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60" r:id="rId5"/>
    <p:sldMasterId id="2147483861" r:id="rId6"/>
    <p:sldMasterId id="2147483862" r:id="rId7"/>
    <p:sldMasterId id="2147483863" r:id="rId8"/>
    <p:sldMasterId id="2147483864" r:id="rId9"/>
    <p:sldMasterId id="2147483865" r:id="rId10"/>
    <p:sldMasterId id="2147483866" r:id="rId11"/>
    <p:sldMasterId id="2147483867" r:id="rId12"/>
    <p:sldMasterId id="2147483868"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368" r:id="rId127"/>
    <p:sldId id="369" r:id="rId128"/>
    <p:sldId id="370" r:id="rId129"/>
    <p:sldId id="371" r:id="rId130"/>
    <p:sldId id="372" r:id="rId131"/>
    <p:sldId id="373" r:id="rId132"/>
    <p:sldId id="374" r:id="rId133"/>
    <p:sldId id="375" r:id="rId134"/>
    <p:sldId id="376" r:id="rId135"/>
    <p:sldId id="377" r:id="rId136"/>
    <p:sldId id="378" r:id="rId137"/>
    <p:sldId id="379" r:id="rId138"/>
    <p:sldId id="380"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394" r:id="rId153"/>
    <p:sldId id="395" r:id="rId154"/>
    <p:sldId id="396" r:id="rId155"/>
    <p:sldId id="397" r:id="rId156"/>
    <p:sldId id="398" r:id="rId157"/>
    <p:sldId id="399" r:id="rId158"/>
    <p:sldId id="400" r:id="rId159"/>
    <p:sldId id="401" r:id="rId160"/>
    <p:sldId id="402" r:id="rId161"/>
    <p:sldId id="403" r:id="rId162"/>
    <p:sldId id="404" r:id="rId163"/>
    <p:sldId id="405" r:id="rId164"/>
    <p:sldId id="406" r:id="rId165"/>
    <p:sldId id="407" r:id="rId166"/>
    <p:sldId id="408" r:id="rId167"/>
    <p:sldId id="409" r:id="rId168"/>
    <p:sldId id="410" r:id="rId169"/>
    <p:sldId id="411" r:id="rId170"/>
    <p:sldId id="412" r:id="rId171"/>
    <p:sldId id="413" r:id="rId172"/>
    <p:sldId id="414" r:id="rId173"/>
    <p:sldId id="415" r:id="rId174"/>
    <p:sldId id="416" r:id="rId175"/>
    <p:sldId id="417" r:id="rId176"/>
    <p:sldId id="418" r:id="rId177"/>
    <p:sldId id="419" r:id="rId178"/>
    <p:sldId id="420" r:id="rId179"/>
    <p:sldId id="421" r:id="rId180"/>
    <p:sldId id="422" r:id="rId181"/>
    <p:sldId id="423" r:id="rId182"/>
    <p:sldId id="424" r:id="rId183"/>
    <p:sldId id="425" r:id="rId184"/>
    <p:sldId id="426" r:id="rId185"/>
    <p:sldId id="427" r:id="rId186"/>
    <p:sldId id="428" r:id="rId187"/>
    <p:sldId id="429" r:id="rId188"/>
    <p:sldId id="430" r:id="rId189"/>
    <p:sldId id="431" r:id="rId190"/>
    <p:sldId id="432" r:id="rId191"/>
    <p:sldId id="433" r:id="rId192"/>
    <p:sldId id="434" r:id="rId193"/>
    <p:sldId id="435" r:id="rId194"/>
    <p:sldId id="436" r:id="rId195"/>
    <p:sldId id="437" r:id="rId196"/>
    <p:sldId id="438" r:id="rId197"/>
    <p:sldId id="439" r:id="rId198"/>
    <p:sldId id="440" r:id="rId199"/>
    <p:sldId id="441" r:id="rId200"/>
    <p:sldId id="442" r:id="rId201"/>
    <p:sldId id="443" r:id="rId202"/>
    <p:sldId id="444" r:id="rId203"/>
    <p:sldId id="445" r:id="rId204"/>
    <p:sldId id="446" r:id="rId205"/>
    <p:sldId id="447" r:id="rId206"/>
    <p:sldId id="448" r:id="rId207"/>
    <p:sldId id="449" r:id="rId208"/>
    <p:sldId id="450" r:id="rId209"/>
    <p:sldId id="451" r:id="rId210"/>
    <p:sldId id="452" r:id="rId211"/>
    <p:sldId id="453" r:id="rId212"/>
    <p:sldId id="454" r:id="rId213"/>
    <p:sldId id="455" r:id="rId214"/>
    <p:sldId id="456" r:id="rId215"/>
    <p:sldId id="457" r:id="rId216"/>
    <p:sldId id="458" r:id="rId217"/>
    <p:sldId id="459" r:id="rId218"/>
    <p:sldId id="460" r:id="rId219"/>
    <p:sldId id="461" r:id="rId220"/>
    <p:sldId id="462" r:id="rId221"/>
    <p:sldId id="463" r:id="rId222"/>
    <p:sldId id="464" r:id="rId223"/>
    <p:sldId id="465" r:id="rId224"/>
    <p:sldId id="466" r:id="rId225"/>
    <p:sldId id="467" r:id="rId226"/>
    <p:sldId id="468" r:id="rId227"/>
    <p:sldId id="469" r:id="rId228"/>
    <p:sldId id="470" r:id="rId229"/>
    <p:sldId id="471" r:id="rId230"/>
    <p:sldId id="472" r:id="rId231"/>
    <p:sldId id="473" r:id="rId232"/>
    <p:sldId id="474" r:id="rId233"/>
    <p:sldId id="475" r:id="rId234"/>
    <p:sldId id="476" r:id="rId235"/>
    <p:sldId id="477" r:id="rId236"/>
    <p:sldId id="478" r:id="rId237"/>
    <p:sldId id="479" r:id="rId238"/>
    <p:sldId id="480" r:id="rId239"/>
    <p:sldId id="481" r:id="rId240"/>
    <p:sldId id="482" r:id="rId241"/>
  </p:sldIdLst>
  <p:sldSz cy="5143500" cx="9144000"/>
  <p:notesSz cx="6858000" cy="9144000"/>
  <p:embeddedFontLst>
    <p:embeddedFont>
      <p:font typeface="Ubuntu"/>
      <p:regular r:id="rId242"/>
      <p:bold r:id="rId243"/>
      <p:italic r:id="rId244"/>
      <p:boldItalic r:id="rId245"/>
    </p:embeddedFont>
    <p:embeddedFont>
      <p:font typeface="Roboto"/>
      <p:regular r:id="rId246"/>
      <p:bold r:id="rId247"/>
      <p:italic r:id="rId248"/>
      <p:boldItalic r:id="rId249"/>
    </p:embeddedFont>
    <p:embeddedFont>
      <p:font typeface="Montserrat Medium"/>
      <p:regular r:id="rId250"/>
      <p:bold r:id="rId251"/>
      <p:italic r:id="rId252"/>
      <p:boldItalic r:id="rId253"/>
    </p:embeddedFont>
    <p:embeddedFont>
      <p:font typeface="Quattrocento Sans"/>
      <p:regular r:id="rId254"/>
      <p:bold r:id="rId255"/>
      <p:italic r:id="rId256"/>
      <p:boldItalic r:id="rId257"/>
    </p:embeddedFont>
    <p:embeddedFont>
      <p:font typeface="Open Sans"/>
      <p:regular r:id="rId258"/>
      <p:bold r:id="rId259"/>
      <p:italic r:id="rId260"/>
      <p:boldItalic r:id="rId2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hn Rhey Dayang - PPT Designer (Content Team)"/>
  <p:cmAuthor clrIdx="1" id="1" initials="" lastIdx="9" name="Nimesha Jinarajadasa"/>
  <p:cmAuthor clrIdx="2" id="2" initials="" lastIdx="8" name="Prathiksha Devadig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F2F756-E357-473B-BF00-A1E69A1F6EAF}">
  <a:tblStyle styleId="{47F2F756-E357-473B-BF00-A1E69A1F6EAF}" styleName="Table_0">
    <a:wholeTbl>
      <a:tcTxStyle b="off" i="off">
        <a:font>
          <a:latin typeface="Ubuntu"/>
          <a:ea typeface="Ubuntu"/>
          <a:cs typeface="Ubuntu"/>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9BFB4C7-DA25-4005-8B84-FF65146EB864}" styleName="Table_1">
    <a:wholeTbl>
      <a:tcTxStyle b="off" i="off">
        <a:font>
          <a:latin typeface="Ubuntu"/>
          <a:ea typeface="Ubuntu"/>
          <a:cs typeface="Ubuntu"/>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BCFDA7B-7D3A-453F-AF38-2B0890FFF85D}" styleName="Table_2">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190" Type="http://schemas.openxmlformats.org/officeDocument/2006/relationships/slide" Target="slides/slide17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194" Type="http://schemas.openxmlformats.org/officeDocument/2006/relationships/slide" Target="slides/slide180.xml"/><Relationship Id="rId43" Type="http://schemas.openxmlformats.org/officeDocument/2006/relationships/slide" Target="slides/slide29.xml"/><Relationship Id="rId193" Type="http://schemas.openxmlformats.org/officeDocument/2006/relationships/slide" Target="slides/slide179.xml"/><Relationship Id="rId46" Type="http://schemas.openxmlformats.org/officeDocument/2006/relationships/slide" Target="slides/slide32.xml"/><Relationship Id="rId192" Type="http://schemas.openxmlformats.org/officeDocument/2006/relationships/slide" Target="slides/slide178.xml"/><Relationship Id="rId45" Type="http://schemas.openxmlformats.org/officeDocument/2006/relationships/slide" Target="slides/slide31.xml"/><Relationship Id="rId191" Type="http://schemas.openxmlformats.org/officeDocument/2006/relationships/slide" Target="slides/slide177.xml"/><Relationship Id="rId48" Type="http://schemas.openxmlformats.org/officeDocument/2006/relationships/slide" Target="slides/slide34.xml"/><Relationship Id="rId187" Type="http://schemas.openxmlformats.org/officeDocument/2006/relationships/slide" Target="slides/slide173.xml"/><Relationship Id="rId47" Type="http://schemas.openxmlformats.org/officeDocument/2006/relationships/slide" Target="slides/slide33.xml"/><Relationship Id="rId186" Type="http://schemas.openxmlformats.org/officeDocument/2006/relationships/slide" Target="slides/slide172.xml"/><Relationship Id="rId185" Type="http://schemas.openxmlformats.org/officeDocument/2006/relationships/slide" Target="slides/slide171.xml"/><Relationship Id="rId49" Type="http://schemas.openxmlformats.org/officeDocument/2006/relationships/slide" Target="slides/slide35.xml"/><Relationship Id="rId184" Type="http://schemas.openxmlformats.org/officeDocument/2006/relationships/slide" Target="slides/slide170.xml"/><Relationship Id="rId189" Type="http://schemas.openxmlformats.org/officeDocument/2006/relationships/slide" Target="slides/slide175.xml"/><Relationship Id="rId188" Type="http://schemas.openxmlformats.org/officeDocument/2006/relationships/slide" Target="slides/slide174.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183" Type="http://schemas.openxmlformats.org/officeDocument/2006/relationships/slide" Target="slides/slide169.xml"/><Relationship Id="rId32" Type="http://schemas.openxmlformats.org/officeDocument/2006/relationships/slide" Target="slides/slide18.xml"/><Relationship Id="rId182" Type="http://schemas.openxmlformats.org/officeDocument/2006/relationships/slide" Target="slides/slide168.xml"/><Relationship Id="rId35" Type="http://schemas.openxmlformats.org/officeDocument/2006/relationships/slide" Target="slides/slide21.xml"/><Relationship Id="rId181" Type="http://schemas.openxmlformats.org/officeDocument/2006/relationships/slide" Target="slides/slide167.xml"/><Relationship Id="rId34" Type="http://schemas.openxmlformats.org/officeDocument/2006/relationships/slide" Target="slides/slide20.xml"/><Relationship Id="rId180" Type="http://schemas.openxmlformats.org/officeDocument/2006/relationships/slide" Target="slides/slide166.xml"/><Relationship Id="rId37" Type="http://schemas.openxmlformats.org/officeDocument/2006/relationships/slide" Target="slides/slide23.xml"/><Relationship Id="rId176" Type="http://schemas.openxmlformats.org/officeDocument/2006/relationships/slide" Target="slides/slide162.xml"/><Relationship Id="rId36" Type="http://schemas.openxmlformats.org/officeDocument/2006/relationships/slide" Target="slides/slide22.xml"/><Relationship Id="rId175" Type="http://schemas.openxmlformats.org/officeDocument/2006/relationships/slide" Target="slides/slide161.xml"/><Relationship Id="rId39" Type="http://schemas.openxmlformats.org/officeDocument/2006/relationships/slide" Target="slides/slide25.xml"/><Relationship Id="rId174" Type="http://schemas.openxmlformats.org/officeDocument/2006/relationships/slide" Target="slides/slide160.xml"/><Relationship Id="rId38" Type="http://schemas.openxmlformats.org/officeDocument/2006/relationships/slide" Target="slides/slide24.xml"/><Relationship Id="rId173" Type="http://schemas.openxmlformats.org/officeDocument/2006/relationships/slide" Target="slides/slide159.xml"/><Relationship Id="rId179" Type="http://schemas.openxmlformats.org/officeDocument/2006/relationships/slide" Target="slides/slide165.xml"/><Relationship Id="rId178" Type="http://schemas.openxmlformats.org/officeDocument/2006/relationships/slide" Target="slides/slide164.xml"/><Relationship Id="rId177" Type="http://schemas.openxmlformats.org/officeDocument/2006/relationships/slide" Target="slides/slide163.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 Target="slides/slide1.xml"/><Relationship Id="rId198" Type="http://schemas.openxmlformats.org/officeDocument/2006/relationships/slide" Target="slides/slide184.xml"/><Relationship Id="rId14" Type="http://schemas.openxmlformats.org/officeDocument/2006/relationships/notesMaster" Target="notesMasters/notesMaster1.xml"/><Relationship Id="rId197" Type="http://schemas.openxmlformats.org/officeDocument/2006/relationships/slide" Target="slides/slide183.xml"/><Relationship Id="rId17" Type="http://schemas.openxmlformats.org/officeDocument/2006/relationships/slide" Target="slides/slide3.xml"/><Relationship Id="rId196" Type="http://schemas.openxmlformats.org/officeDocument/2006/relationships/slide" Target="slides/slide182.xml"/><Relationship Id="rId16" Type="http://schemas.openxmlformats.org/officeDocument/2006/relationships/slide" Target="slides/slide2.xml"/><Relationship Id="rId195" Type="http://schemas.openxmlformats.org/officeDocument/2006/relationships/slide" Target="slides/slide181.xml"/><Relationship Id="rId19" Type="http://schemas.openxmlformats.org/officeDocument/2006/relationships/slide" Target="slides/slide5.xml"/><Relationship Id="rId18" Type="http://schemas.openxmlformats.org/officeDocument/2006/relationships/slide" Target="slides/slide4.xml"/><Relationship Id="rId199" Type="http://schemas.openxmlformats.org/officeDocument/2006/relationships/slide" Target="slides/slide185.xml"/><Relationship Id="rId84" Type="http://schemas.openxmlformats.org/officeDocument/2006/relationships/slide" Target="slides/slide70.xml"/><Relationship Id="rId83" Type="http://schemas.openxmlformats.org/officeDocument/2006/relationships/slide" Target="slides/slide69.xml"/><Relationship Id="rId86" Type="http://schemas.openxmlformats.org/officeDocument/2006/relationships/slide" Target="slides/slide72.xml"/><Relationship Id="rId85" Type="http://schemas.openxmlformats.org/officeDocument/2006/relationships/slide" Target="slides/slide71.xml"/><Relationship Id="rId88" Type="http://schemas.openxmlformats.org/officeDocument/2006/relationships/slide" Target="slides/slide74.xml"/><Relationship Id="rId150" Type="http://schemas.openxmlformats.org/officeDocument/2006/relationships/slide" Target="slides/slide136.xml"/><Relationship Id="rId87" Type="http://schemas.openxmlformats.org/officeDocument/2006/relationships/slide" Target="slides/slide73.xml"/><Relationship Id="rId89" Type="http://schemas.openxmlformats.org/officeDocument/2006/relationships/slide" Target="slides/slide75.xml"/><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9.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5.xml"/><Relationship Id="rId4" Type="http://schemas.openxmlformats.org/officeDocument/2006/relationships/commentAuthors" Target="commentAuthors.xml"/><Relationship Id="rId148" Type="http://schemas.openxmlformats.org/officeDocument/2006/relationships/slide" Target="slides/slide134.xml"/><Relationship Id="rId9" Type="http://schemas.openxmlformats.org/officeDocument/2006/relationships/slideMaster" Target="slideMasters/slideMaster5.xml"/><Relationship Id="rId143" Type="http://schemas.openxmlformats.org/officeDocument/2006/relationships/slide" Target="slides/slide129.xml"/><Relationship Id="rId142" Type="http://schemas.openxmlformats.org/officeDocument/2006/relationships/slide" Target="slides/slide128.xml"/><Relationship Id="rId141" Type="http://schemas.openxmlformats.org/officeDocument/2006/relationships/slide" Target="slides/slide127.xml"/><Relationship Id="rId140" Type="http://schemas.openxmlformats.org/officeDocument/2006/relationships/slide" Target="slides/slide126.xml"/><Relationship Id="rId261" Type="http://schemas.openxmlformats.org/officeDocument/2006/relationships/font" Target="fonts/OpenSans-boldItalic.fntdata"/><Relationship Id="rId5" Type="http://schemas.openxmlformats.org/officeDocument/2006/relationships/slideMaster" Target="slideMasters/slideMaster1.xml"/><Relationship Id="rId147" Type="http://schemas.openxmlformats.org/officeDocument/2006/relationships/slide" Target="slides/slide133.xml"/><Relationship Id="rId6" Type="http://schemas.openxmlformats.org/officeDocument/2006/relationships/slideMaster" Target="slideMasters/slideMaster2.xml"/><Relationship Id="rId146" Type="http://schemas.openxmlformats.org/officeDocument/2006/relationships/slide" Target="slides/slide132.xml"/><Relationship Id="rId7" Type="http://schemas.openxmlformats.org/officeDocument/2006/relationships/slideMaster" Target="slideMasters/slideMaster3.xml"/><Relationship Id="rId145" Type="http://schemas.openxmlformats.org/officeDocument/2006/relationships/slide" Target="slides/slide131.xml"/><Relationship Id="rId8" Type="http://schemas.openxmlformats.org/officeDocument/2006/relationships/slideMaster" Target="slideMasters/slideMaster4.xml"/><Relationship Id="rId144" Type="http://schemas.openxmlformats.org/officeDocument/2006/relationships/slide" Target="slides/slide130.xml"/><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260" Type="http://schemas.openxmlformats.org/officeDocument/2006/relationships/font" Target="fonts/OpenSans-italic.fntdata"/><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139" Type="http://schemas.openxmlformats.org/officeDocument/2006/relationships/slide" Target="slides/slide125.xml"/><Relationship Id="rId138" Type="http://schemas.openxmlformats.org/officeDocument/2006/relationships/slide" Target="slides/slide124.xml"/><Relationship Id="rId259" Type="http://schemas.openxmlformats.org/officeDocument/2006/relationships/font" Target="fonts/OpenSans-bold.fntdata"/><Relationship Id="rId137" Type="http://schemas.openxmlformats.org/officeDocument/2006/relationships/slide" Target="slides/slide123.xml"/><Relationship Id="rId258" Type="http://schemas.openxmlformats.org/officeDocument/2006/relationships/font" Target="fonts/OpenSans-regular.fntdata"/><Relationship Id="rId132" Type="http://schemas.openxmlformats.org/officeDocument/2006/relationships/slide" Target="slides/slide118.xml"/><Relationship Id="rId253" Type="http://schemas.openxmlformats.org/officeDocument/2006/relationships/font" Target="fonts/MontserratMedium-boldItalic.fntdata"/><Relationship Id="rId131" Type="http://schemas.openxmlformats.org/officeDocument/2006/relationships/slide" Target="slides/slide117.xml"/><Relationship Id="rId252" Type="http://schemas.openxmlformats.org/officeDocument/2006/relationships/font" Target="fonts/MontserratMedium-italic.fntdata"/><Relationship Id="rId130" Type="http://schemas.openxmlformats.org/officeDocument/2006/relationships/slide" Target="slides/slide116.xml"/><Relationship Id="rId251" Type="http://schemas.openxmlformats.org/officeDocument/2006/relationships/font" Target="fonts/MontserratMedium-bold.fntdata"/><Relationship Id="rId250" Type="http://schemas.openxmlformats.org/officeDocument/2006/relationships/font" Target="fonts/MontserratMedium-regular.fntdata"/><Relationship Id="rId136" Type="http://schemas.openxmlformats.org/officeDocument/2006/relationships/slide" Target="slides/slide122.xml"/><Relationship Id="rId257" Type="http://schemas.openxmlformats.org/officeDocument/2006/relationships/font" Target="fonts/QuattrocentoSans-boldItalic.fntdata"/><Relationship Id="rId135" Type="http://schemas.openxmlformats.org/officeDocument/2006/relationships/slide" Target="slides/slide121.xml"/><Relationship Id="rId256" Type="http://schemas.openxmlformats.org/officeDocument/2006/relationships/font" Target="fonts/QuattrocentoSans-italic.fntdata"/><Relationship Id="rId134" Type="http://schemas.openxmlformats.org/officeDocument/2006/relationships/slide" Target="slides/slide120.xml"/><Relationship Id="rId255" Type="http://schemas.openxmlformats.org/officeDocument/2006/relationships/font" Target="fonts/QuattrocentoSans-bold.fntdata"/><Relationship Id="rId133" Type="http://schemas.openxmlformats.org/officeDocument/2006/relationships/slide" Target="slides/slide119.xml"/><Relationship Id="rId254" Type="http://schemas.openxmlformats.org/officeDocument/2006/relationships/font" Target="fonts/QuattrocentoSans-regular.fntdata"/><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172" Type="http://schemas.openxmlformats.org/officeDocument/2006/relationships/slide" Target="slides/slide158.xml"/><Relationship Id="rId65" Type="http://schemas.openxmlformats.org/officeDocument/2006/relationships/slide" Target="slides/slide51.xml"/><Relationship Id="rId171" Type="http://schemas.openxmlformats.org/officeDocument/2006/relationships/slide" Target="slides/slide157.xml"/><Relationship Id="rId68" Type="http://schemas.openxmlformats.org/officeDocument/2006/relationships/slide" Target="slides/slide54.xml"/><Relationship Id="rId170" Type="http://schemas.openxmlformats.org/officeDocument/2006/relationships/slide" Target="slides/slide156.xml"/><Relationship Id="rId67" Type="http://schemas.openxmlformats.org/officeDocument/2006/relationships/slide" Target="slides/slide53.xml"/><Relationship Id="rId60" Type="http://schemas.openxmlformats.org/officeDocument/2006/relationships/slide" Target="slides/slide46.xml"/><Relationship Id="rId165" Type="http://schemas.openxmlformats.org/officeDocument/2006/relationships/slide" Target="slides/slide151.xml"/><Relationship Id="rId69" Type="http://schemas.openxmlformats.org/officeDocument/2006/relationships/slide" Target="slides/slide55.xml"/><Relationship Id="rId164" Type="http://schemas.openxmlformats.org/officeDocument/2006/relationships/slide" Target="slides/slide150.xml"/><Relationship Id="rId163" Type="http://schemas.openxmlformats.org/officeDocument/2006/relationships/slide" Target="slides/slide149.xml"/><Relationship Id="rId162" Type="http://schemas.openxmlformats.org/officeDocument/2006/relationships/slide" Target="slides/slide148.xml"/><Relationship Id="rId169" Type="http://schemas.openxmlformats.org/officeDocument/2006/relationships/slide" Target="slides/slide155.xml"/><Relationship Id="rId168" Type="http://schemas.openxmlformats.org/officeDocument/2006/relationships/slide" Target="slides/slide154.xml"/><Relationship Id="rId167" Type="http://schemas.openxmlformats.org/officeDocument/2006/relationships/slide" Target="slides/slide153.xml"/><Relationship Id="rId166" Type="http://schemas.openxmlformats.org/officeDocument/2006/relationships/slide" Target="slides/slide152.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161" Type="http://schemas.openxmlformats.org/officeDocument/2006/relationships/slide" Target="slides/slide147.xml"/><Relationship Id="rId54" Type="http://schemas.openxmlformats.org/officeDocument/2006/relationships/slide" Target="slides/slide40.xml"/><Relationship Id="rId160" Type="http://schemas.openxmlformats.org/officeDocument/2006/relationships/slide" Target="slides/slide146.xml"/><Relationship Id="rId57" Type="http://schemas.openxmlformats.org/officeDocument/2006/relationships/slide" Target="slides/slide43.xml"/><Relationship Id="rId56" Type="http://schemas.openxmlformats.org/officeDocument/2006/relationships/slide" Target="slides/slide42.xml"/><Relationship Id="rId159" Type="http://schemas.openxmlformats.org/officeDocument/2006/relationships/slide" Target="slides/slide145.xml"/><Relationship Id="rId59" Type="http://schemas.openxmlformats.org/officeDocument/2006/relationships/slide" Target="slides/slide45.xml"/><Relationship Id="rId154" Type="http://schemas.openxmlformats.org/officeDocument/2006/relationships/slide" Target="slides/slide140.xml"/><Relationship Id="rId58" Type="http://schemas.openxmlformats.org/officeDocument/2006/relationships/slide" Target="slides/slide44.xml"/><Relationship Id="rId153" Type="http://schemas.openxmlformats.org/officeDocument/2006/relationships/slide" Target="slides/slide139.xml"/><Relationship Id="rId152" Type="http://schemas.openxmlformats.org/officeDocument/2006/relationships/slide" Target="slides/slide138.xml"/><Relationship Id="rId151" Type="http://schemas.openxmlformats.org/officeDocument/2006/relationships/slide" Target="slides/slide137.xml"/><Relationship Id="rId158" Type="http://schemas.openxmlformats.org/officeDocument/2006/relationships/slide" Target="slides/slide144.xml"/><Relationship Id="rId157" Type="http://schemas.openxmlformats.org/officeDocument/2006/relationships/slide" Target="slides/slide143.xml"/><Relationship Id="rId156" Type="http://schemas.openxmlformats.org/officeDocument/2006/relationships/slide" Target="slides/slide142.xml"/><Relationship Id="rId155" Type="http://schemas.openxmlformats.org/officeDocument/2006/relationships/slide" Target="slides/slide141.xml"/><Relationship Id="rId107" Type="http://schemas.openxmlformats.org/officeDocument/2006/relationships/slide" Target="slides/slide93.xml"/><Relationship Id="rId228" Type="http://schemas.openxmlformats.org/officeDocument/2006/relationships/slide" Target="slides/slide214.xml"/><Relationship Id="rId106" Type="http://schemas.openxmlformats.org/officeDocument/2006/relationships/slide" Target="slides/slide92.xml"/><Relationship Id="rId227" Type="http://schemas.openxmlformats.org/officeDocument/2006/relationships/slide" Target="slides/slide213.xml"/><Relationship Id="rId105" Type="http://schemas.openxmlformats.org/officeDocument/2006/relationships/slide" Target="slides/slide91.xml"/><Relationship Id="rId226" Type="http://schemas.openxmlformats.org/officeDocument/2006/relationships/slide" Target="slides/slide212.xml"/><Relationship Id="rId104" Type="http://schemas.openxmlformats.org/officeDocument/2006/relationships/slide" Target="slides/slide90.xml"/><Relationship Id="rId225" Type="http://schemas.openxmlformats.org/officeDocument/2006/relationships/slide" Target="slides/slide211.xml"/><Relationship Id="rId109" Type="http://schemas.openxmlformats.org/officeDocument/2006/relationships/slide" Target="slides/slide95.xml"/><Relationship Id="rId108" Type="http://schemas.openxmlformats.org/officeDocument/2006/relationships/slide" Target="slides/slide94.xml"/><Relationship Id="rId229" Type="http://schemas.openxmlformats.org/officeDocument/2006/relationships/slide" Target="slides/slide215.xml"/><Relationship Id="rId220" Type="http://schemas.openxmlformats.org/officeDocument/2006/relationships/slide" Target="slides/slide206.xml"/><Relationship Id="rId103" Type="http://schemas.openxmlformats.org/officeDocument/2006/relationships/slide" Target="slides/slide89.xml"/><Relationship Id="rId224" Type="http://schemas.openxmlformats.org/officeDocument/2006/relationships/slide" Target="slides/slide210.xml"/><Relationship Id="rId102" Type="http://schemas.openxmlformats.org/officeDocument/2006/relationships/slide" Target="slides/slide88.xml"/><Relationship Id="rId223" Type="http://schemas.openxmlformats.org/officeDocument/2006/relationships/slide" Target="slides/slide209.xml"/><Relationship Id="rId101" Type="http://schemas.openxmlformats.org/officeDocument/2006/relationships/slide" Target="slides/slide87.xml"/><Relationship Id="rId222" Type="http://schemas.openxmlformats.org/officeDocument/2006/relationships/slide" Target="slides/slide208.xml"/><Relationship Id="rId100" Type="http://schemas.openxmlformats.org/officeDocument/2006/relationships/slide" Target="slides/slide86.xml"/><Relationship Id="rId221" Type="http://schemas.openxmlformats.org/officeDocument/2006/relationships/slide" Target="slides/slide207.xml"/><Relationship Id="rId217" Type="http://schemas.openxmlformats.org/officeDocument/2006/relationships/slide" Target="slides/slide203.xml"/><Relationship Id="rId216" Type="http://schemas.openxmlformats.org/officeDocument/2006/relationships/slide" Target="slides/slide202.xml"/><Relationship Id="rId215" Type="http://schemas.openxmlformats.org/officeDocument/2006/relationships/slide" Target="slides/slide201.xml"/><Relationship Id="rId214" Type="http://schemas.openxmlformats.org/officeDocument/2006/relationships/slide" Target="slides/slide200.xml"/><Relationship Id="rId219" Type="http://schemas.openxmlformats.org/officeDocument/2006/relationships/slide" Target="slides/slide205.xml"/><Relationship Id="rId218" Type="http://schemas.openxmlformats.org/officeDocument/2006/relationships/slide" Target="slides/slide204.xml"/><Relationship Id="rId213" Type="http://schemas.openxmlformats.org/officeDocument/2006/relationships/slide" Target="slides/slide199.xml"/><Relationship Id="rId212" Type="http://schemas.openxmlformats.org/officeDocument/2006/relationships/slide" Target="slides/slide198.xml"/><Relationship Id="rId211" Type="http://schemas.openxmlformats.org/officeDocument/2006/relationships/slide" Target="slides/slide197.xml"/><Relationship Id="rId210" Type="http://schemas.openxmlformats.org/officeDocument/2006/relationships/slide" Target="slides/slide196.xml"/><Relationship Id="rId129" Type="http://schemas.openxmlformats.org/officeDocument/2006/relationships/slide" Target="slides/slide115.xml"/><Relationship Id="rId128" Type="http://schemas.openxmlformats.org/officeDocument/2006/relationships/slide" Target="slides/slide114.xml"/><Relationship Id="rId249" Type="http://schemas.openxmlformats.org/officeDocument/2006/relationships/font" Target="fonts/Roboto-boldItalic.fntdata"/><Relationship Id="rId127" Type="http://schemas.openxmlformats.org/officeDocument/2006/relationships/slide" Target="slides/slide113.xml"/><Relationship Id="rId248" Type="http://schemas.openxmlformats.org/officeDocument/2006/relationships/font" Target="fonts/Roboto-italic.fntdata"/><Relationship Id="rId126" Type="http://schemas.openxmlformats.org/officeDocument/2006/relationships/slide" Target="slides/slide112.xml"/><Relationship Id="rId247" Type="http://schemas.openxmlformats.org/officeDocument/2006/relationships/font" Target="fonts/Roboto-bold.fntdata"/><Relationship Id="rId121" Type="http://schemas.openxmlformats.org/officeDocument/2006/relationships/slide" Target="slides/slide107.xml"/><Relationship Id="rId242" Type="http://schemas.openxmlformats.org/officeDocument/2006/relationships/font" Target="fonts/Ubuntu-regular.fntdata"/><Relationship Id="rId120" Type="http://schemas.openxmlformats.org/officeDocument/2006/relationships/slide" Target="slides/slide106.xml"/><Relationship Id="rId241" Type="http://schemas.openxmlformats.org/officeDocument/2006/relationships/slide" Target="slides/slide227.xml"/><Relationship Id="rId240" Type="http://schemas.openxmlformats.org/officeDocument/2006/relationships/slide" Target="slides/slide226.xml"/><Relationship Id="rId125" Type="http://schemas.openxmlformats.org/officeDocument/2006/relationships/slide" Target="slides/slide111.xml"/><Relationship Id="rId246" Type="http://schemas.openxmlformats.org/officeDocument/2006/relationships/font" Target="fonts/Roboto-regular.fntdata"/><Relationship Id="rId124" Type="http://schemas.openxmlformats.org/officeDocument/2006/relationships/slide" Target="slides/slide110.xml"/><Relationship Id="rId245" Type="http://schemas.openxmlformats.org/officeDocument/2006/relationships/font" Target="fonts/Ubuntu-boldItalic.fntdata"/><Relationship Id="rId123" Type="http://schemas.openxmlformats.org/officeDocument/2006/relationships/slide" Target="slides/slide109.xml"/><Relationship Id="rId244" Type="http://schemas.openxmlformats.org/officeDocument/2006/relationships/font" Target="fonts/Ubuntu-italic.fntdata"/><Relationship Id="rId122" Type="http://schemas.openxmlformats.org/officeDocument/2006/relationships/slide" Target="slides/slide108.xml"/><Relationship Id="rId243" Type="http://schemas.openxmlformats.org/officeDocument/2006/relationships/font" Target="fonts/Ubuntu-bold.fntdata"/><Relationship Id="rId95" Type="http://schemas.openxmlformats.org/officeDocument/2006/relationships/slide" Target="slides/slide81.xml"/><Relationship Id="rId94" Type="http://schemas.openxmlformats.org/officeDocument/2006/relationships/slide" Target="slides/slide80.xml"/><Relationship Id="rId97" Type="http://schemas.openxmlformats.org/officeDocument/2006/relationships/slide" Target="slides/slide83.xml"/><Relationship Id="rId96" Type="http://schemas.openxmlformats.org/officeDocument/2006/relationships/slide" Target="slides/slide82.xml"/><Relationship Id="rId99" Type="http://schemas.openxmlformats.org/officeDocument/2006/relationships/slide" Target="slides/slide85.xml"/><Relationship Id="rId98" Type="http://schemas.openxmlformats.org/officeDocument/2006/relationships/slide" Target="slides/slide84.xml"/><Relationship Id="rId91" Type="http://schemas.openxmlformats.org/officeDocument/2006/relationships/slide" Target="slides/slide77.xml"/><Relationship Id="rId90" Type="http://schemas.openxmlformats.org/officeDocument/2006/relationships/slide" Target="slides/slide76.xml"/><Relationship Id="rId93" Type="http://schemas.openxmlformats.org/officeDocument/2006/relationships/slide" Target="slides/slide79.xml"/><Relationship Id="rId92" Type="http://schemas.openxmlformats.org/officeDocument/2006/relationships/slide" Target="slides/slide78.xml"/><Relationship Id="rId118" Type="http://schemas.openxmlformats.org/officeDocument/2006/relationships/slide" Target="slides/slide104.xml"/><Relationship Id="rId239" Type="http://schemas.openxmlformats.org/officeDocument/2006/relationships/slide" Target="slides/slide225.xml"/><Relationship Id="rId117" Type="http://schemas.openxmlformats.org/officeDocument/2006/relationships/slide" Target="slides/slide103.xml"/><Relationship Id="rId238" Type="http://schemas.openxmlformats.org/officeDocument/2006/relationships/slide" Target="slides/slide224.xml"/><Relationship Id="rId116" Type="http://schemas.openxmlformats.org/officeDocument/2006/relationships/slide" Target="slides/slide102.xml"/><Relationship Id="rId237" Type="http://schemas.openxmlformats.org/officeDocument/2006/relationships/slide" Target="slides/slide223.xml"/><Relationship Id="rId115" Type="http://schemas.openxmlformats.org/officeDocument/2006/relationships/slide" Target="slides/slide101.xml"/><Relationship Id="rId236" Type="http://schemas.openxmlformats.org/officeDocument/2006/relationships/slide" Target="slides/slide222.xml"/><Relationship Id="rId119" Type="http://schemas.openxmlformats.org/officeDocument/2006/relationships/slide" Target="slides/slide105.xml"/><Relationship Id="rId110" Type="http://schemas.openxmlformats.org/officeDocument/2006/relationships/slide" Target="slides/slide96.xml"/><Relationship Id="rId231" Type="http://schemas.openxmlformats.org/officeDocument/2006/relationships/slide" Target="slides/slide217.xml"/><Relationship Id="rId230" Type="http://schemas.openxmlformats.org/officeDocument/2006/relationships/slide" Target="slides/slide216.xml"/><Relationship Id="rId114" Type="http://schemas.openxmlformats.org/officeDocument/2006/relationships/slide" Target="slides/slide100.xml"/><Relationship Id="rId235" Type="http://schemas.openxmlformats.org/officeDocument/2006/relationships/slide" Target="slides/slide221.xml"/><Relationship Id="rId113" Type="http://schemas.openxmlformats.org/officeDocument/2006/relationships/slide" Target="slides/slide99.xml"/><Relationship Id="rId234" Type="http://schemas.openxmlformats.org/officeDocument/2006/relationships/slide" Target="slides/slide220.xml"/><Relationship Id="rId112" Type="http://schemas.openxmlformats.org/officeDocument/2006/relationships/slide" Target="slides/slide98.xml"/><Relationship Id="rId233" Type="http://schemas.openxmlformats.org/officeDocument/2006/relationships/slide" Target="slides/slide219.xml"/><Relationship Id="rId111" Type="http://schemas.openxmlformats.org/officeDocument/2006/relationships/slide" Target="slides/slide97.xml"/><Relationship Id="rId232" Type="http://schemas.openxmlformats.org/officeDocument/2006/relationships/slide" Target="slides/slide218.xml"/><Relationship Id="rId206" Type="http://schemas.openxmlformats.org/officeDocument/2006/relationships/slide" Target="slides/slide192.xml"/><Relationship Id="rId205" Type="http://schemas.openxmlformats.org/officeDocument/2006/relationships/slide" Target="slides/slide191.xml"/><Relationship Id="rId204" Type="http://schemas.openxmlformats.org/officeDocument/2006/relationships/slide" Target="slides/slide190.xml"/><Relationship Id="rId203" Type="http://schemas.openxmlformats.org/officeDocument/2006/relationships/slide" Target="slides/slide189.xml"/><Relationship Id="rId209" Type="http://schemas.openxmlformats.org/officeDocument/2006/relationships/slide" Target="slides/slide195.xml"/><Relationship Id="rId208" Type="http://schemas.openxmlformats.org/officeDocument/2006/relationships/slide" Target="slides/slide194.xml"/><Relationship Id="rId207" Type="http://schemas.openxmlformats.org/officeDocument/2006/relationships/slide" Target="slides/slide193.xml"/><Relationship Id="rId202" Type="http://schemas.openxmlformats.org/officeDocument/2006/relationships/slide" Target="slides/slide188.xml"/><Relationship Id="rId201" Type="http://schemas.openxmlformats.org/officeDocument/2006/relationships/slide" Target="slides/slide187.xml"/><Relationship Id="rId200" Type="http://schemas.openxmlformats.org/officeDocument/2006/relationships/slide" Target="slides/slide186.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0T14:06:06.850">
    <p:pos x="6000" y="0"/>
    <p:text>Hi @nimesha@kodekloud.com  can you please send me the proper indentations/pics which are already formatted properly for XML or JSON? Thanks.
_Assigned to nimesha@kodekloud.com_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4-07-25T09:31:04.783">
    <p:pos x="714" y="2232"/>
    <p:text>draw this square around the hyphen at the right not on name</p:text>
  </p:cm>
  <p:cm authorId="2" idx="1" dt="2024-07-25T09:31:04.783">
    <p:pos x="714" y="2232"/>
    <p:text>Done</p:text>
  </p:cm>
  <p:cm authorId="1" idx="2" dt="2024-07-25T09:31:27.107">
    <p:pos x="1705" y="2083"/>
    <p:text>Arra is shown in the slide. Y is in the next line. format it.</p:text>
  </p:cm>
  <p:cm authorId="2" idx="2" dt="2024-07-25T09:31:27.107">
    <p:pos x="1705" y="2083"/>
    <p:text>Done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4-07-25T10:01:22.929">
    <p:pos x="130" y="1343"/>
    <p:text>issues with these .yml file name is not shown properly in the command. fix it. all should be in one line.</p:text>
  </p:cm>
  <p:cm authorId="2" idx="3" dt="2024-07-25T10:01:22.929">
    <p:pos x="130" y="1343"/>
    <p:text>Fixed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4-07-25T10:01:36.607">
    <p:pos x="1484" y="1956"/>
    <p:text>.yml file name is not properly shown. take all to one line</p:text>
  </p:cm>
  <p:cm authorId="2" idx="4" dt="2024-07-25T10:01:36.607">
    <p:pos x="1484" y="1956"/>
    <p:text>Fixed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4-06-05T07:01:01.262">
    <p:pos x="4281" y="880"/>
    <p:text>make sure kube-public is in one line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4-07-25T05:19:13.717">
    <p:pos x="1626" y="2045"/>
    <p:text>texts are not visible</p:text>
  </p:cm>
  <p:cm authorId="2" idx="5" dt="2024-07-25T05:19:13.717">
    <p:pos x="1626" y="2045"/>
    <p:text>Fixed</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4-07-25T05:21:03.768">
    <p:pos x="3173" y="1661"/>
    <p:text>Texts are not visible</p:text>
  </p:cm>
  <p:cm authorId="2" idx="6" dt="2024-07-25T05:21:03.768">
    <p:pos x="3173" y="1661"/>
    <p:text>Fixed</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8" dt="2024-07-25T05:21:20.269">
    <p:pos x="4809" y="2376"/>
    <p:text>Texts are not visible!</p:text>
  </p:cm>
  <p:cm authorId="2" idx="7" dt="2024-07-25T05:21:20.269">
    <p:pos x="4809" y="2376"/>
    <p:text>Fixed</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9" dt="2024-07-25T05:21:31.528">
    <p:pos x="3172" y="1815"/>
    <p:text>Texts are not visible</p:text>
  </p:cm>
  <p:cm authorId="2" idx="8" dt="2024-07-25T05:21:31.528">
    <p:pos x="3172" y="1815"/>
    <p:text>Fixed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dekloud.com/pages/public-playgrounds" TargetMode="External"/><Relationship Id="rId3" Type="http://schemas.openxmlformats.org/officeDocument/2006/relationships/hyperlink" Target="https://kodekloud.com/pages/public-playgrounds"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2f1107c7136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2129" name="Google Shape;2129;g2f1107c7136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g2723401ced7_4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5" name="Google Shape;2265;g2723401ced7_4_2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will understand the basics of Networking in kubernetes. We will also spend some time working with kubectl command line utility and developing kubernetes YAML definition files. And finally, we will see how to deploy a microservices application on a public cloud platform like Google Cloud.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Let’s get started and I will see you in the first module.</a:t>
            </a:r>
            <a:endParaRPr/>
          </a:p>
        </p:txBody>
      </p:sp>
      <p:sp>
        <p:nvSpPr>
          <p:cNvPr id="2266" name="Google Shape;2266;g2723401ced7_4_2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1" name="Shape 4671"/>
        <p:cNvGrpSpPr/>
        <p:nvPr/>
      </p:nvGrpSpPr>
      <p:grpSpPr>
        <a:xfrm>
          <a:off x="0" y="0"/>
          <a:ext cx="0" cy="0"/>
          <a:chOff x="0" y="0"/>
          <a:chExt cx="0" cy="0"/>
        </a:xfrm>
      </p:grpSpPr>
      <p:sp>
        <p:nvSpPr>
          <p:cNvPr id="4672" name="Google Shape;4672;g2723401ced7_4_2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3" name="Google Shape;4673;g2723401ced7_4_22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this lecture we will talk about updates and rollbacks in a Deployment.</a:t>
            </a:r>
            <a:endParaRPr/>
          </a:p>
        </p:txBody>
      </p:sp>
      <p:sp>
        <p:nvSpPr>
          <p:cNvPr id="4674" name="Google Shape;4674;g2723401ced7_4_22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9" name="Shape 4679"/>
        <p:cNvGrpSpPr/>
        <p:nvPr/>
      </p:nvGrpSpPr>
      <p:grpSpPr>
        <a:xfrm>
          <a:off x="0" y="0"/>
          <a:ext cx="0" cy="0"/>
          <a:chOff x="0" y="0"/>
          <a:chExt cx="0" cy="0"/>
        </a:xfrm>
      </p:grpSpPr>
      <p:sp>
        <p:nvSpPr>
          <p:cNvPr id="4680" name="Google Shape;4680;g2723401ced7_4_2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1" name="Google Shape;4681;g2723401ced7_4_22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Before we look at how we upgrade our application, let’s try to understand Rollouts and Versioning in a deployment. Whenever you create a new deployment or upgrade the images in an existing deployment it triggers a Rollout. A rollout is the process of gradually deploying or upgrading your application containers. When you first create a deployment, it triggers a rollout. &lt;click&gt; A new rollout creates a new Deployment revision. Let’s call it revision 1. In the future when the application is upgraded &lt;click&gt; – meaning when the container version is updated to a new one – a new rollout is triggered and a new deployment revision is created named Revision 2. This helps us keep track of the changes made to our deployment and enables us to rollback to a previous version of deployment if necessary.</a:t>
            </a:r>
            <a:endParaRPr/>
          </a:p>
        </p:txBody>
      </p:sp>
      <p:sp>
        <p:nvSpPr>
          <p:cNvPr id="4682" name="Google Shape;4682;g2723401ced7_4_22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1" name="Shape 4761"/>
        <p:cNvGrpSpPr/>
        <p:nvPr/>
      </p:nvGrpSpPr>
      <p:grpSpPr>
        <a:xfrm>
          <a:off x="0" y="0"/>
          <a:ext cx="0" cy="0"/>
          <a:chOff x="0" y="0"/>
          <a:chExt cx="0" cy="0"/>
        </a:xfrm>
      </p:grpSpPr>
      <p:sp>
        <p:nvSpPr>
          <p:cNvPr id="4762" name="Google Shape;4762;g2723401ced7_4_2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3" name="Google Shape;4763;g2723401ced7_4_23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You can see the status of your rollout by running the command: &lt;click&gt; kubectl rollout status followed by the name of the deployment.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To see the revisions and history of rollout &lt;click&gt; run the command kubectl rollout history followed by the deployment name and this will show you the revisions.</a:t>
            </a:r>
            <a:endParaRPr/>
          </a:p>
        </p:txBody>
      </p:sp>
      <p:sp>
        <p:nvSpPr>
          <p:cNvPr id="4764" name="Google Shape;4764;g2723401ced7_4_23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1" name="Shape 4771"/>
        <p:cNvGrpSpPr/>
        <p:nvPr/>
      </p:nvGrpSpPr>
      <p:grpSpPr>
        <a:xfrm>
          <a:off x="0" y="0"/>
          <a:ext cx="0" cy="0"/>
          <a:chOff x="0" y="0"/>
          <a:chExt cx="0" cy="0"/>
        </a:xfrm>
      </p:grpSpPr>
      <p:sp>
        <p:nvSpPr>
          <p:cNvPr id="4772" name="Google Shape;4772;g2723401ced7_4_2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3" name="Google Shape;4773;g2723401ced7_4_23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There are two types of deployment strategies.  Say for example you have 5 replicas of your web application instance deployed.  One way to upgrade these to a newer version is to destroy all of these and then create newer versions of application instances. &lt;click&gt; Meaning first, destroy the 5 running instances and then deploy 5 new instances of the new application version. The problem with this as you can imagine, &lt;click&gt; is that during the period after the older versions are down and before any newer version is up, the application is down and inaccessible to users. &lt;click&gt; This strategy is known as the Recreate strategy, and thankfully this is NOT the default deployment strategy.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The second strategy is were we do not destroy all of them at once. &lt;click&gt; Instead we take down the older version and bring up a newer version one by one. This way the application never goes down and the upgrade is seamless.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Remember, if you do not specify a strategy while creating the deployment, it will assume it to be Rolling Update. In other words, RollingUpdate is the default Deployment Strategy.</a:t>
            </a:r>
            <a:endParaRPr/>
          </a:p>
        </p:txBody>
      </p:sp>
      <p:sp>
        <p:nvSpPr>
          <p:cNvPr id="4774" name="Google Shape;4774;g2723401ced7_4_23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2" name="Shape 4892"/>
        <p:cNvGrpSpPr/>
        <p:nvPr/>
      </p:nvGrpSpPr>
      <p:grpSpPr>
        <a:xfrm>
          <a:off x="0" y="0"/>
          <a:ext cx="0" cy="0"/>
          <a:chOff x="0" y="0"/>
          <a:chExt cx="0" cy="0"/>
        </a:xfrm>
      </p:grpSpPr>
      <p:sp>
        <p:nvSpPr>
          <p:cNvPr id="4893" name="Google Shape;4893;g2723401ced7_4_2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4" name="Google Shape;4894;g2723401ced7_4_24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we talked about upgrades. How exactly DO you update your deployment? When I say update it could be different things such as updating your application version by updating the version of docker containers used, updating their labels or updating the number of replicas etc. &lt;click&gt; Since we already have a deployment definition file it is easy for us to modify this file. Once we make the necessary changes, &lt;click&gt; we run the kubectl apply command to apply the changes. A new rollout is triggered and a new revision of the deployment is created.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But there is ANOTHER way to do the same thing. You could use the kubectl set image command to update the image of your application. But remember, doing it this way will result in the deployment-definition file having a different configuration. So you must be careful when using the same definition file to make changes in the future.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895" name="Google Shape;4895;g2723401ced7_4_24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5" name="Shape 4915"/>
        <p:cNvGrpSpPr/>
        <p:nvPr/>
      </p:nvGrpSpPr>
      <p:grpSpPr>
        <a:xfrm>
          <a:off x="0" y="0"/>
          <a:ext cx="0" cy="0"/>
          <a:chOff x="0" y="0"/>
          <a:chExt cx="0" cy="0"/>
        </a:xfrm>
      </p:grpSpPr>
      <p:sp>
        <p:nvSpPr>
          <p:cNvPr id="4916" name="Google Shape;4916;g2723401ced7_4_2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7" name="Google Shape;4917;g2723401ced7_4_24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difference between the recreate and rollingupdate strategies can also be seen when you view the deployments in detail. Run the kubectl describe deployment command to see detailed information regarding the deployments. &lt;click&gt; You will notice when the Recreate strategy was used the events indicate that the old replicaset was scaled down to &lt;click&gt; 0 first and the new replica set scaled up to 5. &lt;click&gt; However when the RollingUpdate strategy was used the old replica set was scaled down one at a time simultaneously scaling up the new replica set one at a time.</a:t>
            </a:r>
            <a:endParaRPr/>
          </a:p>
        </p:txBody>
      </p:sp>
      <p:sp>
        <p:nvSpPr>
          <p:cNvPr id="4918" name="Google Shape;4918;g2723401ced7_4_24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8" name="Shape 4928"/>
        <p:cNvGrpSpPr/>
        <p:nvPr/>
      </p:nvGrpSpPr>
      <p:grpSpPr>
        <a:xfrm>
          <a:off x="0" y="0"/>
          <a:ext cx="0" cy="0"/>
          <a:chOff x="0" y="0"/>
          <a:chExt cx="0" cy="0"/>
        </a:xfrm>
      </p:grpSpPr>
      <p:sp>
        <p:nvSpPr>
          <p:cNvPr id="4929" name="Google Shape;4929;g2723401ced7_4_2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0" name="Google Shape;4930;g2723401ced7_4_25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Let’s look at how a deployment performs an upgrade under the hoods.  &lt;click&gt; When a new deployment is created, say to deploy 5 replicas, it first creates a &lt;click&gt; Replicaset automatically, &lt;click&gt; which in turn creates the number of PODs required to meet the number of replicas. When you upgrade your application as we saw in the previous slide, the kubernetes deployment object creates a NEW &lt;click&gt; replicaset under the hoods and starts deploying the containers there. &lt;click&gt; At the same time taking down the PODs in the old replica-set following a RollingUpdate strategy.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This can be seen when you try to list the replicasets using the kubectl get replicasets command. Here we see the old replicaset with 0 PODs and the new replicaset with 5 PODs.</a:t>
            </a:r>
            <a:endParaRPr/>
          </a:p>
        </p:txBody>
      </p:sp>
      <p:sp>
        <p:nvSpPr>
          <p:cNvPr id="4931" name="Google Shape;4931;g2723401ced7_4_25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4" name="Shape 4984"/>
        <p:cNvGrpSpPr/>
        <p:nvPr/>
      </p:nvGrpSpPr>
      <p:grpSpPr>
        <a:xfrm>
          <a:off x="0" y="0"/>
          <a:ext cx="0" cy="0"/>
          <a:chOff x="0" y="0"/>
          <a:chExt cx="0" cy="0"/>
        </a:xfrm>
      </p:grpSpPr>
      <p:sp>
        <p:nvSpPr>
          <p:cNvPr id="4985" name="Google Shape;4985;g2723401ced7_4_25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6" name="Google Shape;4986;g2723401ced7_4_25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Say for instance once you upgrade your application, you realize something isn’t very right. Something’s wrong with the new version of build you used to upgrade. So you would like to rollback your update. Kubernetes deployments allow you to rollback to a previous revision. &lt;click&gt; To undo a change run the command kubectl rollout undo followed by the name of the deployment. &lt;click&gt; The deployment will then destroy the PODs in the new replicaset and bring the older ones up in the old replicaset. And your application is back to its older format.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When you compare the output of the kubectl get replicasets command, &lt;click&gt; before and after the rollback, you will be able to notice this difference. &lt;click&gt; Before the rollback the first replicaset had 0 PODs and the new replicaset had 5 PODs and this is reversed after the rollback is finished.</a:t>
            </a:r>
            <a:endParaRPr/>
          </a:p>
        </p:txBody>
      </p:sp>
      <p:sp>
        <p:nvSpPr>
          <p:cNvPr id="4987" name="Google Shape;4987;g2723401ced7_4_25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g2723401ced7_4_26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5" name="Google Shape;5035;g2723401ced7_4_26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And finally let’s get back to one of the commands we ran initially when we learned about PODs for the first time. &lt;click&gt; We used the kubectl run command to create a POD. This command infact creates a deployment and not just a POD. This is why the output of the command says Deployment nginx created. This is another way of creating a deployment by only specifying the image name and not using a definition file. A replicaset and pods are automatically created in the backend. Using a definition file is recommended though as you can save the file, check it into the code repository and modify it later as required.</a:t>
            </a:r>
            <a:endParaRPr/>
          </a:p>
        </p:txBody>
      </p:sp>
      <p:sp>
        <p:nvSpPr>
          <p:cNvPr id="5036" name="Google Shape;5036;g2723401ced7_4_26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1" name="Shape 5041"/>
        <p:cNvGrpSpPr/>
        <p:nvPr/>
      </p:nvGrpSpPr>
      <p:grpSpPr>
        <a:xfrm>
          <a:off x="0" y="0"/>
          <a:ext cx="0" cy="0"/>
          <a:chOff x="0" y="0"/>
          <a:chExt cx="0" cy="0"/>
        </a:xfrm>
      </p:grpSpPr>
      <p:sp>
        <p:nvSpPr>
          <p:cNvPr id="5042" name="Google Shape;5042;g2723401ced7_4_2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3" name="Google Shape;5043;g2723401ced7_4_26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To summarize the commands real quick, use the kubectl create command to create the deployment, get deployments command to list the deployments, apply and set image commands to update the deployments, rollout status command to see the status of rollouts and rollout undo command to rollback a deployment operation.</a:t>
            </a:r>
            <a:endParaRPr/>
          </a:p>
        </p:txBody>
      </p:sp>
      <p:sp>
        <p:nvSpPr>
          <p:cNvPr id="5044" name="Google Shape;5044;g2723401ced7_4_26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2723401ced7_4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9" name="Google Shape;2279;g2723401ced7_4_2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Hello and welcome to this lecture on Kubernetes Overview.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Kubernetes also known as K8s was built by Google based on their experience running containers in production. It is now an open-source project and is arguably one of the best and most popular container orchestration technologies out there.  In this lecture we will try to understand Kubernetes at a high level.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To understand Kubernetes, we must first understand two things – Container and Orchestration. Once we get familiarized with both of these terms we would be in a position to understand what kubernetes is capable of. We will start looking at each of these next. </a:t>
            </a:r>
            <a:endParaRPr/>
          </a:p>
        </p:txBody>
      </p:sp>
      <p:sp>
        <p:nvSpPr>
          <p:cNvPr id="2280" name="Google Shape;2280;g2723401ced7_4_2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9" name="Shape 5059"/>
        <p:cNvGrpSpPr/>
        <p:nvPr/>
      </p:nvGrpSpPr>
      <p:grpSpPr>
        <a:xfrm>
          <a:off x="0" y="0"/>
          <a:ext cx="0" cy="0"/>
          <a:chOff x="0" y="0"/>
          <a:chExt cx="0" cy="0"/>
        </a:xfrm>
      </p:grpSpPr>
      <p:sp>
        <p:nvSpPr>
          <p:cNvPr id="5060" name="Google Shape;5060;g2723401ced7_4_26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1" name="Google Shape;5061;g2723401ced7_4_26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062" name="Google Shape;5062;g2723401ced7_4_26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9" name="Shape 5069"/>
        <p:cNvGrpSpPr/>
        <p:nvPr/>
      </p:nvGrpSpPr>
      <p:grpSpPr>
        <a:xfrm>
          <a:off x="0" y="0"/>
          <a:ext cx="0" cy="0"/>
          <a:chOff x="0" y="0"/>
          <a:chExt cx="0" cy="0"/>
        </a:xfrm>
      </p:grpSpPr>
      <p:sp>
        <p:nvSpPr>
          <p:cNvPr id="5070" name="Google Shape;5070;g2723401ced7_4_2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1" name="Google Shape;5071;g2723401ced7_4_26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Hello and welcome to this lecture. My name is Mumshad Mannambeth and we are learning Kubernetes for Beginners. In this lecture we will discuss about Networking in kubernetes.</a:t>
            </a:r>
            <a:endParaRPr/>
          </a:p>
        </p:txBody>
      </p:sp>
      <p:sp>
        <p:nvSpPr>
          <p:cNvPr id="5072" name="Google Shape;5072;g2723401ced7_4_26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6" name="Shape 5076"/>
        <p:cNvGrpSpPr/>
        <p:nvPr/>
      </p:nvGrpSpPr>
      <p:grpSpPr>
        <a:xfrm>
          <a:off x="0" y="0"/>
          <a:ext cx="0" cy="0"/>
          <a:chOff x="0" y="0"/>
          <a:chExt cx="0" cy="0"/>
        </a:xfrm>
      </p:grpSpPr>
      <p:sp>
        <p:nvSpPr>
          <p:cNvPr id="5077" name="Google Shape;5077;g2723401ced7_4_2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8" name="Google Shape;5078;g2723401ced7_4_26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 us look at the very basics of networking in Kubernetes. &lt;click&gt; We will start with a single node kubernetes cluster. The node has an IP address, say it is 192.168.1.2 in this case. This is the IP address we use to access the kubernetes node, SSH into it etc. On a side note, &lt;click&gt; remember if you are using a MiniKube setup, then I am talking about the IP address of the minikube virtual machine inside your Hypervisor. Your laptop may be having a different IP like 192.168.1.10. So its important to understand how VMs are setup. &lt;click&gt;</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
              <a:t>So on the single node kubernetes cluster we have created a Single POD.  As you know a POD hosts a container.  Unlike in the docker world were an IP address is always assigned to a Docker CONTAINER, &lt;click&gt;</a:t>
            </a:r>
            <a:endParaRPr/>
          </a:p>
          <a:p>
            <a:pPr indent="0" lvl="0" marL="0" marR="0" rtl="0" algn="l">
              <a:lnSpc>
                <a:spcPct val="100000"/>
              </a:lnSpc>
              <a:spcBef>
                <a:spcPts val="0"/>
              </a:spcBef>
              <a:spcAft>
                <a:spcPts val="0"/>
              </a:spcAft>
              <a:buClr>
                <a:schemeClr val="dk1"/>
              </a:buClr>
              <a:buSzPts val="1200"/>
              <a:buFont typeface="Calibri"/>
              <a:buNone/>
            </a:pPr>
            <a:r>
              <a:rPr lang="en"/>
              <a:t> in Kubernetes the IP address is assigned to a POD. Each POD in kubernetes gets its own internal IP Address. In this case its in the range 10.244 series and the IP assigned to the POD is 10.244.0.2. So how is it getting this IP address? When Kubernetes is initially configured it creates an internal private network with the address 10.244.0.0 &lt;click&gt;</a:t>
            </a:r>
            <a:endParaRPr/>
          </a:p>
          <a:p>
            <a:pPr indent="0" lvl="0" marL="0" rtl="0" algn="l">
              <a:lnSpc>
                <a:spcPct val="100000"/>
              </a:lnSpc>
              <a:spcBef>
                <a:spcPts val="0"/>
              </a:spcBef>
              <a:spcAft>
                <a:spcPts val="0"/>
              </a:spcAft>
              <a:buSzPts val="1400"/>
              <a:buNone/>
            </a:pPr>
            <a:r>
              <a:rPr lang="en"/>
              <a:t> and all PODs are attached to it. &lt;click&gt; When you deploy multiple PODs, they all get a separate IP assigned. The PODs can communicate to each other through this IP. But accessing other PODs using this internal IP address MAY not be a good idea as its subject to change when PODs are recreated. We will see BETTER ways to establish communication between PODs in a while. For now its important to understand how the internal networking works in kubernetes.</a:t>
            </a:r>
            <a:endParaRPr/>
          </a:p>
        </p:txBody>
      </p:sp>
      <p:sp>
        <p:nvSpPr>
          <p:cNvPr id="5079" name="Google Shape;5079;g2723401ced7_4_26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g2723401ced7_4_26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2" name="Google Shape;5112;g2723401ced7_4_26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it’s all easy and simple to understand when it comes to networking on a single node. But how does it work when you have multiple nodes in a cluster? In this case we have two nodes running kubernetes and they have IP addresses 192.168.1.2 and 192.168.1.3 assigned to them. Note that they are not part of the same cluster yet. &lt;click&gt; Each of them has a single POD deployed. As discussed in the previous slide these pods are attached to an internal network and they have their own IP addresses assigned. HOWEVER, if you look at the network addresses, &lt;click&gt; you can see that they are the same. The two networks have an address 10.244.0.0 and the PODs deployed have the same address too.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This is NOT going to work well when the nodes are part of the same cluster. The PODs have the same IP addresses assigned to them and that will lead to IP conflicts in the network. Now that’s ONE problem. When a kubernetes cluster is SETUP, kubernetes does NOT automatically setup any kind of networking to handle these issues. As a matter of fact, kubernetes expects US to setup networking to meet certain fundamental requirements. Some of these are that &lt;click&gt; all the containers or PODs in a kubernetes cluster MUST be able to communicate with one another without having to configure NAT. &lt;click&gt; All nodes must be able to communicate with containers and all containers must be able to communicate with the nodes in the cluster. Kubernetes expects US to setup a networking solution that meets these criteria.  </a:t>
            </a:r>
            <a:endParaRPr/>
          </a:p>
          <a:p>
            <a:pPr indent="0" lvl="0" marL="0" rtl="0" algn="l">
              <a:lnSpc>
                <a:spcPct val="100000"/>
              </a:lnSpc>
              <a:spcBef>
                <a:spcPts val="0"/>
              </a:spcBef>
              <a:spcAft>
                <a:spcPts val="0"/>
              </a:spcAft>
              <a:buSzPts val="1400"/>
              <a:buNone/>
            </a:pPr>
            <a:r>
              <a:t/>
            </a:r>
            <a:endParaRPr/>
          </a:p>
        </p:txBody>
      </p:sp>
      <p:sp>
        <p:nvSpPr>
          <p:cNvPr id="5113" name="Google Shape;5113;g2723401ced7_4_26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0" name="Shape 5140"/>
        <p:cNvGrpSpPr/>
        <p:nvPr/>
      </p:nvGrpSpPr>
      <p:grpSpPr>
        <a:xfrm>
          <a:off x="0" y="0"/>
          <a:ext cx="0" cy="0"/>
          <a:chOff x="0" y="0"/>
          <a:chExt cx="0" cy="0"/>
        </a:xfrm>
      </p:grpSpPr>
      <p:sp>
        <p:nvSpPr>
          <p:cNvPr id="5141" name="Google Shape;5141;g2723401ced7_4_27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2" name="Google Shape;5142;g2723401ced7_4_27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Fortunately, we don’t have to set it up ALL on our own as there are multiple pre-built solutions available. Some of them are the cisco ACI networks, Cilium, Big Cloud Fabric, Flannel, Vmware NSX-t and Calico. Depending on the platform you are deploying your Kubernetes cluster on you may use any of these solutions. For example, if you were setting up a kubernetes cluster from scratch on your own systems, you may use any of these solutions like Calico, Flannel etc. If you were deploying on a Vmware environment NSX-T may be a good option. If you look at the play-with-k8s labs they use WeaveNet. In our demos in the course we used Calico. Depending on your environment and after evaluating the Pros and Cons of each of these, you may chose the right networking solution.</a:t>
            </a:r>
            <a:endParaRPr/>
          </a:p>
          <a:p>
            <a:pPr indent="0" lvl="0" marL="0" rtl="0" algn="l">
              <a:lnSpc>
                <a:spcPct val="100000"/>
              </a:lnSpc>
              <a:spcBef>
                <a:spcPts val="0"/>
              </a:spcBef>
              <a:spcAft>
                <a:spcPts val="0"/>
              </a:spcAft>
              <a:buSzPts val="1400"/>
              <a:buNone/>
            </a:pPr>
            <a:r>
              <a:t/>
            </a:r>
            <a:endParaRPr/>
          </a:p>
        </p:txBody>
      </p:sp>
      <p:sp>
        <p:nvSpPr>
          <p:cNvPr id="5143" name="Google Shape;5143;g2723401ced7_4_27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1" name="Shape 5151"/>
        <p:cNvGrpSpPr/>
        <p:nvPr/>
      </p:nvGrpSpPr>
      <p:grpSpPr>
        <a:xfrm>
          <a:off x="0" y="0"/>
          <a:ext cx="0" cy="0"/>
          <a:chOff x="0" y="0"/>
          <a:chExt cx="0" cy="0"/>
        </a:xfrm>
      </p:grpSpPr>
      <p:sp>
        <p:nvSpPr>
          <p:cNvPr id="5152" name="Google Shape;5152;g2723401ced7_4_27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3" name="Google Shape;5153;g2723401ced7_4_27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If you go back and look at the demo were we setup a kubernetes cluster initially, we setup networking based on Calico. It only took us a few set of commands to get it setup. So its pretty easy.</a:t>
            </a:r>
            <a:endParaRPr/>
          </a:p>
        </p:txBody>
      </p:sp>
      <p:sp>
        <p:nvSpPr>
          <p:cNvPr id="5154" name="Google Shape;5154;g2723401ced7_4_27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8" name="Shape 5158"/>
        <p:cNvGrpSpPr/>
        <p:nvPr/>
      </p:nvGrpSpPr>
      <p:grpSpPr>
        <a:xfrm>
          <a:off x="0" y="0"/>
          <a:ext cx="0" cy="0"/>
          <a:chOff x="0" y="0"/>
          <a:chExt cx="0" cy="0"/>
        </a:xfrm>
      </p:grpSpPr>
      <p:sp>
        <p:nvSpPr>
          <p:cNvPr id="5159" name="Google Shape;5159;g2723401ced7_4_27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0" name="Google Shape;5160;g2723401ced7_4_27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back to our cluster, with the &lt;click&gt; Calico networking setup, it now manages the networks and Ips in my nodes and assigns a different network address for each network in the nodes. This creates a virtual network of all PODs and nodes were they are all assigned a unique IP Address. And by using simple routing techniques the cluster networking enables communication between the different PODs or Nodes to meet the networking requirements of kubernetes. Thus all PODs can now communicate to each other using the assigned IP addresses.</a:t>
            </a:r>
            <a:endParaRPr/>
          </a:p>
        </p:txBody>
      </p:sp>
      <p:sp>
        <p:nvSpPr>
          <p:cNvPr id="5161" name="Google Shape;5161;g2723401ced7_4_27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0" name="Shape 5190"/>
        <p:cNvGrpSpPr/>
        <p:nvPr/>
      </p:nvGrpSpPr>
      <p:grpSpPr>
        <a:xfrm>
          <a:off x="0" y="0"/>
          <a:ext cx="0" cy="0"/>
          <a:chOff x="0" y="0"/>
          <a:chExt cx="0" cy="0"/>
        </a:xfrm>
      </p:grpSpPr>
      <p:sp>
        <p:nvSpPr>
          <p:cNvPr id="5191" name="Google Shape;5191;g2723401ced7_4_27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2" name="Google Shape;5192;g2723401ced7_4_27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That’s it for this lecture. We will now head over to a Demo and I will see you in the next lecture.</a:t>
            </a:r>
            <a:endParaRPr/>
          </a:p>
          <a:p>
            <a:pPr indent="0" lvl="0" marL="0" rtl="0" algn="l">
              <a:lnSpc>
                <a:spcPct val="100000"/>
              </a:lnSpc>
              <a:spcBef>
                <a:spcPts val="0"/>
              </a:spcBef>
              <a:spcAft>
                <a:spcPts val="0"/>
              </a:spcAft>
              <a:buSzPts val="1400"/>
              <a:buNone/>
            </a:pPr>
            <a:r>
              <a:t/>
            </a:r>
            <a:endParaRPr/>
          </a:p>
        </p:txBody>
      </p:sp>
      <p:sp>
        <p:nvSpPr>
          <p:cNvPr id="5193" name="Google Shape;5193;g2723401ced7_4_27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8" name="Shape 5198"/>
        <p:cNvGrpSpPr/>
        <p:nvPr/>
      </p:nvGrpSpPr>
      <p:grpSpPr>
        <a:xfrm>
          <a:off x="0" y="0"/>
          <a:ext cx="0" cy="0"/>
          <a:chOff x="0" y="0"/>
          <a:chExt cx="0" cy="0"/>
        </a:xfrm>
      </p:grpSpPr>
      <p:sp>
        <p:nvSpPr>
          <p:cNvPr id="5199" name="Google Shape;5199;g2f0fa7928e9_14_0: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Hello and welcome to this lecture. My name is Mumshad Mannambeth and we are learning Kubernetes for Beginners. In this lecture we will discuss about Kubernetes Services.</a:t>
            </a:r>
            <a:endParaRPr/>
          </a:p>
        </p:txBody>
      </p:sp>
      <p:sp>
        <p:nvSpPr>
          <p:cNvPr id="5200" name="Google Shape;5200;g2f0fa7928e9_14_0: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3" name="Shape 5203"/>
        <p:cNvGrpSpPr/>
        <p:nvPr/>
      </p:nvGrpSpPr>
      <p:grpSpPr>
        <a:xfrm>
          <a:off x="0" y="0"/>
          <a:ext cx="0" cy="0"/>
          <a:chOff x="0" y="0"/>
          <a:chExt cx="0" cy="0"/>
        </a:xfrm>
      </p:grpSpPr>
      <p:sp>
        <p:nvSpPr>
          <p:cNvPr id="5204" name="Google Shape;5204;g2723401ced7_4_27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5" name="Google Shape;5205;g2723401ced7_4_27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Kubernetes Services enable communication between various components within and outside of the application. Kubernetes Services helps us connect applications together with other applications or users. For example, our application has groups of PODs running various sections, such as a group for serving front-end load to users, another group running back-end processes, and a third group connecting to an external data source. It is  Services that enable connectivity between these groups of PODs. &lt;click&gt; Services enable the front-end application to be made available to users, &lt;click&gt; it helps communication between back-end and front-end PODs, and &lt;click&gt; helps in establishing connectivity to an external data source. Thus services enable loose coupling between microservices in our application.</a:t>
            </a:r>
            <a:endParaRPr/>
          </a:p>
        </p:txBody>
      </p:sp>
      <p:sp>
        <p:nvSpPr>
          <p:cNvPr id="5206" name="Google Shape;5206;g2723401ced7_4_27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2723401ced7_4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6" name="Google Shape;2286;g2723401ced7_4_2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are now going to look at what containers are, specifically we will look at the most popular container technology out there – Docker. If you are familiar with Docker already, feel free to skip this lecture and move over to the next.</a:t>
            </a:r>
            <a:endParaRPr/>
          </a:p>
        </p:txBody>
      </p:sp>
      <p:sp>
        <p:nvSpPr>
          <p:cNvPr id="2287" name="Google Shape;2287;g2723401ced7_4_2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6" name="Shape 5236"/>
        <p:cNvGrpSpPr/>
        <p:nvPr/>
      </p:nvGrpSpPr>
      <p:grpSpPr>
        <a:xfrm>
          <a:off x="0" y="0"/>
          <a:ext cx="0" cy="0"/>
          <a:chOff x="0" y="0"/>
          <a:chExt cx="0" cy="0"/>
        </a:xfrm>
      </p:grpSpPr>
      <p:sp>
        <p:nvSpPr>
          <p:cNvPr id="5237" name="Google Shape;5237;g2723401ced7_4_29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8" name="Google Shape;5238;g2723401ced7_4_29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Let’s take a look at one use case of Services. So far we talked about how PODs communicate with each other through internal networking. Let’s look at some other aspects of networking in this lecture. Let’s start with external communication. So we deployed our POD having a web application running on it.  How do WE as an external user access the web page?  First of all, lets look at the existing setup. The Kubernetes Node has an IP address and that is 192.168.1.2. &lt;click&gt; My laptop is on the same network as well, so it has an IP address 192.168.1.10. The internal POD network is in the range 10.244.0.0 and the POD has an IP 10.244.0.2. Clearly, I cannot ping or access the POD at address 10.244.0.2 as its in a separate network. So what are the options to see the webpage?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First, &lt;click&gt; if we were to SSH into the kubernetes node at 192.168.1.2, from the node, we would be able to access the POD’s webpage by doing a curl or if the node has a GUI, we could fire up a browser and see the webpage in a browser following the address http://10.244.0.2.  &lt;click&gt; But this is from inside the kubernetes Node and that’s not what I really want. &lt;click&gt; I want to be able to access the web server from my own laptop without having to SSH into the node and simply by accessing the IP of the kubernetes node. &lt;click&gt; So we need something in the middle to help us map requests to the node from our laptop through the node to the POD running the web container.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That is where the kubernetes service comes into play. The kubernetes service is an object just like PODs, Replicaset or Deployments that we worked with before. One of its use case is to listen to a port on the Node and forward requests on that port to a port on the POD running the web application.  This type of service is known as a NodePort service because the service listens to a port on the Node and forwards requests to PODs. There are other kinds of services available which we will now discuss.</a:t>
            </a:r>
            <a:endParaRPr/>
          </a:p>
        </p:txBody>
      </p:sp>
      <p:sp>
        <p:nvSpPr>
          <p:cNvPr id="5239" name="Google Shape;5239;g2723401ced7_4_29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8" name="Shape 5268"/>
        <p:cNvGrpSpPr/>
        <p:nvPr/>
      </p:nvGrpSpPr>
      <p:grpSpPr>
        <a:xfrm>
          <a:off x="0" y="0"/>
          <a:ext cx="0" cy="0"/>
          <a:chOff x="0" y="0"/>
          <a:chExt cx="0" cy="0"/>
        </a:xfrm>
      </p:grpSpPr>
      <p:sp>
        <p:nvSpPr>
          <p:cNvPr id="5269" name="Google Shape;5269;g2723401ced7_4_29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0" name="Google Shape;5270;g2723401ced7_4_29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first one is what we discussed already – NodePort &lt;click&gt; were the service makes an internal POD accessible on a Port on the Node. The second is ClusterIP – &lt;click&gt; and in this case the service creates a virtual IP inside the cluster to enable communication between different services such as a set of front-end servers to a set of backend-servers.  The third type is a LoadBalancer, were it provisions a load balancer for our service in supported cloud providers. A good example of that would be to distribute load across different web servers. We will now look at Each of these in a bit more detail along with some Demos.</a:t>
            </a:r>
            <a:endParaRPr/>
          </a:p>
        </p:txBody>
      </p:sp>
      <p:sp>
        <p:nvSpPr>
          <p:cNvPr id="5271" name="Google Shape;5271;g2723401ced7_4_29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4" name="Shape 5294"/>
        <p:cNvGrpSpPr/>
        <p:nvPr/>
      </p:nvGrpSpPr>
      <p:grpSpPr>
        <a:xfrm>
          <a:off x="0" y="0"/>
          <a:ext cx="0" cy="0"/>
          <a:chOff x="0" y="0"/>
          <a:chExt cx="0" cy="0"/>
        </a:xfrm>
      </p:grpSpPr>
      <p:sp>
        <p:nvSpPr>
          <p:cNvPr id="5295" name="Google Shape;5295;g2f0fa7928e9_14_5: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In this lecture we will discuss about the NodePort Kubernetes Service.</a:t>
            </a:r>
            <a:endParaRPr/>
          </a:p>
        </p:txBody>
      </p:sp>
      <p:sp>
        <p:nvSpPr>
          <p:cNvPr id="5296" name="Google Shape;5296;g2f0fa7928e9_14_5: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9" name="Shape 5299"/>
        <p:cNvGrpSpPr/>
        <p:nvPr/>
      </p:nvGrpSpPr>
      <p:grpSpPr>
        <a:xfrm>
          <a:off x="0" y="0"/>
          <a:ext cx="0" cy="0"/>
          <a:chOff x="0" y="0"/>
          <a:chExt cx="0" cy="0"/>
        </a:xfrm>
      </p:grpSpPr>
      <p:sp>
        <p:nvSpPr>
          <p:cNvPr id="5300" name="Google Shape;5300;g2723401ced7_4_29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1" name="Google Shape;5301;g2723401ced7_4_29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Getting back to NodePort, few slides back we discussed about external access to the application. We said that a Service can help us by mapping a port on the Node to a port on the POD.  </a:t>
            </a:r>
            <a:endParaRPr/>
          </a:p>
        </p:txBody>
      </p:sp>
      <p:sp>
        <p:nvSpPr>
          <p:cNvPr id="5302" name="Google Shape;5302;g2723401ced7_4_29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6" name="Shape 5326"/>
        <p:cNvGrpSpPr/>
        <p:nvPr/>
      </p:nvGrpSpPr>
      <p:grpSpPr>
        <a:xfrm>
          <a:off x="0" y="0"/>
          <a:ext cx="0" cy="0"/>
          <a:chOff x="0" y="0"/>
          <a:chExt cx="0" cy="0"/>
        </a:xfrm>
      </p:grpSpPr>
      <p:sp>
        <p:nvSpPr>
          <p:cNvPr id="5327" name="Google Shape;5327;g2723401ced7_4_30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8" name="Google Shape;5328;g2723401ced7_4_30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Let’s take a closer look at the Service. If you look at it, there are 3 ports involved. The port on the POD were the actual web server is running is port &lt;click&gt; 80. And it is referred to as the targetPort, because that is were the service forwards the requests to. The second port is the port on the &lt;click&gt; service itself. It is simply referred to as the port. Remember, these terms are from the viewpoint of the service. The service is in fact like a virtual server inside the node. Inside the cluster it has its own IP address.  And that IP address is called the &lt;clik&gt; Cluster-IP of the service. And finally we have the port on the Node itself &lt;click&gt; which we use to access the web server externally. And that is known as the NodePort.  As you can see it is 30008. That is because NodePorts can only be in a valid range which is from 30000 to 32767.</a:t>
            </a:r>
            <a:endParaRPr/>
          </a:p>
        </p:txBody>
      </p:sp>
      <p:sp>
        <p:nvSpPr>
          <p:cNvPr id="5329" name="Google Shape;5329;g2723401ced7_4_30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6" name="Shape 5356"/>
        <p:cNvGrpSpPr/>
        <p:nvPr/>
      </p:nvGrpSpPr>
      <p:grpSpPr>
        <a:xfrm>
          <a:off x="0" y="0"/>
          <a:ext cx="0" cy="0"/>
          <a:chOff x="0" y="0"/>
          <a:chExt cx="0" cy="0"/>
        </a:xfrm>
      </p:grpSpPr>
      <p:sp>
        <p:nvSpPr>
          <p:cNvPr id="5357" name="Google Shape;5357;g2723401ced7_4_30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8" name="Google Shape;5358;g2723401ced7_4_30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Let us now look at how to create the service. Just like how we created a Deployment, ReplicaSet or Pod, we will use a definition file to create a service. </a:t>
            </a:r>
            <a:endParaRPr/>
          </a:p>
          <a:p>
            <a:pPr indent="0" lvl="0" marL="0" rtl="0" algn="l">
              <a:lnSpc>
                <a:spcPct val="100000"/>
              </a:lnSpc>
              <a:spcBef>
                <a:spcPts val="0"/>
              </a:spcBef>
              <a:spcAft>
                <a:spcPts val="0"/>
              </a:spcAft>
              <a:buSzPts val="1400"/>
              <a:buNone/>
            </a:pPr>
            <a:r>
              <a:rPr lang="en"/>
              <a:t>The high level structure of the file remains the same. &lt;click&gt; As before we have apiVersion, kind, metadata and spec sections. &lt;click&gt; The apiVersion is going to be v1. &lt;click&gt; The kind is ofcourse service. &lt;click&gt; The metadata will have a name and that will be the name of the service. It can have labels, but we don’t need that for now. Next we have spec. and as always this is the most crucial part of the file as this is were we will be defining the actual services and this is the part of a definition file that differs between different objects. &lt;click&gt; In the spec section of a service we have type and ports. The type refers to the type of service we are creating. As discussed before it could be ClusterIP, NodePort, or LoadBalancer. In this case since we are creating a NodePort we will set it as NodePort. The next part of spec is ports. This is were we input information regarding what we discussed on the left side of this screen. The first type of port is the targetPort, &lt;click&gt; which we will set to 80. The next one is simply port, &lt;click&gt; which is the port on the service object and we will set that to 80 as well. The third is NodePort &lt;click&gt; which we will set to 30008 or any number in the valid range. Remember that out of these, the only mandatory field is port &lt;click&gt;. If you don’t provide a targetPort it is assumed to be the same as port and if you don’t provide a nodePort a free port in the valid range between 30000 and 32767 is automatically allocated. Also note that ports is an array. So note the dash &lt;click&gt; under the ports section that indicate the first element in the array. You can have multiple such port mappings within a single service.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we have all the information in, but something is really missing. There is nothing here in the definition file that connects the service to the POD. We have simply specified the targetPort but we didn’t mention the targetPort on which POD. There could be 100s of other PODs with web services running on port 80. So how do we do that?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As we did with the replicasets previously and a technique that you will see very often in kubernetes, we will use labels and selectors to link these together.  We know that the POD was created with a label. We need to bring that label into this service definition file. </a:t>
            </a:r>
            <a:endParaRPr/>
          </a:p>
        </p:txBody>
      </p:sp>
      <p:sp>
        <p:nvSpPr>
          <p:cNvPr id="5359" name="Google Shape;5359;g2723401ced7_4_30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2" name="Shape 5402"/>
        <p:cNvGrpSpPr/>
        <p:nvPr/>
      </p:nvGrpSpPr>
      <p:grpSpPr>
        <a:xfrm>
          <a:off x="0" y="0"/>
          <a:ext cx="0" cy="0"/>
          <a:chOff x="0" y="0"/>
          <a:chExt cx="0" cy="0"/>
        </a:xfrm>
      </p:grpSpPr>
      <p:sp>
        <p:nvSpPr>
          <p:cNvPr id="5403" name="Google Shape;5403;g2723401ced7_4_3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4" name="Google Shape;5404;g2723401ced7_4_3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So we have a new property in the spec section and that is &lt;click&gt; selector. Under the selector provide a list of labels to identify the POD. &lt;click&gt; For this refer to the pod-definition file used to create the POD. &lt;click&gt; Pull the labels from the pod-definition file and place it under the selector section. This links the service to the pod. &lt;click&gt; Once done create the service using the kubectl create command and input the service-definition file and there you have the service created.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To see the created service, run the kubectl get services command that lists the services, their cluster-ip and the mapped ports. The type is NodePort as we created and the port on the node automatically assigned is 32432. We can now use this port to access the web service using curl or a web browser. </a:t>
            </a:r>
            <a:endParaRPr/>
          </a:p>
        </p:txBody>
      </p:sp>
      <p:sp>
        <p:nvSpPr>
          <p:cNvPr id="5405" name="Google Shape;5405;g2723401ced7_4_3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0" name="Shape 5420"/>
        <p:cNvGrpSpPr/>
        <p:nvPr/>
      </p:nvGrpSpPr>
      <p:grpSpPr>
        <a:xfrm>
          <a:off x="0" y="0"/>
          <a:ext cx="0" cy="0"/>
          <a:chOff x="0" y="0"/>
          <a:chExt cx="0" cy="0"/>
        </a:xfrm>
      </p:grpSpPr>
      <p:sp>
        <p:nvSpPr>
          <p:cNvPr id="5421" name="Google Shape;5421;g2728bd6da0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2" name="Google Shape;5422;g2728bd6da02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So we have a new property in the spec section and that is &lt;click&gt; selector. Under the selector provide a list of labels to identify the POD. &lt;click&gt; For this refer to the pod-definition file used to create the POD. &lt;click&gt; Pull the labels from the pod-definition file and place it under the selector section. This links the service to the pod. &lt;click&gt; Once done create the service using the kubectl create command and input the service-definition file and there you have the service created.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To see the created service, run the kubectl get services command that lists the services, their cluster-ip and the mapped ports. The type is NodePort as we created and the port on the node automatically assigned is 32432. We can now use this port to access the web service using curl or a web browser. </a:t>
            </a:r>
            <a:endParaRPr/>
          </a:p>
        </p:txBody>
      </p:sp>
      <p:sp>
        <p:nvSpPr>
          <p:cNvPr id="5423" name="Google Shape;5423;g2728bd6da02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9" name="Shape 5439"/>
        <p:cNvGrpSpPr/>
        <p:nvPr/>
      </p:nvGrpSpPr>
      <p:grpSpPr>
        <a:xfrm>
          <a:off x="0" y="0"/>
          <a:ext cx="0" cy="0"/>
          <a:chOff x="0" y="0"/>
          <a:chExt cx="0" cy="0"/>
        </a:xfrm>
      </p:grpSpPr>
      <p:sp>
        <p:nvSpPr>
          <p:cNvPr id="5440" name="Google Shape;5440;g2723401ced7_4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1" name="Google Shape;5441;g2723401ced7_4_3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far we talked about a service mapped to a single POD. But that’s not the case all the time, what do you do when you have multiple PODs? &lt;click&gt;  In a production environment you have multiple instances of your web application running for high-availability and load balancing purposes.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this case we have multiple similar PODs running our web application. &lt;click&gt; They all have the same labels with a key app set to value myapp. The same label is used as a selector during the creation of the service. So when the service is created, it looks for matching PODs with the labels and finds 3 of them. &lt;click&gt; The service then automatically selects all the 3 PODs as endpoints to forward the external requests coming from the user. You don’t have to do any additional configuration to make this happen. &lt;click&gt; And if you are wondering what algorithm it uses to balance load, it uses a random algorithm.  Thus the service acts as a built-in load balancer to distribute load across different PODs. </a:t>
            </a:r>
            <a:endParaRPr/>
          </a:p>
        </p:txBody>
      </p:sp>
      <p:sp>
        <p:nvSpPr>
          <p:cNvPr id="5442" name="Google Shape;5442;g2723401ced7_4_3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4" name="Shape 5474"/>
        <p:cNvGrpSpPr/>
        <p:nvPr/>
      </p:nvGrpSpPr>
      <p:grpSpPr>
        <a:xfrm>
          <a:off x="0" y="0"/>
          <a:ext cx="0" cy="0"/>
          <a:chOff x="0" y="0"/>
          <a:chExt cx="0" cy="0"/>
        </a:xfrm>
      </p:grpSpPr>
      <p:sp>
        <p:nvSpPr>
          <p:cNvPr id="5475" name="Google Shape;5475;g2723401ced7_4_3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6" name="Google Shape;5476;g2723401ced7_4_3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And finally, lets look at what happens when the PODs are distributed across multiple nodes. In this case we have the web application on PODs on separate nodes in the cluster. When we create a service , without us having to do ANY kind of additional configuration, &lt;click&gt; kubernetes creates a service that spans across all the nodes in the cluster and maps the target port to the SAME NodePort on all the nodes in the cluster. &lt;click&gt; This way you can access your application using the IP of any node in the cluster and using the same port number which in this case is 30008.</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To summarize – in ANY case weather it be a single pod in a single node, multiple pods on a single node, multiple pods on multiple nodes, the service is created exactly the same without you having to do any additional steps during the service creation. When PODs are removed or added the service is automatically updated making it highly flexible and adaptive. Once created you won’t typically have to make any additional configuration changes.</a:t>
            </a:r>
            <a:endParaRPr/>
          </a:p>
        </p:txBody>
      </p:sp>
      <p:sp>
        <p:nvSpPr>
          <p:cNvPr id="5477" name="Google Shape;5477;g2723401ced7_4_3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2723401ced7_4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3" name="Google Shape;2293;g2723401ced7_4_2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 me start by sharing how I got introduced to Docker. In one of my previous projects, I had this requirement to setup an end-to-end stack including various different technologies like a Web Server using NodeJS and a database such as MongoDB/CouchDB, messaging system like Redis and an orchestration tool like Ansible. We had a lot of issues developing this application with all these different components. First, their compatibility with the underlying OS. We had to ensure that all these different services were compatible with the version of the OS we were planning to use. There have been times when certain version of these services were not compatible with the OS, and we have had to go back and look for another OS that was compatible with all of these different services.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Secondly, we had to check the compatibility between these services and the libraries and dependencies on the OS. We have had issues were one service requires one version of a dependent library whereas another service required another version.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architecture of our application changed over time, we have had to upgrade to newer versions of these components, or change the database etc and everytime something changed we had to go through the same process of checking compatibility between these various components and the underlying infrastructure. &lt;click&gt; This compatibility matrix issue is usually referred to as the matrix from hell.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Next, everytime we had a new developer on board, we found it really difficult to setup a new environment. The new developers had to follow a large set of instructions and run 100s of commands to finally setup their environments. They had to make sure they were using the right Operating System, the right versions of each of these components and each developer had to set all that up by himself each time.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also had different development test and production environments. One developer may be comfortable using one OS, and the others may be using another one and so we couldn’t gurantee the application that we were building would run the same way in different environments.  And So all of this made our life in developing, building and shipping the application really difficult.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294" name="Google Shape;2294;g2723401ced7_4_2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9" name="Shape 5519"/>
        <p:cNvGrpSpPr/>
        <p:nvPr/>
      </p:nvGrpSpPr>
      <p:grpSpPr>
        <a:xfrm>
          <a:off x="0" y="0"/>
          <a:ext cx="0" cy="0"/>
          <a:chOff x="0" y="0"/>
          <a:chExt cx="0" cy="0"/>
        </a:xfrm>
      </p:grpSpPr>
      <p:sp>
        <p:nvSpPr>
          <p:cNvPr id="5520" name="Google Shape;5520;g2f0fa7928e9_12_0: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In this lecture we will discuss about the Kubernetes Service - ClusterIP .</a:t>
            </a:r>
            <a:endParaRPr/>
          </a:p>
        </p:txBody>
      </p:sp>
      <p:sp>
        <p:nvSpPr>
          <p:cNvPr id="5521" name="Google Shape;5521;g2f0fa7928e9_12_0: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4" name="Shape 5524"/>
        <p:cNvGrpSpPr/>
        <p:nvPr/>
      </p:nvGrpSpPr>
      <p:grpSpPr>
        <a:xfrm>
          <a:off x="0" y="0"/>
          <a:ext cx="0" cy="0"/>
          <a:chOff x="0" y="0"/>
          <a:chExt cx="0" cy="0"/>
        </a:xfrm>
      </p:grpSpPr>
      <p:sp>
        <p:nvSpPr>
          <p:cNvPr id="5525" name="Google Shape;5525;g2723401ced7_4_3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6" name="Google Shape;5526;g2723401ced7_4_3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 full stack web application typically has different kinds of PODs hosting different parts of an application. &lt;click&gt; You may have a number of PODs running a front-end web server,  another set of PODs running a backend server, a set of PODs running a key-value store like Redis, another set of PODs running a persistent database like MySQL etc.  &lt;click&gt; The web front-end servers need to connect to the backend-workers and the backend-workers need to connect to database as well as the redis services. So what IS the right way to establish connectivity between these PODs?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PODs all have an IP address assigned to them as we can see on the screen. But these Ips as we know are not static, these PODs can go down anytime and new PODs are created all the time – and so you CANNOT rely on these IP addresses for internal communication within the application.  Also what if the first front-end POD at 10.244.0.3 need to connect to a backend service? Which of the 3 would it go to and who makes that decision?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 kubernetes service &lt;click&gt; can help us group these PODs together and provide a single interface to access the PODs in a group. For example a service created for the backend PODs will help group all the backend PODs together and provide a single interface for other PODs to access this service. The requests are forwarded to one of the PODs under the service randomly. Similarly, &lt;click&gt; create additional services for Redis and allow the backend PODs to access the redis system through this service. This enables us to easily and effectively deploy a microservices based application on kubernetes cluster. Each layer can now scale or move as required without impacting communication between the various services. Each service gets an IP and name assigned to it inside the cluster and that is the name that should be used by other PODs to access the service. &lt;click&gt; This type of service is known as ClusterIP. </a:t>
            </a:r>
            <a:endParaRPr/>
          </a:p>
        </p:txBody>
      </p:sp>
      <p:sp>
        <p:nvSpPr>
          <p:cNvPr id="5527" name="Google Shape;5527;g2723401ced7_4_32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1" name="Shape 5611"/>
        <p:cNvGrpSpPr/>
        <p:nvPr/>
      </p:nvGrpSpPr>
      <p:grpSpPr>
        <a:xfrm>
          <a:off x="0" y="0"/>
          <a:ext cx="0" cy="0"/>
          <a:chOff x="0" y="0"/>
          <a:chExt cx="0" cy="0"/>
        </a:xfrm>
      </p:grpSpPr>
      <p:sp>
        <p:nvSpPr>
          <p:cNvPr id="5612" name="Google Shape;5612;g2723401ced7_4_46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3" name="Google Shape;5613;g2723401ced7_4_46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To create such a service, as always, use a definition file. In the service definition file , first use the default template which has apiVersion, kind, metadata and spec. The apiVersion is v1 &lt;click&gt; , kind is Service and we will give a name to our service – we will call it back-end. &lt;click&gt;  Under Specification we have type and ports. The type is ClusterIP. In fact, ClusterIP is the default type, so even if you didn’t specify it, it will automatically assume it to be ClusterIP. Under ports we have a targetPort and port. The target port is the port were the back-end is exposed, which in this case is 80. And the port is were the service is exposed. Which is 80 as well. &lt;click&gt; To link the service to a set of PODs, we use selector.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will refer to the pod-definition file &lt;click&gt; and copy the labels from it and move it under selector.  And that should be it. &lt;click&gt; We can now create the service using the kubectl create command and then check its status using &lt;click&gt; the kubectl get services command. The service can be accessed by other PODs using the ClusterIP or the service name.</a:t>
            </a:r>
            <a:endParaRPr/>
          </a:p>
        </p:txBody>
      </p:sp>
      <p:sp>
        <p:nvSpPr>
          <p:cNvPr id="5614" name="Google Shape;5614;g2723401ced7_4_46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8" name="Shape 5628"/>
        <p:cNvGrpSpPr/>
        <p:nvPr/>
      </p:nvGrpSpPr>
      <p:grpSpPr>
        <a:xfrm>
          <a:off x="0" y="0"/>
          <a:ext cx="0" cy="0"/>
          <a:chOff x="0" y="0"/>
          <a:chExt cx="0" cy="0"/>
        </a:xfrm>
      </p:grpSpPr>
      <p:sp>
        <p:nvSpPr>
          <p:cNvPr id="5629" name="Google Shape;5629;g2728bd6da02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0" name="Google Shape;5630;g2728bd6da02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To create such a service, as always, use a definition file. In the service definition file , first use the default template which has apiVersion, kind, metadata and spec. The apiVersion is v1 &lt;click&gt; , kind is Service and we will give a name to our service – we will call it back-end. &lt;click&gt;  Under Specification we have type and ports. The type is ClusterIP. In fact, ClusterIP is the default type, so even if you didn’t specify it, it will automatically assume it to be ClusterIP. Under ports we have a targetPort and port. The target port is the port were the back-end is exposed, which in this case is 80. And the port is were the service is exposed. Which is 80 as well. &lt;click&gt; To link the service to a set of PODs, we use selector.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will refer to the pod-definition file &lt;click&gt; and copy the labels from it and move it under selector.  And that should be it. &lt;click&gt; We can now create the service using the kubectl create command and then check its status using &lt;click&gt; the kubectl get services command. The service can be accessed by other PODs using the ClusterIP or the service name.</a:t>
            </a:r>
            <a:endParaRPr/>
          </a:p>
        </p:txBody>
      </p:sp>
      <p:sp>
        <p:nvSpPr>
          <p:cNvPr id="5631" name="Google Shape;5631;g2728bd6da02_1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5" name="Shape 5645"/>
        <p:cNvGrpSpPr/>
        <p:nvPr/>
      </p:nvGrpSpPr>
      <p:grpSpPr>
        <a:xfrm>
          <a:off x="0" y="0"/>
          <a:ext cx="0" cy="0"/>
          <a:chOff x="0" y="0"/>
          <a:chExt cx="0" cy="0"/>
        </a:xfrm>
      </p:grpSpPr>
      <p:sp>
        <p:nvSpPr>
          <p:cNvPr id="5646" name="Google Shape;5646;g2f0fa7928e9_18_0: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
        <p:nvSpPr>
          <p:cNvPr id="5647" name="Google Shape;5647;g2f0fa7928e9_18_0: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4" name="Shape 5684"/>
        <p:cNvGrpSpPr/>
        <p:nvPr/>
      </p:nvGrpSpPr>
      <p:grpSpPr>
        <a:xfrm>
          <a:off x="0" y="0"/>
          <a:ext cx="0" cy="0"/>
          <a:chOff x="0" y="0"/>
          <a:chExt cx="0" cy="0"/>
        </a:xfrm>
      </p:grpSpPr>
      <p:sp>
        <p:nvSpPr>
          <p:cNvPr id="5685" name="Google Shape;5685;g2f0fa7928e9_18_39: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
        <p:nvSpPr>
          <p:cNvPr id="5686" name="Google Shape;5686;g2f0fa7928e9_18_39: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2" name="Shape 5722"/>
        <p:cNvGrpSpPr/>
        <p:nvPr/>
      </p:nvGrpSpPr>
      <p:grpSpPr>
        <a:xfrm>
          <a:off x="0" y="0"/>
          <a:ext cx="0" cy="0"/>
          <a:chOff x="0" y="0"/>
          <a:chExt cx="0" cy="0"/>
        </a:xfrm>
      </p:grpSpPr>
      <p:sp>
        <p:nvSpPr>
          <p:cNvPr id="5723" name="Google Shape;5723;g2723401ced7_4_47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4" name="Google Shape;5724;g2723401ced7_4_4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8" name="Shape 5728"/>
        <p:cNvGrpSpPr/>
        <p:nvPr/>
      </p:nvGrpSpPr>
      <p:grpSpPr>
        <a:xfrm>
          <a:off x="0" y="0"/>
          <a:ext cx="0" cy="0"/>
          <a:chOff x="0" y="0"/>
          <a:chExt cx="0" cy="0"/>
        </a:xfrm>
      </p:grpSpPr>
      <p:sp>
        <p:nvSpPr>
          <p:cNvPr id="5729" name="Google Shape;5729;g2f0fa7928e9_12_5: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In this lecture we will discuss about the third kind of Kubernetes Service - LoadBalancer.</a:t>
            </a:r>
            <a:endParaRPr/>
          </a:p>
        </p:txBody>
      </p:sp>
      <p:sp>
        <p:nvSpPr>
          <p:cNvPr id="5730" name="Google Shape;5730;g2f0fa7928e9_12_5: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3" name="Shape 5733"/>
        <p:cNvGrpSpPr/>
        <p:nvPr/>
      </p:nvGrpSpPr>
      <p:grpSpPr>
        <a:xfrm>
          <a:off x="0" y="0"/>
          <a:ext cx="0" cy="0"/>
          <a:chOff x="0" y="0"/>
          <a:chExt cx="0" cy="0"/>
        </a:xfrm>
      </p:grpSpPr>
      <p:sp>
        <p:nvSpPr>
          <p:cNvPr id="5734" name="Google Shape;5734;g2723401ced7_4_47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5" name="Google Shape;5735;g2723401ced7_4_47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will quickly recap what we learned about the two service types, so that we can work our way to the LoadBalancer type.  We have a 3 node cluster with Ips 192.168.1.2,3 and 4.  Our application is two tier, there is a database service and a front-end web service for users to access the application. The default service type – known as ClusterIP – makes a service, such as a redis or database service available internally within the kubernetes cluster for other applications to consume.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next tier in my application happens to be a python based web front-end. This application connects to the backend using Service created for the redis service. To expose the application to the end users, we create another service of type NodePort. Creating a service of type NodePort exposes the application on a high end port of the Node and the users can access the application at any IP of my nodes with the port 30008.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Now, what IP do you give your end users to access your application? You cannot give them all three and let them choose one of their own. What end users really want is a single URL to access the application. For this, you will be required to setup a separate Load Balancer VM in your environment. In this case I deploy a new VM for load balancer purposes and configure it to forward requests that come to it to any of the Ips of the Kubernetes nodes. I will then configure my organizations DNS to point to this load balancer when a user hosts http://myapp.com. Now setting up that load balancer by myself is a tedious task, and I might have to do that in my local or on-prem environment. However, if I happen to be on a supported CloudPlatform, like Google Cloud Platform, I could leverage the native load balancing functionalities of the cloud platform to set this up. Again you don’t have to set that up manually, Kubernetes sets it up for you. Kubernetes has built-in integration with supported cloud platforms.</a:t>
            </a:r>
            <a:endParaRPr/>
          </a:p>
        </p:txBody>
      </p:sp>
      <p:sp>
        <p:nvSpPr>
          <p:cNvPr id="5736" name="Google Shape;5736;g2723401ced7_4_47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5" name="Shape 5805"/>
        <p:cNvGrpSpPr/>
        <p:nvPr/>
      </p:nvGrpSpPr>
      <p:grpSpPr>
        <a:xfrm>
          <a:off x="0" y="0"/>
          <a:ext cx="0" cy="0"/>
          <a:chOff x="0" y="0"/>
          <a:chExt cx="0" cy="0"/>
        </a:xfrm>
      </p:grpSpPr>
      <p:sp>
        <p:nvSpPr>
          <p:cNvPr id="5806" name="Google Shape;5806;g2723401ced7_4_48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7" name="Google Shape;5807;g2723401ced7_4_48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g2723401ced7_4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3" name="Google Shape;2333;g2723401ced7_4_3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I needed something that could help us with the compatibility issue. And something that will allow us to modify or change these components without affecting the other components and even modify the underlying operating systems as required. And that search landed me on Docker. &lt;click&gt; With Docker I was able to run each component in a separate container – with its own libraries and its own dependencies. All on the same VM and the OS, but within separate environments or containers.  We just had to build the docker configuration once, and all our developers could now get started with a simple “docker run” command. Irrespective of what underlying OS they run, all they needed to do was to make sure they had Docker installed on their systems.</a:t>
            </a:r>
            <a:endParaRPr/>
          </a:p>
        </p:txBody>
      </p:sp>
      <p:sp>
        <p:nvSpPr>
          <p:cNvPr id="2334" name="Google Shape;2334;g2723401ced7_4_3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3" name="Shape 5823"/>
        <p:cNvGrpSpPr/>
        <p:nvPr/>
      </p:nvGrpSpPr>
      <p:grpSpPr>
        <a:xfrm>
          <a:off x="0" y="0"/>
          <a:ext cx="0" cy="0"/>
          <a:chOff x="0" y="0"/>
          <a:chExt cx="0" cy="0"/>
        </a:xfrm>
      </p:grpSpPr>
      <p:sp>
        <p:nvSpPr>
          <p:cNvPr id="5824" name="Google Shape;5824;g2723401ced7_4_48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5" name="Google Shape;5825;g2723401ced7_4_48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826" name="Google Shape;5826;g2723401ced7_4_48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3" name="Shape 5833"/>
        <p:cNvGrpSpPr/>
        <p:nvPr/>
      </p:nvGrpSpPr>
      <p:grpSpPr>
        <a:xfrm>
          <a:off x="0" y="0"/>
          <a:ext cx="0" cy="0"/>
          <a:chOff x="0" y="0"/>
          <a:chExt cx="0" cy="0"/>
        </a:xfrm>
      </p:grpSpPr>
      <p:sp>
        <p:nvSpPr>
          <p:cNvPr id="5834" name="Google Shape;5834;g2f0fa7928e9_12_9: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Hello and welcome to this lecture. In this lecture we will try and understand Microservices architecture using a simple web application. We will then try and deploy this web application on multiple different kubernetes platforms.</a:t>
            </a:r>
            <a:endParaRPr/>
          </a:p>
        </p:txBody>
      </p:sp>
      <p:sp>
        <p:nvSpPr>
          <p:cNvPr id="5835" name="Google Shape;5835;g2f0fa7928e9_12_9: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8" name="Shape 5838"/>
        <p:cNvGrpSpPr/>
        <p:nvPr/>
      </p:nvGrpSpPr>
      <p:grpSpPr>
        <a:xfrm>
          <a:off x="0" y="0"/>
          <a:ext cx="0" cy="0"/>
          <a:chOff x="0" y="0"/>
          <a:chExt cx="0" cy="0"/>
        </a:xfrm>
      </p:grpSpPr>
      <p:sp>
        <p:nvSpPr>
          <p:cNvPr id="5839" name="Google Shape;5839;g2723401ced7_4_48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0" name="Google Shape;5840;g2723401ced7_4_48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
              <a:t>So we just saw how the voting application works on Docker. Let’s now see how to deploy it on Kubernetes.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So it’s very important to have a clear idea of what we are trying to achieve and plan accordingly before getting started. So we already know how the applications works, and it’s a good idea to write down what we plan to do.</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So our goal is to deploy these containers on a Kubernetes cluster, then enable connectivity between the containers so that the applications can access the databases and then enable external access for the external facing applications, which are voting and result app.  So how do we go about this?</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We know that we cannot deploy containers directly on Kubernetes, we learned that the smallest object we can create on a Kubernetes cluster is a POD. So we must deploy these applications as PODs on our Kubernetes cluster. Or we could deploy as replicasets or deployments. But first we will stick to pods, and later we will see how to easily convert that to a deployment. So once the PODs are deployed the next step is to enable connectivity between the services. It’s important to first know what the connectivity requirements are. We must be very clear about what application requires access to what services. We know that the redis database is accessed by the voting-app and the worker app. The voting app saves the vote to the redis database and the worker app reads the vote from the redis database.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We know that the PostgreSQL database is accessed by the worker app to update it with the total count of votes. And it’s also accessed by the result-app to read the total count of votes to be displayed in the result web page in a browser.</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We know that the voting app is accessed by the external users, the voters and the result app is also accessed by the external users to view the results.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So most of the components are being accessed by another component, except for the worker app. Note that the worker app is not being accessed by anyone. The worker app simply reads the count of votes from redis and updates the total count on the postgresql database. None of the other components nor the external users ever access the worker app. While the voting-app has a python web server that listens on port 80, and the result-app has a webserver that listens on port 80, and the redis database has a service that listens on port 6379, and the postgresql database has a service that listens on port 5432, the worker app has no service. Because it’s just a worker and is not accessed by any other service or external users. So keep that in mind.</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So how do you make one component accessible by another? Say for example how do you make the redis database accessible by the voting app? Should the voting-app use the IP address of the redis pod? No because that can change if the pod restarts. The right way to do it is to use a service. We learned that a service can be used to expose an application to other applications or users for external access. So we will create a service for the redis pod so that it can be accessed by the voting-app and the worker app. We will call it a redis service and it will be accessible anywhere within the cluster by the name of the service - redis. Why is that name important? The source code within the voting-app and the woker-app are hardcoded to point to a redis database running on a host by the name redis. So it’s important to name your service as redis. So that these applications can connect to the redis database. And this is not a best practice to hard code stuff like this within the source code of application, instead you should be using environment variables or something. But for the sake of simplicity we will just follow this approach.</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Now, these services are not to be accessed outside the cluster, so they should be of the type ClusterIP.</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We will follow the same step of creating a service for the Postgresql pod so that the postgresql DB can be accessed by the worker and the result-app. So what should we name the postgresql service? If you look at the source code of the result-app and the worker app you will see that they are looking for a database at address db. So the service we create for postgresql should be named db.  Also note that while connecting to the database the worker and result apps pass in a user name and password to connect to the database. Both of which are postgres. So when we deploy the postgres db pod we must make sure that we set that for it.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The next task is to enable external access. For this we saw that we could use the service type NodePort. So we create services for voting-app and result app and set their type to NodePort. We could decide on what port we are going to make them available. So we are done and we have the high level steps ready.</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So to summarize we will be deploying 5 pods in total and we have 4 services, one for redis another for postgres both of which are internal services. So they are of type ClusterIP. We then have external facing services for voting app and result app. However we have no service for the worker pod. This is because it is not running any service that must be accessed by another application or external users. It is just a worker process that reads from one database and updates another. So it does not require a service. I say that again as that’s a common question I get when we talk about services, why does this worker not require a service. A service is only required if the application has some service – like a web server or database server - that needs to be exposed.</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5841" name="Google Shape;5841;g2723401ced7_4_48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1" name="Shape 5901"/>
        <p:cNvGrpSpPr/>
        <p:nvPr/>
      </p:nvGrpSpPr>
      <p:grpSpPr>
        <a:xfrm>
          <a:off x="0" y="0"/>
          <a:ext cx="0" cy="0"/>
          <a:chOff x="0" y="0"/>
          <a:chExt cx="0" cy="0"/>
        </a:xfrm>
      </p:grpSpPr>
      <p:sp>
        <p:nvSpPr>
          <p:cNvPr id="5902" name="Google Shape;5902;g2723401ced7_4_49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3" name="Google Shape;5903;g2723401ced7_4_49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
              <a:t>So we just saw how the voting application works on Docker. Let’s now see how to deploy it on Kubernetes.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So it’s very important to have a clear idea of what we are trying to achieve and plan accordingly before getting started. So we already know how the applications works, and it’s a good idea to write down what we plan to do.</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So our goal is to deploy these containers on a Kubernetes cluster, then enable connectivity between the containers so that the applications can access the databases and then enable external access for the external facing applications, which are voting and result app.  So how do we go about this?</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We know that we cannot deploy containers directly on Kubernetes, we learned that the smallest object we can create on a Kubernetes cluster is a POD. So we must deploy these applications as PODs on our Kubernetes cluster. Or we could deploy as replicasets or deployments. But first we will stick to pods, and later we will see how to easily convert that to a deployment. So once the PODs are deployed the next step is to enable connectivity between the services. It’s important to first know what the connectivity requirements are. We must be very clear about what application requires access to what services. We know that the redis database is accessed by the voting-app and the worker app. The voting app saves the vote to the redis database and the worker app reads the vote from the redis database.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We know that the PostgreSQL database is accessed by the worker app to update it with the total count of votes. And it’s also accessed by the result-app to read the total count of votes to be displayed in the result web page in a browser.</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We know that the voting app is accessed by the external users, the voters and the result app is also accessed by the external users to view the results.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So most of the components are being accessed by another component, except for the worker app. Note that the worker app is not being accessed by anyone. The worker app simply reads the count of votes from redis and updates the total count on the postgresql database. None of the other components nor the external users ever access the worker app. While the voting-app has a python web server that listens on port 80, and the result-app has a webserver that listens on port 80, and the redis database has a service that listens on port 6379, and the postgresql database has a service that listens on port 5432, the worker app has no service. Because it’s just a worker and is not accessed by any other service or external users. So keep that in mind.</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So how do you make one component accessible by another? Say for example how do you make the redis database accessible by the voting app? Should the voting-app use the IP address of the redis pod? No because that can change if the pod restarts. The right way to do it is to use a service. We learned that a service can be used to expose an application to other applications or users for external access. So we will create a service for the redis pod so that it can be accessed by the voting-app and the worker app. We will call it a redis service and it will be accessible anywhere within the cluster by the name of the service - redis. Why is that name important? The source code within the voting-app and the woker-app are hardcoded to point to a redis database running on a host by the name redis. So it’s important to name your service as redis. So that these applications can connect to the redis database. And this is not a best practice to hard code stuff like this within the source code of application, instead you should be using environment variables or something. But for the sake of simplicity we will just follow this approach.</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Now, these services are not to be accessed outside the cluster, so they should be of the type ClusterIP.</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We will follow the same step of creating a service for the Postgresql pod so that the postgresql DB can be accessed by the worker and the result-app. So what should we name the postgresql service? If you look at the source code of the result-app and the worker app you will see that they are looking for a database at address db. So the service we create for postgresql should be named db.  Also note that while connecting to the database the worker and result apps pass in a user name and password to connect to the database. Both of which are postgres. So when we deploy the postgres db pod we must make sure that we set that for it.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The next task is to enable external access. For this we saw that we could use the service type NodePort. So we create services for voting-app and result app and set their type to NodePort. We could decide on what port we are going to make them available. So we are done and we have the high level steps ready.</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So to summarize we will be deploying 5 pods in total and we have 4 services, one for redis another for postgres both of which are internal services. So they are of type ClusterIP. We then have external facing services for voting app and result app. However we have no service for the worker pod. This is because it is not running any service that must be accessed by another application or external users. It is just a worker process that reads from one database and updates another. So it does not require a service. I say that again as that’s a common question I get when we talk about services, why does this worker not require a service. A service is only required if the application has some service – like a web server or database server - that needs to be exposed.</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5904" name="Google Shape;5904;g2723401ced7_4_49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1" name="Shape 5971"/>
        <p:cNvGrpSpPr/>
        <p:nvPr/>
      </p:nvGrpSpPr>
      <p:grpSpPr>
        <a:xfrm>
          <a:off x="0" y="0"/>
          <a:ext cx="0" cy="0"/>
          <a:chOff x="0" y="0"/>
          <a:chExt cx="0" cy="0"/>
        </a:xfrm>
      </p:grpSpPr>
      <p:sp>
        <p:nvSpPr>
          <p:cNvPr id="5972" name="Google Shape;5972;g2723401ced7_4_4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3" name="Google Shape;5973;g2723401ced7_4_49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Before we get started with the deployment note that we we will be using the following docker images for these applications. These images are built from a fork of the original developed at the dockersamples repository. The image names are kodekloud/examplevotingapp_vote:v1 worker:v1, result:v1 and for the databases we will use the official redis and postgresql ones.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
              <a:t>So that’s it for now and we will see this in action in the upcoming demo.</a:t>
            </a:r>
            <a:endParaRPr/>
          </a:p>
        </p:txBody>
      </p:sp>
      <p:sp>
        <p:nvSpPr>
          <p:cNvPr id="5974" name="Google Shape;5974;g2723401ced7_4_49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7" name="Shape 6017"/>
        <p:cNvGrpSpPr/>
        <p:nvPr/>
      </p:nvGrpSpPr>
      <p:grpSpPr>
        <a:xfrm>
          <a:off x="0" y="0"/>
          <a:ext cx="0" cy="0"/>
          <a:chOff x="0" y="0"/>
          <a:chExt cx="0" cy="0"/>
        </a:xfrm>
      </p:grpSpPr>
      <p:sp>
        <p:nvSpPr>
          <p:cNvPr id="6018" name="Google Shape;6018;g2723401ced7_4_50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9" name="Google Shape;6019;g2723401ced7_4_50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
              <a:t>So this is what we saw in the last demo. We deployed PODs and services to keep it really simple. But this has its own challenges. Deploying PODs doesn’t help us scale our application easily. If you wanted to update the image used in the application then your application will have to be taken down while a new pod is created. The right approach is to use Deployments to deploy an application. </a:t>
            </a:r>
            <a:endParaRPr/>
          </a:p>
        </p:txBody>
      </p:sp>
      <p:sp>
        <p:nvSpPr>
          <p:cNvPr id="6020" name="Google Shape;6020;g2723401ced7_4_50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7" name="Shape 6067"/>
        <p:cNvGrpSpPr/>
        <p:nvPr/>
      </p:nvGrpSpPr>
      <p:grpSpPr>
        <a:xfrm>
          <a:off x="0" y="0"/>
          <a:ext cx="0" cy="0"/>
          <a:chOff x="0" y="0"/>
          <a:chExt cx="0" cy="0"/>
        </a:xfrm>
      </p:grpSpPr>
      <p:sp>
        <p:nvSpPr>
          <p:cNvPr id="6068" name="Google Shape;6068;g2723401ced7_4_50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9" name="Google Shape;6069;g2723401ced7_4_50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
              <a:t>Let us now improvise our setup using Deployments. We chose deployments over ReplicaSets as Deployments automatically create replica sets as required and it can help us perform rolling updates and roll backs and maintain a record of revisions and the cause of change as we have seen in the previous demos. Deployments are the way to go. So we add more PODs for the front end applications voting-app and result-app by creating a deployment with 3 replicas. We also encapsulate databases and worker applications in deployments. Let’s take a look at that now.</a:t>
            </a:r>
            <a:endParaRPr/>
          </a:p>
        </p:txBody>
      </p:sp>
      <p:sp>
        <p:nvSpPr>
          <p:cNvPr id="6070" name="Google Shape;6070;g2723401ced7_4_50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1" name="Shape 6141"/>
        <p:cNvGrpSpPr/>
        <p:nvPr/>
      </p:nvGrpSpPr>
      <p:grpSpPr>
        <a:xfrm>
          <a:off x="0" y="0"/>
          <a:ext cx="0" cy="0"/>
          <a:chOff x="0" y="0"/>
          <a:chExt cx="0" cy="0"/>
        </a:xfrm>
      </p:grpSpPr>
      <p:sp>
        <p:nvSpPr>
          <p:cNvPr id="6142" name="Google Shape;6142;g2f0fa7928e9_12_13: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Let’s now look at another type of service that we mentioned earlier known as the load balancer type of service.</a:t>
            </a:r>
            <a:endParaRPr/>
          </a:p>
        </p:txBody>
      </p:sp>
      <p:sp>
        <p:nvSpPr>
          <p:cNvPr id="6143" name="Google Shape;6143;g2f0fa7928e9_12_13: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6" name="Shape 6146"/>
        <p:cNvGrpSpPr/>
        <p:nvPr/>
      </p:nvGrpSpPr>
      <p:grpSpPr>
        <a:xfrm>
          <a:off x="0" y="0"/>
          <a:ext cx="0" cy="0"/>
          <a:chOff x="0" y="0"/>
          <a:chExt cx="0" cy="0"/>
        </a:xfrm>
      </p:grpSpPr>
      <p:sp>
        <p:nvSpPr>
          <p:cNvPr id="6147" name="Google Shape;6147;g2723401ced7_4_5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8" name="Google Shape;6148;g2723401ced7_4_5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
              <a:t>We have seen the NodePort service that helps us make an external facing application available on a port on the worker nodes.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Let’s turn our focus to the front end applications – voting-app and result-app. </a:t>
            </a:r>
            <a:endParaRPr/>
          </a:p>
        </p:txBody>
      </p:sp>
      <p:sp>
        <p:nvSpPr>
          <p:cNvPr id="6149" name="Google Shape;6149;g2723401ced7_4_5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1" name="Shape 6221"/>
        <p:cNvGrpSpPr/>
        <p:nvPr/>
      </p:nvGrpSpPr>
      <p:grpSpPr>
        <a:xfrm>
          <a:off x="0" y="0"/>
          <a:ext cx="0" cy="0"/>
          <a:chOff x="0" y="0"/>
          <a:chExt cx="0" cy="0"/>
        </a:xfrm>
      </p:grpSpPr>
      <p:sp>
        <p:nvSpPr>
          <p:cNvPr id="6222" name="Google Shape;6222;g2723401ced7_4_5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3" name="Google Shape;6223;g2723401ced7_4_52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
              <a:t>We know that these PODs are hosted on the worker Nodes in a cluster. Lets take an example of a 4 node cluster.  To make the applications accessible to external users we create services of type NodePort. The services with type NodePOrt help in receiving traffic on the ports on the Nodes and routing the traffic to the respective PODs. But what URL would you give your end users to access the applications. You could access any of these two applications using IP of any of the Nodes and the high end port the service is exposed on. That would be 4 IP and port combination for the voting-app and 4 IP and port combination for the result-app. So note that even if your pods are only hosted on 2 of the nodes, they will be accessible on the Ips of all nodes in the cluster. Say the pods of the voting are only deployed on nodes with Ips 70 and 71, they would still be accessible on the ports of all nodes in the cluster. That’s how a service is configured.  So you would share these URLs to your users to access the application. But that’s not what the end users want. They need a single URL like example-vote.com or example-result.com to access the application. One way to achieve this is to create a new VM for Load Balancer purpose and install and configure a suitable load balancer on it like HAProxy or NGINX etc. Then configure the load balancer to route traffic to underlying nodes.</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Now setting all of that external load balancing and then maintaining and managing that can be a tedious task. </a:t>
            </a:r>
            <a:endParaRPr/>
          </a:p>
        </p:txBody>
      </p:sp>
      <p:sp>
        <p:nvSpPr>
          <p:cNvPr id="6224" name="Google Shape;6224;g2723401ced7_4_52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2723401ced7_4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2" name="Google Shape;2372;g2723401ced7_4_3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what are containers? Containers are completely isolated environments, as in they can have their own processes or services, their own network interfaces, their own mounts, just like Virtual machines, except that they all share the same OS kernel. We will look at what that means in a bit. But its also important to note that containers are not new with Docker. Containers have existed for about 10 years now and some of the different types of containers are LXC, LXD , LXCFS etc. Docker utilizes LXC containers. Setting up these container environments is hard as they are very low level and that is were </a:t>
            </a:r>
            <a:r>
              <a:rPr b="0" i="0" lang="en" sz="1200">
                <a:solidFill>
                  <a:schemeClr val="dk1"/>
                </a:solidFill>
                <a:latin typeface="Calibri"/>
                <a:ea typeface="Calibri"/>
                <a:cs typeface="Calibri"/>
                <a:sym typeface="Calibri"/>
              </a:rPr>
              <a:t>Docker offers a high-level tool with several powerful functionalities making it really easy for end users like us.</a:t>
            </a:r>
            <a:endParaRPr/>
          </a:p>
        </p:txBody>
      </p:sp>
      <p:sp>
        <p:nvSpPr>
          <p:cNvPr id="2373" name="Google Shape;2373;g2723401ced7_4_3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7" name="Shape 6287"/>
        <p:cNvGrpSpPr/>
        <p:nvPr/>
      </p:nvGrpSpPr>
      <p:grpSpPr>
        <a:xfrm>
          <a:off x="0" y="0"/>
          <a:ext cx="0" cy="0"/>
          <a:chOff x="0" y="0"/>
          <a:chExt cx="0" cy="0"/>
        </a:xfrm>
      </p:grpSpPr>
      <p:sp>
        <p:nvSpPr>
          <p:cNvPr id="6288" name="Google Shape;6288;g2723401ced7_4_5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9" name="Google Shape;6289;g2723401ced7_4_53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
              <a:t>However, if we were on a supported cloud platform like Google Cloud, AWS or Azure, I could leverage the native load balancer of that cloud platform. Kubernetes has support for integrating with the native load balancers of certain cloud providers in configuring that for us. All you need to do is set the Service Type for the front end services to LoadBalancer instead of NodePort. Remember that this only works with supported cloud platforms. If you set the Type of service to LoadBalancer in an unsupported environment like VirtualBox, then it would have the same effect as setting it to NodePort, were the services are exported on a high-end port on the Nodes. Later on when we walk through a demo of deploying our application on cloud platforms we will see this in action.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That's it for now and I will see you in the next lecture.</a:t>
            </a:r>
            <a:endParaRPr/>
          </a:p>
        </p:txBody>
      </p:sp>
      <p:sp>
        <p:nvSpPr>
          <p:cNvPr id="6290" name="Google Shape;6290;g2723401ced7_4_53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6" name="Shape 6346"/>
        <p:cNvGrpSpPr/>
        <p:nvPr/>
      </p:nvGrpSpPr>
      <p:grpSpPr>
        <a:xfrm>
          <a:off x="0" y="0"/>
          <a:ext cx="0" cy="0"/>
          <a:chOff x="0" y="0"/>
          <a:chExt cx="0" cy="0"/>
        </a:xfrm>
      </p:grpSpPr>
      <p:sp>
        <p:nvSpPr>
          <p:cNvPr id="6347" name="Google Shape;6347;g2728bd6da02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8" name="Google Shape;6348;g2728bd6da02_1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
              <a:t>However, if we were on a supported cloud platform like Google Cloud, AWS or Azure, I could leverage the native load balancer of that cloud platform. Kubernetes has support for integrating with the native load balancers of certain cloud providers in configuring that for us. All you need to do is set the Service Type for the front end services to LoadBalancer instead of NodePort. Remember that this only works with supported cloud platforms. If you set the Type of service to LoadBalancer in an unsupported environment like VirtualBox, then it would have the same effect as setting it to NodePort, were the services are exported on a high-end port on the Nodes. Later on when we walk through a demo of deploying our application on cloud platforms we will see this in action.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That's it for now and I will see you in the next lecture.</a:t>
            </a:r>
            <a:endParaRPr/>
          </a:p>
        </p:txBody>
      </p:sp>
      <p:sp>
        <p:nvSpPr>
          <p:cNvPr id="6349" name="Google Shape;6349;g2728bd6da02_1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7" name="Shape 6357"/>
        <p:cNvGrpSpPr/>
        <p:nvPr/>
      </p:nvGrpSpPr>
      <p:grpSpPr>
        <a:xfrm>
          <a:off x="0" y="0"/>
          <a:ext cx="0" cy="0"/>
          <a:chOff x="0" y="0"/>
          <a:chExt cx="0" cy="0"/>
        </a:xfrm>
      </p:grpSpPr>
      <p:sp>
        <p:nvSpPr>
          <p:cNvPr id="6358" name="Google Shape;6358;g2723401ced7_4_5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9" name="Google Shape;6359;g2723401ced7_4_53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this section we will look at the various options available for deploying a Kubernetes cluster on the Cloud. In the scope of this beginners course we will look at the simplest form of getting started with Kubernetes in each of these cloud platforms – Google Cloud, AWS and Microsoft Azure.</a:t>
            </a:r>
            <a:endParaRPr/>
          </a:p>
        </p:txBody>
      </p:sp>
      <p:sp>
        <p:nvSpPr>
          <p:cNvPr id="6360" name="Google Shape;6360;g2723401ced7_4_53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0" name="Shape 6370"/>
        <p:cNvGrpSpPr/>
        <p:nvPr/>
      </p:nvGrpSpPr>
      <p:grpSpPr>
        <a:xfrm>
          <a:off x="0" y="0"/>
          <a:ext cx="0" cy="0"/>
          <a:chOff x="0" y="0"/>
          <a:chExt cx="0" cy="0"/>
        </a:xfrm>
      </p:grpSpPr>
      <p:sp>
        <p:nvSpPr>
          <p:cNvPr id="6371" name="Google Shape;6371;g2723401ced7_4_5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2" name="Google Shape;6372;g2723401ced7_4_53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For production purposes, there are many ways to get started with a kubernetes cluster. Both in a private or a public cloud environment. I would categorize them as &lt;c&gt; Turnkey solutions and &lt;c&gt; Hosted or managed solutions.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&lt;c&gt; Turnkey solutions are where you provision the required VMs and use some kind of tools or scripts to configure kubernetes cluster on them.  At the end of the day you are responsible for maintaining those VMs, and patching them, upgrading them etc.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But provisioning the cluster itself and managing the lifecycle of the cluster are mostly made easy using certain tools and scripts.  For example deploying a kubernetes cluster on AWS can be made easy using tools like KOPS or KubeOne tool.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the certified Kubernetes administrators course we explore setting up a Kubernetes cluster using the kubeadm tool.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&lt;c&gt; Hosted solutions or managed solutions are more like Kubernetes as a service solution, where the cluster along with the required VMs are deployed by the provider and kubernetes is configured by them by the provider. The VMs are maintained by the provider. For example, Google Container Engine lets you provision a kubernetes cluster in a matter of minutes with just a few clicks, without you having to perform any configuration by yourself. These are fairly easy to get started. </a:t>
            </a:r>
            <a:endParaRPr/>
          </a:p>
        </p:txBody>
      </p:sp>
      <p:sp>
        <p:nvSpPr>
          <p:cNvPr id="6373" name="Google Shape;6373;g2723401ced7_4_53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6" name="Shape 6396"/>
        <p:cNvGrpSpPr/>
        <p:nvPr/>
      </p:nvGrpSpPr>
      <p:grpSpPr>
        <a:xfrm>
          <a:off x="0" y="0"/>
          <a:ext cx="0" cy="0"/>
          <a:chOff x="0" y="0"/>
          <a:chExt cx="0" cy="0"/>
        </a:xfrm>
      </p:grpSpPr>
      <p:sp>
        <p:nvSpPr>
          <p:cNvPr id="6397" name="Google Shape;6397;g2723401ced7_4_5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8" name="Google Shape;6398;g2723401ced7_4_54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And that’s what we will look at in this section of the course. We will look at deploying our example voting application on the Google container engineer on google cloud, the azure Kubernetes service and the AWS EKS solutions.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Note that each of these require it’s own separate course, and we will only be looking at the simplest way of getting started with these. But a lot of concepts we learned throughout this course about Kubernetes itself don’t change and are applicable to any of these Kubernetes environments. All that we will be doing is provision a managed Kubernetes cluster and re-use the deployment and service definition files we created and deploy it on these cloud platforms.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Note that this is not a demo of deploying a production grade Kubernetes cluster. For that you must have a good understanding of the various concepts that we discuss in the CKA and CKAD courses. This is only a beginners guide to deploying the same application in a learning environment in different cloud platforms in its simplest form.</a:t>
            </a:r>
            <a:endParaRPr/>
          </a:p>
        </p:txBody>
      </p:sp>
      <p:sp>
        <p:nvSpPr>
          <p:cNvPr id="6399" name="Google Shape;6399;g2723401ced7_4_54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8" name="Shape 6408"/>
        <p:cNvGrpSpPr/>
        <p:nvPr/>
      </p:nvGrpSpPr>
      <p:grpSpPr>
        <a:xfrm>
          <a:off x="0" y="0"/>
          <a:ext cx="0" cy="0"/>
          <a:chOff x="0" y="0"/>
          <a:chExt cx="0" cy="0"/>
        </a:xfrm>
      </p:grpSpPr>
      <p:sp>
        <p:nvSpPr>
          <p:cNvPr id="6409" name="Google Shape;6409;g2f0fa7928e9_10_0: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GKE is google's managed kubernetes solution.  </a:t>
            </a:r>
            <a:endParaRPr/>
          </a:p>
        </p:txBody>
      </p:sp>
      <p:sp>
        <p:nvSpPr>
          <p:cNvPr id="6410" name="Google Shape;6410;g2f0fa7928e9_10_0: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4" name="Shape 6414"/>
        <p:cNvGrpSpPr/>
        <p:nvPr/>
      </p:nvGrpSpPr>
      <p:grpSpPr>
        <a:xfrm>
          <a:off x="0" y="0"/>
          <a:ext cx="0" cy="0"/>
          <a:chOff x="0" y="0"/>
          <a:chExt cx="0" cy="0"/>
        </a:xfrm>
      </p:grpSpPr>
      <p:sp>
        <p:nvSpPr>
          <p:cNvPr id="6415" name="Google Shape;6415;g2723401ced7_4_5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6" name="Google Shape;6416;g2723401ced7_4_54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As a pre-requisite you must have access to a Google Cloud Account. </a:t>
            </a:r>
            <a:r>
              <a:rPr lang="en"/>
              <a:t>Google provides a 12-month free trial with a credit of $300 to use with any Google Cloud services. So follow this link to get started.</a:t>
            </a:r>
            <a:endParaRPr/>
          </a:p>
          <a:p>
            <a:pPr indent="0" lvl="0" marL="0" rtl="0" algn="l">
              <a:lnSpc>
                <a:spcPct val="100000"/>
              </a:lnSpc>
              <a:spcBef>
                <a:spcPts val="0"/>
              </a:spcBef>
              <a:spcAft>
                <a:spcPts val="0"/>
              </a:spcAft>
              <a:buSzPts val="1400"/>
              <a:buNone/>
            </a:pPr>
            <a:r>
              <a:t/>
            </a:r>
            <a:endParaRPr/>
          </a:p>
        </p:txBody>
      </p:sp>
      <p:sp>
        <p:nvSpPr>
          <p:cNvPr id="6417" name="Google Shape;6417;g2723401ced7_4_54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2" name="Shape 6422"/>
        <p:cNvGrpSpPr/>
        <p:nvPr/>
      </p:nvGrpSpPr>
      <p:grpSpPr>
        <a:xfrm>
          <a:off x="0" y="0"/>
          <a:ext cx="0" cy="0"/>
          <a:chOff x="0" y="0"/>
          <a:chExt cx="0" cy="0"/>
        </a:xfrm>
      </p:grpSpPr>
      <p:sp>
        <p:nvSpPr>
          <p:cNvPr id="6423" name="Google Shape;6423;g2723401ced7_4_5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4" name="Google Shape;6424;g2723401ced7_4_54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200">
                <a:solidFill>
                  <a:schemeClr val="dk1"/>
                </a:solidFill>
                <a:latin typeface="Calibri"/>
                <a:ea typeface="Calibri"/>
                <a:cs typeface="Calibri"/>
                <a:sym typeface="Calibri"/>
              </a:rPr>
              <a:t>In this Demo, we are going to create an EKS cluster, which is Amazon's managed Kubernetes service known as Elastic Kubernetes Service.</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 sz="1200">
                <a:solidFill>
                  <a:schemeClr val="dk1"/>
                </a:solidFill>
                <a:latin typeface="Calibri"/>
                <a:ea typeface="Calibri"/>
                <a:cs typeface="Calibri"/>
                <a:sym typeface="Calibri"/>
              </a:rPr>
              <a:t> </a:t>
            </a:r>
            <a:endParaRPr/>
          </a:p>
        </p:txBody>
      </p:sp>
      <p:sp>
        <p:nvSpPr>
          <p:cNvPr id="6425" name="Google Shape;6425;g2723401ced7_4_54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9" name="Shape 6429"/>
        <p:cNvGrpSpPr/>
        <p:nvPr/>
      </p:nvGrpSpPr>
      <p:grpSpPr>
        <a:xfrm>
          <a:off x="0" y="0"/>
          <a:ext cx="0" cy="0"/>
          <a:chOff x="0" y="0"/>
          <a:chExt cx="0" cy="0"/>
        </a:xfrm>
      </p:grpSpPr>
      <p:sp>
        <p:nvSpPr>
          <p:cNvPr id="6430" name="Google Shape;6430;g2723401ced7_4_5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1" name="Google Shape;6431;g2723401ced7_4_54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200">
                <a:solidFill>
                  <a:schemeClr val="dk1"/>
                </a:solidFill>
                <a:latin typeface="Calibri"/>
                <a:ea typeface="Calibri"/>
                <a:cs typeface="Calibri"/>
                <a:sym typeface="Calibri"/>
              </a:rPr>
              <a:t> And before we begin there are a set of pre-requisites to be configured. Such as having an AWS account. If you are new AWS then checkout this link to get free access. You must already installed the KubeCtl utility, which we have already done. Also you must have some basic AWS knowledge to perform basic operations.  You must also configure a Cluster Role for EKS and an IAM Role for Node Group, a VPC and an EC2 Key pair which will be used to SSH to the worker nodes. The step by step instructions for doing these are available in this link. These are basic AWS configurations, so we will not spend time on that instead we will dive into creating the Kubernetes cluster.  We have already configured all of the pre-requisites required. To provision an EKS cluster, go to services. </a:t>
            </a:r>
            <a:endParaRPr/>
          </a:p>
        </p:txBody>
      </p:sp>
      <p:sp>
        <p:nvSpPr>
          <p:cNvPr id="6432" name="Google Shape;6432;g2723401ced7_4_54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6" name="Shape 6436"/>
        <p:cNvGrpSpPr/>
        <p:nvPr/>
      </p:nvGrpSpPr>
      <p:grpSpPr>
        <a:xfrm>
          <a:off x="0" y="0"/>
          <a:ext cx="0" cy="0"/>
          <a:chOff x="0" y="0"/>
          <a:chExt cx="0" cy="0"/>
        </a:xfrm>
      </p:grpSpPr>
      <p:sp>
        <p:nvSpPr>
          <p:cNvPr id="6437" name="Google Shape;6437;g2723401ced7_4_5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8" name="Google Shape;6438;g2723401ced7_4_54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200">
                <a:solidFill>
                  <a:schemeClr val="dk1"/>
                </a:solidFill>
                <a:latin typeface="Calibri"/>
                <a:ea typeface="Calibri"/>
                <a:cs typeface="Calibri"/>
                <a:sym typeface="Calibri"/>
              </a:rPr>
              <a:t>In this Demo, we are going to provision a Kubernetes cluster on Microsoft Azure.</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 sz="1200">
                <a:solidFill>
                  <a:schemeClr val="dk1"/>
                </a:solidFill>
                <a:latin typeface="Calibri"/>
                <a:ea typeface="Calibri"/>
                <a:cs typeface="Calibri"/>
                <a:sym typeface="Calibri"/>
              </a:rPr>
              <a:t> </a:t>
            </a:r>
            <a:endParaRPr/>
          </a:p>
        </p:txBody>
      </p:sp>
      <p:sp>
        <p:nvSpPr>
          <p:cNvPr id="6439" name="Google Shape;6439;g2723401ced7_4_54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2723401ced7_4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6" name="Google Shape;2396;g2723401ced7_4_3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To understand how Docker works let us revisit some basics concepts of Operating Systems first. If you look at operating systems like Ubuntu, Fedora, Suse or Centos – they all consist of two things. An OS Kernel and a set of software. The OS Kernel is responsible for interacting with the underlying hardware. While the OS kernel remains the same– which is Linux in this case, it’s the software above it that make these Operating Systems different. This software may consist of a different User Interface, drivers, compilers, File managers, developer tools etc.  SO you have a common Linux Kernel shared across all Oses and some custom softwares that differentiate Operating systems from each other. </a:t>
            </a:r>
            <a:endParaRPr/>
          </a:p>
        </p:txBody>
      </p:sp>
      <p:sp>
        <p:nvSpPr>
          <p:cNvPr id="2397" name="Google Shape;2397;g2723401ced7_4_3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3" name="Shape 6443"/>
        <p:cNvGrpSpPr/>
        <p:nvPr/>
      </p:nvGrpSpPr>
      <p:grpSpPr>
        <a:xfrm>
          <a:off x="0" y="0"/>
          <a:ext cx="0" cy="0"/>
          <a:chOff x="0" y="0"/>
          <a:chExt cx="0" cy="0"/>
        </a:xfrm>
      </p:grpSpPr>
      <p:sp>
        <p:nvSpPr>
          <p:cNvPr id="6444" name="Google Shape;6444;g2723401ced7_4_5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5" name="Google Shape;6445;g2723401ced7_4_54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As a pre-requisite you must have an Azure account. If you are getting started explore the free access available – you get 12 months of free access. </a:t>
            </a:r>
            <a:endParaRPr/>
          </a:p>
          <a:p>
            <a:pPr indent="0" lvl="0" marL="0" rtl="0" algn="l">
              <a:lnSpc>
                <a:spcPct val="100000"/>
              </a:lnSpc>
              <a:spcBef>
                <a:spcPts val="0"/>
              </a:spcBef>
              <a:spcAft>
                <a:spcPts val="0"/>
              </a:spcAft>
              <a:buSzPts val="1400"/>
              <a:buNone/>
            </a:pPr>
            <a:r>
              <a:rPr lang="en"/>
              <a:t> Also some basic knowledge on Azure to perform configurations always help.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446" name="Google Shape;6446;g2723401ced7_4_54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4" name="Shape 6464"/>
        <p:cNvGrpSpPr/>
        <p:nvPr/>
      </p:nvGrpSpPr>
      <p:grpSpPr>
        <a:xfrm>
          <a:off x="0" y="0"/>
          <a:ext cx="0" cy="0"/>
          <a:chOff x="0" y="0"/>
          <a:chExt cx="0" cy="0"/>
        </a:xfrm>
      </p:grpSpPr>
      <p:sp>
        <p:nvSpPr>
          <p:cNvPr id="6465" name="Google Shape;6465;g2723401ced7_4_5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6" name="Google Shape;6466;g2723401ced7_4_54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Docker swarm we created stacks using YAML based docker-compose files. Similarly, in Kubernetes Pods, deployments and services are all created using a &lt;click&gt; YAML based definition file. The format of the file is a bit different than the docker-compose file. &lt;click&gt; There are 4 major sections in the file. &lt;click&gt; The version describes  the version of schema we are using. The current version is 1, so you can set it to v1. &lt;click&gt; The kind describes the type of resource we are defining in the Yaml file – it could be Pod, deployment or service. So we could use YAML files to define all of the different resources we create in Kubernetes in place of a create command with a lot of different options passed in as arguments.  &lt;click&gt; There are other types of resources as well but we will skip going into those for now. &lt;click&gt; The next is metadata and this is were we provide additional information about our configuration such as its names, custom labels and many other things. &lt;click&gt; And finally we have specification which is were we specify the actual deployment definition such as the type of containers that form the pod, the images used, the ports exposed etc.</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will now try to create a simple pod definition. &lt;click&gt; In the pod-definition.yml file update the apiVersion to v1. Because that’s the latest stable version. &lt;click&gt; The kind of deployment is pod, because we are creating a pod. &lt;click&gt; In metadata we will add a name and set it to my-nginx, so that will be the name of the pod. &lt;click&gt; Under specification, we will add containers and provide the containers we want to be part of this pod. In our case we are creating a one container per pod setup, so we will simply add a single container and use the nginx image. We will also add a ports section to expose port 80 on the nginx container so we can access it. &lt;click&gt; Once done, run the kubectl create command and provide the –f parameter to input the pod-definition.yml file. Kubernetes will then read the definition file and create the containers as required. Similarly we could create multiple different definition files one for each pod, deployment or service we need and execute the kubectl create command against those files to setup our application stack.</a:t>
            </a:r>
            <a:endParaRPr/>
          </a:p>
          <a:p>
            <a:pPr indent="0" lvl="0" marL="0" rtl="0" algn="l">
              <a:lnSpc>
                <a:spcPct val="100000"/>
              </a:lnSpc>
              <a:spcBef>
                <a:spcPts val="0"/>
              </a:spcBef>
              <a:spcAft>
                <a:spcPts val="0"/>
              </a:spcAft>
              <a:buSzPts val="1400"/>
              <a:buNone/>
            </a:pPr>
            <a:r>
              <a:t/>
            </a:r>
            <a:endParaRPr/>
          </a:p>
        </p:txBody>
      </p:sp>
      <p:sp>
        <p:nvSpPr>
          <p:cNvPr id="6467" name="Google Shape;6467;g2723401ced7_4_54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0" name="Shape 6490"/>
        <p:cNvGrpSpPr/>
        <p:nvPr/>
      </p:nvGrpSpPr>
      <p:grpSpPr>
        <a:xfrm>
          <a:off x="0" y="0"/>
          <a:ext cx="0" cy="0"/>
          <a:chOff x="0" y="0"/>
          <a:chExt cx="0" cy="0"/>
        </a:xfrm>
      </p:grpSpPr>
      <p:sp>
        <p:nvSpPr>
          <p:cNvPr id="6491" name="Google Shape;6491;g2723401ced7_4_5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2" name="Google Shape;6492;g2723401ced7_4_54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that was a very basic introduction into Kubernetes. There are a lot of differences between Kubernetes and Docker Swarm and we just saw a few of them. Kubernetes is more complicated, much mature and way more popular orchestration tool that helps you orchestrate complex applications. As such Kubernetes has a lot of concepts to go through and requires an entire course or two to cover those concepts. We have only seen a very high level overview and that is all we can cover in the scope of this course. I will be creating a separate course on Kubernetes were we will look in-depth into each concept and learn with a lot of hands-on exercises. So watch out for an announcement once its out. Or check the Bonus lecture at the end of this course for more details. For now let’s head into a demo of Kubernetes on two platforms – one is Kubernetes playground and another with Kubernetes on Google Cloud Platform. That’s all for this lecture, thank you for your time and I will see you in the next lecture.</a:t>
            </a:r>
            <a:endParaRPr/>
          </a:p>
        </p:txBody>
      </p:sp>
      <p:sp>
        <p:nvSpPr>
          <p:cNvPr id="6493" name="Google Shape;6493;g2723401ced7_4_54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7" name="Shape 6497"/>
        <p:cNvGrpSpPr/>
        <p:nvPr/>
      </p:nvGrpSpPr>
      <p:grpSpPr>
        <a:xfrm>
          <a:off x="0" y="0"/>
          <a:ext cx="0" cy="0"/>
          <a:chOff x="0" y="0"/>
          <a:chExt cx="0" cy="0"/>
        </a:xfrm>
      </p:grpSpPr>
      <p:sp>
        <p:nvSpPr>
          <p:cNvPr id="6498" name="Google Shape;6498;g2723401ced7_4_5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9" name="Google Shape;6499;g2723401ced7_4_54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are at the end of the Kubernetes for Beginners course. I hope I have covered enough topics to get you started with Kubernetes. We started with Containers and Docker and we looked what container orchestration is. We looked at various options available to setup kubernetes. We went through some of the concepts such as PODs, ReplicaSets, Deployments and Services. We also looked at Networking in Kubernetes. We also spent some time on working with kubectl commands and kubernetes definition files. I hope you got enough hands-on experience in developing kubernetes definition files. And finally we also saw how to deploy a sample microservices application on Kubernetes on Google Cloud Platform.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 will be adding additional topics to the course in the near future. So watch out for an announcement from me. In case you need me to cover any other topics, feel free to send me a message or post a question and I will try my best to add a new lecture on 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also have an assignment as part of this course. So if you have time, please go ahead and develop your solution and submit your assignment. Feel free to review other students assignments and share your views on them.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It was really nice having you for this course. I hope you gained enough knowledge and experience to get started with kubernetes at your work or otherwise and I wish you good luck in your Kubernetes Journey. See you in the next course, until then Good Bye!</a:t>
            </a:r>
            <a:endParaRPr/>
          </a:p>
        </p:txBody>
      </p:sp>
      <p:sp>
        <p:nvSpPr>
          <p:cNvPr id="6500" name="Google Shape;6500;g2723401ced7_4_54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3" name="Shape 6513"/>
        <p:cNvGrpSpPr/>
        <p:nvPr/>
      </p:nvGrpSpPr>
      <p:grpSpPr>
        <a:xfrm>
          <a:off x="0" y="0"/>
          <a:ext cx="0" cy="0"/>
          <a:chOff x="0" y="0"/>
          <a:chExt cx="0" cy="0"/>
        </a:xfrm>
      </p:grpSpPr>
      <p:sp>
        <p:nvSpPr>
          <p:cNvPr id="6514" name="Google Shape;6514;g2723401ced7_4_5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5" name="Google Shape;6515;g2723401ced7_4_55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are at the end of the Kubernetes for Beginners course. I hope I have covered enough topics to get you started with Kubernetes. We started with Containers and Docker and we looked what container orchestration is. We looked at various options available to setup kubernetes. We went through some of the concepts such as PODs, ReplicaSets, Deployments and Services. We also looked at Networking in Kubernetes. We also spent some time on working with kubectl commands and kubernetes definition files. I hope you got enough hands-on experience in developing kubernetes definition files. And finally we also saw how to deploy a sample microservices application on Kubernetes on Google Cloud Platform.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 will be adding additional topics to the course in the near future. So watch out for an announcement from me. In case you need me to cover any other topics, feel free to send me a message or post a question and I will try my best to add a new lecture on 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also have an assignment as part of this course. So if you have time, please go ahead and develop your solution and submit your assignment. Feel free to review other students assignments and share your views on them.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It was really nice having you for this course. I hope you gained enough knowledge and experience to get started with kubernetes at your work or otherwise and I wish you good luck in your Kubernetes Journey. See you in the next course, until then Good Bye!</a:t>
            </a:r>
            <a:endParaRPr/>
          </a:p>
        </p:txBody>
      </p:sp>
      <p:sp>
        <p:nvSpPr>
          <p:cNvPr id="6516" name="Google Shape;6516;g2723401ced7_4_55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7" name="Shape 6527"/>
        <p:cNvGrpSpPr/>
        <p:nvPr/>
      </p:nvGrpSpPr>
      <p:grpSpPr>
        <a:xfrm>
          <a:off x="0" y="0"/>
          <a:ext cx="0" cy="0"/>
          <a:chOff x="0" y="0"/>
          <a:chExt cx="0" cy="0"/>
        </a:xfrm>
      </p:grpSpPr>
      <p:sp>
        <p:nvSpPr>
          <p:cNvPr id="6528" name="Google Shape;6528;g2f0fa7928e9_8_125: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
        <p:nvSpPr>
          <p:cNvPr id="6529" name="Google Shape;6529;g2f0fa7928e9_8_125: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2" name="Shape 6532"/>
        <p:cNvGrpSpPr/>
        <p:nvPr/>
      </p:nvGrpSpPr>
      <p:grpSpPr>
        <a:xfrm>
          <a:off x="0" y="0"/>
          <a:ext cx="0" cy="0"/>
          <a:chOff x="0" y="0"/>
          <a:chExt cx="0" cy="0"/>
        </a:xfrm>
      </p:grpSpPr>
      <p:sp>
        <p:nvSpPr>
          <p:cNvPr id="6533" name="Google Shape;6533;g2f0fa7928e9_8_130: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In this lecture we will discuss about namespaces in Kubernetes.</a:t>
            </a:r>
            <a:endParaRPr/>
          </a:p>
        </p:txBody>
      </p:sp>
      <p:sp>
        <p:nvSpPr>
          <p:cNvPr id="6534" name="Google Shape;6534;g2f0fa7928e9_8_130: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7" name="Shape 6537"/>
        <p:cNvGrpSpPr/>
        <p:nvPr/>
      </p:nvGrpSpPr>
      <p:grpSpPr>
        <a:xfrm>
          <a:off x="0" y="0"/>
          <a:ext cx="0" cy="0"/>
          <a:chOff x="0" y="0"/>
          <a:chExt cx="0" cy="0"/>
        </a:xfrm>
      </p:grpSpPr>
      <p:sp>
        <p:nvSpPr>
          <p:cNvPr id="6538" name="Google Shape;6538;g2723401ced7_4_55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9" name="Google Shape;6539;g2723401ced7_4_55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 us begin with an analogy. There are two boys named Mark. To differentiate them from each other, we call them by their last names. Smith and Williams.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They come from different houses. Of course, the Smith’s and the William’s.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There are other members in the house.</a:t>
            </a:r>
            <a:endParaRPr/>
          </a:p>
        </p:txBody>
      </p:sp>
      <p:sp>
        <p:nvSpPr>
          <p:cNvPr id="6540" name="Google Shape;6540;g2723401ced7_4_55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7" name="Shape 6557"/>
        <p:cNvGrpSpPr/>
        <p:nvPr/>
      </p:nvGrpSpPr>
      <p:grpSpPr>
        <a:xfrm>
          <a:off x="0" y="0"/>
          <a:ext cx="0" cy="0"/>
          <a:chOff x="0" y="0"/>
          <a:chExt cx="0" cy="0"/>
        </a:xfrm>
      </p:grpSpPr>
      <p:sp>
        <p:nvSpPr>
          <p:cNvPr id="6558" name="Google Shape;6558;g2723401ced7_4_5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9" name="Google Shape;6559;g2723401ced7_4_55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individuals within a house refer to each other simply by their first names. For example, the father addresses mark simply as Mark. However, if the father wishes to address the mark in the other house he would use the full name.</a:t>
            </a:r>
            <a:endParaRPr/>
          </a:p>
        </p:txBody>
      </p:sp>
      <p:sp>
        <p:nvSpPr>
          <p:cNvPr id="6560" name="Google Shape;6560;g2723401ced7_4_55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9" name="Shape 6579"/>
        <p:cNvGrpSpPr/>
        <p:nvPr/>
      </p:nvGrpSpPr>
      <p:grpSpPr>
        <a:xfrm>
          <a:off x="0" y="0"/>
          <a:ext cx="0" cy="0"/>
          <a:chOff x="0" y="0"/>
          <a:chExt cx="0" cy="0"/>
        </a:xfrm>
      </p:grpSpPr>
      <p:sp>
        <p:nvSpPr>
          <p:cNvPr id="6580" name="Google Shape;6580;g2723401ced7_4_5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1" name="Google Shape;6581;g2723401ced7_4_55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Someone outside of these houses would also use the full name to refer to the boys or anyone within these houses.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Each of these houses have their own set of rules that defines who does what. Each of these houses have their own set of resources that they can consume.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Let get back to Kubernetes. These houses correspond to namespaces in Kubernetes.</a:t>
            </a:r>
            <a:endParaRPr/>
          </a:p>
        </p:txBody>
      </p:sp>
      <p:sp>
        <p:nvSpPr>
          <p:cNvPr id="6582" name="Google Shape;6582;g2723401ced7_4_55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2723401ced7_4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2" name="Google Shape;2412;g2723401ced7_4_3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said earlier that Docker containers share the underlying kernel. What does that actually mean – sharing the kernel? Let’s say we have a system with an Ubuntu OS with Docker installed on it. Docker can run any flavor of OS on top of it as long as they are all based on the same kernel – in this case Linux. &lt;click&gt; If the underlying OS is Ubuntu, docker can run a container based on another distribution like debian, fedora, suse or centos. Each docker container only has the additional software, that we just talked about in the previous slide, that makes these operating systems different and docker utilizes the underlying kernel of the Docker host which works with all Oses above.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what is an OS that do not share the same kernel as these? Windows ! And so you wont be able to run a windows based container on a Docker host with Linux OS on it. For that you would require docker on a windows server.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You might ask isn’t that a disadvantage then? Not being able to run another kernel on the OS? The answer is No! Because unlike hypervisors, Docker is not meant to virtualize and run different Operating systems and kernels on the same hardware. The main purpose of Docker is to containerize applications and to ship them and run them. </a:t>
            </a:r>
            <a:endParaRPr/>
          </a:p>
        </p:txBody>
      </p:sp>
      <p:sp>
        <p:nvSpPr>
          <p:cNvPr id="2413" name="Google Shape;2413;g2723401ced7_4_3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0" name="Shape 6610"/>
        <p:cNvGrpSpPr/>
        <p:nvPr/>
      </p:nvGrpSpPr>
      <p:grpSpPr>
        <a:xfrm>
          <a:off x="0" y="0"/>
          <a:ext cx="0" cy="0"/>
          <a:chOff x="0" y="0"/>
          <a:chExt cx="0" cy="0"/>
        </a:xfrm>
      </p:grpSpPr>
      <p:sp>
        <p:nvSpPr>
          <p:cNvPr id="6611" name="Google Shape;6611;g2723401ced7_4_56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2" name="Google Shape;6612;g2723401ced7_4_56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far in this course we have created objects such as PODs, deployments and services in our cluster. </a:t>
            </a:r>
            <a:endParaRPr/>
          </a:p>
        </p:txBody>
      </p:sp>
      <p:sp>
        <p:nvSpPr>
          <p:cNvPr id="6613" name="Google Shape;6613;g2723401ced7_4_56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9" name="Shape 6619"/>
        <p:cNvGrpSpPr/>
        <p:nvPr/>
      </p:nvGrpSpPr>
      <p:grpSpPr>
        <a:xfrm>
          <a:off x="0" y="0"/>
          <a:ext cx="0" cy="0"/>
          <a:chOff x="0" y="0"/>
          <a:chExt cx="0" cy="0"/>
        </a:xfrm>
      </p:grpSpPr>
      <p:sp>
        <p:nvSpPr>
          <p:cNvPr id="6620" name="Google Shape;6620;g2723401ced7_4_5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1" name="Google Shape;6621;g2723401ced7_4_56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Whatever we have been doing, we have been doing it within a namespace. We were inside a house all this while.  This namespace is known as the default namespace. And it is created automatically by kubernetes when the cluster is setup.  </a:t>
            </a:r>
            <a:endParaRPr/>
          </a:p>
        </p:txBody>
      </p:sp>
      <p:sp>
        <p:nvSpPr>
          <p:cNvPr id="6622" name="Google Shape;6622;g2723401ced7_4_56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2" name="Shape 6632"/>
        <p:cNvGrpSpPr/>
        <p:nvPr/>
      </p:nvGrpSpPr>
      <p:grpSpPr>
        <a:xfrm>
          <a:off x="0" y="0"/>
          <a:ext cx="0" cy="0"/>
          <a:chOff x="0" y="0"/>
          <a:chExt cx="0" cy="0"/>
        </a:xfrm>
      </p:grpSpPr>
      <p:sp>
        <p:nvSpPr>
          <p:cNvPr id="6633" name="Google Shape;6633;g2723401ced7_4_5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4" name="Google Shape;6634;g2723401ced7_4_56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Kubernetes creates a set of PODs and services for its internal purpose such as those required by the Networking solution, the DNS service etc. To isolate these from the user and to prevent you from accidentally deleting or modifying these services, kubernetes creates them under another namespace created at cluster setup, named kube-system. A third namespace created by kubernetes automatically is called kube-public. This is where resources that should be made available to all users are created.</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
              <a:t>If your environment is small or you are learning and playing around with a small cluster, you shouldn’t really have to worry about namespaces. You could continue to work in the default namespace. However when you grow and use a kubernetes cluster for enterprise purposes, you may want to consider the use of namespaces.</a:t>
            </a:r>
            <a:endParaRPr/>
          </a:p>
          <a:p>
            <a:pPr indent="0" lvl="0" marL="0" rtl="0" algn="l">
              <a:lnSpc>
                <a:spcPct val="100000"/>
              </a:lnSpc>
              <a:spcBef>
                <a:spcPts val="0"/>
              </a:spcBef>
              <a:spcAft>
                <a:spcPts val="0"/>
              </a:spcAft>
              <a:buSzPts val="1400"/>
              <a:buNone/>
            </a:pPr>
            <a:r>
              <a:t/>
            </a:r>
            <a:endParaRPr/>
          </a:p>
        </p:txBody>
      </p:sp>
      <p:sp>
        <p:nvSpPr>
          <p:cNvPr id="6635" name="Google Shape;6635;g2723401ced7_4_56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1" name="Shape 6661"/>
        <p:cNvGrpSpPr/>
        <p:nvPr/>
      </p:nvGrpSpPr>
      <p:grpSpPr>
        <a:xfrm>
          <a:off x="0" y="0"/>
          <a:ext cx="0" cy="0"/>
          <a:chOff x="0" y="0"/>
          <a:chExt cx="0" cy="0"/>
        </a:xfrm>
      </p:grpSpPr>
      <p:sp>
        <p:nvSpPr>
          <p:cNvPr id="6662" name="Google Shape;6662;g2723401ced7_4_56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3" name="Google Shape;6663;g2723401ced7_4_56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You can create your own namespaces as well. For example, if you wanted to use the same cluster for both dev and production environment, but at the same time isolate the resources between them, you can create a different namespace for each of them. That way while working in the Dev Environment you don’t accidentally modify resources in production.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664" name="Google Shape;6664;g2723401ced7_4_56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5" name="Shape 6705"/>
        <p:cNvGrpSpPr/>
        <p:nvPr/>
      </p:nvGrpSpPr>
      <p:grpSpPr>
        <a:xfrm>
          <a:off x="0" y="0"/>
          <a:ext cx="0" cy="0"/>
          <a:chOff x="0" y="0"/>
          <a:chExt cx="0" cy="0"/>
        </a:xfrm>
      </p:grpSpPr>
      <p:sp>
        <p:nvSpPr>
          <p:cNvPr id="6706" name="Google Shape;6706;g2723401ced7_4_57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7" name="Google Shape;6707;g2723401ced7_4_57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Each of these namespaces can have its own set of policies that defines who can do what.</a:t>
            </a:r>
            <a:endParaRPr/>
          </a:p>
        </p:txBody>
      </p:sp>
      <p:sp>
        <p:nvSpPr>
          <p:cNvPr id="6708" name="Google Shape;6708;g2723401ced7_4_57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5" name="Shape 6735"/>
        <p:cNvGrpSpPr/>
        <p:nvPr/>
      </p:nvGrpSpPr>
      <p:grpSpPr>
        <a:xfrm>
          <a:off x="0" y="0"/>
          <a:ext cx="0" cy="0"/>
          <a:chOff x="0" y="0"/>
          <a:chExt cx="0" cy="0"/>
        </a:xfrm>
      </p:grpSpPr>
      <p:sp>
        <p:nvSpPr>
          <p:cNvPr id="6736" name="Google Shape;6736;g2723401ced7_4_57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7" name="Google Shape;6737;g2723401ced7_4_57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You can also assign quota of resources to each of these namespaces, that way each namespace is guaranteed a certain amount and does not use more than its allowed limit.</a:t>
            </a:r>
            <a:endParaRPr/>
          </a:p>
        </p:txBody>
      </p:sp>
      <p:sp>
        <p:nvSpPr>
          <p:cNvPr id="6738" name="Google Shape;6738;g2723401ced7_4_57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3" name="Shape 6793"/>
        <p:cNvGrpSpPr/>
        <p:nvPr/>
      </p:nvGrpSpPr>
      <p:grpSpPr>
        <a:xfrm>
          <a:off x="0" y="0"/>
          <a:ext cx="0" cy="0"/>
          <a:chOff x="0" y="0"/>
          <a:chExt cx="0" cy="0"/>
        </a:xfrm>
      </p:grpSpPr>
      <p:sp>
        <p:nvSpPr>
          <p:cNvPr id="6794" name="Google Shape;6794;g2723401ced7_4_57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5" name="Google Shape;6795;g2723401ced7_4_57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Going back to the default namespace that we have been working on. Just like how the members within a house refer to each other by their first names, the resources within a namespace can refer to each other simply by their names. In this case the webapp-pod can reach the db-service simply using the hostname “db-service”.  </a:t>
            </a:r>
            <a:endParaRPr/>
          </a:p>
          <a:p>
            <a:pPr indent="0" lvl="0" marL="0" rtl="0" algn="l">
              <a:lnSpc>
                <a:spcPct val="100000"/>
              </a:lnSpc>
              <a:spcBef>
                <a:spcPts val="0"/>
              </a:spcBef>
              <a:spcAft>
                <a:spcPts val="0"/>
              </a:spcAft>
              <a:buSzPts val="1400"/>
              <a:buNone/>
            </a:pPr>
            <a:r>
              <a:t/>
            </a:r>
            <a:endParaRPr/>
          </a:p>
        </p:txBody>
      </p:sp>
      <p:sp>
        <p:nvSpPr>
          <p:cNvPr id="6796" name="Google Shape;6796;g2723401ced7_4_57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0" name="Shape 6810"/>
        <p:cNvGrpSpPr/>
        <p:nvPr/>
      </p:nvGrpSpPr>
      <p:grpSpPr>
        <a:xfrm>
          <a:off x="0" y="0"/>
          <a:ext cx="0" cy="0"/>
          <a:chOff x="0" y="0"/>
          <a:chExt cx="0" cy="0"/>
        </a:xfrm>
      </p:grpSpPr>
      <p:sp>
        <p:nvSpPr>
          <p:cNvPr id="6811" name="Google Shape;6811;g2723401ced7_4_5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2" name="Google Shape;6812;g2723401ced7_4_58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If required, the web-pod can reach a service in another namespace as well. For this you must append the name of the namespace to the name of the service as well. For example, for the web-pod in the default namespace to connect to the database in the Dev environment or namespace, use the servicename.namespace name. svc.cluster.local. That would be db-service.dev.svc.cluster.local. You are able to do this because when the service is created a DNS entry is added automatically.</a:t>
            </a:r>
            <a:endParaRPr/>
          </a:p>
        </p:txBody>
      </p:sp>
      <p:sp>
        <p:nvSpPr>
          <p:cNvPr id="6813" name="Google Shape;6813;g2723401ced7_4_58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7" name="Shape 6837"/>
        <p:cNvGrpSpPr/>
        <p:nvPr/>
      </p:nvGrpSpPr>
      <p:grpSpPr>
        <a:xfrm>
          <a:off x="0" y="0"/>
          <a:ext cx="0" cy="0"/>
          <a:chOff x="0" y="0"/>
          <a:chExt cx="0" cy="0"/>
        </a:xfrm>
      </p:grpSpPr>
      <p:sp>
        <p:nvSpPr>
          <p:cNvPr id="6838" name="Google Shape;6838;g2723401ced7_4_58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9" name="Google Shape;6839;g2723401ced7_4_58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Looking closely at the dns name of the service, the last part – cluster.local – is the default domain name of the kubernetes cluster. Svc is the subdomain for service. Followed by the namespace and then the name of the service itself.</a:t>
            </a:r>
            <a:endParaRPr/>
          </a:p>
        </p:txBody>
      </p:sp>
      <p:sp>
        <p:nvSpPr>
          <p:cNvPr id="6840" name="Google Shape;6840;g2723401ced7_4_58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4" name="Shape 6854"/>
        <p:cNvGrpSpPr/>
        <p:nvPr/>
      </p:nvGrpSpPr>
      <p:grpSpPr>
        <a:xfrm>
          <a:off x="0" y="0"/>
          <a:ext cx="0" cy="0"/>
          <a:chOff x="0" y="0"/>
          <a:chExt cx="0" cy="0"/>
        </a:xfrm>
      </p:grpSpPr>
      <p:sp>
        <p:nvSpPr>
          <p:cNvPr id="6855" name="Google Shape;6855;g2723401ced7_4_58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6" name="Google Shape;6856;g2723401ced7_4_58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 us now look at some of the operational aspects of Namespaces. Let us start with the kubectl commands. For example this command is used to list all the pods. But it only lists the pods in the default namespace. To list pods in another namespace use the namespace option in the command along with the name of the namespace - in this case kube-system. </a:t>
            </a:r>
            <a:endParaRPr/>
          </a:p>
        </p:txBody>
      </p:sp>
      <p:sp>
        <p:nvSpPr>
          <p:cNvPr id="6857" name="Google Shape;6857;g2723401ced7_4_58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2723401ced7_4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1" name="Google Shape;2441;g2723401ced7_4_4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that brings us to the differences between virtual machines and containers. Something that we tend to do, especially those from a Virtualization.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As you can see on the right, in case of Docker, we have the underlying hardware infrastructure, then the OS, and Docker installed on the OS. Docker then manages the containers that run with libraries and dependencies alone. In case of a Virtual Machine,  we have the OS on the underlying hardware, then the Hypervisor like a ESX or virtualization of some kind and then the virtual machines. As you can see each virtual machine has its own OS inside it, then the dependencies and then the application.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This overhead causes higher utilization of underlying resources as there are multiple virtual operating systems and kernel running. The virtual machines also consume higher disk space as each VM is heavy and is usually in Giga Bytes in size, wereas docker containers are lightweight and are usually in Mega Bytes in size.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This allows docker containers to boot up faster, usually in a matter of seconds whereas VMs we know takes minutes to boot up as it needs to bootup the entire OS.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It is also important to note that, Docker has less isolation as more resources are shared between containers like the kernel etc. Whereas VMs have complete isolation from each other. Since VMs don’t rely on the underlying OS or kernel, you can run different types of OS such as linux based or windows based on the same hypervisor.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these are some differences between the two.</a:t>
            </a:r>
            <a:endParaRPr/>
          </a:p>
        </p:txBody>
      </p:sp>
      <p:sp>
        <p:nvSpPr>
          <p:cNvPr id="2442" name="Google Shape;2442;g2723401ced7_4_4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0" name="Shape 6880"/>
        <p:cNvGrpSpPr/>
        <p:nvPr/>
      </p:nvGrpSpPr>
      <p:grpSpPr>
        <a:xfrm>
          <a:off x="0" y="0"/>
          <a:ext cx="0" cy="0"/>
          <a:chOff x="0" y="0"/>
          <a:chExt cx="0" cy="0"/>
        </a:xfrm>
      </p:grpSpPr>
      <p:sp>
        <p:nvSpPr>
          <p:cNvPr id="6881" name="Google Shape;6881;g2723401ced7_4_58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2" name="Google Shape;6882;g2723401ced7_4_58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Here I have a pod definition file. When you create a POD using this file, the pod is created in the default namespace. To create the pod in another namespace use the namespace option.</a:t>
            </a:r>
            <a:endParaRPr/>
          </a:p>
        </p:txBody>
      </p:sp>
      <p:sp>
        <p:nvSpPr>
          <p:cNvPr id="6883" name="Google Shape;6883;g2723401ced7_4_58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8" name="Shape 6908"/>
        <p:cNvGrpSpPr/>
        <p:nvPr/>
      </p:nvGrpSpPr>
      <p:grpSpPr>
        <a:xfrm>
          <a:off x="0" y="0"/>
          <a:ext cx="0" cy="0"/>
          <a:chOff x="0" y="0"/>
          <a:chExt cx="0" cy="0"/>
        </a:xfrm>
      </p:grpSpPr>
      <p:sp>
        <p:nvSpPr>
          <p:cNvPr id="6909" name="Google Shape;6909;g2723401ced7_4_59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0" name="Google Shape;6910;g2723401ced7_4_59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If you want to make sure that this pod gets created in the dev environment all the time, even if you don’t specify the namespace in the command line, you can move the namespace definition into the pod definition file, like this under the metadata section. This is a good way to ensure your resources are always created in the same namespace. </a:t>
            </a:r>
            <a:endParaRPr/>
          </a:p>
        </p:txBody>
      </p:sp>
      <p:sp>
        <p:nvSpPr>
          <p:cNvPr id="6911" name="Google Shape;6911;g2723401ced7_4_59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8" name="Shape 6938"/>
        <p:cNvGrpSpPr/>
        <p:nvPr/>
      </p:nvGrpSpPr>
      <p:grpSpPr>
        <a:xfrm>
          <a:off x="0" y="0"/>
          <a:ext cx="0" cy="0"/>
          <a:chOff x="0" y="0"/>
          <a:chExt cx="0" cy="0"/>
        </a:xfrm>
      </p:grpSpPr>
      <p:sp>
        <p:nvSpPr>
          <p:cNvPr id="6939" name="Google Shape;6939;g2723401ced7_4_59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0" name="Google Shape;6940;g2723401ced7_4_59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how do you create a new namespace? Like any other object, use a namespace definition file. The api Version is v1, kind is Namespace and under metadata, specify the name. In this case dev. Run the kubectl create command to create the namespace.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Another way to create a namespace is by simply running the command kubectl create namespace.</a:t>
            </a:r>
            <a:endParaRPr/>
          </a:p>
        </p:txBody>
      </p:sp>
      <p:sp>
        <p:nvSpPr>
          <p:cNvPr id="6941" name="Google Shape;6941;g2723401ced7_4_59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7" name="Shape 6957"/>
        <p:cNvGrpSpPr/>
        <p:nvPr/>
      </p:nvGrpSpPr>
      <p:grpSpPr>
        <a:xfrm>
          <a:off x="0" y="0"/>
          <a:ext cx="0" cy="0"/>
          <a:chOff x="0" y="0"/>
          <a:chExt cx="0" cy="0"/>
        </a:xfrm>
      </p:grpSpPr>
      <p:sp>
        <p:nvSpPr>
          <p:cNvPr id="6958" name="Google Shape;6958;g2723401ced7_4_59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9" name="Google Shape;6959;g2723401ced7_4_59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Now, say we are working in 3 namespaces. As we discussed before, by default we are in the default namespace. Which is why we can see the resources inside the default namespace using the kubectl get pods command and to view those in the dev namespace we have to use the namespace option. But what if we want to switch to the dev namespace permanently? So that we don’t have to specify the namespace option anymore? Well in that case use the kubectl config command to set the namespace in the current context to dev.  You can then simply run kubectl get pods command without the namespace option to list pods in the dev environment. But you will need to specify the option for other environments such as default or prod. Similarly you can switch to the prod namespace the same way. </a:t>
            </a:r>
            <a:endParaRPr/>
          </a:p>
        </p:txBody>
      </p:sp>
      <p:sp>
        <p:nvSpPr>
          <p:cNvPr id="6960" name="Google Shape;6960;g2723401ced7_4_59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0" name="Shape 6990"/>
        <p:cNvGrpSpPr/>
        <p:nvPr/>
      </p:nvGrpSpPr>
      <p:grpSpPr>
        <a:xfrm>
          <a:off x="0" y="0"/>
          <a:ext cx="0" cy="0"/>
          <a:chOff x="0" y="0"/>
          <a:chExt cx="0" cy="0"/>
        </a:xfrm>
      </p:grpSpPr>
      <p:sp>
        <p:nvSpPr>
          <p:cNvPr id="6991" name="Google Shape;6991;g2723401ced7_4_59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2" name="Google Shape;6992;g2723401ced7_4_59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Taking a closer look at the command, this command first identifies the current context and then sets the namespace to the desired one. Well, contexts are used to manage multiple clusters and multiple environments from the same management system. It is a totally separate topic to discuss and requires its own lecture. So we will discuss contexts in another lecture.</a:t>
            </a:r>
            <a:endParaRPr/>
          </a:p>
        </p:txBody>
      </p:sp>
      <p:sp>
        <p:nvSpPr>
          <p:cNvPr id="6993" name="Google Shape;6993;g2723401ced7_4_59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7" name="Shape 6997"/>
        <p:cNvGrpSpPr/>
        <p:nvPr/>
      </p:nvGrpSpPr>
      <p:grpSpPr>
        <a:xfrm>
          <a:off x="0" y="0"/>
          <a:ext cx="0" cy="0"/>
          <a:chOff x="0" y="0"/>
          <a:chExt cx="0" cy="0"/>
        </a:xfrm>
      </p:grpSpPr>
      <p:sp>
        <p:nvSpPr>
          <p:cNvPr id="6998" name="Google Shape;6998;g2723401ced7_4_59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9" name="Google Shape;6999;g2723401ced7_4_59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To limit resources in a namespace, create a resource quota. To create one start with a definition file for ResouceQuota. Specify the namespace for which you want to create the quota. And then under spec provide your limits, such as 10 pods, 10 CPU units, 10 Gibibyte of memory etc.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Well that’s it for this lecture. Head over to the coding exercises section and practice working with namespaces. I will see you in the next lecture.</a:t>
            </a:r>
            <a:endParaRPr/>
          </a:p>
        </p:txBody>
      </p:sp>
      <p:sp>
        <p:nvSpPr>
          <p:cNvPr id="7000" name="Google Shape;7000;g2723401ced7_4_59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1" name="Shape 7051"/>
        <p:cNvGrpSpPr/>
        <p:nvPr/>
      </p:nvGrpSpPr>
      <p:grpSpPr>
        <a:xfrm>
          <a:off x="0" y="0"/>
          <a:ext cx="0" cy="0"/>
          <a:chOff x="0" y="0"/>
          <a:chExt cx="0" cy="0"/>
        </a:xfrm>
      </p:grpSpPr>
      <p:sp>
        <p:nvSpPr>
          <p:cNvPr id="7052" name="Google Shape;7052;g2723401ced7_4_60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3" name="Google Shape;7053;g2723401ced7_4_60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this lecture we will discuss about imperative and declarative approaches in Kubernetes. Towards the end of this lecture, we will talk about some tips that you can use in the exam. </a:t>
            </a:r>
            <a:endParaRPr/>
          </a:p>
        </p:txBody>
      </p:sp>
      <p:sp>
        <p:nvSpPr>
          <p:cNvPr id="7054" name="Google Shape;7054;g2723401ced7_4_60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8" name="Shape 7058"/>
        <p:cNvGrpSpPr/>
        <p:nvPr/>
      </p:nvGrpSpPr>
      <p:grpSpPr>
        <a:xfrm>
          <a:off x="0" y="0"/>
          <a:ext cx="0" cy="0"/>
          <a:chOff x="0" y="0"/>
          <a:chExt cx="0" cy="0"/>
        </a:xfrm>
      </p:grpSpPr>
      <p:sp>
        <p:nvSpPr>
          <p:cNvPr id="7059" name="Google Shape;7059;g2723401ced7_4_60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0" name="Google Shape;7060;g2723401ced7_4_60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far we have seen different ways of creating and managing objects in Kubernetes. We created objects directly by running commands, as well as using object configuration files.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the infrastructure as code world there are different approaches in managing the infrastructure. And they are classified into imperative and declarative approaches.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Let’s understand this with an analogy. Let’s say, you want to visit a friend’s house located at "Street D". In the past you would hire a taxi and give step by step directions to the driver on how to reach the destination - Like Take Right to StreetB, then take left to go to StreetC, and then take another left and then right to go to Street D and Stop at the house. "Specifying what to do and how to do" is the imperative approach.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On the other hand today when you book a cab, say through Uber, and just specify the final destination like "drive to Tom's house" – this is the Declarative approach. In this case we are not giving step by step directions, instead we are just specifying the Final destination. And the system figures out the right path to reach the destination. Specifying "what to do, not how to do" is the Declarative approach.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what’s that got to do with what we are learning. </a:t>
            </a:r>
            <a:endParaRPr/>
          </a:p>
        </p:txBody>
      </p:sp>
      <p:sp>
        <p:nvSpPr>
          <p:cNvPr id="7061" name="Google Shape;7061;g2723401ced7_4_60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3" name="Shape 7103"/>
        <p:cNvGrpSpPr/>
        <p:nvPr/>
      </p:nvGrpSpPr>
      <p:grpSpPr>
        <a:xfrm>
          <a:off x="0" y="0"/>
          <a:ext cx="0" cy="0"/>
          <a:chOff x="0" y="0"/>
          <a:chExt cx="0" cy="0"/>
        </a:xfrm>
      </p:grpSpPr>
      <p:sp>
        <p:nvSpPr>
          <p:cNvPr id="7104" name="Google Shape;7104;g2723401ced7_4_60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5" name="Google Shape;7105;g2723401ced7_4_60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the infrastructure as code world, an example of an imperative approach of provisioning infrastructure would be a set of instructions written step by step such as provisioning a VM named web-server, installing NGINX software on it, editing configuration file to use port 8080 and setting the path to the web files, and downloading source code of repositories from GIT. And finally starting the NGINX server. Here we are saying what is required and also how to get things done.</a:t>
            </a:r>
            <a:endParaRPr/>
          </a:p>
          <a:p>
            <a:pPr indent="0" lvl="0" marL="0" rtl="0" algn="l">
              <a:lnSpc>
                <a:spcPct val="100000"/>
              </a:lnSpc>
              <a:spcBef>
                <a:spcPts val="0"/>
              </a:spcBef>
              <a:spcAft>
                <a:spcPts val="0"/>
              </a:spcAft>
              <a:buSzPts val="1400"/>
              <a:buNone/>
            </a:pPr>
            <a:r>
              <a:rPr lang="en"/>
              <a:t> </a:t>
            </a:r>
            <a:endParaRPr/>
          </a:p>
          <a:p>
            <a:pPr indent="0" lvl="0" marL="0" rtl="0" algn="l">
              <a:lnSpc>
                <a:spcPct val="100000"/>
              </a:lnSpc>
              <a:spcBef>
                <a:spcPts val="0"/>
              </a:spcBef>
              <a:spcAft>
                <a:spcPts val="0"/>
              </a:spcAft>
              <a:buSzPts val="1400"/>
              <a:buNone/>
            </a:pPr>
            <a:r>
              <a:rPr lang="en"/>
              <a:t>In the declarative approach we declare our requirements. For instance all we say is that we need a VM by the name web-server, with the nginx software, with the port set to 8080 and the path to the web files and where to download the code from. And everything that’s needed to be done to get this infrastructure in place, is done by the system or the software. You don’t have to provide step by step instructions. Orchestration tools such as Ansible, Puppet, Chef, Terraform fall into this category.</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
              <a:t>In the imperative approach, what happens if the first time only half of the steps were executed? What happens if you provide the same instructions again to complete the remaining steps? To handle such situations there would be many additional steps involved such as checks to see if something already exists and taking an action based on the results of that check. For instance while provisioning a vm what would happen if a vm by the name web-server already exists? The same goes with creating a database, importing data etc. Should it fail or should it continue since the VM is already there.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What if we decide to upgrade the version of software – say to nginx-1.18 in the future? It should be as simple as updating the version of nginx in the configuration file and the system should take care of the rest.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Ideally the system should be intelligent enough to know what has already been done and apply the necessary changes only. That’s the declarative way of doing things.</a:t>
            </a:r>
            <a:endParaRPr/>
          </a:p>
          <a:p>
            <a:pPr indent="0" lvl="0" marL="0" rtl="0" algn="l">
              <a:lnSpc>
                <a:spcPct val="100000"/>
              </a:lnSpc>
              <a:spcBef>
                <a:spcPts val="0"/>
              </a:spcBef>
              <a:spcAft>
                <a:spcPts val="0"/>
              </a:spcAft>
              <a:buSzPts val="1400"/>
              <a:buNone/>
            </a:pPr>
            <a:r>
              <a:t/>
            </a:r>
            <a:endParaRPr/>
          </a:p>
        </p:txBody>
      </p:sp>
      <p:sp>
        <p:nvSpPr>
          <p:cNvPr id="7106" name="Google Shape;7106;g2723401ced7_4_60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5" name="Shape 7115"/>
        <p:cNvGrpSpPr/>
        <p:nvPr/>
      </p:nvGrpSpPr>
      <p:grpSpPr>
        <a:xfrm>
          <a:off x="0" y="0"/>
          <a:ext cx="0" cy="0"/>
          <a:chOff x="0" y="0"/>
          <a:chExt cx="0" cy="0"/>
        </a:xfrm>
      </p:grpSpPr>
      <p:sp>
        <p:nvSpPr>
          <p:cNvPr id="7116" name="Google Shape;7116;g2723401ced7_4_6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7" name="Google Shape;7117;g2723401ced7_4_6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the Kubernetes world the imperative way of managing infrastructure is using commands like kubectl run to create a pod, the kubectl create deployment command to create a deployment, kubectl expose command to create a service to expose a deployment. The kubectl edit command may be used to edit an existing object. For scaling a deployment or replicaset use the kubectl scale command, updating the image on a deployment use the kubectl set image command etc.</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have also used object configuration files to manage objects. Such as creating an object using the kubectl create –f command with the f option to specify the object configuration file and editing an object using the kubectl edit commands and deleting an object using the kubectl delete command. All of these are imperative approaches to managing objects in Kubernetes. We are saying exactly how to bring the infrastructure to our needs by creating, updating or deleting objects.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declarative approach would be to create a set of files that defines the expected state of the applications and services on a Kubernetes cluster. And with a single kubectl apply command Kubernetes should be able to read the object configuration files and decide by itself what needs to be done to bring the infrastructure to the expected state.  So in the declarative approach you will run the kubectl apply command for creating updating or deleting an object. The apply command will look at the existing configuration and figure out what changes need to be made to the system.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let’s look at these in a bit more detail.</a:t>
            </a:r>
            <a:endParaRPr/>
          </a:p>
          <a:p>
            <a:pPr indent="0" lvl="0" marL="0" rtl="0" algn="l">
              <a:lnSpc>
                <a:spcPct val="100000"/>
              </a:lnSpc>
              <a:spcBef>
                <a:spcPts val="0"/>
              </a:spcBef>
              <a:spcAft>
                <a:spcPts val="0"/>
              </a:spcAft>
              <a:buSzPts val="1400"/>
              <a:buNone/>
            </a:pPr>
            <a:r>
              <a:t/>
            </a:r>
            <a:endParaRPr/>
          </a:p>
        </p:txBody>
      </p:sp>
      <p:sp>
        <p:nvSpPr>
          <p:cNvPr id="7118" name="Google Shape;7118;g2723401ced7_4_6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2723401ced7_4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1" name="Google Shape;2511;g2723401ced7_4_4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how is it done? There are a lot of containerized versions of applications readily available as of today. So most organizations have their products containerized and available in a public docker registry called dockerhub/or docker store already. &lt;show dockerhub&gt;. For example you can find images of most common operating systems, databases and other services and tools. Once you identify the images you need and you install Docker on your host..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bringing up an application stack, is as easy as running a docker run command with the name of the image. In this case running a docker run ansible command will run an instance of ansible on the docker host. Similarly run an instance of mongodb, redis and nodejs using the docker run command. And  then when you run nodejs just point to the location of the code repository on the host.  If we need to run multiple instances of the web service, simply add as many instances as you need, and configure a load balancer of some kind in the front. &lt;click&gt; In case one of the instances was to fail, simply destroy that instance and launch a new instance. There are other solutions available for handling such cases, that we will look at later during this course.</a:t>
            </a:r>
            <a:endParaRPr/>
          </a:p>
          <a:p>
            <a:pPr indent="0" lvl="0" marL="0" rtl="0" algn="l">
              <a:lnSpc>
                <a:spcPct val="100000"/>
              </a:lnSpc>
              <a:spcBef>
                <a:spcPts val="0"/>
              </a:spcBef>
              <a:spcAft>
                <a:spcPts val="0"/>
              </a:spcAft>
              <a:buSzPts val="1400"/>
              <a:buNone/>
            </a:pPr>
            <a:r>
              <a:t/>
            </a:r>
            <a:endParaRPr/>
          </a:p>
        </p:txBody>
      </p:sp>
      <p:sp>
        <p:nvSpPr>
          <p:cNvPr id="2512" name="Google Shape;2512;g2723401ced7_4_4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4" name="Shape 7134"/>
        <p:cNvGrpSpPr/>
        <p:nvPr/>
      </p:nvGrpSpPr>
      <p:grpSpPr>
        <a:xfrm>
          <a:off x="0" y="0"/>
          <a:ext cx="0" cy="0"/>
          <a:chOff x="0" y="0"/>
          <a:chExt cx="0" cy="0"/>
        </a:xfrm>
      </p:grpSpPr>
      <p:sp>
        <p:nvSpPr>
          <p:cNvPr id="7135" name="Google Shape;7135;g2723401ced7_4_6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6" name="Google Shape;7136;g2723401ced7_4_6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Within the imperative approach there are 2 ways. The first is using imperative commands such as the run, create, expose commands to create new objects. And the edit, scale, and set commands to update existing objects. These commands help in quickly creating or modifying objects as we don’t have to deal with YAML files. And these are helpful during the certification exams.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However they are limited in functionality and will require forming long and complex commands for advanced use cases.  Such as creating a multi container pod or deployment.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Secondly these commands are run once and forgotten. They are only available in the session history of the user who ran these commands. It’s hard for another person to figure how these objects were created, so it is hard to keep track of.  And so it’s difficult to work with these commands in large or complex environments.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That’s where managing objects with object configuration files can help.</a:t>
            </a:r>
            <a:endParaRPr/>
          </a:p>
        </p:txBody>
      </p:sp>
      <p:sp>
        <p:nvSpPr>
          <p:cNvPr id="7137" name="Google Shape;7137;g2723401ced7_4_6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8" name="Shape 7148"/>
        <p:cNvGrpSpPr/>
        <p:nvPr/>
      </p:nvGrpSpPr>
      <p:grpSpPr>
        <a:xfrm>
          <a:off x="0" y="0"/>
          <a:ext cx="0" cy="0"/>
          <a:chOff x="0" y="0"/>
          <a:chExt cx="0" cy="0"/>
        </a:xfrm>
      </p:grpSpPr>
      <p:sp>
        <p:nvSpPr>
          <p:cNvPr id="7149" name="Google Shape;7149;g2723401ced7_4_6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0" name="Google Shape;7150;g2723401ced7_4_6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That’s where managing objects with object configuration files can help. Creating object definition files or configuration files or manifest files as it’s also called, can help us write down exactly what we need the object to look like in a YAML format and use the kubectl create command to create the object. We now have the YAML file with us always and it can be saved in a code repository like GIT. We can put together a change review and approval process around these files, so that a change made is reviewed and approved before it is applied to production.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In the future if a change is to be made, for instance editing the image name to another version, there are different ways to go about it. One way is to use the kubectl edit command and specify the object name. When this command is run, it opens a YAML definition file similar to the one you used to create the object, but with some additional fields.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7151" name="Google Shape;7151;g2723401ced7_4_6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4" name="Shape 7164"/>
        <p:cNvGrpSpPr/>
        <p:nvPr/>
      </p:nvGrpSpPr>
      <p:grpSpPr>
        <a:xfrm>
          <a:off x="0" y="0"/>
          <a:ext cx="0" cy="0"/>
          <a:chOff x="0" y="0"/>
          <a:chExt cx="0" cy="0"/>
        </a:xfrm>
      </p:grpSpPr>
      <p:sp>
        <p:nvSpPr>
          <p:cNvPr id="7165" name="Google Shape;7165;g2723401ced7_4_6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6" name="Google Shape;7166;g2723401ced7_4_6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it opens a YAML definition file similar to the one you used to create the object, but with some additional fields.  This is not the file you used to create the object. This is a similar pod definition file within the Kubernetes memory. You can make changes to this file and save and quit, and those changes will be applied to the live object. However note that now there is a difference between the live object and the definition file you have locally. The change you made using the kubectl edit command is not really recorded anywhere. After the change is applied you are only left with your local definition file which in fact has the old image name in it. </a:t>
            </a:r>
            <a:endParaRPr/>
          </a:p>
        </p:txBody>
      </p:sp>
      <p:sp>
        <p:nvSpPr>
          <p:cNvPr id="7167" name="Google Shape;7167;g2723401ced7_4_6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4" name="Shape 7194"/>
        <p:cNvGrpSpPr/>
        <p:nvPr/>
      </p:nvGrpSpPr>
      <p:grpSpPr>
        <a:xfrm>
          <a:off x="0" y="0"/>
          <a:ext cx="0" cy="0"/>
          <a:chOff x="0" y="0"/>
          <a:chExt cx="0" cy="0"/>
        </a:xfrm>
      </p:grpSpPr>
      <p:sp>
        <p:nvSpPr>
          <p:cNvPr id="7195" name="Google Shape;7195;g2723401ced7_4_6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6" name="Google Shape;7196;g2723401ced7_4_6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In the future say you or a team mate decide to make a change to this object, unaware that a change was made using the kubectl edit command, when the new change is applied the previous change to the image is lost. So you can use the kubectl edit command if you are making a change and you are sure you are not going to rely on the object configuration file in the future.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A better approach to that is to first edit the local version of object configuration file with the required changes and then run the kubectl replace command to update the object. This way, going forward the changes made are recorded and can be tracked as part of the change review process.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At times you may want to completely delete and recreate objects. In such cases you may run the same command but with the force option.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Now this is still the imperative approach because you are still instructing Kubernetes how to create or update these objects. First you run the kubectl create command to create the object. And then you run the replace command to replace or the delete command to delete the object.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What if you run the create command if the object already exists? Then it would fail with an error that says the pod already exists.  When you update an object, you should always make sure it exists first before running the replace command. If an object doesn’t exist the replace command fails with an error message. So the imperative approach is very taxing for you as an administrator as you must always be aware of the current configurations and perform checks to make sure things are in place before making a change.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7197" name="Google Shape;7197;g2723401ced7_4_6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8" name="Shape 7218"/>
        <p:cNvGrpSpPr/>
        <p:nvPr/>
      </p:nvGrpSpPr>
      <p:grpSpPr>
        <a:xfrm>
          <a:off x="0" y="0"/>
          <a:ext cx="0" cy="0"/>
          <a:chOff x="0" y="0"/>
          <a:chExt cx="0" cy="0"/>
        </a:xfrm>
      </p:grpSpPr>
      <p:sp>
        <p:nvSpPr>
          <p:cNvPr id="7219" name="Google Shape;7219;g2723401ced7_4_6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0" name="Google Shape;7220;g2723401ced7_4_6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declarative approach is where you use the same object configuration files, but use the kubectl apply command to manage objects. The kubectl apply command is intelligent enough to create an object if it doesn’t already exist. If there are multiple object configuration files as you would usually, then you may specify a directory as the path instead of a single file. That way all the objects are created at once.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When changes are to be made, simply update the object configuration file and run the kubectl apply command again. This time it knows that the object exists, and so only updates the object with the new changes.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Going forward for any changes made on the application, whether they are updating images or adding new configuration files, simply update your local repository with the changes and run the kubectl apply command. We will discuss more about how the kubectl apply command works in the next lecture.</a:t>
            </a:r>
            <a:endParaRPr/>
          </a:p>
        </p:txBody>
      </p:sp>
      <p:sp>
        <p:nvSpPr>
          <p:cNvPr id="7221" name="Google Shape;7221;g2723401ced7_4_61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7" name="Shape 7237"/>
        <p:cNvGrpSpPr/>
        <p:nvPr/>
      </p:nvGrpSpPr>
      <p:grpSpPr>
        <a:xfrm>
          <a:off x="0" y="0"/>
          <a:ext cx="0" cy="0"/>
          <a:chOff x="0" y="0"/>
          <a:chExt cx="0" cy="0"/>
        </a:xfrm>
      </p:grpSpPr>
      <p:sp>
        <p:nvSpPr>
          <p:cNvPr id="7238" name="Google Shape;7238;g2723401ced7_4_6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9" name="Google Shape;7239;g2723401ced7_4_62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From an exam perspective you could use the imperative approach to save time as much as possible. For example if the question is to just create a pod or a deployment with a given image, then one of these imperative commands can help you achieve that quickly.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If you need to edit a property of an object then using the kubectl edit command may be the quickest way.</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If you have a complex requirement with multiple containers, environment variables, commands, initContainers etc, then using an object configuration file to create the object would be preferred. This way if you see that you made a mistake, you can easily update the file and apply it again.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7240" name="Google Shape;7240;g2723401ced7_4_62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3" name="Shape 7253"/>
        <p:cNvGrpSpPr/>
        <p:nvPr/>
      </p:nvGrpSpPr>
      <p:grpSpPr>
        <a:xfrm>
          <a:off x="0" y="0"/>
          <a:ext cx="0" cy="0"/>
          <a:chOff x="0" y="0"/>
          <a:chExt cx="0" cy="0"/>
        </a:xfrm>
      </p:grpSpPr>
      <p:sp>
        <p:nvSpPr>
          <p:cNvPr id="7254" name="Google Shape;7254;g2723401ced7_4_6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5" name="Google Shape;7255;g2723401ced7_4_62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For more details on the different approaches to managing a Kubernetes cluster, get yourself familiarized with the Kubernetes documentation pages. </a:t>
            </a:r>
            <a:endParaRPr/>
          </a:p>
        </p:txBody>
      </p:sp>
      <p:sp>
        <p:nvSpPr>
          <p:cNvPr id="7256" name="Google Shape;7256;g2723401ced7_4_62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0" name="Shape 7260"/>
        <p:cNvGrpSpPr/>
        <p:nvPr/>
      </p:nvGrpSpPr>
      <p:grpSpPr>
        <a:xfrm>
          <a:off x="0" y="0"/>
          <a:ext cx="0" cy="0"/>
          <a:chOff x="0" y="0"/>
          <a:chExt cx="0" cy="0"/>
        </a:xfrm>
      </p:grpSpPr>
      <p:sp>
        <p:nvSpPr>
          <p:cNvPr id="7261" name="Google Shape;7261;g2f0fa7928e9_4_0: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In this lecture we will understand more about how the kubectl apply command works.</a:t>
            </a:r>
            <a:endParaRPr/>
          </a:p>
        </p:txBody>
      </p:sp>
      <p:sp>
        <p:nvSpPr>
          <p:cNvPr id="7262" name="Google Shape;7262;g2f0fa7928e9_4_0: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6" name="Shape 7266"/>
        <p:cNvGrpSpPr/>
        <p:nvPr/>
      </p:nvGrpSpPr>
      <p:grpSpPr>
        <a:xfrm>
          <a:off x="0" y="0"/>
          <a:ext cx="0" cy="0"/>
          <a:chOff x="0" y="0"/>
          <a:chExt cx="0" cy="0"/>
        </a:xfrm>
      </p:grpSpPr>
      <p:sp>
        <p:nvSpPr>
          <p:cNvPr id="7267" name="Google Shape;7267;g2723401ced7_4_6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8" name="Google Shape;7268;g2723401ced7_4_62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the previous lecture we saw how a kubectl apply command can be used to manage objects in a declarative way. In this lecture we wil see a bit more about how the apply command works internally. </a:t>
            </a:r>
            <a:endParaRPr/>
          </a:p>
        </p:txBody>
      </p:sp>
      <p:sp>
        <p:nvSpPr>
          <p:cNvPr id="7269" name="Google Shape;7269;g2723401ced7_4_62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5" name="Shape 7285"/>
        <p:cNvGrpSpPr/>
        <p:nvPr/>
      </p:nvGrpSpPr>
      <p:grpSpPr>
        <a:xfrm>
          <a:off x="0" y="0"/>
          <a:ext cx="0" cy="0"/>
          <a:chOff x="0" y="0"/>
          <a:chExt cx="0" cy="0"/>
        </a:xfrm>
      </p:grpSpPr>
      <p:sp>
        <p:nvSpPr>
          <p:cNvPr id="7286" name="Google Shape;7286;g2723401ced7_4_6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7" name="Google Shape;7287;g2723401ced7_4_62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apply command takes into consideration the local configuration file, the live object definition on Kubernetes, and the last applied configuration before making a decision on what changes are to be made.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When you run the apply command, if the object does not already exist, the object is created. When the object is created an object configuration similar to what we created locally is created within Kubernetes but with additional fields to store status of the object. This is the live configuration of the object on the Kubernetes cluster. This is how Kubernetes internally stores information about an object no matter what approach you use to create the object.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But when you use the kubectl apply command to create an object it does something more. The YAML version of the local object configuration file we wrote is converted to a JSON format and stored as the last applied configuration.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Going forward for any updates to the object, all the three are compared to identify what changes are to be made on the live object.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For example when the nginx image is updated to 1.18 in our local file and we run the kubectl apply command, this value is compared with the value in the live configuration and if there is a difference the live configuration is updated with the new value. After any change the last applied json format is always updated to the latest.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&lt;c&gt;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why do we really need the last applied configuration. If a field was deleted, say for example the type label was deleted. Now when we run the kubectl apply command, we see that the last applied configuration had a label type but it’s not present in the live configuration. This means that the field needs to be removed from the live configuration. If a field was present in the live configuration and not present in the local or last applied configuration then it is left as is. </a:t>
            </a:r>
            <a:endParaRPr/>
          </a:p>
          <a:p>
            <a:pPr indent="0" lvl="0" marL="0" rtl="0" algn="l">
              <a:lnSpc>
                <a:spcPct val="100000"/>
              </a:lnSpc>
              <a:spcBef>
                <a:spcPts val="0"/>
              </a:spcBef>
              <a:spcAft>
                <a:spcPts val="0"/>
              </a:spcAft>
              <a:buSzPts val="1400"/>
              <a:buNone/>
            </a:pPr>
            <a:br>
              <a:rPr lang="en"/>
            </a:b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But where is this JSON object stored? </a:t>
            </a:r>
            <a:endParaRPr/>
          </a:p>
        </p:txBody>
      </p:sp>
      <p:sp>
        <p:nvSpPr>
          <p:cNvPr id="7288" name="Google Shape;7288;g2723401ced7_4_62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2f1107c7136_0_289:notes"/>
          <p:cNvSpPr txBox="1"/>
          <p:nvPr>
            <p:ph idx="1" type="body"/>
          </p:nvPr>
        </p:nvSpPr>
        <p:spPr>
          <a:xfrm>
            <a:off x="145732" y="7056120"/>
            <a:ext cx="6566400" cy="18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g2f1107c7136_0_289:notes"/>
          <p:cNvSpPr/>
          <p:nvPr>
            <p:ph idx="2" type="sldImg"/>
          </p:nvPr>
        </p:nvSpPr>
        <p:spPr>
          <a:xfrm>
            <a:off x="145732" y="260351"/>
            <a:ext cx="6566400" cy="6576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2723401ced7_4_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1" name="Google Shape;2561;g2723401ced7_4_5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have been talking about images and containers. Let’s understand the difference between the two.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An image is a package or a template, just like a VM template that you might have worked with in the virtualization world. It is used to create one or more containers.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Containers are running instances off images that are isolated and have their own environments and set of processes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&lt;show dockerhub&gt; As we have seen before a lot of products have been dockerized already. In case you cannot find what you are looking for you could create an image yourself and push it to the Docker hub repository making it available for public.</a:t>
            </a:r>
            <a:endParaRPr/>
          </a:p>
        </p:txBody>
      </p:sp>
      <p:sp>
        <p:nvSpPr>
          <p:cNvPr id="2562" name="Google Shape;2562;g2723401ced7_4_5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9" name="Shape 7329"/>
        <p:cNvGrpSpPr/>
        <p:nvPr/>
      </p:nvGrpSpPr>
      <p:grpSpPr>
        <a:xfrm>
          <a:off x="0" y="0"/>
          <a:ext cx="0" cy="0"/>
          <a:chOff x="0" y="0"/>
          <a:chExt cx="0" cy="0"/>
        </a:xfrm>
      </p:grpSpPr>
      <p:sp>
        <p:nvSpPr>
          <p:cNvPr id="7330" name="Google Shape;7330;g2723401ced7_4_6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1" name="Google Shape;7331;g2723401ced7_4_63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What we just discussed is available for your reference in detail in the Kubernetes documentation pages. </a:t>
            </a:r>
            <a:endParaRPr/>
          </a:p>
        </p:txBody>
      </p:sp>
      <p:sp>
        <p:nvSpPr>
          <p:cNvPr id="7332" name="Google Shape;7332;g2723401ced7_4_63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6" name="Shape 7336"/>
        <p:cNvGrpSpPr/>
        <p:nvPr/>
      </p:nvGrpSpPr>
      <p:grpSpPr>
        <a:xfrm>
          <a:off x="0" y="0"/>
          <a:ext cx="0" cy="0"/>
          <a:chOff x="0" y="0"/>
          <a:chExt cx="0" cy="0"/>
        </a:xfrm>
      </p:grpSpPr>
      <p:sp>
        <p:nvSpPr>
          <p:cNvPr id="7337" name="Google Shape;7337;g2723401ced7_4_6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8" name="Google Shape;7338;g2723401ced7_4_63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we saw the 3 sets of files – and we know that the local file is what’s stored on our local system and the live object configuration is in the Kubernetes memory.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But where is this JSON file that has the last applied configuration stored? </a:t>
            </a:r>
            <a:endParaRPr/>
          </a:p>
        </p:txBody>
      </p:sp>
      <p:sp>
        <p:nvSpPr>
          <p:cNvPr id="7339" name="Google Shape;7339;g2723401ced7_4_63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2" name="Shape 7372"/>
        <p:cNvGrpSpPr/>
        <p:nvPr/>
      </p:nvGrpSpPr>
      <p:grpSpPr>
        <a:xfrm>
          <a:off x="0" y="0"/>
          <a:ext cx="0" cy="0"/>
          <a:chOff x="0" y="0"/>
          <a:chExt cx="0" cy="0"/>
        </a:xfrm>
      </p:grpSpPr>
      <p:sp>
        <p:nvSpPr>
          <p:cNvPr id="7373" name="Google Shape;7373;g2723401ced7_4_6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4" name="Google Shape;7374;g2723401ced7_4_63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It’s stored on the live object configuration on the cluster as an annotation named last-applied-configuration. Remember that this is only done when you use the apply command. The kubectl create or replace commands do not store the last applied configuration like this. So you must bear in mind not to mix imperative and declarative approaches.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Once you use the apply command, going forward whenever a change is made the apply command compares all 3 sections – the local pod definition file, the live object configuration and the last applied configuration stored within the live object configuration file for deciding what changes are to be made to the live configuration.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Well that’s it for this lecture and I will see you in the next.</a:t>
            </a:r>
            <a:endParaRPr/>
          </a:p>
        </p:txBody>
      </p:sp>
      <p:sp>
        <p:nvSpPr>
          <p:cNvPr id="7375" name="Google Shape;7375;g2723401ced7_4_63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6" name="Shape 7406"/>
        <p:cNvGrpSpPr/>
        <p:nvPr/>
      </p:nvGrpSpPr>
      <p:grpSpPr>
        <a:xfrm>
          <a:off x="0" y="0"/>
          <a:ext cx="0" cy="0"/>
          <a:chOff x="0" y="0"/>
          <a:chExt cx="0" cy="0"/>
        </a:xfrm>
      </p:grpSpPr>
      <p:sp>
        <p:nvSpPr>
          <p:cNvPr id="7407" name="Google Shape;7407;g2723401ced7_4_6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8" name="Google Shape;7408;g2723401ced7_4_63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So you are going to come across Docker and ContainerD many times going forward. When you read older blogs  or documentation pages you'll see Docker mentioned along with Kubernetes and when you read newer blogs you'll see containerD and you'll wonder what the difference is between the two. And there are a few CLI tools like crictl, nerdctl, ctr. What are these and which one should you use? That's what I am going to explain in this video.</a:t>
            </a:r>
            <a:endParaRPr/>
          </a:p>
        </p:txBody>
      </p:sp>
      <p:sp>
        <p:nvSpPr>
          <p:cNvPr id="7409" name="Google Shape;7409;g2723401ced7_4_638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410" name="Google Shape;7410;g2723401ced7_4_63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2" name="Shape 7422"/>
        <p:cNvGrpSpPr/>
        <p:nvPr/>
      </p:nvGrpSpPr>
      <p:grpSpPr>
        <a:xfrm>
          <a:off x="0" y="0"/>
          <a:ext cx="0" cy="0"/>
          <a:chOff x="0" y="0"/>
          <a:chExt cx="0" cy="0"/>
        </a:xfrm>
      </p:grpSpPr>
      <p:sp>
        <p:nvSpPr>
          <p:cNvPr id="7423" name="Google Shape;7423;g2723401ced7_4_6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4" name="Google Shape;7424;g2723401ced7_4_63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Let's go back in time to the beginning of the container era. In the beginning there was Docker. There were others too like Rkt, but Docker's user experience made working with containers super simple and hence Docker became the most dominant container tool. And then came Kubernetes to orchestrate Docker. Kubernetes was built to orchestrate Docker specifically. Docker and Kubernetes were tightly coupled. And back then Kubernetes only worked with Docker and didn't support any other container solutions.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And then Kubernetes grew in popularity as a container orchestrator. And now other container runtimes like rkt wanted in. Kubernetes users needed it to work with container runtimes other than just Docker.</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And so Kubernetes introduced an interface called Container Runtime Interface or (CRI). </a:t>
            </a:r>
            <a:endParaRPr/>
          </a:p>
        </p:txBody>
      </p:sp>
      <p:sp>
        <p:nvSpPr>
          <p:cNvPr id="7425" name="Google Shape;7425;g2723401ced7_4_639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426" name="Google Shape;7426;g2723401ced7_4_63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8" name="Shape 7438"/>
        <p:cNvGrpSpPr/>
        <p:nvPr/>
      </p:nvGrpSpPr>
      <p:grpSpPr>
        <a:xfrm>
          <a:off x="0" y="0"/>
          <a:ext cx="0" cy="0"/>
          <a:chOff x="0" y="0"/>
          <a:chExt cx="0" cy="0"/>
        </a:xfrm>
      </p:grpSpPr>
      <p:sp>
        <p:nvSpPr>
          <p:cNvPr id="7439" name="Google Shape;7439;g2723401ced7_4_6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0" name="Google Shape;7440;g2723401ced7_4_64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CRI allowed any vendor to work as a container runtime for Kubernetes as long as they adhered to the OCI standards. OCI stands for open container initiative and it consists of an imagespec and a runtimespec. imagespec means the specifications on how an image should be biuld. And runtime spec defined standards on how any container runtime should be developed. So keeping these standards in mind anyone could build a container runtime that can be used by anybody to work with Kubernetes.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So rocket and other container runtimes that adhered to the OCI standards were now supported as container runtimes for Kubernetes via the CRI. However, Docker wasn’t built to support the CRI standards. Docker was built way before CRI was introduced. Docker still was the dominant container tool used by most, so Kubernetes had to continue to support Docker. And so Kubernetes introduced what is known as dockershim – which was a hacky temporary way to continue to support Docker outside of the Container Runtime Interface. So while most other container runtimes worked through the CRI docker continued to work without it.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But you see Docker isn't just a container runtime. </a:t>
            </a:r>
            <a:endParaRPr/>
          </a:p>
        </p:txBody>
      </p:sp>
      <p:sp>
        <p:nvSpPr>
          <p:cNvPr id="7441" name="Google Shape;7441;g2723401ced7_4_641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442" name="Google Shape;7442;g2723401ced7_4_64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2" name="Shape 7462"/>
        <p:cNvGrpSpPr/>
        <p:nvPr/>
      </p:nvGrpSpPr>
      <p:grpSpPr>
        <a:xfrm>
          <a:off x="0" y="0"/>
          <a:ext cx="0" cy="0"/>
          <a:chOff x="0" y="0"/>
          <a:chExt cx="0" cy="0"/>
        </a:xfrm>
      </p:grpSpPr>
      <p:sp>
        <p:nvSpPr>
          <p:cNvPr id="7463" name="Google Shape;7463;g2723401ced7_4_6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4" name="Google Shape;7464;g2723401ced7_4_64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Docker consisted of multiple tools put together - the Docker CLI, the API, the build tools that help build images, there was support for volumes, auth, security and finally also the container run time called RUNC and the daemon that managed runC called the ContainerD. So ContainerD is CRI compatible and can work directly with Kubernetes as all other runtimes. So containerD can be used as a runtime on its own, separate from Docker. </a:t>
            </a:r>
            <a:endParaRPr/>
          </a:p>
        </p:txBody>
      </p:sp>
      <p:sp>
        <p:nvSpPr>
          <p:cNvPr id="7465" name="Google Shape;7465;g2723401ced7_4_643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466" name="Google Shape;7466;g2723401ced7_4_64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5" name="Shape 7495"/>
        <p:cNvGrpSpPr/>
        <p:nvPr/>
      </p:nvGrpSpPr>
      <p:grpSpPr>
        <a:xfrm>
          <a:off x="0" y="0"/>
          <a:ext cx="0" cy="0"/>
          <a:chOff x="0" y="0"/>
          <a:chExt cx="0" cy="0"/>
        </a:xfrm>
      </p:grpSpPr>
      <p:sp>
        <p:nvSpPr>
          <p:cNvPr id="7496" name="Google Shape;7496;g2723401ced7_4_6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7" name="Google Shape;7497;g2723401ced7_4_64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So now you have containerD as a separate runtime and docker separately. Kubernetes continued to maintain support for Docker Engine directly however having to maintain the dockershim was an unnecessary effort and added complications, so it was decided in v1.24 release of Kubernetes to remove dockershim completely and so support for Docker was removed.</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So that's the whole story. Let's look into containerd more specifically now. ContainerD was </a:t>
            </a:r>
            <a:endParaRPr/>
          </a:p>
        </p:txBody>
      </p:sp>
      <p:sp>
        <p:nvSpPr>
          <p:cNvPr id="7498" name="Google Shape;7498;g2723401ced7_4_646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499" name="Google Shape;7499;g2723401ced7_4_64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0" name="Shape 7530"/>
        <p:cNvGrpSpPr/>
        <p:nvPr/>
      </p:nvGrpSpPr>
      <p:grpSpPr>
        <a:xfrm>
          <a:off x="0" y="0"/>
          <a:ext cx="0" cy="0"/>
          <a:chOff x="0" y="0"/>
          <a:chExt cx="0" cy="0"/>
        </a:xfrm>
      </p:grpSpPr>
      <p:sp>
        <p:nvSpPr>
          <p:cNvPr id="7531" name="Google Shape;7531;g2723401ced7_4_6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2" name="Google Shape;7532;g2723401ced7_4_65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Now containerD – although is part of Docker, is a separate project on its own now and is a member of CNCF with the "graduated" status. </a:t>
            </a:r>
            <a:endParaRPr/>
          </a:p>
          <a:p>
            <a:pPr indent="-228600" lvl="0" marL="457200" marR="0" rtl="0" algn="l">
              <a:lnSpc>
                <a:spcPct val="100000"/>
              </a:lnSpc>
              <a:spcBef>
                <a:spcPts val="0"/>
              </a:spcBef>
              <a:spcAft>
                <a:spcPts val="0"/>
              </a:spcAft>
              <a:buSzPts val="1400"/>
              <a:buNone/>
            </a:pPr>
            <a:r>
              <a:t/>
            </a:r>
            <a:endParaRPr/>
          </a:p>
        </p:txBody>
      </p:sp>
      <p:sp>
        <p:nvSpPr>
          <p:cNvPr id="7533" name="Google Shape;7533;g2723401ced7_4_650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534" name="Google Shape;7534;g2723401ced7_4_65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8" name="Shape 7538"/>
        <p:cNvGrpSpPr/>
        <p:nvPr/>
      </p:nvGrpSpPr>
      <p:grpSpPr>
        <a:xfrm>
          <a:off x="0" y="0"/>
          <a:ext cx="0" cy="0"/>
          <a:chOff x="0" y="0"/>
          <a:chExt cx="0" cy="0"/>
        </a:xfrm>
      </p:grpSpPr>
      <p:sp>
        <p:nvSpPr>
          <p:cNvPr id="7539" name="Google Shape;7539;g2723401ced7_4_6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0" name="Google Shape;7540;g2723401ced7_4_65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You can now install containerd on it's own without having to install Docker itself. So, if you don't really need Docker's other features you could ideally just install containerD alone.</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Typically we ran containers using the docker run command. If Docker isn't installed how do you run containers with just containerD?</a:t>
            </a:r>
            <a:endParaRPr/>
          </a:p>
        </p:txBody>
      </p:sp>
      <p:sp>
        <p:nvSpPr>
          <p:cNvPr id="7541" name="Google Shape;7541;g2723401ced7_4_6509: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542" name="Google Shape;7542;g2723401ced7_4_65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g2723401ced7_4_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6" name="Google Shape;2576;g2723401ced7_4_5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If you look at it, &lt;click&gt; traditionally developers developed applications. &lt;click&gt; Then they hand it over to Ops team to deploy and manage it in production environments. They do that by providing a set of instructions such as information about how the hosts must be setup, what pre-requisites are to be installed on the host and how the dependencies are to be configured etc. Since the Ops team did not develop the application on their own, they struggle with setting it up. &lt;click&gt; When they hit an issue, they work with the developers to resolve 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With Docker, a major portion of work involved in setting up the infrastructure is now in the hands of the developers in the form of a Docker file. &lt;click&gt; The guide that the developers built previously to setup the infrastructure can now easily put together into a Dockerfile to &lt;click&gt; create an image for their applications. This image can now run on any container platform and is guaranteed to run the same way everywhere. So the Ops team now can simply use the image to deploy the application. Since the image was already working when the developer built it and operations are not modifying it, it continues to work the same when deployed in production.</a:t>
            </a:r>
            <a:endParaRPr/>
          </a:p>
        </p:txBody>
      </p:sp>
      <p:sp>
        <p:nvSpPr>
          <p:cNvPr id="2577" name="Google Shape;2577;g2723401ced7_4_5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6" name="Shape 7546"/>
        <p:cNvGrpSpPr/>
        <p:nvPr/>
      </p:nvGrpSpPr>
      <p:grpSpPr>
        <a:xfrm>
          <a:off x="0" y="0"/>
          <a:ext cx="0" cy="0"/>
          <a:chOff x="0" y="0"/>
          <a:chExt cx="0" cy="0"/>
        </a:xfrm>
      </p:grpSpPr>
      <p:sp>
        <p:nvSpPr>
          <p:cNvPr id="7547" name="Google Shape;7547;g2723401ced7_4_6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8" name="Google Shape;7548;g2723401ced7_4_65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Once you install containerD it comes with a command line tool called ctr. This tool is solely made for debugging containerd and is not very user friendly as it only supports a limited set of features. For others you'll have to rely on making API calls.</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p:txBody>
      </p:sp>
      <p:sp>
        <p:nvSpPr>
          <p:cNvPr id="7549" name="Google Shape;7549;g2723401ced7_4_651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550" name="Google Shape;7550;g2723401ced7_4_65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6" name="Shape 7566"/>
        <p:cNvGrpSpPr/>
        <p:nvPr/>
      </p:nvGrpSpPr>
      <p:grpSpPr>
        <a:xfrm>
          <a:off x="0" y="0"/>
          <a:ext cx="0" cy="0"/>
          <a:chOff x="0" y="0"/>
          <a:chExt cx="0" cy="0"/>
        </a:xfrm>
      </p:grpSpPr>
      <p:sp>
        <p:nvSpPr>
          <p:cNvPr id="7567" name="Google Shape;7567;g2723401ced7_4_6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8" name="Google Shape;7568;g2723401ced7_4_65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This can be used to  perform basic container related activities such as pull images – for example to pull a redis image you'd say ctr images pull and then followed by the address of the image.</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To run a container use the ctr run command and specify the image address.</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But as I mentioned this tool is solely made for debugging containerd and is not very user friendly and not to be used for running or managing containers on a system.</a:t>
            </a:r>
            <a:endParaRPr/>
          </a:p>
        </p:txBody>
      </p:sp>
      <p:sp>
        <p:nvSpPr>
          <p:cNvPr id="7569" name="Google Shape;7569;g2723401ced7_4_653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570" name="Google Shape;7570;g2723401ced7_4_65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1" name="Shape 7581"/>
        <p:cNvGrpSpPr/>
        <p:nvPr/>
      </p:nvGrpSpPr>
      <p:grpSpPr>
        <a:xfrm>
          <a:off x="0" y="0"/>
          <a:ext cx="0" cy="0"/>
          <a:chOff x="0" y="0"/>
          <a:chExt cx="0" cy="0"/>
        </a:xfrm>
      </p:grpSpPr>
      <p:sp>
        <p:nvSpPr>
          <p:cNvPr id="7582" name="Google Shape;7582;g2723401ced7_4_65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3" name="Google Shape;7583;g2723401ced7_4_65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
                <a:solidFill>
                  <a:srgbClr val="15171A"/>
                </a:solidFill>
                <a:latin typeface="Arial"/>
                <a:ea typeface="Arial"/>
                <a:cs typeface="Arial"/>
                <a:sym typeface="Arial"/>
              </a:rPr>
              <a:t>A better alternative recommended is the nerdctl tool. nerdctl command is a docker like CLI for containerD. It has the added benefit that it can give us access to the newest features implemented into containerd. For example, we can work with encrypted container images, a rather new feature in 2022, that will eventually be implemented into regular Docker commands too. It also supports lazy pulling of images, p2p image distribution, image signing and verifying and namespaces in kubernetes which is not available in Docker.</a:t>
            </a:r>
            <a:endParaRPr/>
          </a:p>
          <a:p>
            <a:pPr indent="-228600" lvl="0" marL="457200" marR="0" rtl="0" algn="l">
              <a:lnSpc>
                <a:spcPct val="100000"/>
              </a:lnSpc>
              <a:spcBef>
                <a:spcPts val="0"/>
              </a:spcBef>
              <a:spcAft>
                <a:spcPts val="0"/>
              </a:spcAft>
              <a:buSzPts val="1400"/>
              <a:buNone/>
            </a:pPr>
            <a:r>
              <a:t/>
            </a:r>
            <a:endParaRPr b="0" i="0">
              <a:solidFill>
                <a:srgbClr val="15171A"/>
              </a:solidFill>
              <a:latin typeface="Arial"/>
              <a:ea typeface="Arial"/>
              <a:cs typeface="Arial"/>
              <a:sym typeface="Arial"/>
            </a:endParaRPr>
          </a:p>
          <a:p>
            <a:pPr indent="-228600" lvl="0" marL="457200" marR="0" rtl="0" algn="l">
              <a:lnSpc>
                <a:spcPct val="100000"/>
              </a:lnSpc>
              <a:spcBef>
                <a:spcPts val="0"/>
              </a:spcBef>
              <a:spcAft>
                <a:spcPts val="0"/>
              </a:spcAft>
              <a:buSzPts val="1400"/>
              <a:buNone/>
            </a:pPr>
            <a:r>
              <a:rPr b="0" i="0" lang="en">
                <a:solidFill>
                  <a:srgbClr val="15171A"/>
                </a:solidFill>
                <a:latin typeface="Arial"/>
                <a:ea typeface="Arial"/>
                <a:cs typeface="Arial"/>
                <a:sym typeface="Arial"/>
              </a:rPr>
              <a:t> </a:t>
            </a:r>
            <a:endParaRPr/>
          </a:p>
          <a:p>
            <a:pPr indent="-228600" lvl="0" marL="457200" marR="0" rtl="0" algn="l">
              <a:lnSpc>
                <a:spcPct val="100000"/>
              </a:lnSpc>
              <a:spcBef>
                <a:spcPts val="0"/>
              </a:spcBef>
              <a:spcAft>
                <a:spcPts val="0"/>
              </a:spcAft>
              <a:buSzPts val="1400"/>
              <a:buNone/>
            </a:pPr>
            <a:r>
              <a:t/>
            </a:r>
            <a:endParaRPr b="0" i="0">
              <a:solidFill>
                <a:srgbClr val="15171A"/>
              </a:solidFill>
              <a:latin typeface="Arial"/>
              <a:ea typeface="Arial"/>
              <a:cs typeface="Arial"/>
              <a:sym typeface="Arial"/>
            </a:endParaRPr>
          </a:p>
        </p:txBody>
      </p:sp>
      <p:sp>
        <p:nvSpPr>
          <p:cNvPr id="7584" name="Google Shape;7584;g2723401ced7_4_6549: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585" name="Google Shape;7585;g2723401ced7_4_65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8" name="Shape 7608"/>
        <p:cNvGrpSpPr/>
        <p:nvPr/>
      </p:nvGrpSpPr>
      <p:grpSpPr>
        <a:xfrm>
          <a:off x="0" y="0"/>
          <a:ext cx="0" cy="0"/>
          <a:chOff x="0" y="0"/>
          <a:chExt cx="0" cy="0"/>
        </a:xfrm>
      </p:grpSpPr>
      <p:sp>
        <p:nvSpPr>
          <p:cNvPr id="7609" name="Google Shape;7609;g2723401ced7_4_65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0" name="Google Shape;7610;g2723401ced7_4_65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The nerdctl tool works very similar to the Docker cli. You can run almost all docker commands that interact with containers and most options with Docker works.</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Here are a few examples. The docker run command to run an instance of redis can easily be converted to nerdctl just by replacing the command with nerdctl.</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The same goes for providing options to expose ports.</a:t>
            </a:r>
            <a:endParaRPr/>
          </a:p>
        </p:txBody>
      </p:sp>
      <p:sp>
        <p:nvSpPr>
          <p:cNvPr id="7611" name="Google Shape;7611;g2723401ced7_4_657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612" name="Google Shape;7612;g2723401ced7_4_65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8" name="Shape 7628"/>
        <p:cNvGrpSpPr/>
        <p:nvPr/>
      </p:nvGrpSpPr>
      <p:grpSpPr>
        <a:xfrm>
          <a:off x="0" y="0"/>
          <a:ext cx="0" cy="0"/>
          <a:chOff x="0" y="0"/>
          <a:chExt cx="0" cy="0"/>
        </a:xfrm>
      </p:grpSpPr>
      <p:sp>
        <p:nvSpPr>
          <p:cNvPr id="7629" name="Google Shape;7629;g2723401ced7_4_6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0" name="Google Shape;7630;g2723401ced7_4_65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
                <a:solidFill>
                  <a:srgbClr val="15171A"/>
                </a:solidFill>
                <a:latin typeface="Arial"/>
                <a:ea typeface="Arial"/>
                <a:cs typeface="Arial"/>
                <a:sym typeface="Arial"/>
              </a:rPr>
              <a:t>Now that we have talked about CTR and nerdctl, it's important to talk about another command line utility known as CRICTL or crictl. </a:t>
            </a:r>
            <a:endParaRPr/>
          </a:p>
          <a:p>
            <a:pPr indent="-228600" lvl="0" marL="457200" marR="0" rtl="0" algn="l">
              <a:lnSpc>
                <a:spcPct val="100000"/>
              </a:lnSpc>
              <a:spcBef>
                <a:spcPts val="0"/>
              </a:spcBef>
              <a:spcAft>
                <a:spcPts val="0"/>
              </a:spcAft>
              <a:buSzPts val="1400"/>
              <a:buNone/>
            </a:pPr>
            <a:r>
              <a:t/>
            </a:r>
            <a:endParaRPr b="0" i="0">
              <a:solidFill>
                <a:srgbClr val="15171A"/>
              </a:solidFill>
              <a:latin typeface="Arial"/>
              <a:ea typeface="Arial"/>
              <a:cs typeface="Arial"/>
              <a:sym typeface="Arial"/>
            </a:endParaRPr>
          </a:p>
          <a:p>
            <a:pPr indent="-228600" lvl="0" marL="457200" marR="0" rtl="0" algn="l">
              <a:lnSpc>
                <a:spcPct val="100000"/>
              </a:lnSpc>
              <a:spcBef>
                <a:spcPts val="0"/>
              </a:spcBef>
              <a:spcAft>
                <a:spcPts val="0"/>
              </a:spcAft>
              <a:buSzPts val="1400"/>
              <a:buNone/>
            </a:pPr>
            <a:r>
              <a:rPr b="0" i="0" lang="en">
                <a:solidFill>
                  <a:srgbClr val="15171A"/>
                </a:solidFill>
                <a:latin typeface="Arial"/>
                <a:ea typeface="Arial"/>
                <a:cs typeface="Arial"/>
                <a:sym typeface="Arial"/>
              </a:rPr>
              <a:t>Earlier we talked about the container runtime interface or CRI. Which is a single interface used to connect CRI compatible container runtimes like containerd or rocket or others. So crictl is a command line utility used to interact with CRI compatible container runtimes. &lt;c&gt; </a:t>
            </a:r>
            <a:endParaRPr/>
          </a:p>
          <a:p>
            <a:pPr indent="-228600" lvl="0" marL="457200" marR="0" rtl="0" algn="l">
              <a:lnSpc>
                <a:spcPct val="100000"/>
              </a:lnSpc>
              <a:spcBef>
                <a:spcPts val="0"/>
              </a:spcBef>
              <a:spcAft>
                <a:spcPts val="0"/>
              </a:spcAft>
              <a:buSzPts val="1400"/>
              <a:buNone/>
            </a:pPr>
            <a:r>
              <a:t/>
            </a:r>
            <a:endParaRPr b="0" i="0">
              <a:solidFill>
                <a:srgbClr val="15171A"/>
              </a:solidFill>
              <a:latin typeface="Arial"/>
              <a:ea typeface="Arial"/>
              <a:cs typeface="Arial"/>
              <a:sym typeface="Arial"/>
            </a:endParaRPr>
          </a:p>
          <a:p>
            <a:pPr indent="-228600" lvl="0" marL="457200" marR="0" rtl="0" algn="l">
              <a:lnSpc>
                <a:spcPct val="100000"/>
              </a:lnSpc>
              <a:spcBef>
                <a:spcPts val="0"/>
              </a:spcBef>
              <a:spcAft>
                <a:spcPts val="0"/>
              </a:spcAft>
              <a:buSzPts val="1400"/>
              <a:buNone/>
            </a:pPr>
            <a:r>
              <a:rPr b="0" i="0" lang="en">
                <a:solidFill>
                  <a:srgbClr val="15171A"/>
                </a:solidFill>
                <a:latin typeface="Arial"/>
                <a:ea typeface="Arial"/>
                <a:cs typeface="Arial"/>
                <a:sym typeface="Arial"/>
              </a:rPr>
              <a:t>It must be installed separately and it is used to inspect and debug container runtimes.  Not ideally to create containers. You can technically create containers with crictl, but its not easy and it's only to be used for some special debugging purposes. Since it works with any CRI compatible runtimes it works across different runtimes like containerD or rocket or others. </a:t>
            </a:r>
            <a:endParaRPr/>
          </a:p>
        </p:txBody>
      </p:sp>
      <p:sp>
        <p:nvSpPr>
          <p:cNvPr id="7631" name="Google Shape;7631;g2723401ced7_4_659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632" name="Google Shape;7632;g2723401ced7_4_65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7" name="Shape 7657"/>
        <p:cNvGrpSpPr/>
        <p:nvPr/>
      </p:nvGrpSpPr>
      <p:grpSpPr>
        <a:xfrm>
          <a:off x="0" y="0"/>
          <a:ext cx="0" cy="0"/>
          <a:chOff x="0" y="0"/>
          <a:chExt cx="0" cy="0"/>
        </a:xfrm>
      </p:grpSpPr>
      <p:sp>
        <p:nvSpPr>
          <p:cNvPr id="7658" name="Google Shape;7658;g2723401ced7_4_6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9" name="Google Shape;7659;g2723401ced7_4_66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This can be used to  perform basic container related activities such as pull images, list existing images, list containers very similar to the docker command. So in Docker you would run docker ps , here it's crictl ps.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To run a command inside a container we used the docker exec command. But here use the crictl exec command. The rest of the syntax is very similar.</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To view logs of a container run the crictl logs command.</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One major difference is that crictl is aware of pods. so you can list pods by running the crictl pods command.</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So while working with kubernetes in the past we used docker commands a lot to troubleshoot containers and view logs. Now use the crictl command to do so. The syntax is a lot similar so it shouldn't be hard.</a:t>
            </a:r>
            <a:endParaRPr/>
          </a:p>
        </p:txBody>
      </p:sp>
      <p:sp>
        <p:nvSpPr>
          <p:cNvPr id="7660" name="Google Shape;7660;g2723401ced7_4_662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661" name="Google Shape;7661;g2723401ced7_4_66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5" name="Shape 7675"/>
        <p:cNvGrpSpPr/>
        <p:nvPr/>
      </p:nvGrpSpPr>
      <p:grpSpPr>
        <a:xfrm>
          <a:off x="0" y="0"/>
          <a:ext cx="0" cy="0"/>
          <a:chOff x="0" y="0"/>
          <a:chExt cx="0" cy="0"/>
        </a:xfrm>
      </p:grpSpPr>
      <p:sp>
        <p:nvSpPr>
          <p:cNvPr id="7676" name="Google Shape;7676;g2723401ced7_4_66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7" name="Google Shape;7677;g2723401ced7_4_66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Here is a chart that  lists a comparison between docker and crio ctl. As you can see a lot of commands such as attach, exec, images, info, inspect, logs, ps, stats, version etc work exactly the same way.</a:t>
            </a:r>
            <a:endParaRPr/>
          </a:p>
        </p:txBody>
      </p:sp>
      <p:sp>
        <p:nvSpPr>
          <p:cNvPr id="7678" name="Google Shape;7678;g2723401ced7_4_6639: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679" name="Google Shape;7679;g2723401ced7_4_66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4" name="Shape 7684"/>
        <p:cNvGrpSpPr/>
        <p:nvPr/>
      </p:nvGrpSpPr>
      <p:grpSpPr>
        <a:xfrm>
          <a:off x="0" y="0"/>
          <a:ext cx="0" cy="0"/>
          <a:chOff x="0" y="0"/>
          <a:chExt cx="0" cy="0"/>
        </a:xfrm>
      </p:grpSpPr>
      <p:sp>
        <p:nvSpPr>
          <p:cNvPr id="7685" name="Google Shape;7685;g2723401ced7_4_66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6" name="Google Shape;7686;g2723401ced7_4_66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And some of the commands to create, remove, start and stop images work similarly too. A full list of differences can be found in the link given below.</a:t>
            </a:r>
            <a:endParaRPr/>
          </a:p>
        </p:txBody>
      </p:sp>
      <p:sp>
        <p:nvSpPr>
          <p:cNvPr id="7687" name="Google Shape;7687;g2723401ced7_4_664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688" name="Google Shape;7688;g2723401ced7_4_66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3" name="Shape 7693"/>
        <p:cNvGrpSpPr/>
        <p:nvPr/>
      </p:nvGrpSpPr>
      <p:grpSpPr>
        <a:xfrm>
          <a:off x="0" y="0"/>
          <a:ext cx="0" cy="0"/>
          <a:chOff x="0" y="0"/>
          <a:chExt cx="0" cy="0"/>
        </a:xfrm>
      </p:grpSpPr>
      <p:sp>
        <p:nvSpPr>
          <p:cNvPr id="7694" name="Google Shape;7694;g2723401ced7_4_66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5" name="Google Shape;7695;g2723401ced7_4_66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Sine crictl can be used to connect to any CRI compatible runtime, remember to set the right endpoint if you have multiple container runtimes configured. Or if you want crictl to interact with a runtime that is not containerD. By default it connects to these unix sockets.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To change the endpoint use the –runtime-endpoint option or the continer runtime endpoint environment variable. </a:t>
            </a:r>
            <a:endParaRPr/>
          </a:p>
        </p:txBody>
      </p:sp>
      <p:sp>
        <p:nvSpPr>
          <p:cNvPr id="7696" name="Google Shape;7696;g2723401ced7_4_665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697" name="Google Shape;7697;g2723401ced7_4_66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7" name="Shape 7707"/>
        <p:cNvGrpSpPr/>
        <p:nvPr/>
      </p:nvGrpSpPr>
      <p:grpSpPr>
        <a:xfrm>
          <a:off x="0" y="0"/>
          <a:ext cx="0" cy="0"/>
          <a:chOff x="0" y="0"/>
          <a:chExt cx="0" cy="0"/>
        </a:xfrm>
      </p:grpSpPr>
      <p:sp>
        <p:nvSpPr>
          <p:cNvPr id="7708" name="Google Shape;7708;g2723401ced7_4_6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9" name="Google Shape;7709;g2723401ced7_4_66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So to summarize, we have the ctr command line utility that comes with containerd and works with containerd. Which is used for debugging purposes only and has a very limited set of features. So ideally you wouldn't be using this at all.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Then we have the nerdctl CLI which is again from the containerD community. But this is a docker like CLI for containerD and is used for general purpose, to create containers and supports the same or more features than Docker CLI. So this is something I think we'll be using a lot more going forward.</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Then we have the crictl utility which is by Kubernetes, mainly used to interact with cri compatible runtimes so its not just for containerD. And this can be used for all CRI supported runtimes. Again this is mainly for debugging purposes.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So here's a comparison of all the three. As you can see ctr and crictl are used maintly for debugging purposes whereas nerdctl is used for general purpose. ctr and nerdctl are from the containerD community and works with containerD. Whereas crictl is from the kubernetes community and works across all CRI compatible runtimes.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
              <a:t>Our labs originally had Docker installed on all nodes. So we used the docker commands to troubleshoot. Now it's all containerD. So remember to use the crictl command instead to troubleshoot.</a:t>
            </a:r>
            <a:endParaRPr/>
          </a:p>
        </p:txBody>
      </p:sp>
      <p:sp>
        <p:nvSpPr>
          <p:cNvPr id="7710" name="Google Shape;7710;g2723401ced7_4_666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711" name="Google Shape;7711;g2723401ced7_4_66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27271889ae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8" name="Google Shape;2598;g27271889aea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If you look at it, &lt;click&gt; traditionally developers developed applications. &lt;click&gt; Then they hand it over to Ops team to deploy and manage it in production environments. They do that by providing a set of instructions such as information about how the hosts must be setup, what pre-requisites are to be installed on the host and how the dependencies are to be configured etc. Since the Ops team did not develop the application on their own, they struggle with setting it up. &lt;click&gt; When they hit an issue, they work with the developers to resolve 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With Docker, a major portion of work involved in setting up the infrastructure is now in the hands of the developers in the form of a Docker file. &lt;click&gt; The guide that the developers built previously to setup the infrastructure can now easily put together into a Dockerfile to &lt;click&gt; create an image for their applications. This image can now run on any container platform and is guaranteed to run the same way everywhere. So the Ops team now can simply use the image to deploy the application. Since the image was already working when the developer built it and operations are not modifying it, it continues to work the same when deployed in production.</a:t>
            </a:r>
            <a:endParaRPr/>
          </a:p>
        </p:txBody>
      </p:sp>
      <p:sp>
        <p:nvSpPr>
          <p:cNvPr id="2599" name="Google Shape;2599;g27271889aea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2" name="Shape 7722"/>
        <p:cNvGrpSpPr/>
        <p:nvPr/>
      </p:nvGrpSpPr>
      <p:grpSpPr>
        <a:xfrm>
          <a:off x="0" y="0"/>
          <a:ext cx="0" cy="0"/>
          <a:chOff x="0" y="0"/>
          <a:chExt cx="0" cy="0"/>
        </a:xfrm>
      </p:grpSpPr>
      <p:sp>
        <p:nvSpPr>
          <p:cNvPr id="7723" name="Google Shape;7723;g2f0fa7928e9_2_118: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Every time we mention about Docker in this course, one of the common questions we get is why we are still talking about Docker if it's deprecated. And I realize that there's some confusion about the Docker deprecation among students.  And I want to take a minute to try and help clear that confusion.</a:t>
            </a:r>
            <a:endParaRPr/>
          </a:p>
        </p:txBody>
      </p:sp>
      <p:sp>
        <p:nvSpPr>
          <p:cNvPr id="7724" name="Google Shape;7724;g2f0fa7928e9_2_118: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8" name="Shape 7728"/>
        <p:cNvGrpSpPr/>
        <p:nvPr/>
      </p:nvGrpSpPr>
      <p:grpSpPr>
        <a:xfrm>
          <a:off x="0" y="0"/>
          <a:ext cx="0" cy="0"/>
          <a:chOff x="0" y="0"/>
          <a:chExt cx="0" cy="0"/>
        </a:xfrm>
      </p:grpSpPr>
      <p:sp>
        <p:nvSpPr>
          <p:cNvPr id="7729" name="Google Shape;7729;g2723401ced7_4_6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0" name="Google Shape;7730;g2723401ced7_4_66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
              <a:t>As we discussed before Docker was the original and only supported container runtime for Kubernetes. And to make Kubernetes open to other runtimes we had the container runtime interface introduced. </a:t>
            </a:r>
            <a:endParaRPr/>
          </a:p>
        </p:txBody>
      </p:sp>
      <p:sp>
        <p:nvSpPr>
          <p:cNvPr id="7731" name="Google Shape;7731;g2723401ced7_4_669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732" name="Google Shape;7732;g2723401ced7_4_66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6" name="Shape 7746"/>
        <p:cNvGrpSpPr/>
        <p:nvPr/>
      </p:nvGrpSpPr>
      <p:grpSpPr>
        <a:xfrm>
          <a:off x="0" y="0"/>
          <a:ext cx="0" cy="0"/>
          <a:chOff x="0" y="0"/>
          <a:chExt cx="0" cy="0"/>
        </a:xfrm>
      </p:grpSpPr>
      <p:sp>
        <p:nvSpPr>
          <p:cNvPr id="7747" name="Google Shape;7747;g2723401ced7_4_6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8" name="Google Shape;7748;g2723401ced7_4_67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Docker consisted of multiple tools put together - the Docker CLI, the API, the build tools that help build images, there was support for volumes, auth, security and finally also the container run time called RUNC and the daemon that managed runC called the ContainerD. So ContainerD is CRI compatible and can work directly with Kubernetes as all other runtimes. So containerD can be used as a runtime on its own, separate from Docker. </a:t>
            </a:r>
            <a:endParaRPr/>
          </a:p>
          <a:p>
            <a:pPr indent="-228600" lvl="0" marL="457200" marR="0" rtl="0" algn="l">
              <a:lnSpc>
                <a:spcPct val="100000"/>
              </a:lnSpc>
              <a:spcBef>
                <a:spcPts val="0"/>
              </a:spcBef>
              <a:spcAft>
                <a:spcPts val="0"/>
              </a:spcAft>
              <a:buSzPts val="1400"/>
              <a:buNone/>
            </a:pPr>
            <a:r>
              <a:t/>
            </a:r>
            <a:endParaRPr/>
          </a:p>
        </p:txBody>
      </p:sp>
      <p:sp>
        <p:nvSpPr>
          <p:cNvPr id="7749" name="Google Shape;7749;g2723401ced7_4_671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750" name="Google Shape;7750;g2723401ced7_4_67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3" name="Shape 7773"/>
        <p:cNvGrpSpPr/>
        <p:nvPr/>
      </p:nvGrpSpPr>
      <p:grpSpPr>
        <a:xfrm>
          <a:off x="0" y="0"/>
          <a:ext cx="0" cy="0"/>
          <a:chOff x="0" y="0"/>
          <a:chExt cx="0" cy="0"/>
        </a:xfrm>
      </p:grpSpPr>
      <p:sp>
        <p:nvSpPr>
          <p:cNvPr id="7774" name="Google Shape;7774;g2723401ced7_4_67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5" name="Google Shape;7775;g2723401ced7_4_67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So once this change was made, Kubernetes no longer needed the other tools that Docker supported like the Docker CLI, API, build, volumes, auth etc as they were all taken care by Kubernetes itself. And so Kubernetes was able to deprecate support for Docker.</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
              <a:t>Now that doesn't mean that Docker is entirely gone.</a:t>
            </a:r>
            <a:endParaRPr/>
          </a:p>
          <a:p>
            <a:pPr indent="-228600" lvl="0" marL="457200" marR="0" rtl="0" algn="l">
              <a:lnSpc>
                <a:spcPct val="100000"/>
              </a:lnSpc>
              <a:spcBef>
                <a:spcPts val="0"/>
              </a:spcBef>
              <a:spcAft>
                <a:spcPts val="0"/>
              </a:spcAft>
              <a:buSzPts val="1400"/>
              <a:buNone/>
            </a:pPr>
            <a:r>
              <a:t/>
            </a:r>
            <a:endParaRPr/>
          </a:p>
        </p:txBody>
      </p:sp>
      <p:sp>
        <p:nvSpPr>
          <p:cNvPr id="7776" name="Google Shape;7776;g2723401ced7_4_674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777" name="Google Shape;7777;g2723401ced7_4_67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2" name="Shape 7802"/>
        <p:cNvGrpSpPr/>
        <p:nvPr/>
      </p:nvGrpSpPr>
      <p:grpSpPr>
        <a:xfrm>
          <a:off x="0" y="0"/>
          <a:ext cx="0" cy="0"/>
          <a:chOff x="0" y="0"/>
          <a:chExt cx="0" cy="0"/>
        </a:xfrm>
      </p:grpSpPr>
      <p:sp>
        <p:nvSpPr>
          <p:cNvPr id="7803" name="Google Shape;7803;g2723401ced7_4_6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4" name="Google Shape;7804;g2723401ced7_4_67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
              <a:t> Docker is still the most popular container solution out there and used by many in their day to day development, and build processes. It's just that Kubernetes no longer require Docker as the runtime. </a:t>
            </a:r>
            <a:endParaRPr/>
          </a:p>
          <a:p>
            <a:pPr indent="-228600" lvl="0" marL="457200" marR="0" rtl="0" algn="l">
              <a:lnSpc>
                <a:spcPct val="100000"/>
              </a:lnSpc>
              <a:spcBef>
                <a:spcPts val="0"/>
              </a:spcBef>
              <a:spcAft>
                <a:spcPts val="0"/>
              </a:spcAft>
              <a:buClr>
                <a:srgbClr val="000000"/>
              </a:buClr>
              <a:buSzPts val="1400"/>
              <a:buFont typeface="Arial"/>
              <a:buNone/>
            </a:pPr>
            <a:r>
              <a:rPr lang="en"/>
              <a:t>So going forward in this course everytime we talk about containers we use Docker as an example, and that's absolutely fine. Sometimes we learn how things work in containers first before looking at how it is done in Kubernetes. And in those cases it is okay to use Docker as an example. And if you don't happen to have Docker on your machine or are only using containerD then you can still work with the same examples by replacing the docker command with the nerdctl command most of the time. So I just wanted to throw that out there before we proceed. </a:t>
            </a:r>
            <a:endParaRPr/>
          </a:p>
        </p:txBody>
      </p:sp>
      <p:sp>
        <p:nvSpPr>
          <p:cNvPr id="7805" name="Google Shape;7805;g2723401ced7_4_676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Calibri"/>
                <a:ea typeface="Calibri"/>
                <a:cs typeface="Calibri"/>
                <a:sym typeface="Calibri"/>
              </a:rPr>
              <a:t>14-04-2023</a:t>
            </a:r>
            <a:endParaRPr b="0" i="0" sz="1200" u="none" cap="none" strike="noStrike">
              <a:solidFill>
                <a:srgbClr val="000000"/>
              </a:solidFill>
              <a:latin typeface="Calibri"/>
              <a:ea typeface="Calibri"/>
              <a:cs typeface="Calibri"/>
              <a:sym typeface="Calibri"/>
            </a:endParaRPr>
          </a:p>
        </p:txBody>
      </p:sp>
      <p:sp>
        <p:nvSpPr>
          <p:cNvPr id="7806" name="Google Shape;7806;g2723401ced7_4_67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3" name="Shape 7823"/>
        <p:cNvGrpSpPr/>
        <p:nvPr/>
      </p:nvGrpSpPr>
      <p:grpSpPr>
        <a:xfrm>
          <a:off x="0" y="0"/>
          <a:ext cx="0" cy="0"/>
          <a:chOff x="0" y="0"/>
          <a:chExt cx="0" cy="0"/>
        </a:xfrm>
      </p:grpSpPr>
      <p:sp>
        <p:nvSpPr>
          <p:cNvPr id="7824" name="Google Shape;7824;g2f1107c7136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5" name="Google Shape;7825;g2f1107c7136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7" name="Shape 7837"/>
        <p:cNvGrpSpPr/>
        <p:nvPr/>
      </p:nvGrpSpPr>
      <p:grpSpPr>
        <a:xfrm>
          <a:off x="0" y="0"/>
          <a:ext cx="0" cy="0"/>
          <a:chOff x="0" y="0"/>
          <a:chExt cx="0" cy="0"/>
        </a:xfrm>
      </p:grpSpPr>
      <p:sp>
        <p:nvSpPr>
          <p:cNvPr id="7838" name="Google Shape;7838;g2f1107c7136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9" name="Google Shape;7839;g2f1107c7136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8" name="Shape 7848"/>
        <p:cNvGrpSpPr/>
        <p:nvPr/>
      </p:nvGrpSpPr>
      <p:grpSpPr>
        <a:xfrm>
          <a:off x="0" y="0"/>
          <a:ext cx="0" cy="0"/>
          <a:chOff x="0" y="0"/>
          <a:chExt cx="0" cy="0"/>
        </a:xfrm>
      </p:grpSpPr>
      <p:sp>
        <p:nvSpPr>
          <p:cNvPr id="7849" name="Google Shape;7849;g2f1107c7136_0_9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Ubuntu"/>
              <a:ea typeface="Ubuntu"/>
              <a:cs typeface="Ubuntu"/>
              <a:sym typeface="Ubuntu"/>
            </a:endParaRPr>
          </a:p>
        </p:txBody>
      </p:sp>
      <p:sp>
        <p:nvSpPr>
          <p:cNvPr id="7850" name="Google Shape;7850;g2f1107c7136_0_9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27271889ae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0" name="Google Shape;2620;g27271889ae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If you look at it, &lt;click&gt; traditionally developers developed applications. &lt;click&gt; Then they hand it over to Ops team to deploy and manage it in production environments. They do that by providing a set of instructions such as information about how the hosts must be setup, what pre-requisites are to be installed on the host and how the dependencies are to be configured etc. Since the Ops team did not develop the application on their own, they struggle with setting it up. &lt;click&gt; When they hit an issue, they work with the developers to resolve 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With Docker, a major portion of work involved in setting up the infrastructure is now in the hands of the developers in the form of a Docker file. &lt;click&gt; The guide that the developers built previously to setup the infrastructure can now easily put together into a Dockerfile to &lt;click&gt; create an image for their applications. This image can now run on any container platform and is guaranteed to run the same way everywhere. So the Ops team now can simply use the image to deploy the application. Since the image was already working when the developer built it and operations are not modifying it, it continues to work the same when deployed in production.</a:t>
            </a:r>
            <a:endParaRPr/>
          </a:p>
        </p:txBody>
      </p:sp>
      <p:sp>
        <p:nvSpPr>
          <p:cNvPr id="2621" name="Google Shape;2621;g27271889ae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g2723401ced7_4_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0" name="Google Shape;2640;g2723401ced7_4_5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To learn more about containers, checkout my other courses - Docker for the Absolute Beginners and Docker Swarm were you can learn and practice docker commands and create docker files. That’s the end of this lecture on Containers and Docker.  See you in the next lecture.</a:t>
            </a:r>
            <a:endParaRPr/>
          </a:p>
        </p:txBody>
      </p:sp>
      <p:sp>
        <p:nvSpPr>
          <p:cNvPr id="2641" name="Google Shape;2641;g2723401ced7_4_5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2723401ced7_4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7" name="Google Shape;2647;g2723401ced7_4_5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this lecture we will talk about Container Orchestration.</a:t>
            </a:r>
            <a:endParaRPr/>
          </a:p>
        </p:txBody>
      </p:sp>
      <p:sp>
        <p:nvSpPr>
          <p:cNvPr id="2648" name="Google Shape;2648;g2723401ced7_4_5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g2723401ced7_4_6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4" name="Google Shape;2654;g2723401ced7_4_6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we learned about containers and we now have our application packaged into a docker container.  But what’s next? How do you run it in production? What if your application relies on other containers such as databases or messaging services or other backend services? What if the number of users increase and you need to scale up your application? How do you scale down when the load decreases.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To enable these functionalities you need an underlying platform with a set of resources and capabilities. The platform needs to orchestrate the connectivity between the containers and automatically scale up or down based on the load. This whole process of automatically deploying and managing containers is known as Container Orchestration. </a:t>
            </a:r>
            <a:endParaRPr/>
          </a:p>
        </p:txBody>
      </p:sp>
      <p:sp>
        <p:nvSpPr>
          <p:cNvPr id="2655" name="Google Shape;2655;g2723401ced7_4_6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g2723401ced7_4_6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8" name="Google Shape;2678;g2723401ced7_4_6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Kubernetes is thus a container orchestration technology. There are multiple such technologies available today – Docker has its own tool called Docker Swarm. Kubernetes from Google and Mesos from Apache. While Docker Swarm is really easy to setup and get started, it lacks some of the advanced autoscaling features required for complex applications. Mesos on the other hand is quite difficult to setup and get started, but supports many advanced features. Kubernetes - arguably the most popular of it all – is a bit difficult to setup and get started but provides a lot of options to customize deployments and supports deployment of complex architectures. Kubernetes is now supported on all public cloud service providers like GCP, Azure and AWS and the kubernetes project is one of the top ranked projects in Github.</a:t>
            </a:r>
            <a:endParaRPr/>
          </a:p>
          <a:p>
            <a:pPr indent="0" lvl="0" marL="0" rtl="0" algn="l">
              <a:lnSpc>
                <a:spcPct val="100000"/>
              </a:lnSpc>
              <a:spcBef>
                <a:spcPts val="0"/>
              </a:spcBef>
              <a:spcAft>
                <a:spcPts val="0"/>
              </a:spcAft>
              <a:buSzPts val="1400"/>
              <a:buNone/>
            </a:pPr>
            <a:r>
              <a:t/>
            </a:r>
            <a:endParaRPr/>
          </a:p>
        </p:txBody>
      </p:sp>
      <p:sp>
        <p:nvSpPr>
          <p:cNvPr id="2679" name="Google Shape;2679;g2723401ced7_4_6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g2723401ced7_4_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4" name="Google Shape;2694;g2723401ced7_4_6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There are various advantages of container orchestration. Your application is now highly available as hardware failures do not bring your application down because you have multiple instances of your application running on different nodes. &lt;click&gt; The user traffic is load balanced across the various containers. &lt;click&gt; When demand increases, deploy more instances of the application seamlessly and within a matter of second and we have the ability to do that at a service level. &lt;click&gt; When we run out of hardware resources, scale the number of nodes up/down without having to take down the application. And do all of these easily with a set of declarative object configuration files. </a:t>
            </a:r>
            <a:endParaRPr/>
          </a:p>
        </p:txBody>
      </p:sp>
      <p:sp>
        <p:nvSpPr>
          <p:cNvPr id="2695" name="Google Shape;2695;g2723401ced7_4_6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g2723401ced7_4_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1" name="Google Shape;2731;g2723401ced7_4_7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And THAT IS Kubernetes. It is a container Orchestration technology used to orchestrate the deployment and management of 100s and 1000s of containers in a clustered environment. Don’t worry if you didn’t get all of what was just said, in the upcoming lectures we will take a deeper look at the architecture and various concepts surrounding kubernetes. That is all for this lecture, thank you for listening  and I will see you in the next lecture.</a:t>
            </a:r>
            <a:endParaRPr/>
          </a:p>
        </p:txBody>
      </p:sp>
      <p:sp>
        <p:nvSpPr>
          <p:cNvPr id="2732" name="Google Shape;2732;g2723401ced7_4_7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2f1107c7136_0_392:notes"/>
          <p:cNvSpPr txBox="1"/>
          <p:nvPr>
            <p:ph idx="1" type="body"/>
          </p:nvPr>
        </p:nvSpPr>
        <p:spPr>
          <a:xfrm>
            <a:off x="145732" y="7056120"/>
            <a:ext cx="6566400" cy="18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g2f1107c7136_0_392:notes"/>
          <p:cNvSpPr/>
          <p:nvPr>
            <p:ph idx="2" type="sldImg"/>
          </p:nvPr>
        </p:nvSpPr>
        <p:spPr>
          <a:xfrm>
            <a:off x="145732" y="260351"/>
            <a:ext cx="6566400" cy="6576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2723401ced7_4_7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8" name="Google Shape;2738;g2723401ced7_4_7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Hello and welcome to this lecture on Kubernetes Overview.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Kubernetes also known as K8s was built by Google based on their experience running containers in production. It is now an open-source project and is arguably one of the best and most popular container orchestration technologies out there.  In this lecture we will try to understand Kubernetes at a high level.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To understand Kubernetes, we must first understand two things – Container and Orchestration. Once we get familiarized with both of these terms we would be in a position to understand what kubernetes is capable of. We will start looking at each of these next. </a:t>
            </a:r>
            <a:endParaRPr/>
          </a:p>
        </p:txBody>
      </p:sp>
      <p:sp>
        <p:nvSpPr>
          <p:cNvPr id="2739" name="Google Shape;2739;g2723401ced7_4_7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2723401ced7_4_7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g2723401ced7_4_7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g27271889aea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0" name="Google Shape;2750;g27271889aea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 us start with Nodes. A node is a machine – physical or virtual – on which kubernetes is installed. A node is a worker machine and this is were containers will be launched by kubernetes.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It was also known as Minions in the past. So you might here these terms used inter changeably.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But what if the node on which our application is running fails? Well, obviously our application goes down. So you need to have more than one nodes. &lt;click&gt;</a:t>
            </a:r>
            <a:endParaRPr/>
          </a:p>
        </p:txBody>
      </p:sp>
      <p:sp>
        <p:nvSpPr>
          <p:cNvPr id="2751" name="Google Shape;2751;g27271889aea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2723401ced7_4_7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5" name="Google Shape;2765;g2723401ced7_4_7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 us start with Nodes. A node is a machine – physical or virtual – on which kubernetes is installed. A node is a worker machine and this is were containers will be launched by kubernetes.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It was also known as Minions in the past. So you might here these terms used inter changeably.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But what if the node on which our application is running fails? Well, obviously our application goes down. So you need to have more than one nodes. &lt;click&gt;</a:t>
            </a:r>
            <a:endParaRPr/>
          </a:p>
        </p:txBody>
      </p:sp>
      <p:sp>
        <p:nvSpPr>
          <p:cNvPr id="2766" name="Google Shape;2766;g2723401ced7_4_7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2723401ced7_4_7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g2723401ced7_4_7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2723401ced7_4_7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8" name="Google Shape;2788;g2723401ced7_4_7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A cluster is a set of nodes grouped together. This way even if one node fails you have your application still accessible from the other nodes. Moreover having multiple nodes helps in sharing load as well.</a:t>
            </a:r>
            <a:endParaRPr/>
          </a:p>
        </p:txBody>
      </p:sp>
      <p:sp>
        <p:nvSpPr>
          <p:cNvPr id="2789" name="Google Shape;2789;g2723401ced7_4_7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2723401ced7_4_7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g2723401ced7_4_7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2723401ced7_4_7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0" name="Google Shape;2820;g2723401ced7_4_7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Now we have a cluster, but who is responsible for managing the cluster? Were is the information about the members of the cluster stored? How are the nodes monitored? When a node fails how do you move the workload of the failed node to another worker node? That’s were the Master comes in. The master is another node with Kubernetes installed in it, and is configured as a Master.   The master watches over the nodes in the cluster and is responsible for the actual orchestration of containers on the worker nodes. </a:t>
            </a:r>
            <a:endParaRPr/>
          </a:p>
          <a:p>
            <a:pPr indent="0" lvl="0" marL="0" rtl="0" algn="l">
              <a:lnSpc>
                <a:spcPct val="100000"/>
              </a:lnSpc>
              <a:spcBef>
                <a:spcPts val="0"/>
              </a:spcBef>
              <a:spcAft>
                <a:spcPts val="0"/>
              </a:spcAft>
              <a:buSzPts val="1400"/>
              <a:buNone/>
            </a:pPr>
            <a:r>
              <a:t/>
            </a:r>
            <a:endParaRPr/>
          </a:p>
        </p:txBody>
      </p:sp>
      <p:sp>
        <p:nvSpPr>
          <p:cNvPr id="2821" name="Google Shape;2821;g2723401ced7_4_7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g2723401ced7_4_8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g2723401ced7_4_8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2723401ced7_4_8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9" name="Google Shape;2859;g2723401ced7_4_8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When you install Kubernetes on a System, you are actually installing the following components. An API Server. An ETCD service. A kubelet service. A Container Runtime, Controllers and Schedulers.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The API server acts as the front-end for kubernetes. The users, management devices, Command line interfaces all talk to the API server to interact with the kubernetes cluster.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Next is the ETCD key store. ETCD is a distributed reliable key-value store used by kubernetes to store all data used to manage the cluster. Think of it this way, when you have multiple nodes and multiple masters in your cluster, etcd stores all that information on all the nodes in the cluster in a distributed manner. ETCD is responsible for implementing locks within the cluster to ensure there are no conflicts between the Masters.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&lt;click&gt;</a:t>
            </a:r>
            <a:endParaRPr/>
          </a:p>
          <a:p>
            <a:pPr indent="0" lvl="0" marL="0" rtl="0" algn="l">
              <a:lnSpc>
                <a:spcPct val="100000"/>
              </a:lnSpc>
              <a:spcBef>
                <a:spcPts val="0"/>
              </a:spcBef>
              <a:spcAft>
                <a:spcPts val="0"/>
              </a:spcAft>
              <a:buSzPts val="1400"/>
              <a:buNone/>
            </a:pPr>
            <a:r>
              <a:rPr lang="en"/>
              <a:t>The scheduler is responsible for distributing work or containers across multiple nodes.  It looks for newly created containers and assigns them to Nodes.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&lt;click&gt;&lt;click&gt;</a:t>
            </a:r>
            <a:endParaRPr/>
          </a:p>
          <a:p>
            <a:pPr indent="0" lvl="0" marL="0" rtl="0" algn="l">
              <a:lnSpc>
                <a:spcPct val="100000"/>
              </a:lnSpc>
              <a:spcBef>
                <a:spcPts val="0"/>
              </a:spcBef>
              <a:spcAft>
                <a:spcPts val="0"/>
              </a:spcAft>
              <a:buSzPts val="1400"/>
              <a:buNone/>
            </a:pPr>
            <a:r>
              <a:rPr lang="en"/>
              <a:t>The controllers are the brain behind orchestration. They are responsible for noticing and responding when nodes, containers or endpoints goes down. The controllers makes decisions to bring up new containers in such cases.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
              <a:t>&lt;click&gt;&lt;click&gt;</a:t>
            </a:r>
            <a:endParaRPr/>
          </a:p>
          <a:p>
            <a:pPr indent="0" lvl="0" marL="0" rtl="0" algn="l">
              <a:lnSpc>
                <a:spcPct val="100000"/>
              </a:lnSpc>
              <a:spcBef>
                <a:spcPts val="0"/>
              </a:spcBef>
              <a:spcAft>
                <a:spcPts val="0"/>
              </a:spcAft>
              <a:buSzPts val="1400"/>
              <a:buNone/>
            </a:pPr>
            <a:r>
              <a:rPr lang="en"/>
              <a:t>The container runtime is the underlying software that is used to run containers. In our case it happens to be Docker.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
              <a:t>&lt;click&gt;&lt;click&gt;</a:t>
            </a:r>
            <a:endParaRPr/>
          </a:p>
          <a:p>
            <a:pPr indent="0" lvl="0" marL="0" rtl="0" algn="l">
              <a:lnSpc>
                <a:spcPct val="100000"/>
              </a:lnSpc>
              <a:spcBef>
                <a:spcPts val="0"/>
              </a:spcBef>
              <a:spcAft>
                <a:spcPts val="0"/>
              </a:spcAft>
              <a:buSzPts val="1400"/>
              <a:buNone/>
            </a:pPr>
            <a:r>
              <a:rPr lang="en"/>
              <a:t>And finally kubelet is the agent that runs on each node in the cluster. The agent is responsible for making sure that the containers are running on the nodes as expected.</a:t>
            </a:r>
            <a:endParaRPr/>
          </a:p>
        </p:txBody>
      </p:sp>
      <p:sp>
        <p:nvSpPr>
          <p:cNvPr id="2860" name="Google Shape;2860;g2723401ced7_4_8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2723401ced7_4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9" name="Google Shape;2159;g2723401ced7_4_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Hello and welcome to this course on Kubernetes for the Absolute Beginners. My name is Mumshad Mannambeth and I will be your instructor for this course. </a:t>
            </a:r>
            <a:endParaRPr/>
          </a:p>
        </p:txBody>
      </p:sp>
      <p:sp>
        <p:nvSpPr>
          <p:cNvPr id="2160" name="Google Shape;2160;g2723401ced7_4_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g2723401ced7_4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9" name="Google Shape;2899;g2723401ced7_4_8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far we saw two types of servers – Master and Worker and a set of components that make up Kubernetes. But how are these components distributed across different types of servers. In other words, how does one server become a master and the other slave?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worker node (or minion) as it is also known, is were the containers are hosted. For example Docker containers, and to run docker containers on a system, we need a container runtime installed. And that’s were the container runtime falls. In this case it happens to be Docker. &lt;click&gt; This doesn’t HAVE to be docker, there are other container runtime alternatives available such as Rocket or CRIO. But throughout this course we are going to use Docker as our container runtime.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The master server has the kube-apiserver and that is what makes it a master.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Similarly the worker nodes have the kubelet agent that is responsible for interacting with the master to provide health information of the worker node and carry out actions requested by the master on the worker nodes.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All the information gathered are stored in a key-value store on the Master. The key value store is based on the popular etcd framework as we just discussed.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The master also has the controller manager and the scheduler.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There are other components as well, but we will stop there for now. The reason we went through this is to understand what components constitute the master and worker nodes. This will help us install and configure the right components on different systems when we setup our infrastructure. </a:t>
            </a:r>
            <a:endParaRPr/>
          </a:p>
          <a:p>
            <a:pPr indent="0" lvl="0" marL="0" rtl="0" algn="l">
              <a:lnSpc>
                <a:spcPct val="100000"/>
              </a:lnSpc>
              <a:spcBef>
                <a:spcPts val="0"/>
              </a:spcBef>
              <a:spcAft>
                <a:spcPts val="0"/>
              </a:spcAft>
              <a:buSzPts val="1400"/>
              <a:buNone/>
            </a:pPr>
            <a:r>
              <a:t/>
            </a:r>
            <a:endParaRPr/>
          </a:p>
        </p:txBody>
      </p:sp>
      <p:sp>
        <p:nvSpPr>
          <p:cNvPr id="2900" name="Google Shape;2900;g2723401ced7_4_8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9" name="Shape 2929"/>
        <p:cNvGrpSpPr/>
        <p:nvPr/>
      </p:nvGrpSpPr>
      <p:grpSpPr>
        <a:xfrm>
          <a:off x="0" y="0"/>
          <a:ext cx="0" cy="0"/>
          <a:chOff x="0" y="0"/>
          <a:chExt cx="0" cy="0"/>
        </a:xfrm>
      </p:grpSpPr>
      <p:sp>
        <p:nvSpPr>
          <p:cNvPr id="2930" name="Google Shape;2930;g2723401ced7_4_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1" name="Google Shape;2931;g2723401ced7_4_8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And finally, we also need to learn a little bit about ONE of the command line utilities known as the kube command line tool or kubectl or kube control as it is also called. The kube control tool is used to deploy and manage applications on a kubernetes cluster, to get cluster information, get the status of nodes in the cluster and many other things.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kubectl run command is used to deploy an application on the cluster. The kubectl cluster-info command is used to view information about the cluster and the </a:t>
            </a:r>
            <a:r>
              <a:rPr lang="en"/>
              <a:t>kubectl get</a:t>
            </a:r>
            <a:r>
              <a:rPr lang="en"/>
              <a:t> nodes</a:t>
            </a:r>
            <a:r>
              <a:rPr lang="en"/>
              <a:t> command is used to list all the nodes part of the cluster. That’s all we need to know for now and we will keep learning more commands throughout this course. We will explore more commands with kubectl when we learn the associated concepts. For now just remember the run, cluster-info and get nodes commands and that will help us get through the first few labs.</a:t>
            </a:r>
            <a:endParaRPr/>
          </a:p>
        </p:txBody>
      </p:sp>
      <p:sp>
        <p:nvSpPr>
          <p:cNvPr id="2932" name="Google Shape;2932;g2723401ced7_4_8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g2723401ced7_4_9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3" name="Google Shape;2943;g2723401ced7_4_9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Hello and welcome to this lecture on setting up Kubernetes. My name is Mumshad Mannambeth and we are learning Kubernetes for Beginners. In this lecture we will look at the various options available in building a Kubernetes cluster from scratch.</a:t>
            </a:r>
            <a:endParaRPr/>
          </a:p>
        </p:txBody>
      </p:sp>
      <p:sp>
        <p:nvSpPr>
          <p:cNvPr id="2944" name="Google Shape;2944;g2723401ced7_4_9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g2723401ced7_4_9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0" name="Google Shape;2950;g2723401ced7_4_9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There are lots of ways to setup Kuberentes. We can setup it up ourselves locally on our laptops or virtual machines using solutions like Minikube or MicroK8s. These are solutions for developers or those who wants to just play around and learn. Kubeadmin is a tool used to bootstrap and manage production grade Kubernetes clusters.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There are also hosted solutions available for setting up kubernetes in a cloud environment such as GCP and AWS or Azure or IBM cloud and many others. We also have a demo on provisioning a Kubernetes cluster on GCP. And of course these are just a few among the many options available to deploy a Kubernetes cluster.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you may really follow any of these approaches to setup a Kubernetes cluster.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
              <a:t>&lt;click&gt;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But to go through this course, you don’t really need to set one up. As part of this course we give you a real Kubernetes cluster, that you can access right in your browser with the click of a button without having to set anything up. And we have guided challenges and fun hands-on lab exercises that will get you familiar with Kubernetes in no time.</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SzPts val="1100"/>
              <a:buNone/>
            </a:pPr>
            <a:r>
              <a:rPr b="1" lang="en" sz="1400">
                <a:solidFill>
                  <a:srgbClr val="777777"/>
                </a:solidFill>
                <a:uFill>
                  <a:noFill/>
                </a:uFill>
                <a:latin typeface="Ubuntu"/>
                <a:ea typeface="Ubuntu"/>
                <a:cs typeface="Ubuntu"/>
                <a:sym typeface="Ubuntu"/>
                <a:hlinkClick r:id="rId2">
                  <a:extLst>
                    <a:ext uri="{A12FA001-AC4F-418D-AE19-62706E023703}">
                      <ahyp:hlinkClr val="tx"/>
                    </a:ext>
                  </a:extLst>
                </a:hlinkClick>
              </a:rPr>
              <a:t>Public playgrounds</a:t>
            </a:r>
            <a:r>
              <a:rPr lang="en"/>
              <a:t>-</a:t>
            </a:r>
            <a:r>
              <a:rPr lang="en" sz="1050">
                <a:solidFill>
                  <a:srgbClr val="0B57D0"/>
                </a:solidFill>
                <a:uFill>
                  <a:noFill/>
                </a:uFill>
                <a:latin typeface="Roboto"/>
                <a:ea typeface="Roboto"/>
                <a:cs typeface="Roboto"/>
                <a:sym typeface="Roboto"/>
                <a:hlinkClick r:id="rId3">
                  <a:extLst>
                    <a:ext uri="{A12FA001-AC4F-418D-AE19-62706E023703}">
                      <ahyp:hlinkClr val="tx"/>
                    </a:ext>
                  </a:extLst>
                </a:hlinkClick>
              </a:rPr>
              <a:t>https://kodekloud.com/pages/public-playgrounds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this section of the course we will just start with one of these options. The remaining examples are in the Appendix section at the end of the course.</a:t>
            </a:r>
            <a:endParaRPr/>
          </a:p>
        </p:txBody>
      </p:sp>
      <p:sp>
        <p:nvSpPr>
          <p:cNvPr id="2951" name="Google Shape;2951;g2723401ced7_4_9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2723401ced7_4_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5" name="Google Shape;2975;g2723401ced7_4_9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will start with Minikube which is the easiest way to get started with Kubernetes on a local system. If Minikube is not of interest to you, and you just want to rely on the online labs, then now would be a good time to skip this lecture. Before we head into the demo it’s good to understand how it works.  Earlier we talked about the different components of Kubernetes that make up a Master and worker nodes such as the api server, etcd key value store, controllers and scheduler on the master and kubelets and container runtime on the worker nodes. It would take a lot of time and effort to setup and install all of these various components on different systems individually by ourlselves.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a:t>
            </a:r>
            <a:endParaRPr/>
          </a:p>
          <a:p>
            <a:pPr indent="0" lvl="0" marL="0" rtl="0" algn="l">
              <a:lnSpc>
                <a:spcPct val="100000"/>
              </a:lnSpc>
              <a:spcBef>
                <a:spcPts val="0"/>
              </a:spcBef>
              <a:spcAft>
                <a:spcPts val="0"/>
              </a:spcAft>
              <a:buSzPts val="1400"/>
              <a:buNone/>
            </a:pPr>
            <a:r>
              <a:rPr lang="en"/>
              <a:t>Minikube bundles all of these different components into a single image providing us a pre-configured single node kubernetes cluster so we can get started in a matter of minutes.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The whole bundle is packaged into an ISO image and is available online for download. </a:t>
            </a:r>
            <a:endParaRPr/>
          </a:p>
        </p:txBody>
      </p:sp>
      <p:sp>
        <p:nvSpPr>
          <p:cNvPr id="2976" name="Google Shape;2976;g2723401ced7_4_9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2723401ced7_4_9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7" name="Google Shape;3007;g2723401ced7_4_9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Now you don’t HAVE to download it yourself. Minikube provides an executable command line utility that will AUTOMATICALLY download the ISO and deploy it in a virtualization platform such as Oracle Virtualbox or Vmware fusion. So you must have a Hypervisor installed on your system. For windows you could use Virtualbox or Hyper-V and for Linux use Virtualbox or KVM.</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And finally to interact with the kubernetes cluster, you must have the kubectl kubernetes command line tool also installed on your machine. &lt;PAUSE&gt; So you need 3 things to get this working, you must have a hypervisor installed, kubectl installed and minikube executable installed on your system.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let’s get into the demo</a:t>
            </a:r>
            <a:endParaRPr/>
          </a:p>
        </p:txBody>
      </p:sp>
      <p:sp>
        <p:nvSpPr>
          <p:cNvPr id="3008" name="Google Shape;3008;g2723401ced7_4_9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g2723401ced7_4_9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7" name="Google Shape;3027;g2723401ced7_4_9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Hello and welcome to this lecture on setting up Kubernetes with kubeadm. In this lecture we will look at the kubeadm tool which can be used to bootstrap a kubernetes cluster.</a:t>
            </a:r>
            <a:endParaRPr/>
          </a:p>
        </p:txBody>
      </p:sp>
      <p:sp>
        <p:nvSpPr>
          <p:cNvPr id="3028" name="Google Shape;3028;g2723401ced7_4_9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g2723401ced7_4_9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4" name="Google Shape;3034;g2723401ced7_4_9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With the minikube utility you could only setup a single node kubernetes cluster. The kubeadmin tool helps us setup a multi node cluster with master and workers on separate machines. Installing all of these various components individually on different nodes and modifying the configuration files to make it work is a tedious task. Kubeadmin tool helps us in doing all of that very easily.</a:t>
            </a:r>
            <a:endParaRPr/>
          </a:p>
        </p:txBody>
      </p:sp>
      <p:sp>
        <p:nvSpPr>
          <p:cNvPr id="3035" name="Google Shape;3035;g2723401ced7_4_9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g2723401ced7_4_10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1" name="Google Shape;3071;g2723401ced7_4_10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Let’s go through the steps – &lt;click&gt; First, you must have multiple systems or virtual machines created for configuring a cluster. We will see how to setup up your laptop to do just that if you are not familiar with it.  Once the systems are created, designate one as master and others as worker nodes.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The next step is to install a container runtime on the hosts. We will be using Docker, so we must install Docker on all the nodes.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The next step is to install kubeadmin tool on all the nodes. The kubeadmin tool helps us bootstrap the kubernetes solution by installing and configuring all the required components in the right nodes.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The third step is to initialize the Master server. During this process all the required components are installed and configured on the master server. That way we can start the cluster level configurations from the master server.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Once the master is initialized and before joining the worker nodes to the master, we must ensure that the network pre-requisites are met. A normal network connectivity between the systems is not SUFFICIENT for this. &lt;click&gt; Kubernetes requires a special network between the master and worker nodes which is called as a POD network. We will learn more about this network in the networking section later in this course. For now we will simply follow the instructions available to get this installed and setup in our environment.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last step is to join the worker nodes to the master node. We are then all set to launch our application in the kubernetes environment.</a:t>
            </a:r>
            <a:endParaRPr/>
          </a:p>
        </p:txBody>
      </p:sp>
      <p:sp>
        <p:nvSpPr>
          <p:cNvPr id="3072" name="Google Shape;3072;g2723401ced7_4_10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g2723401ced7_4_10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6" name="Google Shape;3096;g2723401ced7_4_10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This is the first part of setting up </a:t>
            </a:r>
            <a:endParaRPr/>
          </a:p>
        </p:txBody>
      </p:sp>
      <p:sp>
        <p:nvSpPr>
          <p:cNvPr id="3097" name="Google Shape;3097;g2723401ced7_4_10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2723401ced7_4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7" name="Google Shape;2167;g2723401ced7_4_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Let’s take a look at the structure of this course. This course contains a series of lectures on Kubernetes, we will be discussing the basic concepts of kubernetes here. &lt;click&gt; These are followed by some demos on setting up a test environment and getting started with kubernetes.  &lt;click&gt;</a:t>
            </a:r>
            <a:endParaRPr/>
          </a:p>
          <a:p>
            <a:pPr indent="0" lvl="0" marL="0" rtl="0" algn="l">
              <a:lnSpc>
                <a:spcPct val="100000"/>
              </a:lnSpc>
              <a:spcBef>
                <a:spcPts val="0"/>
              </a:spcBef>
              <a:spcAft>
                <a:spcPts val="0"/>
              </a:spcAft>
              <a:buSzPts val="1400"/>
              <a:buNone/>
            </a:pPr>
            <a:r>
              <a:rPr lang="en"/>
              <a:t>We have optional quizzes that test your knowledge after each lecture.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&lt;click&gt;We then have coding exercises that will help you learn and practice developing YAML files which will enable you to develop kubernetes configuration files yourself.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&lt;click&gt;These configuration files may be a bit tricky for beginners so I will also provide some tips and tricks that will help you remember the format. This plus the coding exercises will give you enough confidence to develop your own configuration files. We will in fact spend some EXTRA time on these configuration files, because in order to work with kubernetes you MUST have a good understanding around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&lt;click&gt;And as always if you have any questions, you may reach out directly to us through the Q&amp;A section.</a:t>
            </a:r>
            <a:endParaRPr/>
          </a:p>
        </p:txBody>
      </p:sp>
      <p:sp>
        <p:nvSpPr>
          <p:cNvPr id="2168" name="Google Shape;2168;g2723401ced7_4_1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g2723401ced7_4_10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2" name="Google Shape;3102;g2723401ced7_4_10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Some of my students have struggled with setting up a local lab environment with virtual machines, so I thought I would spend a minute explaining the setup.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I have my laptop, which is connected to my WiFi Network. My WiFi network is setup using my WiFi Router and the network has an address 192.168.1.0. So What’s my laptop’s IP address? &lt;click&gt; When I run the ipconfig command, one of the sections in the output is Wireless Lan adapter Wi-Fi and I see that I have my IP set as &lt;click&gt; 192.168.1.70.  My default gateway is set to 192.168.1.254, which means that’s the IP address of my &lt;click&gt; WiFi router. &lt;click&gt; If I were to connect to the internet, I would need a DNS server and in this case my WiFi router is also the DNS server. So my WiFi router is my default gateway as well as my DNS server. &lt;click&gt;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 now have my virtual box installed and I create few VMs on it. Under the settings page on each VM, I set the network Adapter 1 to attach to Bridged Adapter with the name Intel Dual Band Wireless. Intel Dual Band Wireless is infact my wireless LAN adapter on my laptop which is connected to the WiFi Network. This way all the virtual machines connect to the WiFi Network and get their own IP addresses in the 192.168.1 range, which is great. My virtual machines are now like individual systems in my network – have their own Ips, can communicate to each other as well as the internet. Great!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But there is ONE problem. These Ips are dynamic Ips assigned by the DHCP server. So they are not guaranteed to be the same. And this won’t work for us very well because we need static IP Addresses on these VMs. This is because, say we establish connectivity between the master and worker nodes, if the Ips change, the worker nodes will no longer be able to reach the master. On a side note, were is my DHCP server? &lt;click&gt; Again, its on the WiFi router. So my WiFi router is also a DHCP server, which is how all of our systems at home, other laptops, printers, mobile phones get an IP assigned automatically when they are connected to the WiFi Router.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back to our problem - we need a static IP address for the kubernetes nodes. We can’t assign static Ips on the WiFi network because it is managed by the WiFi router. Some routers do allow this, but that requires changing configurations on the WiFi router and we don’t want to get into that right now.  In order to solve this, we must configure a separate network. We can do that inside our laptop. With VirtualBox we can create a host-only network with which we can assign static Ips to our nodes. We create a host-only network and set the network address to 192.168.56.1 and make sure to disable DHCP. Once done, we go to each VM’s setting page and attach a secondary adapter to the VMs to connect to the newly created host-only network.  This creates a new adapter on the VMs. We then set static IP addresses on these VMs. All the connectivity between kubernetes services will now only go through this network. So then do we really need the bridged connectivity? Yes we do. Remember the newly created network is only for internal connectivity within the host. For external connectivity, to connect to the internet we Do require the bridged connection as we may need to pull down packages to install, docker images to run our application etc. </a:t>
            </a:r>
            <a:endParaRPr/>
          </a:p>
          <a:p>
            <a:pPr indent="0" lvl="0" marL="0" rtl="0" algn="l">
              <a:lnSpc>
                <a:spcPct val="100000"/>
              </a:lnSpc>
              <a:spcBef>
                <a:spcPts val="0"/>
              </a:spcBef>
              <a:spcAft>
                <a:spcPts val="0"/>
              </a:spcAft>
              <a:buSzPts val="1400"/>
              <a:buNone/>
            </a:pPr>
            <a:r>
              <a:t/>
            </a:r>
            <a:endParaRPr/>
          </a:p>
        </p:txBody>
      </p:sp>
      <p:sp>
        <p:nvSpPr>
          <p:cNvPr id="3103" name="Google Shape;3103;g2723401ced7_4_10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2e05cfd4569_1_5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3" name="Google Shape;3143;g2e05cfd4569_1_5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Some of my students have struggled with setting up a local lab environment with virtual machines, so I thought I would spend a minute explaining the setup.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I have my laptop, which is connected to my WiFi Network. My WiFi network is setup using my WiFi Router and the network has an address 192.168.1.0. So What’s my laptop’s IP address? &lt;click&gt; When I run the ipconfig command, one of the sections in the output is Wireless Lan adapter Wi-Fi and I see that I have my IP set as &lt;click&gt; 192.168.1.70.  My default gateway is set to 192.168.1.254, which means that’s the IP address of my &lt;click&gt; WiFi router. &lt;click&gt; If I were to connect to the internet, I would need a DNS server and in this case my WiFi router is also the DNS server. So my WiFi router is my default gateway as well as my DNS server. &lt;click&gt;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 now have my virtual box installed and I create few VMs on it. Under the settings page on each VM, I set the network Adapter 1 to attach to Bridged Adapter with the name Intel Dual Band Wireless. Intel Dual Band Wireless is infact my wireless LAN adapter on my laptop which is connected to the WiFi Network. This way all the virtual machines connect to the WiFi Network and get their own IP addresses in the 192.168.1 range, which is great. My virtual machines are now like individual systems in my network – have their own Ips, can communicate to each other as well as the internet. Great!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But there is ONE problem. These Ips are dynamic Ips assigned by the DHCP server. So they are not guaranteed to be the same. And this won’t work for us very well because we need static IP Addresses on these VMs. This is because, say we establish connectivity between the master and worker nodes, if the Ips change, the worker nodes will no longer be able to reach the master. On a side note, were is my DHCP server? &lt;click&gt; Again, its on the WiFi router. So my WiFi router is also a DHCP server, which is how all of our systems at home, other laptops, printers, mobile phones get an IP assigned automatically when they are connected to the WiFi Router.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back to our problem - we need a static IP address for the kubernetes nodes. We can’t assign static Ips on the WiFi network because it is managed by the WiFi router. Some routers do allow this, but that requires changing configurations on the WiFi router and we don’t want to get into that right now.  In order to solve this, we must configure a separate network. We can do that inside our laptop. With VirtualBox we can create a host-only network with which we can assign static Ips to our nodes. We create a host-only network and set the network address to 192.168.56.1 and make sure to disable DHCP. Once done, we go to each VM’s setting page and attach a secondary adapter to the VMs to connect to the newly created host-only network.  This creates a new adapter on the VMs. We then set static IP addresses on these VMs. All the connectivity between kubernetes services will now only go through this network. So then do we really need the bridged connectivity? Yes we do. Remember the newly created network is only for internal connectivity within the host. For external connectivity, to connect to the internet we Do require the bridged connection as we may need to pull down packages to install, docker images to run our application etc. </a:t>
            </a:r>
            <a:endParaRPr/>
          </a:p>
          <a:p>
            <a:pPr indent="0" lvl="0" marL="0" rtl="0" algn="l">
              <a:lnSpc>
                <a:spcPct val="100000"/>
              </a:lnSpc>
              <a:spcBef>
                <a:spcPts val="0"/>
              </a:spcBef>
              <a:spcAft>
                <a:spcPts val="0"/>
              </a:spcAft>
              <a:buSzPts val="1400"/>
              <a:buNone/>
            </a:pPr>
            <a:r>
              <a:t/>
            </a:r>
            <a:endParaRPr/>
          </a:p>
        </p:txBody>
      </p:sp>
      <p:sp>
        <p:nvSpPr>
          <p:cNvPr id="3144" name="Google Shape;3144;g2e05cfd4569_1_5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2e05cfd4569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5" name="Google Shape;3185;g2e05cfd4569_1_5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Some of my students have struggled with setting up a local lab environment with virtual machines, so I thought I would spend a minute explaining the setup.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I have my laptop, which is connected to my WiFi Network. My WiFi network is setup using my WiFi Router and the network has an address 192.168.1.0. So What’s my laptop’s IP address? &lt;click&gt; When I run the ipconfig command, one of the sections in the output is Wireless Lan adapter Wi-Fi and I see that I have my IP set as &lt;click&gt; 192.168.1.70.  My default gateway is set to 192.168.1.254, which means that’s the IP address of my &lt;click&gt; WiFi router. &lt;click&gt; If I were to connect to the internet, I would need a DNS server and in this case my WiFi router is also the DNS server. So my WiFi router is my default gateway as well as my DNS server. &lt;click&gt;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 now have my virtual box installed and I create few VMs on it. Under the settings page on each VM, I set the network Adapter 1 to attach to Bridged Adapter with the name Intel Dual Band Wireless. Intel Dual Band Wireless is infact my wireless LAN adapter on my laptop which is connected to the WiFi Network. This way all the virtual machines connect to the WiFi Network and get their own IP addresses in the 192.168.1 range, which is great. My virtual machines are now like individual systems in my network – have their own Ips, can communicate to each other as well as the internet. Great!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But there is ONE problem. These Ips are dynamic Ips assigned by the DHCP server. So they are not guaranteed to be the same. And this won’t work for us very well because we need static IP Addresses on these VMs. This is because, say we establish connectivity between the master and worker nodes, if the Ips change, the worker nodes will no longer be able to reach the master. On a side note, were is my DHCP server? &lt;click&gt; Again, its on the WiFi router. So my WiFi router is also a DHCP server, which is how all of our systems at home, other laptops, printers, mobile phones get an IP assigned automatically when they are connected to the WiFi Router.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back to our problem - we need a static IP address for the kubernetes nodes. We can’t assign static Ips on the WiFi network because it is managed by the WiFi router. Some routers do allow this, but that requires changing configurations on the WiFi router and we don’t want to get into that right now.  In order to solve this, we must configure a separate network. We can do that inside our laptop. With VirtualBox we can create a host-only network with which we can assign static Ips to our nodes. We create a host-only network and set the network address to 192.168.56.1 and make sure to disable DHCP. Once done, we go to each VM’s setting page and attach a secondary adapter to the VMs to connect to the newly created host-only network.  This creates a new adapter on the VMs. We then set static IP addresses on these VMs. All the connectivity between kubernetes services will now only go through this network. So then do we really need the bridged connectivity? Yes we do. Remember the newly created network is only for internal connectivity within the host. For external connectivity, to connect to the internet we Do require the bridged connection as we may need to pull down packages to install, docker images to run our application etc. </a:t>
            </a:r>
            <a:endParaRPr/>
          </a:p>
          <a:p>
            <a:pPr indent="0" lvl="0" marL="0" rtl="0" algn="l">
              <a:lnSpc>
                <a:spcPct val="100000"/>
              </a:lnSpc>
              <a:spcBef>
                <a:spcPts val="0"/>
              </a:spcBef>
              <a:spcAft>
                <a:spcPts val="0"/>
              </a:spcAft>
              <a:buSzPts val="1400"/>
              <a:buNone/>
            </a:pPr>
            <a:r>
              <a:t/>
            </a:r>
            <a:endParaRPr/>
          </a:p>
        </p:txBody>
      </p:sp>
      <p:sp>
        <p:nvSpPr>
          <p:cNvPr id="3186" name="Google Shape;3186;g2e05cfd4569_1_5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g2723401ced7_4_1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6" name="Google Shape;3236;g2723401ced7_4_1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
              <a:t>Hello and welcome to this lecture on Kubernetes PODs. My name is Mumshad Mannambeth and we are learning Kubernetes for Beginners. In this lecture we will discuss about Kubernetes PODs.</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237" name="Google Shape;3237;g2723401ced7_4_1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1" name="Shape 3241"/>
        <p:cNvGrpSpPr/>
        <p:nvPr/>
      </p:nvGrpSpPr>
      <p:grpSpPr>
        <a:xfrm>
          <a:off x="0" y="0"/>
          <a:ext cx="0" cy="0"/>
          <a:chOff x="0" y="0"/>
          <a:chExt cx="0" cy="0"/>
        </a:xfrm>
      </p:grpSpPr>
      <p:sp>
        <p:nvSpPr>
          <p:cNvPr id="3242" name="Google Shape;3242;g2723401ced7_4_1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3" name="Google Shape;3243;g2723401ced7_4_1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Before we head into understanding PODs, we would like to assume that the following have been setup already. At this point, we assume that the application is already developed and built into Docker Images and it is availalble on a Docker repository like Docker hub, so kubernetes can pull it down. We also assume that the Kubernetes cluster has already been setup and is working. This could be a single-node setup or a multi-node setup, doesn’t matter. All the services need to be in a running state.</a:t>
            </a:r>
            <a:endParaRPr/>
          </a:p>
        </p:txBody>
      </p:sp>
      <p:sp>
        <p:nvSpPr>
          <p:cNvPr id="3244" name="Google Shape;3244;g2723401ced7_4_1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2723401ced7_4_1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3" name="Google Shape;3253;g2723401ced7_4_1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As we discussed before, &lt;click&gt; with kubernetes our ultimate aim is to deploy our application in the form of containers on a set of machines that are configured as worker nodes in a cluster. &lt;click&gt; However, kubernetes does not deploy containers directly on the worker nodes.  The containers are encapsulated into a Kubernetes object known as PODs. A POD is a single instance of an application. A POD is the smallest object, that you can create in kubernetes.  </a:t>
            </a:r>
            <a:endParaRPr/>
          </a:p>
        </p:txBody>
      </p:sp>
      <p:sp>
        <p:nvSpPr>
          <p:cNvPr id="3254" name="Google Shape;3254;g2723401ced7_4_1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2723401ced7_4_1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8" name="Google Shape;3278;g2723401ced7_4_1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Here we see the simplest of simplest cases were you have a single node kubernetes cluster with a single instance of your application running in a single docker container encapsulated in a POD. &lt;click&gt; What if the number of users accessing your application increase and you need to scale your application? You need to add additional instances of your web application to share the load. Now, were would you spin up additional instances? &lt;click&gt; Do we bring up a new container instance within the same POD? &lt;click&gt; No! We create a new POD altogether with a new instance of the same application. As you can see we now have two instances of our web application running on two separate PODs on the same kubernetes system or node.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What if the user base FURTHER increases and your current node has no sufficient capacity? &lt;click&gt; Well THEN you can always deploy additional PODs on a new node in the cluster. You will have a new node added to the cluster to expand the cluster’s physical capacity. &lt;pause&gt; SO, what I am trying to illustrate in this slide is that, PODs usually have a one-to-one relationship with containers running your application. To scale UP you create new PODs and to scale down you delete PODs. You do not add additional containers to an existing POD to scale your application. &lt;pause&gt; Also, if you are wondering how we implement all of this and how we achieve load balancing between containers etc, we will get into all of that in a later lecture. For now we are ONLY trying to understand the basic concepts.</a:t>
            </a:r>
            <a:endParaRPr/>
          </a:p>
        </p:txBody>
      </p:sp>
      <p:sp>
        <p:nvSpPr>
          <p:cNvPr id="3279" name="Google Shape;3279;g2723401ced7_4_1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g2723401ced7_4_1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4" name="Google Shape;3324;g2723401ced7_4_1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Now we just said that PODs usually have a one-to-one relationship with the containers, but, are we restricted to having a single container in a single POD? No! A single POD CAN have multiple containers, except for the fact that they are usually not multiple containers of the same kind.  As we discussed in the previous slide, if our intention was to scale our application, then we would need to create additional PODs. &lt;click&gt; But sometimes you might have a scenario were you have a helper container, that might be doing some kind of supporting task for our web application such as processing a user entered data, processing a file uploaded by the user etc. and you want these helper containers to live along side your application container. In that case, you CAN have both of these containers part of the same POD, so that when a new application container is created, the helper is also created and when it dies the helper also dies since they are part of the same POD. &lt;click&gt; The two containers can also communicate with each other directly by referring to each other as ‘localhost’ since they share the same network namespace. Plus they can easily share the same storage space as well. </a:t>
            </a:r>
            <a:endParaRPr/>
          </a:p>
        </p:txBody>
      </p:sp>
      <p:sp>
        <p:nvSpPr>
          <p:cNvPr id="3325" name="Google Shape;3325;g2723401ced7_4_1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9" name="Shape 3339"/>
        <p:cNvGrpSpPr/>
        <p:nvPr/>
      </p:nvGrpSpPr>
      <p:grpSpPr>
        <a:xfrm>
          <a:off x="0" y="0"/>
          <a:ext cx="0" cy="0"/>
          <a:chOff x="0" y="0"/>
          <a:chExt cx="0" cy="0"/>
        </a:xfrm>
      </p:grpSpPr>
      <p:sp>
        <p:nvSpPr>
          <p:cNvPr id="3340" name="Google Shape;3340;g2723401ced7_4_1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1" name="Google Shape;3341;g2723401ced7_4_12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If you still have doubts in this topic (I would understand if you did because I did the first time I learned these concepts), we could take another shot at understanding PODs from a different angle. Let’s, for a moment, keep kubernetes out of our discussion and talk about simple docker containers. Let’s assume we were developing a process or a script to deploy our application on a docker host. &lt;click&gt; Then we would first simply deploy our application using a simple docker run python-app command and the application runs fine and our users are able to access it. &lt;click&gt; When the load increases we deploy more instances of our application by running the docker run commands many more times. This works fine and we are all happy. &lt;click&gt; Now, sometime in the future our application is further developed, undergoes architectural changes and grows and gets complex. We now have new helper containers that helps our web applications by processing or fetching data from elsewhere.  These helper containers maintain a one-to-one relationship with our application container and thus, needs to communicate with the application containers directly and access data from those containers. &lt;click&gt; For this we need to maintain a map of what app and helper containers are connected to each other, we would need to establish network connectivity between these containers ourselves using links and custom networks, we would need to create shareable volumes and share it among the containers and &lt;click&gt; maintain a map of that as well. And most importantly we would need to monitor the state of the application container and &lt;click&gt; when it dies, manually kill the helper container as well as its no longer required. When a new container is deployed we would need to deploy the new helper container as well.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With PODs, kubernetes does all of this for us automatically. We just need to define what containers a POD consists of and the containers in a POD by default will have access to the same storage, the same network namespace, and same fate as in they will be created together and destroyed together.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Even if our application didn’t happen to be so complex and we could live with a single container, kubernetes still requires you to create PODs. But this is good in the long run as your application is now equipped for architectural changes and scale in the future.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However, multi-pod containers are a rare use-case and we are going to stick to single container per POD in this course.</a:t>
            </a:r>
            <a:endParaRPr/>
          </a:p>
        </p:txBody>
      </p:sp>
      <p:sp>
        <p:nvSpPr>
          <p:cNvPr id="3342" name="Google Shape;3342;g2723401ced7_4_12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g2723401ced7_4_1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7" name="Google Shape;3387;g2723401ced7_4_12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 us now look at how to deploy PODs. &lt;click&gt; Earlier we learned about the kubectl run command. What this command really does is it deploys a docker container by creating a POD. So it first creates a POD automatically and deploys an instance of the nginx docker image. &lt;click&gt; But were does it get the application image from? &lt;click&gt; For that you need to specify the image name using the –-image parameter. The application image, in this case the nginx image, is downloaded from the docker hub repository. Docker hub as we discussed is a public repository were latest docker images of various applications are stored. You could configure kubernetes to pull the image from the public docker hub or a private repository within the organization.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Now that we have a POD created, how do we see the list of PODs available? &lt;click&gt; The kubectl get PODs command helps us see the list of pods in our cluster. In this case we see the pod is in a ContainerCreating state and soon changes to a Running state when it is actually running.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Also remember that we haven’t really talked about the concepts on how a user can access the nginx web server. And so in the current state we haven’t made the web server accessible to external users. You can access it internally from the Node though. &lt;click&gt;  For now we will just see how to deploy a POD and in a later lecture once we learn about networking and services we will get to know how to make this service accessible to end users.</a:t>
            </a:r>
            <a:endParaRPr/>
          </a:p>
        </p:txBody>
      </p:sp>
      <p:sp>
        <p:nvSpPr>
          <p:cNvPr id="3388" name="Google Shape;3388;g2723401ced7_4_12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2723401ced7_4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1" name="Google Shape;2191;g2723401ced7_4_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who is this course for? THIS is for the Absolute beginner. You don’t need to have any prior experience working with Kubernetes. We will walk through all the basic concepts. This is for those who are new to containers and container orchestration technology. You could be a developer trying to understand microservices, containers and orchestration technology - looking to gain some hands on experience in developing solutions to be deployed on kubernetes. You could be a system admin looking to scale up your knowledge in container orchestration technologies. You could be a Project Manager looking to gain only a basic understanding of the underlying concepts. This is for any beginner starting their Kubernetes journey.</a:t>
            </a:r>
            <a:endParaRPr/>
          </a:p>
        </p:txBody>
      </p:sp>
      <p:sp>
        <p:nvSpPr>
          <p:cNvPr id="2192" name="Google Shape;2192;g2723401ced7_4_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7" name="Shape 3407"/>
        <p:cNvGrpSpPr/>
        <p:nvPr/>
      </p:nvGrpSpPr>
      <p:grpSpPr>
        <a:xfrm>
          <a:off x="0" y="0"/>
          <a:ext cx="0" cy="0"/>
          <a:chOff x="0" y="0"/>
          <a:chExt cx="0" cy="0"/>
        </a:xfrm>
      </p:grpSpPr>
      <p:sp>
        <p:nvSpPr>
          <p:cNvPr id="3408" name="Google Shape;3408;g2723401ced7_4_1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9" name="Google Shape;3409;g2723401ced7_4_12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just saw how to create a POD from command line. But you can also create a POD using a POD definition file. In fact most of Kubernetes configuration is done in definition files based in YAML format. When the application configuration gets complex, you will see that it is EASIER to use YAML files to define the configuration. As such at this point we will make sure that we are all comfortable with YAML files and its structure. This is important because going forward we will be working with YAML files extensively. The next lecture is going to be a very basic introduction to YAML file. And that will be followed by some coding exercises that will help you get familiar with YAML files using simple examples. If you are already familiar with YAML, please skip this lecture and coding exercises and move forward to the next lecture.</a:t>
            </a:r>
            <a:endParaRPr/>
          </a:p>
        </p:txBody>
      </p:sp>
      <p:sp>
        <p:nvSpPr>
          <p:cNvPr id="3410" name="Google Shape;3410;g2723401ced7_4_12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3" name="Shape 3413"/>
        <p:cNvGrpSpPr/>
        <p:nvPr/>
      </p:nvGrpSpPr>
      <p:grpSpPr>
        <a:xfrm>
          <a:off x="0" y="0"/>
          <a:ext cx="0" cy="0"/>
          <a:chOff x="0" y="0"/>
          <a:chExt cx="0" cy="0"/>
        </a:xfrm>
      </p:grpSpPr>
      <p:sp>
        <p:nvSpPr>
          <p:cNvPr id="3414" name="Google Shape;3414;g2723401ced7_4_12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 YAML file is used to represent data, in this case, configuration data. Here is a quick comparison of a sample data in three different formats.</a:t>
            </a:r>
            <a:endParaRPr/>
          </a:p>
          <a:p>
            <a:pPr indent="0" lvl="0" marL="0" rtl="0" algn="l">
              <a:lnSpc>
                <a:spcPct val="115000"/>
              </a:lnSpc>
              <a:spcBef>
                <a:spcPts val="1200"/>
              </a:spcBef>
              <a:spcAft>
                <a:spcPts val="0"/>
              </a:spcAft>
              <a:buClr>
                <a:schemeClr val="dk1"/>
              </a:buClr>
              <a:buSzPts val="1100"/>
              <a:buFont typeface="Arial"/>
              <a:buNone/>
            </a:pPr>
            <a:r>
              <a:rPr lang="en"/>
              <a:t>The one on the left is XML, where we display a list of servers and their information. The same data is represented in JSON format in the middle and finally, in YAML format to the right.</a:t>
            </a:r>
            <a:endParaRPr/>
          </a:p>
          <a:p>
            <a:pPr indent="0" lvl="0" marL="0" rtl="0" algn="l">
              <a:lnSpc>
                <a:spcPct val="115000"/>
              </a:lnSpc>
              <a:spcBef>
                <a:spcPts val="1200"/>
              </a:spcBef>
              <a:spcAft>
                <a:spcPts val="0"/>
              </a:spcAft>
              <a:buClr>
                <a:schemeClr val="dk1"/>
              </a:buClr>
              <a:buSzPts val="1100"/>
              <a:buFont typeface="Arial"/>
              <a:buNone/>
            </a:pPr>
            <a:r>
              <a:rPr lang="en"/>
              <a:t>Take a minute to compare the three formats.</a:t>
            </a:r>
            <a:endParaRPr/>
          </a:p>
          <a:p>
            <a:pPr indent="0" lvl="0" marL="0" rtl="0" algn="l">
              <a:spcBef>
                <a:spcPts val="1200"/>
              </a:spcBef>
              <a:spcAft>
                <a:spcPts val="0"/>
              </a:spcAft>
              <a:buNone/>
            </a:pPr>
            <a:r>
              <a:t/>
            </a:r>
            <a:endParaRPr/>
          </a:p>
        </p:txBody>
      </p:sp>
      <p:sp>
        <p:nvSpPr>
          <p:cNvPr id="3415" name="Google Shape;3415;g2723401ced7_4_1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g27fc761340e_12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take a close look at YAML. If you take the data in its simplest form, such as a key-value pair, this is how you would define it in YAML: key and value separated by a colon. The keys are fruit, vegetable, liquid, and meat. The values are apple, carrot, water, and chicken. Remember, you must have a space followed by a colon differentiating the key and the value. Let's take a look at how an array is represented. We would like to list some fruits and vegetables. We would say fruits followed by a colon. On the next line, enter each item with a dash in the front. The dash indicates that it's an element of an array. How about a dictionary? A dictionary is a set of properties grouped together under an item. Here we try to represent the nutrition information of two fruits. The calories, fat, and carbs are different for each fruit. Notice the blank space before each item. You must have an equal number of blank spaces before the properties of a single item so they are all aligned together.</a:t>
            </a:r>
            <a:endParaRPr/>
          </a:p>
        </p:txBody>
      </p:sp>
      <p:sp>
        <p:nvSpPr>
          <p:cNvPr id="3446" name="Google Shape;3446;g27fc761340e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2723401ced7_4_13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0" name="Google Shape;3460;g2723401ced7_4_13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
              <a:t>Let's take a closer look at spaces in YAML. Here, we have a dictionary representing the nutrition information of a banana.</a:t>
            </a:r>
            <a:endParaRPr/>
          </a:p>
          <a:p>
            <a:pPr indent="0" lvl="0" marL="0" rtl="0" algn="l">
              <a:lnSpc>
                <a:spcPct val="115000"/>
              </a:lnSpc>
              <a:spcBef>
                <a:spcPts val="1200"/>
              </a:spcBef>
              <a:spcAft>
                <a:spcPts val="0"/>
              </a:spcAft>
              <a:buClr>
                <a:schemeClr val="dk1"/>
              </a:buClr>
              <a:buSzPts val="1100"/>
              <a:buFont typeface="Arial"/>
              <a:buNone/>
            </a:pPr>
            <a:r>
              <a:rPr lang="en"/>
              <a:t>The total amount of calories, fat, and carbs are shown. Notice the number of spaces before each property that indicates these key-value pairs fall within "banana." What if we had extra spaces for fat and carbs? Then they would fall under "calories" and thus become properties of "calories," which doesn't make any sense. This will result in a syntax error, which will tell you that mapping values are not allowed here because "calories" already have a value set, which is 105. You can either set a direct value or a hash map; you cannot have both. The number of spaces before each property is key in YAML. You must ensure they are in the right form to represent your data correctly.</a:t>
            </a:r>
            <a:endParaRPr/>
          </a:p>
          <a:p>
            <a:pPr indent="-228600" lvl="0" marL="457200" marR="0" rtl="0" algn="l">
              <a:lnSpc>
                <a:spcPct val="100000"/>
              </a:lnSpc>
              <a:spcBef>
                <a:spcPts val="1200"/>
              </a:spcBef>
              <a:spcAft>
                <a:spcPts val="0"/>
              </a:spcAft>
              <a:buClr>
                <a:srgbClr val="000000"/>
              </a:buClr>
              <a:buSzPts val="1400"/>
              <a:buFont typeface="Arial"/>
              <a:buNone/>
            </a:pPr>
            <a:r>
              <a:t/>
            </a:r>
            <a:endParaRPr/>
          </a:p>
        </p:txBody>
      </p:sp>
      <p:sp>
        <p:nvSpPr>
          <p:cNvPr id="3461" name="Google Shape;3461;g2723401ced7_4_13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9" name="Shape 3499"/>
        <p:cNvGrpSpPr/>
        <p:nvPr/>
      </p:nvGrpSpPr>
      <p:grpSpPr>
        <a:xfrm>
          <a:off x="0" y="0"/>
          <a:ext cx="0" cy="0"/>
          <a:chOff x="0" y="0"/>
          <a:chExt cx="0" cy="0"/>
        </a:xfrm>
      </p:grpSpPr>
      <p:sp>
        <p:nvSpPr>
          <p:cNvPr id="3500" name="Google Shape;3500;g2723401ced7_4_14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Let's take it to another level.</a:t>
            </a:r>
            <a:endParaRPr/>
          </a:p>
          <a:p>
            <a:pPr indent="0" lvl="0" marL="0" rtl="0" algn="l">
              <a:lnSpc>
                <a:spcPct val="115000"/>
              </a:lnSpc>
              <a:spcBef>
                <a:spcPts val="1200"/>
              </a:spcBef>
              <a:spcAft>
                <a:spcPts val="0"/>
              </a:spcAft>
              <a:buClr>
                <a:schemeClr val="dk1"/>
              </a:buClr>
              <a:buSzPts val="1100"/>
              <a:buFont typeface="Arial"/>
              <a:buNone/>
            </a:pPr>
            <a:r>
              <a:rPr lang="en"/>
              <a:t>You can have lists containing dictionaries containing lists. In this case, I have a list of fruits. The elements of the list are banana and grape. Each of these elements are dictionaries containing nutrition information.</a:t>
            </a:r>
            <a:endParaRPr/>
          </a:p>
          <a:p>
            <a:pPr indent="0" lvl="0" marL="0" rtl="0" algn="l">
              <a:spcBef>
                <a:spcPts val="1200"/>
              </a:spcBef>
              <a:spcAft>
                <a:spcPts val="0"/>
              </a:spcAft>
              <a:buNone/>
            </a:pPr>
            <a:r>
              <a:t/>
            </a:r>
            <a:endParaRPr/>
          </a:p>
        </p:txBody>
      </p:sp>
      <p:sp>
        <p:nvSpPr>
          <p:cNvPr id="3501" name="Google Shape;3501;g2723401ced7_4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2723401ced7_4_14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 of students new to YAML have reached out to me asking when to use a dictionary or a list. Let me explain this a little bit better. First of all, it is important to understand that all of what we discussed so far, such as XML, JSON, or YAML, are used to represent data. It could be data about an organization and all of its employees and their personal details, or it could be data about a school and all of its students and their grades, or it could be data about an automobile manufacturing company and all of its cars and their details. It could be anything. Let's take an example of a car. A car is a single object. It has properties such as color, model, transmission, and price. To store different information or properties of a single object, we use a dictionary. In this simple dictionary, I have properties of the car defined in a key-value format. This may not be as simple as this. For example, in case we need to split the model further into the model name and make year, you could then represent this as a dictionary within another dictionary. In this case, the single value of the model is now replaced by a small dictionary with two properties: name and year. This is a dictionary within another dictionary.</a:t>
            </a:r>
            <a:endParaRPr/>
          </a:p>
        </p:txBody>
      </p:sp>
      <p:sp>
        <p:nvSpPr>
          <p:cNvPr id="3508" name="Google Shape;3508;g2723401ced7_4_1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g2723401ced7_4_14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we would like to store the name of six cars. The names are formed by the color and the model of the car. To store this, we would use a list or an array since it is multiple items of the same type of object. Since we are only storing the names, we have a simple list of strings. What if we would like to store all information about each car? Everything that we listed before, such as the color, model, transmission, and price. We will then modify the array from a list of strings to a list of dictionaries. We expand each item in the array and replace the name with the dictionary we built earlier. This way, we are able to represent all information about multiple cars in a single YAML file using a list of dictionaries. That's the difference between a dictionary list and a list of dictionaries. I hope you understood the difference between the three and when to use each of these.</a:t>
            </a:r>
            <a:endParaRPr/>
          </a:p>
        </p:txBody>
      </p:sp>
      <p:sp>
        <p:nvSpPr>
          <p:cNvPr id="3530" name="Google Shape;3530;g2723401ced7_4_1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g2723401ced7_4_13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Let's take a look at some key notes. A dictionary is an unordered collection, whereas lists are ordered collections. What does that mean? The two dictionaries you see here have the same properties for banana; however, the order of properties, fat, and carbs do not match. In the first dictionary, fat is defined before carbs, while in the second dictionary, carbs come first followed by fat. This doesn't really matter, as the properties can be defined in any order. The two dictionaries will still be the same as long as the values of each property match. This is not the same for lists or arrays, which are ordered collections, so the order of items matters. The two lists shown are not the same because apple and banana are in different positions. This is something to keep in mind while working with data structures. Also, remember that any line beginning with a hash is automatically ignored and considered a comment.</a:t>
            </a:r>
            <a:endParaRPr/>
          </a:p>
          <a:p>
            <a:pPr indent="0" lvl="0" marL="0" rtl="0" algn="l">
              <a:spcBef>
                <a:spcPts val="1200"/>
              </a:spcBef>
              <a:spcAft>
                <a:spcPts val="0"/>
              </a:spcAft>
              <a:buNone/>
            </a:pPr>
            <a:r>
              <a:t/>
            </a:r>
            <a:endParaRPr/>
          </a:p>
        </p:txBody>
      </p:sp>
      <p:sp>
        <p:nvSpPr>
          <p:cNvPr id="3567" name="Google Shape;3567;g2723401ced7_4_1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g2723401ced7_4_1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9" name="Google Shape;3599;g2723401ced7_4_15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Hello and welcome to this lecture, my name is Mumshad Mannambeth and we are learning kubernetes for beginners. In this lecture we will talk about creating a POD using a YAML based configuration file.</a:t>
            </a:r>
            <a:endParaRPr/>
          </a:p>
        </p:txBody>
      </p:sp>
      <p:sp>
        <p:nvSpPr>
          <p:cNvPr id="3600" name="Google Shape;3600;g2723401ced7_4_15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5" name="Shape 3605"/>
        <p:cNvGrpSpPr/>
        <p:nvPr/>
      </p:nvGrpSpPr>
      <p:grpSpPr>
        <a:xfrm>
          <a:off x="0" y="0"/>
          <a:ext cx="0" cy="0"/>
          <a:chOff x="0" y="0"/>
          <a:chExt cx="0" cy="0"/>
        </a:xfrm>
      </p:grpSpPr>
      <p:sp>
        <p:nvSpPr>
          <p:cNvPr id="3606" name="Google Shape;3606;g2723401ced7_4_1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7" name="Google Shape;3607;g2723401ced7_4_15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the previous lecture we learned about YAML files in general. Now we will learn how to develop YAML files specifically for Kubernetes. Kubernetes uses YAML files as input for the creation of objects such as PODs, Replicas, Deployments, Services etc. All of these follow similar structure. A kubernetes definition file always contains 4 top level fields. &lt;click&gt; The apiVersion, kind, metadata and spec. These are top level or root level properties. Think of them as siblings, children of the same parent. These are all REQUIRED fields, so you MUST have them in your configuration file.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Let us look at each one of them. The first one is the apiVersion. This is the version of the kubernetes API we’re using to create the object.  Depending on what we are trying to create we must use the RIGHT apiVersion. For now since we are working on PODs, &lt;click 2&gt; we will set the apiVersion as v1. Few other possible values for this field are apps/v1beta1, extensions/v1beta1 etc. We will see what these are for later in this course.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Next is the kind. The kind refers to the type of object we are trying to create, which in this case happens to be a POD. So we will set it as Pod. Some other possible values here could be ReplicaSet or Deployment or Service, which is what you see in the kind field in the table on the right.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next is metadata. &lt;click&gt; The metadata is data about the object like its name, labels etc.  &lt;click&gt; As you can see unlike the first two were you specified a string value, this, is in the form of a dictionary. &lt;click&gt; So everything under metadata is intended to the right a little bit and so names and labels are children of metadata.  &lt;click&gt; The number of spaces before the two properties name and labels doesn’t matter, &lt;click&gt; but they should be the same as they are siblings. In this case labels has more spaces on the left than name and so it is now a child of the name property instead of a sibling. &lt;click&gt; Also the two properties must have MORE spaces than its parent, which is metadata, so that its intended to the right a little bit. In this case all 3 have the same number of spaces before them and so they are all siblings, which is not correct. &lt;click&gt; Under metadata, the name is a string value – so you can name your POD myapp-pod - and the labels is a dictionary.  So labels is a dictionary within the metadata dictionary. And it can have any key and value pairs as you wish. For now I have added a label app with the value myapp. Similarly you could add other labels as you see fit which will help you identify these objects at a later point in time. Say for example there are 100s of PODs running a front-end application, and 100’s of them running a backend application or a database, it will be DIFFICULT for you to group these PODs once they are deployed. &lt;click&gt; If you label them now as front-end, back-end or database, you will be able to filter the PODs based on this label at a later point in time.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It’s IMPORTANT to note that under metadata, you can only specify name or labels or anything else that kubernetes expects to be under metadata. You CANNOT add any other property as you wish under this. However, under labels you CAN have any kind of key or value pairs as you see fit. So its IMPORTANT to understand what each of these parameters expect.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far we have only mentioned the type and name of the object we need to create which happens to be a POD with the name myapp-pod, but we haven’t really specified the container or image we need in the pod. The last section in the configuration file is the specification which is written as spec. Depending on the object we are going to create, this is were we provide additional information to kubernetes pertaining to that object. This is going to be different for different objects, so its important to understand or refer to the documentation section to get the right format for each. Since we are only creating a pod with a single container in it, it is easy. Spec is a dictionary so add a property under it called containers, &lt;click&gt; which is a list or an array. The reason this property is a list is because the PODs can have multiple containers within them as we learned in the lecture earlier. In this case though, we will only add a single item in the list, &lt;click&gt; since we plan to have only a single container in the POD. The item in the list is a dictionary, so add a name and image property. The value for image is nginx.  &lt;click&gt;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Once the file is created, run the command kubectl create -f followed by the file name which is pod-definition.yml and kubernetes creates the pod.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to summarize remember the 4 top level properties. apiVersion, kind, metadata and spec. Then start by adding values to those depending on the object you are creating. </a:t>
            </a:r>
            <a:endParaRPr/>
          </a:p>
        </p:txBody>
      </p:sp>
      <p:sp>
        <p:nvSpPr>
          <p:cNvPr id="3608" name="Google Shape;3608;g2723401ced7_4_15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2723401ced7_4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8" name="Google Shape;2208;g2723401ced7_4_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So that brings us to the question on how you should take up this course. Depending on your interest and the time and resources you have at hand, you may choose to skip certain sections of the course. If you are already familiar with the basic concepts such as docker containers and YAML files feel free to skip those sections. If you are a project manager and are only looking to understand the concepts then feel free to skip the lab exercises.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&lt;click&gt; In this course, we will see different ways of setting up kubernetes - on your local machine or on various cloud platforms such as Google Cloud or Amazon etc. If you do not have sufficient resources to setup your own instances, we will also see option available to spin up a kubernetes cluster in a matter of seconds on the cloud.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&lt;Note required&gt;</a:t>
            </a:r>
            <a:endParaRPr/>
          </a:p>
          <a:p>
            <a:pPr indent="0" lvl="0" marL="0" rtl="0" algn="l">
              <a:lnSpc>
                <a:spcPct val="100000"/>
              </a:lnSpc>
              <a:spcBef>
                <a:spcPts val="0"/>
              </a:spcBef>
              <a:spcAft>
                <a:spcPts val="0"/>
              </a:spcAft>
              <a:buSzPts val="1400"/>
              <a:buNone/>
            </a:pPr>
            <a:r>
              <a:rPr lang="en"/>
              <a:t>Also remember this course is for absolute beginners. You will see us discussing real basic stuff, we will focus on each concept and try and understand it simply. When we do that if you have doubts in other areas, hold on to them. Because we might discuss them during a later lecture. Also note that from time to time you might hear me repeat certain sentences or phrases, and we might be recapping what we learned in previous lectures more often. So bear me with, because I do this to ensure that the key concepts stick to your mind and recapping more often will help you relate newer concepts to older ones better.</a:t>
            </a:r>
            <a:endParaRPr/>
          </a:p>
        </p:txBody>
      </p:sp>
      <p:sp>
        <p:nvSpPr>
          <p:cNvPr id="2209" name="Google Shape;2209;g2723401ced7_4_1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9" name="Shape 3659"/>
        <p:cNvGrpSpPr/>
        <p:nvPr/>
      </p:nvGrpSpPr>
      <p:grpSpPr>
        <a:xfrm>
          <a:off x="0" y="0"/>
          <a:ext cx="0" cy="0"/>
          <a:chOff x="0" y="0"/>
          <a:chExt cx="0" cy="0"/>
        </a:xfrm>
      </p:grpSpPr>
      <p:sp>
        <p:nvSpPr>
          <p:cNvPr id="3660" name="Google Shape;3660;g2e05cfd4569_1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1" name="Google Shape;3661;g2e05cfd4569_1_3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the previous lecture we learned about YAML files in general. Now we will learn how to develop YAML files specifically for Kubernetes. Kubernetes uses YAML files as input for the creation of objects such as PODs, Replicas, Deployments, Services etc. All of these follow similar structure. A kubernetes definition file always contains 4 top level fields. &lt;click&gt; The apiVersion, kind, metadata and spec. These are top level or root level properties. Think of them as siblings, children of the same parent. These are all REQUIRED fields, so you MUST have them in your configuration file.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Let us look at each one of them. The first one is the apiVersion. This is the version of the kubernetes API we’re using to create the object.  Depending on what we are trying to create we must use the RIGHT apiVersion. For now since we are working on PODs, &lt;click 2&gt; we will set the apiVersion as v1. Few other possible values for this field are apps/v1beta1, extensions/v1beta1 etc. We will see what these are for later in this course.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Next is the kind. The kind refers to the type of object we are trying to create, which in this case happens to be a POD. So we will set it as Pod. Some other possible values here could be ReplicaSet or Deployment or Service, which is what you see in the kind field in the table on the right.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next is metadata. &lt;click&gt; The metadata is data about the object like its name, labels etc.  &lt;click&gt; As you can see unlike the first two were you specified a string value, this, is in the form of a dictionary. &lt;click&gt; So everything under metadata is intended to the right a little bit and so names and labels are children of metadata.  &lt;click&gt; The number of spaces before the two properties name and labels doesn’t matter, &lt;click&gt; but they should be the same as they are siblings. In this case labels has more spaces on the left than name and so it is now a child of the name property instead of a sibling. &lt;click&gt; Also the two properties must have MORE spaces than its parent, which is metadata, so that its intended to the right a little bit. In this case all 3 have the same number of spaces before them and so they are all siblings, which is not correct. &lt;click&gt; Under metadata, the name is a string value – so you can name your POD myapp-pod - and the labels is a dictionary.  So labels is a dictionary within the metadata dictionary. And it can have any key and value pairs as you wish. For now I have added a label app with the value myapp. Similarly you could add other labels as you see fit which will help you identify these objects at a later point in time. Say for example there are 100s of PODs running a front-end application, and 100’s of them running a backend application or a database, it will be DIFFICULT for you to group these PODs once they are deployed. &lt;click&gt; If you label them now as front-end, back-end or database, you will be able to filter the PODs based on this label at a later point in time.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It’s IMPORTANT to note that under metadata, you can only specify name or labels or anything else that kubernetes expects to be under metadata. You CANNOT add any other property as you wish under this. However, under labels you CAN have any kind of key or value pairs as you see fit. So its IMPORTANT to understand what each of these parameters expect.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far we have only mentioned the type and name of the object we need to create which happens to be a POD with the name myapp-pod, but we haven’t really specified the container or image we need in the pod. The last section in the configuration file is the specification which is written as spec. Depending on the object we are going to create, this is were we provide additional information to kubernetes pertaining to that object. This is going to be different for different objects, so its important to understand or refer to the documentation section to get the right format for each. Since we are only creating a pod with a single container in it, it is easy. Spec is a dictionary so add a property under it called containers, &lt;click&gt; which is a list or an array. The reason this property is a list is because the PODs can have multiple containers within them as we learned in the lecture earlier. In this case though, we will only add a single item in the list, &lt;click&gt; since we plan to have only a single container in the POD. The item in the list is a dictionary, so add a name and image property. The value for image is nginx.  &lt;click&gt;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Once the file is created, run the command kubectl create -f followed by the file name which is pod-definition.yml and kubernetes creates the pod.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to summarize remember the 4 top level properties. apiVersion, kind, metadata and spec. Then start by adding values to those depending on the object you are creating. </a:t>
            </a:r>
            <a:endParaRPr/>
          </a:p>
        </p:txBody>
      </p:sp>
      <p:sp>
        <p:nvSpPr>
          <p:cNvPr id="3662" name="Google Shape;3662;g2e05cfd4569_1_3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1" name="Shape 3711"/>
        <p:cNvGrpSpPr/>
        <p:nvPr/>
      </p:nvGrpSpPr>
      <p:grpSpPr>
        <a:xfrm>
          <a:off x="0" y="0"/>
          <a:ext cx="0" cy="0"/>
          <a:chOff x="0" y="0"/>
          <a:chExt cx="0" cy="0"/>
        </a:xfrm>
      </p:grpSpPr>
      <p:sp>
        <p:nvSpPr>
          <p:cNvPr id="3712" name="Google Shape;3712;g2e05cfd4569_1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3" name="Google Shape;3713;g2e05cfd4569_1_3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the previous lecture we learned about YAML files in general. Now we will learn how to develop YAML files specifically for Kubernetes. Kubernetes uses YAML files as input for the creation of objects such as PODs, Replicas, Deployments, Services etc. All of these follow similar structure. A kubernetes definition file always contains 4 top level fields. &lt;click&gt; The apiVersion, kind, metadata and spec. These are top level or root level properties. Think of them as siblings, children of the same parent. These are all REQUIRED fields, so you MUST have them in your configuration file.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Let us look at each one of them. The first one is the apiVersion. This is the version of the kubernetes API we’re using to create the object.  Depending on what we are trying to create we must use the RIGHT apiVersion. For now since we are working on PODs, &lt;click 2&gt; we will set the apiVersion as v1. Few other possible values for this field are apps/v1beta1, extensions/v1beta1 etc. We will see what these are for later in this course.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Next is the kind. The kind refers to the type of object we are trying to create, which in this case happens to be a POD. So we will set it as Pod. Some other possible values here could be ReplicaSet or Deployment or Service, which is what you see in the kind field in the table on the right.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next is metadata. &lt;click&gt; The metadata is data about the object like its name, labels etc.  &lt;click&gt; As you can see unlike the first two were you specified a string value, this, is in the form of a dictionary. &lt;click&gt; So everything under metadata is intended to the right a little bit and so names and labels are children of metadata.  &lt;click&gt; The number of spaces before the two properties name and labels doesn’t matter, &lt;click&gt; but they should be the same as they are siblings. In this case labels has more spaces on the left than name and so it is now a child of the name property instead of a sibling. &lt;click&gt; Also the two properties must have MORE spaces than its parent, which is metadata, so that its intended to the right a little bit. In this case all 3 have the same number of spaces before them and so they are all siblings, which is not correct. &lt;click&gt; Under metadata, the name is a string value – so you can name your POD myapp-pod - and the labels is a dictionary.  So labels is a dictionary within the metadata dictionary. And it can have any key and value pairs as you wish. For now I have added a label app with the value myapp. Similarly you could add other labels as you see fit which will help you identify these objects at a later point in time. Say for example there are 100s of PODs running a front-end application, and 100’s of them running a backend application or a database, it will be DIFFICULT for you to group these PODs once they are deployed. &lt;click&gt; If you label them now as front-end, back-end or database, you will be able to filter the PODs based on this label at a later point in time.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It’s IMPORTANT to note that under metadata, you can only specify name or labels or anything else that kubernetes expects to be under metadata. You CANNOT add any other property as you wish under this. However, under labels you CAN have any kind of key or value pairs as you see fit. So its IMPORTANT to understand what each of these parameters expect.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far we have only mentioned the type and name of the object we need to create which happens to be a POD with the name myapp-pod, but we haven’t really specified the container or image we need in the pod. The last section in the configuration file is the specification which is written as spec. Depending on the object we are going to create, this is were we provide additional information to kubernetes pertaining to that object. This is going to be different for different objects, so its important to understand or refer to the documentation section to get the right format for each. Since we are only creating a pod with a single container in it, it is easy. Spec is a dictionary so add a property under it called containers, &lt;click&gt; which is a list or an array. The reason this property is a list is because the PODs can have multiple containers within them as we learned in the lecture earlier. In this case though, we will only add a single item in the list, &lt;click&gt; since we plan to have only a single container in the POD. The item in the list is a dictionary, so add a name and image property. The value for image is nginx.  &lt;click&gt;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Once the file is created, run the command kubectl create -f followed by the file name which is pod-definition.yml and kubernetes creates the pod.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to summarize remember the 4 top level properties. apiVersion, kind, metadata and spec. Then start by adding values to those depending on the object you are creating. </a:t>
            </a:r>
            <a:endParaRPr/>
          </a:p>
        </p:txBody>
      </p:sp>
      <p:sp>
        <p:nvSpPr>
          <p:cNvPr id="3714" name="Google Shape;3714;g2e05cfd4569_1_3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3" name="Shape 3763"/>
        <p:cNvGrpSpPr/>
        <p:nvPr/>
      </p:nvGrpSpPr>
      <p:grpSpPr>
        <a:xfrm>
          <a:off x="0" y="0"/>
          <a:ext cx="0" cy="0"/>
          <a:chOff x="0" y="0"/>
          <a:chExt cx="0" cy="0"/>
        </a:xfrm>
      </p:grpSpPr>
      <p:sp>
        <p:nvSpPr>
          <p:cNvPr id="3764" name="Google Shape;3764;g2e05cfd4569_1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5" name="Google Shape;3765;g2e05cfd4569_1_4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 the previous lecture we learned about YAML files in general. Now we will learn how to develop YAML files specifically for Kubernetes. Kubernetes uses YAML files as input for the creation of objects such as PODs, Replicas, Deployments, Services etc. All of these follow similar structure. A kubernetes definition file always contains 4 top level fields. &lt;click&gt; The apiVersion, kind, metadata and spec. These are top level or root level properties. Think of them as siblings, children of the same parent. These are all REQUIRED fields, so you MUST have them in your configuration file.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Let us look at each one of them. The first one is the apiVersion. This is the version of the kubernetes API we’re using to create the object.  Depending on what we are trying to create we must use the RIGHT apiVersion. For now since we are working on PODs, &lt;click 2&gt; we will set the apiVersion as v1. Few other possible values for this field are apps/v1beta1, extensions/v1beta1 etc. We will see what these are for later in this course.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Next is the kind. The kind refers to the type of object we are trying to create, which in this case happens to be a POD. So we will set it as Pod. Some other possible values here could be ReplicaSet or Deployment or Service, which is what you see in the kind field in the table on the right.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next is metadata. &lt;click&gt; The metadata is data about the object like its name, labels etc.  &lt;click&gt; As you can see unlike the first two were you specified a string value, this, is in the form of a dictionary. &lt;click&gt; So everything under metadata is intended to the right a little bit and so names and labels are children of metadata.  &lt;click&gt; The number of spaces before the two properties name and labels doesn’t matter, &lt;click&gt; but they should be the same as they are siblings. In this case labels has more spaces on the left than name and so it is now a child of the name property instead of a sibling. &lt;click&gt; Also the two properties must have MORE spaces than its parent, which is metadata, so that its intended to the right a little bit. In this case all 3 have the same number of spaces before them and so they are all siblings, which is not correct. &lt;click&gt; Under metadata, the name is a string value – so you can name your POD myapp-pod - and the labels is a dictionary.  So labels is a dictionary within the metadata dictionary. And it can have any key and value pairs as you wish. For now I have added a label app with the value myapp. Similarly you could add other labels as you see fit which will help you identify these objects at a later point in time. Say for example there are 100s of PODs running a front-end application, and 100’s of them running a backend application or a database, it will be DIFFICULT for you to group these PODs once they are deployed. &lt;click&gt; If you label them now as front-end, back-end or database, you will be able to filter the PODs based on this label at a later point in time.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It’s IMPORTANT to note that under metadata, you can only specify name or labels or anything else that kubernetes expects to be under metadata. You CANNOT add any other property as you wish under this. However, under labels you CAN have any kind of key or value pairs as you see fit. So its IMPORTANT to understand what each of these parameters expect.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far we have only mentioned the type and name of the object we need to create which happens to be a POD with the name myapp-pod, but we haven’t really specified the container or image we need in the pod. The last section in the configuration file is the specification which is written as spec. Depending on the object we are going to create, this is were we provide additional information to kubernetes pertaining to that object. This is going to be different for different objects, so its important to understand or refer to the documentation section to get the right format for each. Since we are only creating a pod with a single container in it, it is easy. Spec is a dictionary so add a property under it called containers, &lt;click&gt; which is a list or an array. The reason this property is a list is because the PODs can have multiple containers within them as we learned in the lecture earlier. In this case though, we will only add a single item in the list, &lt;click&gt; since we plan to have only a single container in the POD. The item in the list is a dictionary, so add a name and image property. The value for image is nginx.  &lt;click&gt;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a:t>
            </a:r>
            <a:endParaRPr/>
          </a:p>
          <a:p>
            <a:pPr indent="0" lvl="0" marL="0" rtl="0" algn="l">
              <a:lnSpc>
                <a:spcPct val="100000"/>
              </a:lnSpc>
              <a:spcBef>
                <a:spcPts val="0"/>
              </a:spcBef>
              <a:spcAft>
                <a:spcPts val="0"/>
              </a:spcAft>
              <a:buSzPts val="1400"/>
              <a:buNone/>
            </a:pPr>
            <a:r>
              <a:rPr lang="en"/>
              <a:t>Once the file is created, run the command kubectl create -f followed by the file name which is pod-definition.yml and kubernetes creates the pod.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to summarize remember the 4 top level properties. apiVersion, kind, metadata and spec. Then start by adding values to those depending on the object you are creating. </a:t>
            </a:r>
            <a:endParaRPr/>
          </a:p>
        </p:txBody>
      </p:sp>
      <p:sp>
        <p:nvSpPr>
          <p:cNvPr id="3766" name="Google Shape;3766;g2e05cfd4569_1_4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9" name="Shape 3819"/>
        <p:cNvGrpSpPr/>
        <p:nvPr/>
      </p:nvGrpSpPr>
      <p:grpSpPr>
        <a:xfrm>
          <a:off x="0" y="0"/>
          <a:ext cx="0" cy="0"/>
          <a:chOff x="0" y="0"/>
          <a:chExt cx="0" cy="0"/>
        </a:xfrm>
      </p:grpSpPr>
      <p:sp>
        <p:nvSpPr>
          <p:cNvPr id="3820" name="Google Shape;3820;g2723401ced7_4_1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1" name="Google Shape;3821;g2723401ced7_4_15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Once we create the pod, how do you see it? Use the &lt;click&gt; kubectl get pods command to see a list of pods available. In this case its just one. To see detailed information about the pod run the &lt;click&gt; kubectl describe pod command.  This will tell you information about the POD, when it was created, what labels are assigned to it, what docker containers are part of it and the events associated with that POD. </a:t>
            </a:r>
            <a:endParaRPr/>
          </a:p>
        </p:txBody>
      </p:sp>
      <p:sp>
        <p:nvSpPr>
          <p:cNvPr id="3822" name="Google Shape;3822;g2723401ced7_4_15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9" name="Shape 3829"/>
        <p:cNvGrpSpPr/>
        <p:nvPr/>
      </p:nvGrpSpPr>
      <p:grpSpPr>
        <a:xfrm>
          <a:off x="0" y="0"/>
          <a:ext cx="0" cy="0"/>
          <a:chOff x="0" y="0"/>
          <a:chExt cx="0" cy="0"/>
        </a:xfrm>
      </p:grpSpPr>
      <p:sp>
        <p:nvSpPr>
          <p:cNvPr id="3830" name="Google Shape;3830;g2723401ced7_4_1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1" name="Google Shape;3831;g2723401ced7_4_15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832" name="Google Shape;3832;g2723401ced7_4_15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9" name="Shape 3839"/>
        <p:cNvGrpSpPr/>
        <p:nvPr/>
      </p:nvGrpSpPr>
      <p:grpSpPr>
        <a:xfrm>
          <a:off x="0" y="0"/>
          <a:ext cx="0" cy="0"/>
          <a:chOff x="0" y="0"/>
          <a:chExt cx="0" cy="0"/>
        </a:xfrm>
      </p:grpSpPr>
      <p:sp>
        <p:nvSpPr>
          <p:cNvPr id="3840" name="Google Shape;3840;g2723401ced7_4_16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1" name="Google Shape;3841;g2723401ced7_4_16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842" name="Google Shape;3842;g2723401ced7_4_16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9" name="Shape 3849"/>
        <p:cNvGrpSpPr/>
        <p:nvPr/>
      </p:nvGrpSpPr>
      <p:grpSpPr>
        <a:xfrm>
          <a:off x="0" y="0"/>
          <a:ext cx="0" cy="0"/>
          <a:chOff x="0" y="0"/>
          <a:chExt cx="0" cy="0"/>
        </a:xfrm>
      </p:grpSpPr>
      <p:sp>
        <p:nvSpPr>
          <p:cNvPr id="3850" name="Google Shape;3850;g2723401ced7_4_16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1" name="Google Shape;3851;g2723401ced7_4_16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We just saw how to create a POD from command line. But you can also create a POD using a POD definition file. In fact most of Kubernetes configuration is done in definition files based in YAML format. When the application configuration gets complex, you will see that it is EASIER to use YAML files to define the configuration. As such at this point we will make sure that we are all comfortable with YAML files and its structure. This is important because going forward we will be working with YAML files extensively. The next lecture is going to be a very basic introduction to YAML file. And that will be followed by some coding exercises that will help you get familiar with YAML files using simple examples. If you are already familiar with YAML, please skip this lecture and coding exercises and move forward to the next lecture.</a:t>
            </a:r>
            <a:endParaRPr/>
          </a:p>
        </p:txBody>
      </p:sp>
      <p:sp>
        <p:nvSpPr>
          <p:cNvPr id="3852" name="Google Shape;3852;g2723401ced7_4_16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6" name="Shape 3856"/>
        <p:cNvGrpSpPr/>
        <p:nvPr/>
      </p:nvGrpSpPr>
      <p:grpSpPr>
        <a:xfrm>
          <a:off x="0" y="0"/>
          <a:ext cx="0" cy="0"/>
          <a:chOff x="0" y="0"/>
          <a:chExt cx="0" cy="0"/>
        </a:xfrm>
      </p:grpSpPr>
      <p:sp>
        <p:nvSpPr>
          <p:cNvPr id="3857" name="Google Shape;3857;g2723401ced7_4_16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8" name="Google Shape;3858;g2723401ced7_4_1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4" name="Shape 3864"/>
        <p:cNvGrpSpPr/>
        <p:nvPr/>
      </p:nvGrpSpPr>
      <p:grpSpPr>
        <a:xfrm>
          <a:off x="0" y="0"/>
          <a:ext cx="0" cy="0"/>
          <a:chOff x="0" y="0"/>
          <a:chExt cx="0" cy="0"/>
        </a:xfrm>
      </p:grpSpPr>
      <p:sp>
        <p:nvSpPr>
          <p:cNvPr id="3865" name="Google Shape;3865;g2723401ced7_4_16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6" name="Google Shape;3866;g2723401ced7_4_1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9" name="Shape 3869"/>
        <p:cNvGrpSpPr/>
        <p:nvPr/>
      </p:nvGrpSpPr>
      <p:grpSpPr>
        <a:xfrm>
          <a:off x="0" y="0"/>
          <a:ext cx="0" cy="0"/>
          <a:chOff x="0" y="0"/>
          <a:chExt cx="0" cy="0"/>
        </a:xfrm>
      </p:grpSpPr>
      <p:sp>
        <p:nvSpPr>
          <p:cNvPr id="3870" name="Google Shape;3870;g2723401ced7_4_16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1" name="Google Shape;3871;g2723401ced7_4_1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2723401ced7_4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9" name="Google Shape;2239;g2723401ced7_4_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
              <a:t>To the best part of this course. Our hands-on labs. While we are going to see different ways of setting up Kubernetes – either locally or on cloud platforms like GCP, AWS and Azure, we also have an interactive hands-on labs that open up right in your browser. These labs are fun and challenging and will help you validate the knowledge you gained through our lectures.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240" name="Google Shape;2240;g2723401ced7_4_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4" name="Shape 3874"/>
        <p:cNvGrpSpPr/>
        <p:nvPr/>
      </p:nvGrpSpPr>
      <p:grpSpPr>
        <a:xfrm>
          <a:off x="0" y="0"/>
          <a:ext cx="0" cy="0"/>
          <a:chOff x="0" y="0"/>
          <a:chExt cx="0" cy="0"/>
        </a:xfrm>
      </p:grpSpPr>
      <p:sp>
        <p:nvSpPr>
          <p:cNvPr id="3875" name="Google Shape;3875;g2723401ced7_4_1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6" name="Google Shape;3876;g2723401ced7_4_16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Hello and welcome to this lecture on Kubernetes Controllers. My name is Mumshad Mannambeth and we are learning Kubernetes for Beginners. In this lecture we will discuss about Kubernetes Controllers. Controllers are the brain behind Kubernetes. They are processes that monitor kubernetes objects and respond accordingly.  In this lecture we will discuss about one controller in particular. And that is the Replication Controller.</a:t>
            </a:r>
            <a:endParaRPr/>
          </a:p>
        </p:txBody>
      </p:sp>
      <p:sp>
        <p:nvSpPr>
          <p:cNvPr id="3877" name="Google Shape;3877;g2723401ced7_4_16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3" name="Shape 3883"/>
        <p:cNvGrpSpPr/>
        <p:nvPr/>
      </p:nvGrpSpPr>
      <p:grpSpPr>
        <a:xfrm>
          <a:off x="0" y="0"/>
          <a:ext cx="0" cy="0"/>
          <a:chOff x="0" y="0"/>
          <a:chExt cx="0" cy="0"/>
        </a:xfrm>
      </p:grpSpPr>
      <p:sp>
        <p:nvSpPr>
          <p:cNvPr id="3884" name="Google Shape;3884;g2723401ced7_4_16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5" name="Google Shape;3885;g2723401ced7_4_16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what is a replica and why do we need a replication controller? &lt;click&gt; Let’s go back to our first scenario were we had a single POD running our application. &lt;click&gt; What if for some reason, our application crashes and the POD fails? Users will no longer be able to access our application. To prevent users from losing access to our application, we would like to have more than one instance or POD running at the same time. That way if one fails we still have our application running on the other one. &lt;click&gt; The replication controller helps us run multiple instances of a single POD in the kubernetes cluster thus providing &lt;click&gt; High Availability.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So does that mean you can’t use a replication controller if you plan to have a single POD? No! Even if you have a single POD, &lt;click&gt; the replication controller can help by automatically bringing up a new POD when the existing one fails. Thus the replication controller ensures that the specified number of PODs are running at all times. Even if it’s just 1 or 100.</a:t>
            </a:r>
            <a:endParaRPr/>
          </a:p>
        </p:txBody>
      </p:sp>
      <p:sp>
        <p:nvSpPr>
          <p:cNvPr id="3886" name="Google Shape;3886;g2723401ced7_4_16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5" name="Shape 3925"/>
        <p:cNvGrpSpPr/>
        <p:nvPr/>
      </p:nvGrpSpPr>
      <p:grpSpPr>
        <a:xfrm>
          <a:off x="0" y="0"/>
          <a:ext cx="0" cy="0"/>
          <a:chOff x="0" y="0"/>
          <a:chExt cx="0" cy="0"/>
        </a:xfrm>
      </p:grpSpPr>
      <p:sp>
        <p:nvSpPr>
          <p:cNvPr id="3926" name="Google Shape;3926;g2723401ced7_4_1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7" name="Google Shape;3927;g2723401ced7_4_16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Another reason we need replication controller is to create multiple PODs to share the load across them.  For example, &lt;click&gt; in this simple scenario we have a single POD serving a set of users. &lt;click&gt; When the number of users increase we deploy additional POD to balance the load across the two pods. &lt;click&gt; If the demand further increases and If we were to run out of resources on the first node, we could deploy additional PODs across other nodes in the cluster. As you can see, the replication controller spans across multiple nodes in the cluster. It helps us balance the load across multiple pods on different nodes as well as scale our application when the demand increases.</a:t>
            </a:r>
            <a:endParaRPr/>
          </a:p>
        </p:txBody>
      </p:sp>
      <p:sp>
        <p:nvSpPr>
          <p:cNvPr id="3928" name="Google Shape;3928;g2723401ced7_4_16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0" name="Shape 3970"/>
        <p:cNvGrpSpPr/>
        <p:nvPr/>
      </p:nvGrpSpPr>
      <p:grpSpPr>
        <a:xfrm>
          <a:off x="0" y="0"/>
          <a:ext cx="0" cy="0"/>
          <a:chOff x="0" y="0"/>
          <a:chExt cx="0" cy="0"/>
        </a:xfrm>
      </p:grpSpPr>
      <p:sp>
        <p:nvSpPr>
          <p:cNvPr id="3971" name="Google Shape;3971;g2723401ced7_4_17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2" name="Google Shape;3972;g2723401ced7_4_17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It’s important to note that there are two similar terms. Replication Controller and Replica Set. Both have the same purpose but they are not the same. Replication Controller is the older technology that is being replaced by Replica Set. Replica set is the new recommended way to setup replication. However, whatever we discussed in the previous few slides remain applicable to both these technologies. There are minor differences in the way each works and we will look at that in a bit.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As such we will try to stick to Replica Sets in all of our demos and implementations going forward.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&lt;Discuss more if possible&gt;</a:t>
            </a:r>
            <a:endParaRPr/>
          </a:p>
        </p:txBody>
      </p:sp>
      <p:sp>
        <p:nvSpPr>
          <p:cNvPr id="3973" name="Google Shape;3973;g2723401ced7_4_17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8" name="Shape 3978"/>
        <p:cNvGrpSpPr/>
        <p:nvPr/>
      </p:nvGrpSpPr>
      <p:grpSpPr>
        <a:xfrm>
          <a:off x="0" y="0"/>
          <a:ext cx="0" cy="0"/>
          <a:chOff x="0" y="0"/>
          <a:chExt cx="0" cy="0"/>
        </a:xfrm>
      </p:grpSpPr>
      <p:sp>
        <p:nvSpPr>
          <p:cNvPr id="3979" name="Google Shape;3979;g2f0fa7928e9_20_0: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Let us now look at how we create a replication controller. As with the previous lecture, we start by creating a replication controller definition file. We will name it rc-definition.yml. As with any kubernetes definition file, we will have 4 sections. The apiVersion, kind, metadata and spec. The apiVersion is specific to what we are creating. In this case replication controller is supported in kubernetes apiVersion v1. So we will write it as v1. The kind as we know is ReplicationController. Under metadata, we will add a name and we will call it myapp-rc. And we will also add a few labels, app and type and assign values to them.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So far, it has been very similar to how we created a POD in the previous section. The next is the most crucial part of the definition file and that is the specification written as spec. For any kubernetes definition file, the spec section defines what’s inside the object we are creating. In this case we know that the replication controller creates multiple instances of a POD. But what POD? We create a template section under spec to provide a POD template to be used by the replication controller to create replicas.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Now how do we DEFINE the POD template? It’s not that hard because, we have already done that in the previous exercise. Remember, we created a pod-definition file in the previous exercise. We could re-use the contents of the same file to populate the template section. Move all the contents of the pod-definition file into the template section of the replication controller, except for the first two lines – which are apiVersion and kind.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Remember whatever we move must be UNDER the template section. Meaning, they should be intended to the right and have more spaces before them than the template line itself. Looking at our file, we now have two metadata sections – one is for the Replication Controller and another for the POD and we have two spec sections – one for each. We have nested two definition files together. The replication controller being the parent and the pod-definition being the child.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Now, there is something still missing. We haven’t mentioned how many replicas we need in the replication controller. For that, add another property to the spec called replicas and input the number of replicas you need under it. Remember that the template and replicas are direct children of the spec section. So they are siblings and must be on the same vertical line : having equal number of spaces before them.</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Once the file is ready, run the kubectl create command and input the file using the –f parameter. The replication controller Is created. When the replication controller is created it first creates the PODs using the pod-definition template as many as required, which is 3 in this case. To view the list of created replication controllers run the kubectl get replication controller command and you will see the replication controller listed. We can also see the desired number of replicas or pods, the current number of replicas and how many of them are ready. If you would like to see the pods that were created by the replication controller, run the &lt;click&gt; kubectl get pods command and you will see 3 pods running. Note that all of them are starting with the name of the replication controller which is myapp-rc indicating that they are all created automatically by the replication controller.</a:t>
            </a:r>
            <a:endParaRPr/>
          </a:p>
        </p:txBody>
      </p:sp>
      <p:sp>
        <p:nvSpPr>
          <p:cNvPr id="3980" name="Google Shape;3980;g2f0fa7928e9_20_0: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6" name="Shape 4006"/>
        <p:cNvGrpSpPr/>
        <p:nvPr/>
      </p:nvGrpSpPr>
      <p:grpSpPr>
        <a:xfrm>
          <a:off x="0" y="0"/>
          <a:ext cx="0" cy="0"/>
          <a:chOff x="0" y="0"/>
          <a:chExt cx="0" cy="0"/>
        </a:xfrm>
      </p:grpSpPr>
      <p:sp>
        <p:nvSpPr>
          <p:cNvPr id="4007" name="Google Shape;4007;g2f0fa7928e9_20_28: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Looking at our file, we now have two metadata sections – one is for the Replication Controller and another for the POD and we have two spec sections – one for each. We have nested two definition files together. The replication controller being the parent and the pod-definition being the child.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Now, there is something still missing. We haven’t mentioned how many replicas we need in the replication controller. For that,  add another property to the spec called replicas and input the number of replicas you need under it. Remember that the template and replicas are direct children of the spec section. So they are siblings and must be on the same vertical line : having equal number of spaces before them.</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Once the file is ready, run the kubectl create command and input the file using the –f parameter. The replication controller Is created. When the replication controller is created it first creates the PODs using the pod-definition template as many as required, which is 3 in this case.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To view the list of created replication controllers run the kubectl get replication controller command and you will see the replication controller listed. We can also see the desired number of replicas or pods, the current number of replicas and how many of them are ready.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If you would like to see the pods that were created by the replication controller, run the &lt;click&gt; kubectl get pods command and you will see 3 pods running. Note that all of them are starting with the name of the replication controller which is myapp-rc indicating that they are all created automatically by the replication controller.</a:t>
            </a:r>
            <a:endParaRPr/>
          </a:p>
          <a:p>
            <a:pPr indent="0" lvl="0" marL="0" rtl="0" algn="l">
              <a:lnSpc>
                <a:spcPct val="100000"/>
              </a:lnSpc>
              <a:spcBef>
                <a:spcPts val="0"/>
              </a:spcBef>
              <a:spcAft>
                <a:spcPts val="0"/>
              </a:spcAft>
              <a:buNone/>
            </a:pPr>
            <a:r>
              <a:t/>
            </a:r>
            <a:endParaRPr/>
          </a:p>
        </p:txBody>
      </p:sp>
      <p:sp>
        <p:nvSpPr>
          <p:cNvPr id="4008" name="Google Shape;4008;g2f0fa7928e9_20_28: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5" name="Shape 4045"/>
        <p:cNvGrpSpPr/>
        <p:nvPr/>
      </p:nvGrpSpPr>
      <p:grpSpPr>
        <a:xfrm>
          <a:off x="0" y="0"/>
          <a:ext cx="0" cy="0"/>
          <a:chOff x="0" y="0"/>
          <a:chExt cx="0" cy="0"/>
        </a:xfrm>
      </p:grpSpPr>
      <p:sp>
        <p:nvSpPr>
          <p:cNvPr id="4046" name="Google Shape;4046;g2f0fa7928e9_20_66:notes"/>
          <p:cNvSpPr txBox="1"/>
          <p:nvPr>
            <p:ph idx="1" type="body"/>
          </p:nvPr>
        </p:nvSpPr>
        <p:spPr>
          <a:xfrm>
            <a:off x="145732" y="7056120"/>
            <a:ext cx="6566535" cy="181356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What we just saw was ReplicationController. Let us now look at ReplicaSet. It is very similar to replication controller. As usual, first we have apiVersion, kind, metadata and spec. The apiVersion though is a bit different. It is apps/v1 which is different from what we had before for replication controller. For replication controller it was simply v1. &lt;click&gt; If you get this wrong, you are likely to get an error that looks like this. It would say no match for kind ReplicaSet, because the specified kubernetes api version has no support for ReplicaSet. </a:t>
            </a:r>
            <a:endParaRPr/>
          </a:p>
          <a:p>
            <a:pPr indent="0" lvl="0" marL="0" rtl="0" algn="l">
              <a:lnSpc>
                <a:spcPct val="100000"/>
              </a:lnSpc>
              <a:spcBef>
                <a:spcPts val="0"/>
              </a:spcBef>
              <a:spcAft>
                <a:spcPts val="0"/>
              </a:spcAft>
              <a:buNone/>
            </a:pPr>
            <a:r>
              <a:rPr lang="en"/>
              <a:t>&lt;click&gt;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&lt;click&gt; The kind would be ReplicaSet and we add &lt;click&gt; name and labels in metadata.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The specification section looks very similar to replication controller. &lt;click&gt; It has a template section were we provide pod-definition as before. &lt;click&gt; So I am going to copy contents over from pod-definition file. And we have number of replicas set to 3. However, there is one major difference between replication controller and replica set. &lt;click&gt; Replica set requires a selector definition.  The selector section helps the replicaset identify what pods fall under it. But why would you have to specify what PODs fall under it, if you have provided the contents of the pod-definition file itself in the template? It’s BECAUSE, replica set can ALSO manage pods that were not created as part of the replicaset creation. Say for example, there were pods created BEFORE the creation of the ReplicaSet that match the labels specified in the selector, the replica set will also take THOSE pods into consideration when creating the replicas. I will elaborate this in the next slide.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But before we get into that, I would like to mention that the selector is one of the major differences between replication controller and replica set. The selector is not a REQUIRED field in case of a replication controller, but it is still available. When you skip it, as we did in the previous slide, it assumes it to be the same as the labels provided in the pod-definition file. In case of replica set a user input IS required for this property. And it has to be written in the form of matchLabels as shown here. The matchLabels selector simply matches the labels specified under it to the labels on the PODs. The replicaset selector also provides many other options for matching labels that were not available in a replication controller.</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&lt;click&gt; And as always to create a ReplicaSet run the kubectl create command providing the definition file as input and to see the created &lt;click&gt; replicasets run the kubectl get replicaset command. To get list of pods, &lt;click&gt; simply run the kubectl get pods command.</a:t>
            </a:r>
            <a:endParaRPr/>
          </a:p>
        </p:txBody>
      </p:sp>
      <p:sp>
        <p:nvSpPr>
          <p:cNvPr id="4047" name="Google Shape;4047;g2f0fa7928e9_20_66:notes"/>
          <p:cNvSpPr/>
          <p:nvPr>
            <p:ph idx="2" type="sldImg"/>
          </p:nvPr>
        </p:nvSpPr>
        <p:spPr>
          <a:xfrm>
            <a:off x="141685" y="260351"/>
            <a:ext cx="6574631" cy="657648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7F7F7F"/>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7" name="Shape 4077"/>
        <p:cNvGrpSpPr/>
        <p:nvPr/>
      </p:nvGrpSpPr>
      <p:grpSpPr>
        <a:xfrm>
          <a:off x="0" y="0"/>
          <a:ext cx="0" cy="0"/>
          <a:chOff x="0" y="0"/>
          <a:chExt cx="0" cy="0"/>
        </a:xfrm>
      </p:grpSpPr>
      <p:sp>
        <p:nvSpPr>
          <p:cNvPr id="4078" name="Google Shape;4078;g2e05cfd4569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9" name="Google Shape;4079;g2e05cfd4569_1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what is the deal with Labels and Selectors? Why do we label our PODs and objects in kubernetes? Let us look at a simple scenario. &lt;click&gt; Say we deployed 3 instances of our frontend web application as 3 PODs. &lt;click&gt; We would like to create a replication controller or replica set to ensure that we have 3 active PODs at anytime. And YES that is one of the use cases of replica sets. You CAN use it to monitor existing pods, if you have them already created, as it IS in this example. In case they were not created, the replica set will create them for you. The role of the replicaset is to monitor the pods and if any of them were to fail, deploy new ones. The replica set is in FACT a process that monitors the pods. Now, how does the replicaset KNOW what pods to monitor. &lt;click&gt; There could be 100s of other PODs in the cluster running different application. &lt;click&gt; This is were labelling our PODs during creation comes in handy. &lt;click&gt; We could now provide these labels as a filter for replicaset. Under the selector section we use the matchLabels filter and provide the same label that we used while creating the pods. This way the replicaset knows which pods to monitor.</a:t>
            </a:r>
            <a:endParaRPr/>
          </a:p>
        </p:txBody>
      </p:sp>
      <p:sp>
        <p:nvSpPr>
          <p:cNvPr id="4080" name="Google Shape;4080;g2e05cfd4569_1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9" name="Shape 4209"/>
        <p:cNvGrpSpPr/>
        <p:nvPr/>
      </p:nvGrpSpPr>
      <p:grpSpPr>
        <a:xfrm>
          <a:off x="0" y="0"/>
          <a:ext cx="0" cy="0"/>
          <a:chOff x="0" y="0"/>
          <a:chExt cx="0" cy="0"/>
        </a:xfrm>
      </p:grpSpPr>
      <p:sp>
        <p:nvSpPr>
          <p:cNvPr id="4210" name="Google Shape;4210;g2723401ced7_4_1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1" name="Google Shape;4211;g2723401ced7_4_18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what is the deal with Labels and Selectors? Why do we label our PODs and objects in kubernetes? Let us look at a simple scenario. &lt;click&gt; Say we deployed 3 instances of our frontend web application as 3 PODs. &lt;click&gt; We would like to create a replication controller or replica set to ensure that we have 3 active PODs at anytime. And YES that is one of the use cases of replica sets. You CAN use it to monitor existing pods, if you have them already created, as it IS in this example. In case they were not created, the replica set will create them for you. The role of the replicaset is to monitor the pods and if any of them were to fail, deploy new ones. The replica set is in FACT a process that monitors the pods. Now, how does the replicaset KNOW what pods to monitor. &lt;click&gt; There could be 100s of other PODs in the cluster running different application. &lt;click&gt; This is were labelling our PODs during creation comes in handy. &lt;click&gt; We could now provide these labels as a filter for replicaset. Under the selector section we use the matchLabels filter and provide the same label that we used while creating the pods. This way the replicaset knows which pods to monitor.</a:t>
            </a:r>
            <a:endParaRPr/>
          </a:p>
        </p:txBody>
      </p:sp>
      <p:sp>
        <p:nvSpPr>
          <p:cNvPr id="4212" name="Google Shape;4212;g2723401ced7_4_18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4" name="Shape 4364"/>
        <p:cNvGrpSpPr/>
        <p:nvPr/>
      </p:nvGrpSpPr>
      <p:grpSpPr>
        <a:xfrm>
          <a:off x="0" y="0"/>
          <a:ext cx="0" cy="0"/>
          <a:chOff x="0" y="0"/>
          <a:chExt cx="0" cy="0"/>
        </a:xfrm>
      </p:grpSpPr>
      <p:sp>
        <p:nvSpPr>
          <p:cNvPr id="4365" name="Google Shape;4365;g2723401ced7_4_19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6" name="Google Shape;4366;g2723401ced7_4_19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Now let me ask you a question along the same lines. In the replicaset specification section we learned that there are 3 sections: Template, replicas and the selector. &lt;click&gt; We need 3 replicas and we have updated our selector based on our discussion in the previous slide. Say for instance we have the same scenario as in the previous slide were we have 3 existing PODs that were created already and we need to create a replica set to monitor the PODs to ensure there are a minimum of 3 running at all times. When the replication controller is created, it is NOT going to deploy a new instance of POD as 3 of them with matching labels are already created.  &lt;click&gt; In that case, do we really need to provide a template section in the replica-set specification, since we are not expecting the replicaset to create a new POD on deployment? Yes we do, BECAUSE in case one of the PODs were to fail in the future, the replicaset needs to create a new one to maintain the desired number of PODs. And for the replica set to create a new POD, the template definition section IS required.</a:t>
            </a:r>
            <a:endParaRPr/>
          </a:p>
        </p:txBody>
      </p:sp>
      <p:sp>
        <p:nvSpPr>
          <p:cNvPr id="4367" name="Google Shape;4367;g2723401ced7_4_19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2723401ced7_4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9" name="Google Shape;2249;g2723401ced7_4_2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Finally, the topics we will be covering. In this course we will go through the basics of Kubernetes, we will try to understand what containers are and what container orchestration is. We will see different ways of setting up and getting started with Kubernetes. We will go through various concepts such as PODs, ReplicaSets, Deployments and Services. </a:t>
            </a:r>
            <a:endParaRPr/>
          </a:p>
        </p:txBody>
      </p:sp>
      <p:sp>
        <p:nvSpPr>
          <p:cNvPr id="2250" name="Google Shape;2250;g2723401ced7_4_2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9" name="Shape 4399"/>
        <p:cNvGrpSpPr/>
        <p:nvPr/>
      </p:nvGrpSpPr>
      <p:grpSpPr>
        <a:xfrm>
          <a:off x="0" y="0"/>
          <a:ext cx="0" cy="0"/>
          <a:chOff x="0" y="0"/>
          <a:chExt cx="0" cy="0"/>
        </a:xfrm>
      </p:grpSpPr>
      <p:sp>
        <p:nvSpPr>
          <p:cNvPr id="4400" name="Google Shape;4400;g2723401ced7_4_2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1" name="Google Shape;4401;g2723401ced7_4_20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Let’s look at how we scale the replicaset. Say we started with 3 replicas and in the future we decide to scale to 6. How do we update our replicaset to scale to 6 replicas. Well there are multiple ways to do it. The first, is to update the number of replicas in the definition file to &lt;click&gt; 6. Then &lt;click&gt; run the kubectl replace command specifying the same file using the –f parameter and that will update the replicaset to have 6 replicas.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second way to do it is to run the &lt;click&gt; kubectl scale command.  Use the replicas parameter to provide the new number of replicas and specify the same file as input. &lt;click&gt; You may either input the definition file or provide the replicaset name in the TYPE Name format. However, Remember that using the file name as input will not result in the number of replicas being updated automatically in the file.  In otherwords, the number of replicas in the replicaset-definition file will still be 3  even though you scaled your replicaset to have 6 replicas using the kubectl scale command and the file as input.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There are also options available for automatically scaling the replicaset based on load, but that is an advanced topic and we will discuss it at a later time.</a:t>
            </a:r>
            <a:endParaRPr/>
          </a:p>
        </p:txBody>
      </p:sp>
      <p:sp>
        <p:nvSpPr>
          <p:cNvPr id="4402" name="Google Shape;4402;g2723401ced7_4_20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7" name="Shape 4417"/>
        <p:cNvGrpSpPr/>
        <p:nvPr/>
      </p:nvGrpSpPr>
      <p:grpSpPr>
        <a:xfrm>
          <a:off x="0" y="0"/>
          <a:ext cx="0" cy="0"/>
          <a:chOff x="0" y="0"/>
          <a:chExt cx="0" cy="0"/>
        </a:xfrm>
      </p:grpSpPr>
      <p:sp>
        <p:nvSpPr>
          <p:cNvPr id="4418" name="Google Shape;4418;g2e05cfd4569_1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9" name="Google Shape;4419;g2e05cfd4569_1_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Let’s look at how we scale the replicaset. Say we started with 3 replicas and in the future we decide to scale to 6. How do we update our replicaset to scale to 6 replicas. Well there are multiple ways to do it. The first, is to update the number of replicas in the definition file to &lt;click&gt; 6. Then &lt;click&gt; run the kubectl replace command specifying the same file using the –f parameter and that will update the replicaset to have 6 replicas.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second way to do it is to run the &lt;click&gt; kubectl scale command.  Use the replicas parameter to provide the new number of replicas and specify the same file as input. &lt;click&gt; You may either input the definition file or provide the replicaset name in the TYPE Name format. However, Remember that using the file name as input will not result in the number of replicas being updated automatically in the file.  In otherwords, the number of replicas in the replicaset-definition file will still be 3  even though you scaled your replicaset to have 6 replicas using the kubectl scale command and the file as input.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There are also options available for automatically scaling the replicaset based on load, but that is an advanced topic and we will discuss it at a later time.</a:t>
            </a:r>
            <a:endParaRPr/>
          </a:p>
        </p:txBody>
      </p:sp>
      <p:sp>
        <p:nvSpPr>
          <p:cNvPr id="4420" name="Google Shape;4420;g2e05cfd4569_1_2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0" name="Shape 4440"/>
        <p:cNvGrpSpPr/>
        <p:nvPr/>
      </p:nvGrpSpPr>
      <p:grpSpPr>
        <a:xfrm>
          <a:off x="0" y="0"/>
          <a:ext cx="0" cy="0"/>
          <a:chOff x="0" y="0"/>
          <a:chExt cx="0" cy="0"/>
        </a:xfrm>
      </p:grpSpPr>
      <p:sp>
        <p:nvSpPr>
          <p:cNvPr id="4441" name="Google Shape;4441;g2723401ced7_4_20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2" name="Google Shape;4442;g2723401ced7_4_20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Let us now review the commands real quick. &lt;click&gt; The kubectl create command, as we know, is used to create a replca set. You must provide the input file using the –f parameter. &lt;click&gt; Use the kubectl get command to see list of replicasets created. &lt;click&gt; Use the kubectl delete replicaset command followed by the name of the replica set to delete the replicaset. &lt;click&gt; And then we have the kubectl replace command to replace or update replicaset and also the &lt;click&gt; kubectl scale command to scale the replicas simply from the command line without having to modify the file.</a:t>
            </a:r>
            <a:endParaRPr/>
          </a:p>
        </p:txBody>
      </p:sp>
      <p:sp>
        <p:nvSpPr>
          <p:cNvPr id="4443" name="Google Shape;4443;g2723401ced7_4_20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2" name="Shape 4452"/>
        <p:cNvGrpSpPr/>
        <p:nvPr/>
      </p:nvGrpSpPr>
      <p:grpSpPr>
        <a:xfrm>
          <a:off x="0" y="0"/>
          <a:ext cx="0" cy="0"/>
          <a:chOff x="0" y="0"/>
          <a:chExt cx="0" cy="0"/>
        </a:xfrm>
      </p:grpSpPr>
      <p:sp>
        <p:nvSpPr>
          <p:cNvPr id="4453" name="Google Shape;4453;g2723401ced7_4_20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4" name="Google Shape;4454;g2723401ced7_4_20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455" name="Google Shape;4455;g2723401ced7_4_20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2" name="Shape 4462"/>
        <p:cNvGrpSpPr/>
        <p:nvPr/>
      </p:nvGrpSpPr>
      <p:grpSpPr>
        <a:xfrm>
          <a:off x="0" y="0"/>
          <a:ext cx="0" cy="0"/>
          <a:chOff x="0" y="0"/>
          <a:chExt cx="0" cy="0"/>
        </a:xfrm>
      </p:grpSpPr>
      <p:sp>
        <p:nvSpPr>
          <p:cNvPr id="4463" name="Google Shape;4463;g2723401ced7_4_20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4" name="Google Shape;4464;g2723401ced7_4_2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7" name="Shape 4467"/>
        <p:cNvGrpSpPr/>
        <p:nvPr/>
      </p:nvGrpSpPr>
      <p:grpSpPr>
        <a:xfrm>
          <a:off x="0" y="0"/>
          <a:ext cx="0" cy="0"/>
          <a:chOff x="0" y="0"/>
          <a:chExt cx="0" cy="0"/>
        </a:xfrm>
      </p:grpSpPr>
      <p:sp>
        <p:nvSpPr>
          <p:cNvPr id="4468" name="Google Shape;4468;g2723401ced7_4_20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9" name="Google Shape;4469;g2723401ced7_4_20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Hello and welcome to this lecture. My name is Mumshad Mannambeth and we are learning Kubernetes for Beginners. In this lecture we will discuss about Kubernetes Deployments.</a:t>
            </a:r>
            <a:endParaRPr/>
          </a:p>
        </p:txBody>
      </p:sp>
      <p:sp>
        <p:nvSpPr>
          <p:cNvPr id="4470" name="Google Shape;4470;g2723401ced7_4_20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4" name="Shape 4474"/>
        <p:cNvGrpSpPr/>
        <p:nvPr/>
      </p:nvGrpSpPr>
      <p:grpSpPr>
        <a:xfrm>
          <a:off x="0" y="0"/>
          <a:ext cx="0" cy="0"/>
          <a:chOff x="0" y="0"/>
          <a:chExt cx="0" cy="0"/>
        </a:xfrm>
      </p:grpSpPr>
      <p:sp>
        <p:nvSpPr>
          <p:cNvPr id="4475" name="Google Shape;4475;g2723401ced7_4_20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6" name="Google Shape;4476;g2723401ced7_4_20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For a minute, let us forget about PODs and replicasets and other kubernetes concepts and talk about how you might want to deploy your application in a production environment. Say for example &lt;click&gt; you have a web server that needs to be deployed in a production environment. You need not ONE, &lt;click&gt; but many such instances of the web server running for obvious reasons.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Secondly, &lt;click&gt; when newer versions of application builds become available on the docker registry, you would like to UPGRADE your docker instances seamlessly.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However, when you upgrade your instances, you do not want to upgrade all of them at once as we just did. This may impact users accessing our applications, &lt;click&gt; so you may want to upgrade them one after the other. And that kind of upgrade is known as Rolling Updates.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Suppose one of the upgrades you performed resulted in an unexpected error and you are asked to undo the recent update. You would like to be able to &lt;click&gt; rollBACK the changes that were recently carried out.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Finally, say for example you would like to make multiple changes to your environment such as upgrading the underlying WebServer versions, as well as scaling your environment and also modifying the resource allocations etc. You do not want to apply each change immediately after the command is run, instead you would like to apply a &lt;click&gt; pause to your environment, make the changes and then resume &lt;click&gt; so that all changes are rolled-out together.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All of these capabilities are available with the kubernetes Deployments.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So far in this course we discussed about PODs, which deploy single instances of our application such as the web application in this case. Each container is encapsulated in PODs. &lt;click&gt; Multiple such PODs are deployed using Replication Controllers or Replica Sets.  &lt;click&gt; And then comes Deployment which is a kubernetes object that comes higher in the hierarchy. The deployment provides us with capabilities to upgrade the underlying instances seamlessly using rolling updates, undo changes, and pause and resume changes to deployments.</a:t>
            </a:r>
            <a:endParaRPr/>
          </a:p>
        </p:txBody>
      </p:sp>
      <p:sp>
        <p:nvSpPr>
          <p:cNvPr id="4477" name="Google Shape;4477;g2723401ced7_4_20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6" name="Shape 4626"/>
        <p:cNvGrpSpPr/>
        <p:nvPr/>
      </p:nvGrpSpPr>
      <p:grpSpPr>
        <a:xfrm>
          <a:off x="0" y="0"/>
          <a:ext cx="0" cy="0"/>
          <a:chOff x="0" y="0"/>
          <a:chExt cx="0" cy="0"/>
        </a:xfrm>
      </p:grpSpPr>
      <p:sp>
        <p:nvSpPr>
          <p:cNvPr id="4627" name="Google Shape;4627;g2723401ced7_4_2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8" name="Google Shape;4628;g2723401ced7_4_2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 how do we create a deployment. &lt;click&gt; As with the previous components, we first create a deployment definition file.  The contents of the deployment-definition file are exactly similar to the replicaset definition file, except for the kind, which is now going to be Deployment.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If we walk through the contents of the file it has an apiVersion which is apps/v1, metadata which has name and labels and a spec that has template, replicas and selector. The template has a POD definition inside 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&lt;click&gt; Once the file is ready run the kubectl create command and specify deployment definition file. &lt;click&gt; Then run the kubectl get deployments command to see the newly created deployment.  The deployment automatically creates a replica set. &lt;click&gt; So if you run the kubectl get replcaset command you will be able to see a new replicaset in the name of the deployment. &lt;click&gt; The replicasets ultimately create pods, so if you run the kubectl get pods command you will be able to see the pods with the name of the deployment and the replicaset.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far there hasn’t been much of a difference between replicaset and deployments, except for the fact that deployments created a new kubernetes object called deployments. We will see how to take advantage of the deployment using the use cases we discussed in the previous slide in the upcoming lectures.</a:t>
            </a:r>
            <a:endParaRPr/>
          </a:p>
        </p:txBody>
      </p:sp>
      <p:sp>
        <p:nvSpPr>
          <p:cNvPr id="4629" name="Google Shape;4629;g2723401ced7_4_22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3" name="Shape 4653"/>
        <p:cNvGrpSpPr/>
        <p:nvPr/>
      </p:nvGrpSpPr>
      <p:grpSpPr>
        <a:xfrm>
          <a:off x="0" y="0"/>
          <a:ext cx="0" cy="0"/>
          <a:chOff x="0" y="0"/>
          <a:chExt cx="0" cy="0"/>
        </a:xfrm>
      </p:grpSpPr>
      <p:sp>
        <p:nvSpPr>
          <p:cNvPr id="4654" name="Google Shape;4654;g2723401ced7_4_2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5" name="Google Shape;4655;g2723401ced7_4_22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To see all the created objects at once run the kubectl get all command.</a:t>
            </a:r>
            <a:endParaRPr/>
          </a:p>
        </p:txBody>
      </p:sp>
      <p:sp>
        <p:nvSpPr>
          <p:cNvPr id="4656" name="Google Shape;4656;g2723401ced7_4_22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1" name="Shape 4661"/>
        <p:cNvGrpSpPr/>
        <p:nvPr/>
      </p:nvGrpSpPr>
      <p:grpSpPr>
        <a:xfrm>
          <a:off x="0" y="0"/>
          <a:ext cx="0" cy="0"/>
          <a:chOff x="0" y="0"/>
          <a:chExt cx="0" cy="0"/>
        </a:xfrm>
      </p:grpSpPr>
      <p:sp>
        <p:nvSpPr>
          <p:cNvPr id="4662" name="Google Shape;4662;g2723401ced7_4_2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3" name="Google Shape;4663;g2723401ced7_4_22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664" name="Google Shape;4664;g2723401ced7_4_22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kodekloud.com/" TargetMode="External"/><Relationship Id="rId3" Type="http://schemas.openxmlformats.org/officeDocument/2006/relationships/image" Target="../media/image2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kodekloud.com/" TargetMode="External"/><Relationship Id="rId3" Type="http://schemas.openxmlformats.org/officeDocument/2006/relationships/image" Target="../media/image29.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s://kodekloud.com/" TargetMode="External"/><Relationship Id="rId3" Type="http://schemas.openxmlformats.org/officeDocument/2006/relationships/image" Target="../media/image29.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0" Type="http://schemas.openxmlformats.org/officeDocument/2006/relationships/image" Target="../media/image94.png"/><Relationship Id="rId11" Type="http://schemas.openxmlformats.org/officeDocument/2006/relationships/image" Target="../media/image18.png"/><Relationship Id="rId10" Type="http://schemas.openxmlformats.org/officeDocument/2006/relationships/image" Target="../media/image9.png"/><Relationship Id="rId13" Type="http://schemas.openxmlformats.org/officeDocument/2006/relationships/image" Target="../media/image28.png"/><Relationship Id="rId12" Type="http://schemas.openxmlformats.org/officeDocument/2006/relationships/image" Target="../media/image11.png"/><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20.png"/><Relationship Id="rId15" Type="http://schemas.openxmlformats.org/officeDocument/2006/relationships/image" Target="../media/image24.png"/><Relationship Id="rId14" Type="http://schemas.openxmlformats.org/officeDocument/2006/relationships/image" Target="../media/image19.png"/><Relationship Id="rId17" Type="http://schemas.openxmlformats.org/officeDocument/2006/relationships/image" Target="../media/image27.png"/><Relationship Id="rId16" Type="http://schemas.openxmlformats.org/officeDocument/2006/relationships/image" Target="../media/image26.png"/><Relationship Id="rId5" Type="http://schemas.openxmlformats.org/officeDocument/2006/relationships/image" Target="../media/image7.png"/><Relationship Id="rId19" Type="http://schemas.openxmlformats.org/officeDocument/2006/relationships/image" Target="../media/image25.png"/><Relationship Id="rId6" Type="http://schemas.openxmlformats.org/officeDocument/2006/relationships/image" Target="../media/image14.png"/><Relationship Id="rId18"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_03">
  <p:cSld name="Conclusion_03">
    <p:spTree>
      <p:nvGrpSpPr>
        <p:cNvPr id="1572" name="Shape 1572"/>
        <p:cNvGrpSpPr/>
        <p:nvPr/>
      </p:nvGrpSpPr>
      <p:grpSpPr>
        <a:xfrm>
          <a:off x="0" y="0"/>
          <a:ext cx="0" cy="0"/>
          <a:chOff x="0" y="0"/>
          <a:chExt cx="0" cy="0"/>
        </a:xfrm>
      </p:grpSpPr>
      <p:grpSp>
        <p:nvGrpSpPr>
          <p:cNvPr id="1573" name="Google Shape;1573;p104"/>
          <p:cNvGrpSpPr/>
          <p:nvPr/>
        </p:nvGrpSpPr>
        <p:grpSpPr>
          <a:xfrm>
            <a:off x="-49" y="0"/>
            <a:ext cx="2809350" cy="5143500"/>
            <a:chOff x="-65" y="0"/>
            <a:chExt cx="3745800" cy="6858000"/>
          </a:xfrm>
        </p:grpSpPr>
        <p:pic>
          <p:nvPicPr>
            <p:cNvPr descr="A picture containing aqua, blue, turquoise, teal&#10;&#10;Description automatically generated" id="1574" name="Google Shape;1574;p104"/>
            <p:cNvPicPr preferRelativeResize="0"/>
            <p:nvPr/>
          </p:nvPicPr>
          <p:blipFill rotWithShape="1">
            <a:blip r:embed="rId2">
              <a:alphaModFix/>
            </a:blip>
            <a:srcRect b="0" l="40638" r="24572" t="0"/>
            <a:stretch/>
          </p:blipFill>
          <p:spPr>
            <a:xfrm flipH="1" rot="5400000">
              <a:off x="-1556165" y="1556100"/>
              <a:ext cx="6858000" cy="3745800"/>
            </a:xfrm>
            <a:prstGeom prst="round2SameRect">
              <a:avLst>
                <a:gd fmla="val 8600" name="adj1"/>
                <a:gd fmla="val 0" name="adj2"/>
              </a:avLst>
            </a:prstGeom>
            <a:noFill/>
            <a:ln>
              <a:noFill/>
            </a:ln>
          </p:spPr>
        </p:pic>
        <p:sp>
          <p:nvSpPr>
            <p:cNvPr id="1575" name="Google Shape;1575;p104"/>
            <p:cNvSpPr txBox="1"/>
            <p:nvPr/>
          </p:nvSpPr>
          <p:spPr>
            <a:xfrm>
              <a:off x="166208" y="6422867"/>
              <a:ext cx="1578900" cy="246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Ubuntu"/>
                  <a:ea typeface="Ubuntu"/>
                  <a:cs typeface="Ubuntu"/>
                  <a:sym typeface="Ubuntu"/>
                </a:rPr>
                <a:t>© Copyright KodeKloud</a:t>
              </a:r>
              <a:endParaRPr b="0" i="0" sz="800" u="none" cap="none" strike="noStrike">
                <a:solidFill>
                  <a:srgbClr val="FFFFFF"/>
                </a:solidFill>
                <a:latin typeface="Ubuntu"/>
                <a:ea typeface="Ubuntu"/>
                <a:cs typeface="Ubuntu"/>
                <a:sym typeface="Ubuntu"/>
              </a:endParaRPr>
            </a:p>
          </p:txBody>
        </p:sp>
      </p:grpSp>
      <p:sp>
        <p:nvSpPr>
          <p:cNvPr id="1576" name="Google Shape;1576;p104"/>
          <p:cNvSpPr txBox="1"/>
          <p:nvPr>
            <p:ph type="title"/>
          </p:nvPr>
        </p:nvSpPr>
        <p:spPr>
          <a:xfrm>
            <a:off x="157162" y="2293255"/>
            <a:ext cx="2552400" cy="5571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Ubuntu"/>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77" name="Google Shape;1577;p104"/>
          <p:cNvSpPr/>
          <p:nvPr/>
        </p:nvSpPr>
        <p:spPr>
          <a:xfrm>
            <a:off x="3098108" y="496293"/>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01 | </a:t>
            </a:r>
            <a:endParaRPr sz="1100"/>
          </a:p>
        </p:txBody>
      </p:sp>
      <p:sp>
        <p:nvSpPr>
          <p:cNvPr id="1578" name="Google Shape;1578;p104"/>
          <p:cNvSpPr/>
          <p:nvPr/>
        </p:nvSpPr>
        <p:spPr>
          <a:xfrm>
            <a:off x="3098108" y="1232199"/>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02 | </a:t>
            </a:r>
            <a:endParaRPr sz="1100"/>
          </a:p>
        </p:txBody>
      </p:sp>
      <p:sp>
        <p:nvSpPr>
          <p:cNvPr id="1579" name="Google Shape;1579;p104"/>
          <p:cNvSpPr/>
          <p:nvPr/>
        </p:nvSpPr>
        <p:spPr>
          <a:xfrm>
            <a:off x="3098108" y="1969043"/>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03 | </a:t>
            </a:r>
            <a:endParaRPr sz="1100"/>
          </a:p>
        </p:txBody>
      </p:sp>
      <p:sp>
        <p:nvSpPr>
          <p:cNvPr id="1580" name="Google Shape;1580;p104"/>
          <p:cNvSpPr/>
          <p:nvPr/>
        </p:nvSpPr>
        <p:spPr>
          <a:xfrm>
            <a:off x="3098108" y="2704949"/>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04 | </a:t>
            </a:r>
            <a:endParaRPr sz="1100"/>
          </a:p>
        </p:txBody>
      </p:sp>
      <p:sp>
        <p:nvSpPr>
          <p:cNvPr id="1581" name="Google Shape;1581;p104"/>
          <p:cNvSpPr/>
          <p:nvPr/>
        </p:nvSpPr>
        <p:spPr>
          <a:xfrm>
            <a:off x="3098108" y="3441792"/>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05 | </a:t>
            </a:r>
            <a:endParaRPr sz="1100"/>
          </a:p>
        </p:txBody>
      </p:sp>
      <p:sp>
        <p:nvSpPr>
          <p:cNvPr id="1582" name="Google Shape;1582;p104"/>
          <p:cNvSpPr/>
          <p:nvPr/>
        </p:nvSpPr>
        <p:spPr>
          <a:xfrm>
            <a:off x="3098108" y="4177698"/>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06 | </a:t>
            </a:r>
            <a:endParaRPr sz="1100"/>
          </a:p>
        </p:txBody>
      </p:sp>
      <p:sp>
        <p:nvSpPr>
          <p:cNvPr id="1583" name="Google Shape;1583;p104"/>
          <p:cNvSpPr/>
          <p:nvPr/>
        </p:nvSpPr>
        <p:spPr>
          <a:xfrm>
            <a:off x="5958618" y="496293"/>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07 | </a:t>
            </a:r>
            <a:endParaRPr sz="1100"/>
          </a:p>
        </p:txBody>
      </p:sp>
      <p:sp>
        <p:nvSpPr>
          <p:cNvPr id="1584" name="Google Shape;1584;p104"/>
          <p:cNvSpPr/>
          <p:nvPr/>
        </p:nvSpPr>
        <p:spPr>
          <a:xfrm>
            <a:off x="5958618" y="1232199"/>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08 | </a:t>
            </a:r>
            <a:endParaRPr sz="1100"/>
          </a:p>
        </p:txBody>
      </p:sp>
      <p:sp>
        <p:nvSpPr>
          <p:cNvPr id="1585" name="Google Shape;1585;p104"/>
          <p:cNvSpPr/>
          <p:nvPr/>
        </p:nvSpPr>
        <p:spPr>
          <a:xfrm>
            <a:off x="5958618" y="1969043"/>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09 | </a:t>
            </a:r>
            <a:endParaRPr sz="1100"/>
          </a:p>
        </p:txBody>
      </p:sp>
      <p:sp>
        <p:nvSpPr>
          <p:cNvPr id="1586" name="Google Shape;1586;p104"/>
          <p:cNvSpPr/>
          <p:nvPr/>
        </p:nvSpPr>
        <p:spPr>
          <a:xfrm>
            <a:off x="5958618" y="2704949"/>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10 | </a:t>
            </a:r>
            <a:endParaRPr sz="1100"/>
          </a:p>
        </p:txBody>
      </p:sp>
      <p:sp>
        <p:nvSpPr>
          <p:cNvPr id="1587" name="Google Shape;1587;p104"/>
          <p:cNvSpPr/>
          <p:nvPr/>
        </p:nvSpPr>
        <p:spPr>
          <a:xfrm>
            <a:off x="5958618" y="3441792"/>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11 | </a:t>
            </a:r>
            <a:endParaRPr sz="1100"/>
          </a:p>
        </p:txBody>
      </p:sp>
      <p:sp>
        <p:nvSpPr>
          <p:cNvPr id="1588" name="Google Shape;1588;p104"/>
          <p:cNvSpPr/>
          <p:nvPr/>
        </p:nvSpPr>
        <p:spPr>
          <a:xfrm>
            <a:off x="5958618" y="4177698"/>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12 | </a:t>
            </a:r>
            <a:endParaRPr sz="1100"/>
          </a:p>
        </p:txBody>
      </p:sp>
      <p:sp>
        <p:nvSpPr>
          <p:cNvPr id="1589" name="Google Shape;1589;p104"/>
          <p:cNvSpPr txBox="1"/>
          <p:nvPr>
            <p:ph idx="1" type="body"/>
          </p:nvPr>
        </p:nvSpPr>
        <p:spPr>
          <a:xfrm>
            <a:off x="3460898" y="496293"/>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0" name="Google Shape;1590;p104"/>
          <p:cNvSpPr txBox="1"/>
          <p:nvPr>
            <p:ph idx="2" type="body"/>
          </p:nvPr>
        </p:nvSpPr>
        <p:spPr>
          <a:xfrm>
            <a:off x="3460898" y="1232199"/>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1" name="Google Shape;1591;p104"/>
          <p:cNvSpPr txBox="1"/>
          <p:nvPr>
            <p:ph idx="3" type="body"/>
          </p:nvPr>
        </p:nvSpPr>
        <p:spPr>
          <a:xfrm>
            <a:off x="3460898" y="1968105"/>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2" name="Google Shape;1592;p104"/>
          <p:cNvSpPr txBox="1"/>
          <p:nvPr>
            <p:ph idx="4" type="body"/>
          </p:nvPr>
        </p:nvSpPr>
        <p:spPr>
          <a:xfrm>
            <a:off x="3460898" y="2704011"/>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3" name="Google Shape;1593;p104"/>
          <p:cNvSpPr txBox="1"/>
          <p:nvPr>
            <p:ph idx="5" type="body"/>
          </p:nvPr>
        </p:nvSpPr>
        <p:spPr>
          <a:xfrm>
            <a:off x="3460898" y="3439917"/>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4" name="Google Shape;1594;p104"/>
          <p:cNvSpPr txBox="1"/>
          <p:nvPr>
            <p:ph idx="6" type="body"/>
          </p:nvPr>
        </p:nvSpPr>
        <p:spPr>
          <a:xfrm>
            <a:off x="3460898" y="4175823"/>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5" name="Google Shape;1595;p104"/>
          <p:cNvSpPr txBox="1"/>
          <p:nvPr>
            <p:ph idx="7" type="body"/>
          </p:nvPr>
        </p:nvSpPr>
        <p:spPr>
          <a:xfrm>
            <a:off x="6331688" y="496293"/>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6" name="Google Shape;1596;p104"/>
          <p:cNvSpPr txBox="1"/>
          <p:nvPr>
            <p:ph idx="8" type="body"/>
          </p:nvPr>
        </p:nvSpPr>
        <p:spPr>
          <a:xfrm>
            <a:off x="6331688" y="1232199"/>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7" name="Google Shape;1597;p104"/>
          <p:cNvSpPr txBox="1"/>
          <p:nvPr>
            <p:ph idx="9" type="body"/>
          </p:nvPr>
        </p:nvSpPr>
        <p:spPr>
          <a:xfrm>
            <a:off x="6331688" y="1968105"/>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8" name="Google Shape;1598;p104"/>
          <p:cNvSpPr txBox="1"/>
          <p:nvPr>
            <p:ph idx="13" type="body"/>
          </p:nvPr>
        </p:nvSpPr>
        <p:spPr>
          <a:xfrm>
            <a:off x="6331688" y="2704011"/>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9" name="Google Shape;1599;p104"/>
          <p:cNvSpPr txBox="1"/>
          <p:nvPr>
            <p:ph idx="14" type="body"/>
          </p:nvPr>
        </p:nvSpPr>
        <p:spPr>
          <a:xfrm>
            <a:off x="6331688" y="3439917"/>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00" name="Google Shape;1600;p104"/>
          <p:cNvSpPr txBox="1"/>
          <p:nvPr>
            <p:ph idx="15" type="body"/>
          </p:nvPr>
        </p:nvSpPr>
        <p:spPr>
          <a:xfrm>
            <a:off x="6331688" y="4175823"/>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500"/>
                                        <p:tgtEl>
                                          <p:spTgt spid="1577"/>
                                        </p:tgtEl>
                                      </p:cBhvr>
                                    </p:animEffect>
                                  </p:childTnLst>
                                </p:cTn>
                              </p:par>
                              <p:par>
                                <p:cTn fill="hold" nodeType="withEffect" presetClass="entr" presetID="10" presetSubtype="0">
                                  <p:stCondLst>
                                    <p:cond delay="0"/>
                                  </p:stCondLst>
                                  <p:childTnLst>
                                    <p:set>
                                      <p:cBhvr>
                                        <p:cTn dur="1" fill="hold">
                                          <p:stCondLst>
                                            <p:cond delay="0"/>
                                          </p:stCondLst>
                                        </p:cTn>
                                        <p:tgtEl>
                                          <p:spTgt spid="1589">
                                            <p:txEl>
                                              <p:pRg end="0" st="0"/>
                                            </p:txEl>
                                          </p:spTgt>
                                        </p:tgtEl>
                                        <p:attrNameLst>
                                          <p:attrName>style.visibility</p:attrName>
                                        </p:attrNameLst>
                                      </p:cBhvr>
                                      <p:to>
                                        <p:strVal val="visible"/>
                                      </p:to>
                                    </p:set>
                                    <p:animEffect filter="fade" transition="in">
                                      <p:cBhvr>
                                        <p:cTn dur="500"/>
                                        <p:tgtEl>
                                          <p:spTgt spid="158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89">
                                            <p:txEl>
                                              <p:pRg end="1" st="1"/>
                                            </p:txEl>
                                          </p:spTgt>
                                        </p:tgtEl>
                                        <p:attrNameLst>
                                          <p:attrName>style.visibility</p:attrName>
                                        </p:attrNameLst>
                                      </p:cBhvr>
                                      <p:to>
                                        <p:strVal val="visible"/>
                                      </p:to>
                                    </p:set>
                                    <p:animEffect filter="fade" transition="in">
                                      <p:cBhvr>
                                        <p:cTn dur="500"/>
                                        <p:tgtEl>
                                          <p:spTgt spid="158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89">
                                            <p:txEl>
                                              <p:pRg end="2" st="2"/>
                                            </p:txEl>
                                          </p:spTgt>
                                        </p:tgtEl>
                                        <p:attrNameLst>
                                          <p:attrName>style.visibility</p:attrName>
                                        </p:attrNameLst>
                                      </p:cBhvr>
                                      <p:to>
                                        <p:strVal val="visible"/>
                                      </p:to>
                                    </p:set>
                                    <p:animEffect filter="fade" transition="in">
                                      <p:cBhvr>
                                        <p:cTn dur="500"/>
                                        <p:tgtEl>
                                          <p:spTgt spid="158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89">
                                            <p:txEl>
                                              <p:pRg end="3" st="3"/>
                                            </p:txEl>
                                          </p:spTgt>
                                        </p:tgtEl>
                                        <p:attrNameLst>
                                          <p:attrName>style.visibility</p:attrName>
                                        </p:attrNameLst>
                                      </p:cBhvr>
                                      <p:to>
                                        <p:strVal val="visible"/>
                                      </p:to>
                                    </p:set>
                                    <p:animEffect filter="fade" transition="in">
                                      <p:cBhvr>
                                        <p:cTn dur="500"/>
                                        <p:tgtEl>
                                          <p:spTgt spid="158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89">
                                            <p:txEl>
                                              <p:pRg end="4" st="4"/>
                                            </p:txEl>
                                          </p:spTgt>
                                        </p:tgtEl>
                                        <p:attrNameLst>
                                          <p:attrName>style.visibility</p:attrName>
                                        </p:attrNameLst>
                                      </p:cBhvr>
                                      <p:to>
                                        <p:strVal val="visible"/>
                                      </p:to>
                                    </p:set>
                                    <p:animEffect filter="fade" transition="in">
                                      <p:cBhvr>
                                        <p:cTn dur="500"/>
                                        <p:tgtEl>
                                          <p:spTgt spid="158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89">
                                            <p:txEl>
                                              <p:pRg end="5" st="5"/>
                                            </p:txEl>
                                          </p:spTgt>
                                        </p:tgtEl>
                                        <p:attrNameLst>
                                          <p:attrName>style.visibility</p:attrName>
                                        </p:attrNameLst>
                                      </p:cBhvr>
                                      <p:to>
                                        <p:strVal val="visible"/>
                                      </p:to>
                                    </p:set>
                                    <p:animEffect filter="fade" transition="in">
                                      <p:cBhvr>
                                        <p:cTn dur="500"/>
                                        <p:tgtEl>
                                          <p:spTgt spid="158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89">
                                            <p:txEl>
                                              <p:pRg end="6" st="6"/>
                                            </p:txEl>
                                          </p:spTgt>
                                        </p:tgtEl>
                                        <p:attrNameLst>
                                          <p:attrName>style.visibility</p:attrName>
                                        </p:attrNameLst>
                                      </p:cBhvr>
                                      <p:to>
                                        <p:strVal val="visible"/>
                                      </p:to>
                                    </p:set>
                                    <p:animEffect filter="fade" transition="in">
                                      <p:cBhvr>
                                        <p:cTn dur="500"/>
                                        <p:tgtEl>
                                          <p:spTgt spid="158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89">
                                            <p:txEl>
                                              <p:pRg end="7" st="7"/>
                                            </p:txEl>
                                          </p:spTgt>
                                        </p:tgtEl>
                                        <p:attrNameLst>
                                          <p:attrName>style.visibility</p:attrName>
                                        </p:attrNameLst>
                                      </p:cBhvr>
                                      <p:to>
                                        <p:strVal val="visible"/>
                                      </p:to>
                                    </p:set>
                                    <p:animEffect filter="fade" transition="in">
                                      <p:cBhvr>
                                        <p:cTn dur="500"/>
                                        <p:tgtEl>
                                          <p:spTgt spid="158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89">
                                            <p:txEl>
                                              <p:pRg end="8" st="8"/>
                                            </p:txEl>
                                          </p:spTgt>
                                        </p:tgtEl>
                                        <p:attrNameLst>
                                          <p:attrName>style.visibility</p:attrName>
                                        </p:attrNameLst>
                                      </p:cBhvr>
                                      <p:to>
                                        <p:strVal val="visible"/>
                                      </p:to>
                                    </p:set>
                                    <p:animEffect filter="fade" transition="in">
                                      <p:cBhvr>
                                        <p:cTn dur="500"/>
                                        <p:tgtEl>
                                          <p:spTgt spid="158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500"/>
                                        <p:tgtEl>
                                          <p:spTgt spid="1578"/>
                                        </p:tgtEl>
                                      </p:cBhvr>
                                    </p:animEffect>
                                  </p:childTnLst>
                                </p:cTn>
                              </p:par>
                              <p:par>
                                <p:cTn fill="hold" nodeType="withEffect" presetClass="entr" presetID="10" presetSubtype="0">
                                  <p:stCondLst>
                                    <p:cond delay="0"/>
                                  </p:stCondLst>
                                  <p:childTnLst>
                                    <p:set>
                                      <p:cBhvr>
                                        <p:cTn dur="1" fill="hold">
                                          <p:stCondLst>
                                            <p:cond delay="0"/>
                                          </p:stCondLst>
                                        </p:cTn>
                                        <p:tgtEl>
                                          <p:spTgt spid="1590">
                                            <p:txEl>
                                              <p:pRg end="0" st="0"/>
                                            </p:txEl>
                                          </p:spTgt>
                                        </p:tgtEl>
                                        <p:attrNameLst>
                                          <p:attrName>style.visibility</p:attrName>
                                        </p:attrNameLst>
                                      </p:cBhvr>
                                      <p:to>
                                        <p:strVal val="visible"/>
                                      </p:to>
                                    </p:set>
                                    <p:animEffect filter="fade" transition="in">
                                      <p:cBhvr>
                                        <p:cTn dur="500"/>
                                        <p:tgtEl>
                                          <p:spTgt spid="159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0">
                                            <p:txEl>
                                              <p:pRg end="1" st="1"/>
                                            </p:txEl>
                                          </p:spTgt>
                                        </p:tgtEl>
                                        <p:attrNameLst>
                                          <p:attrName>style.visibility</p:attrName>
                                        </p:attrNameLst>
                                      </p:cBhvr>
                                      <p:to>
                                        <p:strVal val="visible"/>
                                      </p:to>
                                    </p:set>
                                    <p:animEffect filter="fade" transition="in">
                                      <p:cBhvr>
                                        <p:cTn dur="500"/>
                                        <p:tgtEl>
                                          <p:spTgt spid="159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0">
                                            <p:txEl>
                                              <p:pRg end="2" st="2"/>
                                            </p:txEl>
                                          </p:spTgt>
                                        </p:tgtEl>
                                        <p:attrNameLst>
                                          <p:attrName>style.visibility</p:attrName>
                                        </p:attrNameLst>
                                      </p:cBhvr>
                                      <p:to>
                                        <p:strVal val="visible"/>
                                      </p:to>
                                    </p:set>
                                    <p:animEffect filter="fade" transition="in">
                                      <p:cBhvr>
                                        <p:cTn dur="500"/>
                                        <p:tgtEl>
                                          <p:spTgt spid="159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0">
                                            <p:txEl>
                                              <p:pRg end="3" st="3"/>
                                            </p:txEl>
                                          </p:spTgt>
                                        </p:tgtEl>
                                        <p:attrNameLst>
                                          <p:attrName>style.visibility</p:attrName>
                                        </p:attrNameLst>
                                      </p:cBhvr>
                                      <p:to>
                                        <p:strVal val="visible"/>
                                      </p:to>
                                    </p:set>
                                    <p:animEffect filter="fade" transition="in">
                                      <p:cBhvr>
                                        <p:cTn dur="500"/>
                                        <p:tgtEl>
                                          <p:spTgt spid="159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0">
                                            <p:txEl>
                                              <p:pRg end="4" st="4"/>
                                            </p:txEl>
                                          </p:spTgt>
                                        </p:tgtEl>
                                        <p:attrNameLst>
                                          <p:attrName>style.visibility</p:attrName>
                                        </p:attrNameLst>
                                      </p:cBhvr>
                                      <p:to>
                                        <p:strVal val="visible"/>
                                      </p:to>
                                    </p:set>
                                    <p:animEffect filter="fade" transition="in">
                                      <p:cBhvr>
                                        <p:cTn dur="500"/>
                                        <p:tgtEl>
                                          <p:spTgt spid="159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0">
                                            <p:txEl>
                                              <p:pRg end="5" st="5"/>
                                            </p:txEl>
                                          </p:spTgt>
                                        </p:tgtEl>
                                        <p:attrNameLst>
                                          <p:attrName>style.visibility</p:attrName>
                                        </p:attrNameLst>
                                      </p:cBhvr>
                                      <p:to>
                                        <p:strVal val="visible"/>
                                      </p:to>
                                    </p:set>
                                    <p:animEffect filter="fade" transition="in">
                                      <p:cBhvr>
                                        <p:cTn dur="500"/>
                                        <p:tgtEl>
                                          <p:spTgt spid="159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0">
                                            <p:txEl>
                                              <p:pRg end="6" st="6"/>
                                            </p:txEl>
                                          </p:spTgt>
                                        </p:tgtEl>
                                        <p:attrNameLst>
                                          <p:attrName>style.visibility</p:attrName>
                                        </p:attrNameLst>
                                      </p:cBhvr>
                                      <p:to>
                                        <p:strVal val="visible"/>
                                      </p:to>
                                    </p:set>
                                    <p:animEffect filter="fade" transition="in">
                                      <p:cBhvr>
                                        <p:cTn dur="500"/>
                                        <p:tgtEl>
                                          <p:spTgt spid="159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0">
                                            <p:txEl>
                                              <p:pRg end="7" st="7"/>
                                            </p:txEl>
                                          </p:spTgt>
                                        </p:tgtEl>
                                        <p:attrNameLst>
                                          <p:attrName>style.visibility</p:attrName>
                                        </p:attrNameLst>
                                      </p:cBhvr>
                                      <p:to>
                                        <p:strVal val="visible"/>
                                      </p:to>
                                    </p:set>
                                    <p:animEffect filter="fade" transition="in">
                                      <p:cBhvr>
                                        <p:cTn dur="500"/>
                                        <p:tgtEl>
                                          <p:spTgt spid="159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0">
                                            <p:txEl>
                                              <p:pRg end="8" st="8"/>
                                            </p:txEl>
                                          </p:spTgt>
                                        </p:tgtEl>
                                        <p:attrNameLst>
                                          <p:attrName>style.visibility</p:attrName>
                                        </p:attrNameLst>
                                      </p:cBhvr>
                                      <p:to>
                                        <p:strVal val="visible"/>
                                      </p:to>
                                    </p:set>
                                    <p:animEffect filter="fade" transition="in">
                                      <p:cBhvr>
                                        <p:cTn dur="500"/>
                                        <p:tgtEl>
                                          <p:spTgt spid="159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500"/>
                                        <p:tgtEl>
                                          <p:spTgt spid="1579"/>
                                        </p:tgtEl>
                                      </p:cBhvr>
                                    </p:animEffect>
                                  </p:childTnLst>
                                </p:cTn>
                              </p:par>
                              <p:par>
                                <p:cTn fill="hold" nodeType="withEffect" presetClass="entr" presetID="10" presetSubtype="0">
                                  <p:stCondLst>
                                    <p:cond delay="0"/>
                                  </p:stCondLst>
                                  <p:childTnLst>
                                    <p:set>
                                      <p:cBhvr>
                                        <p:cTn dur="1" fill="hold">
                                          <p:stCondLst>
                                            <p:cond delay="0"/>
                                          </p:stCondLst>
                                        </p:cTn>
                                        <p:tgtEl>
                                          <p:spTgt spid="1591">
                                            <p:txEl>
                                              <p:pRg end="0" st="0"/>
                                            </p:txEl>
                                          </p:spTgt>
                                        </p:tgtEl>
                                        <p:attrNameLst>
                                          <p:attrName>style.visibility</p:attrName>
                                        </p:attrNameLst>
                                      </p:cBhvr>
                                      <p:to>
                                        <p:strVal val="visible"/>
                                      </p:to>
                                    </p:set>
                                    <p:animEffect filter="fade" transition="in">
                                      <p:cBhvr>
                                        <p:cTn dur="500"/>
                                        <p:tgtEl>
                                          <p:spTgt spid="159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1">
                                            <p:txEl>
                                              <p:pRg end="1" st="1"/>
                                            </p:txEl>
                                          </p:spTgt>
                                        </p:tgtEl>
                                        <p:attrNameLst>
                                          <p:attrName>style.visibility</p:attrName>
                                        </p:attrNameLst>
                                      </p:cBhvr>
                                      <p:to>
                                        <p:strVal val="visible"/>
                                      </p:to>
                                    </p:set>
                                    <p:animEffect filter="fade" transition="in">
                                      <p:cBhvr>
                                        <p:cTn dur="500"/>
                                        <p:tgtEl>
                                          <p:spTgt spid="159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1">
                                            <p:txEl>
                                              <p:pRg end="2" st="2"/>
                                            </p:txEl>
                                          </p:spTgt>
                                        </p:tgtEl>
                                        <p:attrNameLst>
                                          <p:attrName>style.visibility</p:attrName>
                                        </p:attrNameLst>
                                      </p:cBhvr>
                                      <p:to>
                                        <p:strVal val="visible"/>
                                      </p:to>
                                    </p:set>
                                    <p:animEffect filter="fade" transition="in">
                                      <p:cBhvr>
                                        <p:cTn dur="500"/>
                                        <p:tgtEl>
                                          <p:spTgt spid="159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1">
                                            <p:txEl>
                                              <p:pRg end="3" st="3"/>
                                            </p:txEl>
                                          </p:spTgt>
                                        </p:tgtEl>
                                        <p:attrNameLst>
                                          <p:attrName>style.visibility</p:attrName>
                                        </p:attrNameLst>
                                      </p:cBhvr>
                                      <p:to>
                                        <p:strVal val="visible"/>
                                      </p:to>
                                    </p:set>
                                    <p:animEffect filter="fade" transition="in">
                                      <p:cBhvr>
                                        <p:cTn dur="500"/>
                                        <p:tgtEl>
                                          <p:spTgt spid="159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1">
                                            <p:txEl>
                                              <p:pRg end="4" st="4"/>
                                            </p:txEl>
                                          </p:spTgt>
                                        </p:tgtEl>
                                        <p:attrNameLst>
                                          <p:attrName>style.visibility</p:attrName>
                                        </p:attrNameLst>
                                      </p:cBhvr>
                                      <p:to>
                                        <p:strVal val="visible"/>
                                      </p:to>
                                    </p:set>
                                    <p:animEffect filter="fade" transition="in">
                                      <p:cBhvr>
                                        <p:cTn dur="500"/>
                                        <p:tgtEl>
                                          <p:spTgt spid="159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1">
                                            <p:txEl>
                                              <p:pRg end="5" st="5"/>
                                            </p:txEl>
                                          </p:spTgt>
                                        </p:tgtEl>
                                        <p:attrNameLst>
                                          <p:attrName>style.visibility</p:attrName>
                                        </p:attrNameLst>
                                      </p:cBhvr>
                                      <p:to>
                                        <p:strVal val="visible"/>
                                      </p:to>
                                    </p:set>
                                    <p:animEffect filter="fade" transition="in">
                                      <p:cBhvr>
                                        <p:cTn dur="500"/>
                                        <p:tgtEl>
                                          <p:spTgt spid="159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1">
                                            <p:txEl>
                                              <p:pRg end="6" st="6"/>
                                            </p:txEl>
                                          </p:spTgt>
                                        </p:tgtEl>
                                        <p:attrNameLst>
                                          <p:attrName>style.visibility</p:attrName>
                                        </p:attrNameLst>
                                      </p:cBhvr>
                                      <p:to>
                                        <p:strVal val="visible"/>
                                      </p:to>
                                    </p:set>
                                    <p:animEffect filter="fade" transition="in">
                                      <p:cBhvr>
                                        <p:cTn dur="500"/>
                                        <p:tgtEl>
                                          <p:spTgt spid="159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1">
                                            <p:txEl>
                                              <p:pRg end="7" st="7"/>
                                            </p:txEl>
                                          </p:spTgt>
                                        </p:tgtEl>
                                        <p:attrNameLst>
                                          <p:attrName>style.visibility</p:attrName>
                                        </p:attrNameLst>
                                      </p:cBhvr>
                                      <p:to>
                                        <p:strVal val="visible"/>
                                      </p:to>
                                    </p:set>
                                    <p:animEffect filter="fade" transition="in">
                                      <p:cBhvr>
                                        <p:cTn dur="500"/>
                                        <p:tgtEl>
                                          <p:spTgt spid="159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1">
                                            <p:txEl>
                                              <p:pRg end="8" st="8"/>
                                            </p:txEl>
                                          </p:spTgt>
                                        </p:tgtEl>
                                        <p:attrNameLst>
                                          <p:attrName>style.visibility</p:attrName>
                                        </p:attrNameLst>
                                      </p:cBhvr>
                                      <p:to>
                                        <p:strVal val="visible"/>
                                      </p:to>
                                    </p:set>
                                    <p:animEffect filter="fade" transition="in">
                                      <p:cBhvr>
                                        <p:cTn dur="500"/>
                                        <p:tgtEl>
                                          <p:spTgt spid="159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500"/>
                                        <p:tgtEl>
                                          <p:spTgt spid="1580"/>
                                        </p:tgtEl>
                                      </p:cBhvr>
                                    </p:animEffect>
                                  </p:childTnLst>
                                </p:cTn>
                              </p:par>
                              <p:par>
                                <p:cTn fill="hold" nodeType="withEffect" presetClass="entr" presetID="10" presetSubtype="0">
                                  <p:stCondLst>
                                    <p:cond delay="0"/>
                                  </p:stCondLst>
                                  <p:childTnLst>
                                    <p:set>
                                      <p:cBhvr>
                                        <p:cTn dur="1" fill="hold">
                                          <p:stCondLst>
                                            <p:cond delay="0"/>
                                          </p:stCondLst>
                                        </p:cTn>
                                        <p:tgtEl>
                                          <p:spTgt spid="1592">
                                            <p:txEl>
                                              <p:pRg end="0" st="0"/>
                                            </p:txEl>
                                          </p:spTgt>
                                        </p:tgtEl>
                                        <p:attrNameLst>
                                          <p:attrName>style.visibility</p:attrName>
                                        </p:attrNameLst>
                                      </p:cBhvr>
                                      <p:to>
                                        <p:strVal val="visible"/>
                                      </p:to>
                                    </p:set>
                                    <p:animEffect filter="fade" transition="in">
                                      <p:cBhvr>
                                        <p:cTn dur="500"/>
                                        <p:tgtEl>
                                          <p:spTgt spid="159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2">
                                            <p:txEl>
                                              <p:pRg end="1" st="1"/>
                                            </p:txEl>
                                          </p:spTgt>
                                        </p:tgtEl>
                                        <p:attrNameLst>
                                          <p:attrName>style.visibility</p:attrName>
                                        </p:attrNameLst>
                                      </p:cBhvr>
                                      <p:to>
                                        <p:strVal val="visible"/>
                                      </p:to>
                                    </p:set>
                                    <p:animEffect filter="fade" transition="in">
                                      <p:cBhvr>
                                        <p:cTn dur="500"/>
                                        <p:tgtEl>
                                          <p:spTgt spid="159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2">
                                            <p:txEl>
                                              <p:pRg end="2" st="2"/>
                                            </p:txEl>
                                          </p:spTgt>
                                        </p:tgtEl>
                                        <p:attrNameLst>
                                          <p:attrName>style.visibility</p:attrName>
                                        </p:attrNameLst>
                                      </p:cBhvr>
                                      <p:to>
                                        <p:strVal val="visible"/>
                                      </p:to>
                                    </p:set>
                                    <p:animEffect filter="fade" transition="in">
                                      <p:cBhvr>
                                        <p:cTn dur="500"/>
                                        <p:tgtEl>
                                          <p:spTgt spid="159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2">
                                            <p:txEl>
                                              <p:pRg end="3" st="3"/>
                                            </p:txEl>
                                          </p:spTgt>
                                        </p:tgtEl>
                                        <p:attrNameLst>
                                          <p:attrName>style.visibility</p:attrName>
                                        </p:attrNameLst>
                                      </p:cBhvr>
                                      <p:to>
                                        <p:strVal val="visible"/>
                                      </p:to>
                                    </p:set>
                                    <p:animEffect filter="fade" transition="in">
                                      <p:cBhvr>
                                        <p:cTn dur="500"/>
                                        <p:tgtEl>
                                          <p:spTgt spid="159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2">
                                            <p:txEl>
                                              <p:pRg end="4" st="4"/>
                                            </p:txEl>
                                          </p:spTgt>
                                        </p:tgtEl>
                                        <p:attrNameLst>
                                          <p:attrName>style.visibility</p:attrName>
                                        </p:attrNameLst>
                                      </p:cBhvr>
                                      <p:to>
                                        <p:strVal val="visible"/>
                                      </p:to>
                                    </p:set>
                                    <p:animEffect filter="fade" transition="in">
                                      <p:cBhvr>
                                        <p:cTn dur="500"/>
                                        <p:tgtEl>
                                          <p:spTgt spid="159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2">
                                            <p:txEl>
                                              <p:pRg end="5" st="5"/>
                                            </p:txEl>
                                          </p:spTgt>
                                        </p:tgtEl>
                                        <p:attrNameLst>
                                          <p:attrName>style.visibility</p:attrName>
                                        </p:attrNameLst>
                                      </p:cBhvr>
                                      <p:to>
                                        <p:strVal val="visible"/>
                                      </p:to>
                                    </p:set>
                                    <p:animEffect filter="fade" transition="in">
                                      <p:cBhvr>
                                        <p:cTn dur="500"/>
                                        <p:tgtEl>
                                          <p:spTgt spid="159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2">
                                            <p:txEl>
                                              <p:pRg end="6" st="6"/>
                                            </p:txEl>
                                          </p:spTgt>
                                        </p:tgtEl>
                                        <p:attrNameLst>
                                          <p:attrName>style.visibility</p:attrName>
                                        </p:attrNameLst>
                                      </p:cBhvr>
                                      <p:to>
                                        <p:strVal val="visible"/>
                                      </p:to>
                                    </p:set>
                                    <p:animEffect filter="fade" transition="in">
                                      <p:cBhvr>
                                        <p:cTn dur="500"/>
                                        <p:tgtEl>
                                          <p:spTgt spid="159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2">
                                            <p:txEl>
                                              <p:pRg end="7" st="7"/>
                                            </p:txEl>
                                          </p:spTgt>
                                        </p:tgtEl>
                                        <p:attrNameLst>
                                          <p:attrName>style.visibility</p:attrName>
                                        </p:attrNameLst>
                                      </p:cBhvr>
                                      <p:to>
                                        <p:strVal val="visible"/>
                                      </p:to>
                                    </p:set>
                                    <p:animEffect filter="fade" transition="in">
                                      <p:cBhvr>
                                        <p:cTn dur="500"/>
                                        <p:tgtEl>
                                          <p:spTgt spid="159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2">
                                            <p:txEl>
                                              <p:pRg end="8" st="8"/>
                                            </p:txEl>
                                          </p:spTgt>
                                        </p:tgtEl>
                                        <p:attrNameLst>
                                          <p:attrName>style.visibility</p:attrName>
                                        </p:attrNameLst>
                                      </p:cBhvr>
                                      <p:to>
                                        <p:strVal val="visible"/>
                                      </p:to>
                                    </p:set>
                                    <p:animEffect filter="fade" transition="in">
                                      <p:cBhvr>
                                        <p:cTn dur="500"/>
                                        <p:tgtEl>
                                          <p:spTgt spid="159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500"/>
                                        <p:tgtEl>
                                          <p:spTgt spid="1581"/>
                                        </p:tgtEl>
                                      </p:cBhvr>
                                    </p:animEffect>
                                  </p:childTnLst>
                                </p:cTn>
                              </p:par>
                              <p:par>
                                <p:cTn fill="hold" nodeType="withEffect" presetClass="entr" presetID="10" presetSubtype="0">
                                  <p:stCondLst>
                                    <p:cond delay="0"/>
                                  </p:stCondLst>
                                  <p:childTnLst>
                                    <p:set>
                                      <p:cBhvr>
                                        <p:cTn dur="1" fill="hold">
                                          <p:stCondLst>
                                            <p:cond delay="0"/>
                                          </p:stCondLst>
                                        </p:cTn>
                                        <p:tgtEl>
                                          <p:spTgt spid="1593">
                                            <p:txEl>
                                              <p:pRg end="0" st="0"/>
                                            </p:txEl>
                                          </p:spTgt>
                                        </p:tgtEl>
                                        <p:attrNameLst>
                                          <p:attrName>style.visibility</p:attrName>
                                        </p:attrNameLst>
                                      </p:cBhvr>
                                      <p:to>
                                        <p:strVal val="visible"/>
                                      </p:to>
                                    </p:set>
                                    <p:animEffect filter="fade" transition="in">
                                      <p:cBhvr>
                                        <p:cTn dur="500"/>
                                        <p:tgtEl>
                                          <p:spTgt spid="159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3">
                                            <p:txEl>
                                              <p:pRg end="1" st="1"/>
                                            </p:txEl>
                                          </p:spTgt>
                                        </p:tgtEl>
                                        <p:attrNameLst>
                                          <p:attrName>style.visibility</p:attrName>
                                        </p:attrNameLst>
                                      </p:cBhvr>
                                      <p:to>
                                        <p:strVal val="visible"/>
                                      </p:to>
                                    </p:set>
                                    <p:animEffect filter="fade" transition="in">
                                      <p:cBhvr>
                                        <p:cTn dur="500"/>
                                        <p:tgtEl>
                                          <p:spTgt spid="159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3">
                                            <p:txEl>
                                              <p:pRg end="2" st="2"/>
                                            </p:txEl>
                                          </p:spTgt>
                                        </p:tgtEl>
                                        <p:attrNameLst>
                                          <p:attrName>style.visibility</p:attrName>
                                        </p:attrNameLst>
                                      </p:cBhvr>
                                      <p:to>
                                        <p:strVal val="visible"/>
                                      </p:to>
                                    </p:set>
                                    <p:animEffect filter="fade" transition="in">
                                      <p:cBhvr>
                                        <p:cTn dur="500"/>
                                        <p:tgtEl>
                                          <p:spTgt spid="159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3">
                                            <p:txEl>
                                              <p:pRg end="3" st="3"/>
                                            </p:txEl>
                                          </p:spTgt>
                                        </p:tgtEl>
                                        <p:attrNameLst>
                                          <p:attrName>style.visibility</p:attrName>
                                        </p:attrNameLst>
                                      </p:cBhvr>
                                      <p:to>
                                        <p:strVal val="visible"/>
                                      </p:to>
                                    </p:set>
                                    <p:animEffect filter="fade" transition="in">
                                      <p:cBhvr>
                                        <p:cTn dur="500"/>
                                        <p:tgtEl>
                                          <p:spTgt spid="159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3">
                                            <p:txEl>
                                              <p:pRg end="4" st="4"/>
                                            </p:txEl>
                                          </p:spTgt>
                                        </p:tgtEl>
                                        <p:attrNameLst>
                                          <p:attrName>style.visibility</p:attrName>
                                        </p:attrNameLst>
                                      </p:cBhvr>
                                      <p:to>
                                        <p:strVal val="visible"/>
                                      </p:to>
                                    </p:set>
                                    <p:animEffect filter="fade" transition="in">
                                      <p:cBhvr>
                                        <p:cTn dur="500"/>
                                        <p:tgtEl>
                                          <p:spTgt spid="159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3">
                                            <p:txEl>
                                              <p:pRg end="5" st="5"/>
                                            </p:txEl>
                                          </p:spTgt>
                                        </p:tgtEl>
                                        <p:attrNameLst>
                                          <p:attrName>style.visibility</p:attrName>
                                        </p:attrNameLst>
                                      </p:cBhvr>
                                      <p:to>
                                        <p:strVal val="visible"/>
                                      </p:to>
                                    </p:set>
                                    <p:animEffect filter="fade" transition="in">
                                      <p:cBhvr>
                                        <p:cTn dur="500"/>
                                        <p:tgtEl>
                                          <p:spTgt spid="159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3">
                                            <p:txEl>
                                              <p:pRg end="6" st="6"/>
                                            </p:txEl>
                                          </p:spTgt>
                                        </p:tgtEl>
                                        <p:attrNameLst>
                                          <p:attrName>style.visibility</p:attrName>
                                        </p:attrNameLst>
                                      </p:cBhvr>
                                      <p:to>
                                        <p:strVal val="visible"/>
                                      </p:to>
                                    </p:set>
                                    <p:animEffect filter="fade" transition="in">
                                      <p:cBhvr>
                                        <p:cTn dur="500"/>
                                        <p:tgtEl>
                                          <p:spTgt spid="159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3">
                                            <p:txEl>
                                              <p:pRg end="7" st="7"/>
                                            </p:txEl>
                                          </p:spTgt>
                                        </p:tgtEl>
                                        <p:attrNameLst>
                                          <p:attrName>style.visibility</p:attrName>
                                        </p:attrNameLst>
                                      </p:cBhvr>
                                      <p:to>
                                        <p:strVal val="visible"/>
                                      </p:to>
                                    </p:set>
                                    <p:animEffect filter="fade" transition="in">
                                      <p:cBhvr>
                                        <p:cTn dur="500"/>
                                        <p:tgtEl>
                                          <p:spTgt spid="159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3">
                                            <p:txEl>
                                              <p:pRg end="8" st="8"/>
                                            </p:txEl>
                                          </p:spTgt>
                                        </p:tgtEl>
                                        <p:attrNameLst>
                                          <p:attrName>style.visibility</p:attrName>
                                        </p:attrNameLst>
                                      </p:cBhvr>
                                      <p:to>
                                        <p:strVal val="visible"/>
                                      </p:to>
                                    </p:set>
                                    <p:animEffect filter="fade" transition="in">
                                      <p:cBhvr>
                                        <p:cTn dur="500"/>
                                        <p:tgtEl>
                                          <p:spTgt spid="159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500"/>
                                        <p:tgtEl>
                                          <p:spTgt spid="1582"/>
                                        </p:tgtEl>
                                      </p:cBhvr>
                                    </p:animEffect>
                                  </p:childTnLst>
                                </p:cTn>
                              </p:par>
                              <p:par>
                                <p:cTn fill="hold" nodeType="withEffect" presetClass="entr" presetID="10" presetSubtype="0">
                                  <p:stCondLst>
                                    <p:cond delay="0"/>
                                  </p:stCondLst>
                                  <p:childTnLst>
                                    <p:set>
                                      <p:cBhvr>
                                        <p:cTn dur="1" fill="hold">
                                          <p:stCondLst>
                                            <p:cond delay="0"/>
                                          </p:stCondLst>
                                        </p:cTn>
                                        <p:tgtEl>
                                          <p:spTgt spid="1594">
                                            <p:txEl>
                                              <p:pRg end="0" st="0"/>
                                            </p:txEl>
                                          </p:spTgt>
                                        </p:tgtEl>
                                        <p:attrNameLst>
                                          <p:attrName>style.visibility</p:attrName>
                                        </p:attrNameLst>
                                      </p:cBhvr>
                                      <p:to>
                                        <p:strVal val="visible"/>
                                      </p:to>
                                    </p:set>
                                    <p:animEffect filter="fade" transition="in">
                                      <p:cBhvr>
                                        <p:cTn dur="500"/>
                                        <p:tgtEl>
                                          <p:spTgt spid="159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4">
                                            <p:txEl>
                                              <p:pRg end="1" st="1"/>
                                            </p:txEl>
                                          </p:spTgt>
                                        </p:tgtEl>
                                        <p:attrNameLst>
                                          <p:attrName>style.visibility</p:attrName>
                                        </p:attrNameLst>
                                      </p:cBhvr>
                                      <p:to>
                                        <p:strVal val="visible"/>
                                      </p:to>
                                    </p:set>
                                    <p:animEffect filter="fade" transition="in">
                                      <p:cBhvr>
                                        <p:cTn dur="500"/>
                                        <p:tgtEl>
                                          <p:spTgt spid="159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4">
                                            <p:txEl>
                                              <p:pRg end="2" st="2"/>
                                            </p:txEl>
                                          </p:spTgt>
                                        </p:tgtEl>
                                        <p:attrNameLst>
                                          <p:attrName>style.visibility</p:attrName>
                                        </p:attrNameLst>
                                      </p:cBhvr>
                                      <p:to>
                                        <p:strVal val="visible"/>
                                      </p:to>
                                    </p:set>
                                    <p:animEffect filter="fade" transition="in">
                                      <p:cBhvr>
                                        <p:cTn dur="500"/>
                                        <p:tgtEl>
                                          <p:spTgt spid="159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4">
                                            <p:txEl>
                                              <p:pRg end="3" st="3"/>
                                            </p:txEl>
                                          </p:spTgt>
                                        </p:tgtEl>
                                        <p:attrNameLst>
                                          <p:attrName>style.visibility</p:attrName>
                                        </p:attrNameLst>
                                      </p:cBhvr>
                                      <p:to>
                                        <p:strVal val="visible"/>
                                      </p:to>
                                    </p:set>
                                    <p:animEffect filter="fade" transition="in">
                                      <p:cBhvr>
                                        <p:cTn dur="500"/>
                                        <p:tgtEl>
                                          <p:spTgt spid="159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4">
                                            <p:txEl>
                                              <p:pRg end="4" st="4"/>
                                            </p:txEl>
                                          </p:spTgt>
                                        </p:tgtEl>
                                        <p:attrNameLst>
                                          <p:attrName>style.visibility</p:attrName>
                                        </p:attrNameLst>
                                      </p:cBhvr>
                                      <p:to>
                                        <p:strVal val="visible"/>
                                      </p:to>
                                    </p:set>
                                    <p:animEffect filter="fade" transition="in">
                                      <p:cBhvr>
                                        <p:cTn dur="500"/>
                                        <p:tgtEl>
                                          <p:spTgt spid="159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4">
                                            <p:txEl>
                                              <p:pRg end="5" st="5"/>
                                            </p:txEl>
                                          </p:spTgt>
                                        </p:tgtEl>
                                        <p:attrNameLst>
                                          <p:attrName>style.visibility</p:attrName>
                                        </p:attrNameLst>
                                      </p:cBhvr>
                                      <p:to>
                                        <p:strVal val="visible"/>
                                      </p:to>
                                    </p:set>
                                    <p:animEffect filter="fade" transition="in">
                                      <p:cBhvr>
                                        <p:cTn dur="500"/>
                                        <p:tgtEl>
                                          <p:spTgt spid="159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4">
                                            <p:txEl>
                                              <p:pRg end="6" st="6"/>
                                            </p:txEl>
                                          </p:spTgt>
                                        </p:tgtEl>
                                        <p:attrNameLst>
                                          <p:attrName>style.visibility</p:attrName>
                                        </p:attrNameLst>
                                      </p:cBhvr>
                                      <p:to>
                                        <p:strVal val="visible"/>
                                      </p:to>
                                    </p:set>
                                    <p:animEffect filter="fade" transition="in">
                                      <p:cBhvr>
                                        <p:cTn dur="500"/>
                                        <p:tgtEl>
                                          <p:spTgt spid="159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4">
                                            <p:txEl>
                                              <p:pRg end="7" st="7"/>
                                            </p:txEl>
                                          </p:spTgt>
                                        </p:tgtEl>
                                        <p:attrNameLst>
                                          <p:attrName>style.visibility</p:attrName>
                                        </p:attrNameLst>
                                      </p:cBhvr>
                                      <p:to>
                                        <p:strVal val="visible"/>
                                      </p:to>
                                    </p:set>
                                    <p:animEffect filter="fade" transition="in">
                                      <p:cBhvr>
                                        <p:cTn dur="500"/>
                                        <p:tgtEl>
                                          <p:spTgt spid="159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4">
                                            <p:txEl>
                                              <p:pRg end="8" st="8"/>
                                            </p:txEl>
                                          </p:spTgt>
                                        </p:tgtEl>
                                        <p:attrNameLst>
                                          <p:attrName>style.visibility</p:attrName>
                                        </p:attrNameLst>
                                      </p:cBhvr>
                                      <p:to>
                                        <p:strVal val="visible"/>
                                      </p:to>
                                    </p:set>
                                    <p:animEffect filter="fade" transition="in">
                                      <p:cBhvr>
                                        <p:cTn dur="500"/>
                                        <p:tgtEl>
                                          <p:spTgt spid="15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500"/>
                                        <p:tgtEl>
                                          <p:spTgt spid="1583"/>
                                        </p:tgtEl>
                                      </p:cBhvr>
                                    </p:animEffect>
                                  </p:childTnLst>
                                </p:cTn>
                              </p:par>
                              <p:par>
                                <p:cTn fill="hold" nodeType="withEffect" presetClass="entr" presetID="10" presetSubtype="0">
                                  <p:stCondLst>
                                    <p:cond delay="0"/>
                                  </p:stCondLst>
                                  <p:childTnLst>
                                    <p:set>
                                      <p:cBhvr>
                                        <p:cTn dur="1" fill="hold">
                                          <p:stCondLst>
                                            <p:cond delay="0"/>
                                          </p:stCondLst>
                                        </p:cTn>
                                        <p:tgtEl>
                                          <p:spTgt spid="1595">
                                            <p:txEl>
                                              <p:pRg end="0" st="0"/>
                                            </p:txEl>
                                          </p:spTgt>
                                        </p:tgtEl>
                                        <p:attrNameLst>
                                          <p:attrName>style.visibility</p:attrName>
                                        </p:attrNameLst>
                                      </p:cBhvr>
                                      <p:to>
                                        <p:strVal val="visible"/>
                                      </p:to>
                                    </p:set>
                                    <p:animEffect filter="fade" transition="in">
                                      <p:cBhvr>
                                        <p:cTn dur="500"/>
                                        <p:tgtEl>
                                          <p:spTgt spid="159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5">
                                            <p:txEl>
                                              <p:pRg end="1" st="1"/>
                                            </p:txEl>
                                          </p:spTgt>
                                        </p:tgtEl>
                                        <p:attrNameLst>
                                          <p:attrName>style.visibility</p:attrName>
                                        </p:attrNameLst>
                                      </p:cBhvr>
                                      <p:to>
                                        <p:strVal val="visible"/>
                                      </p:to>
                                    </p:set>
                                    <p:animEffect filter="fade" transition="in">
                                      <p:cBhvr>
                                        <p:cTn dur="500"/>
                                        <p:tgtEl>
                                          <p:spTgt spid="159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5">
                                            <p:txEl>
                                              <p:pRg end="2" st="2"/>
                                            </p:txEl>
                                          </p:spTgt>
                                        </p:tgtEl>
                                        <p:attrNameLst>
                                          <p:attrName>style.visibility</p:attrName>
                                        </p:attrNameLst>
                                      </p:cBhvr>
                                      <p:to>
                                        <p:strVal val="visible"/>
                                      </p:to>
                                    </p:set>
                                    <p:animEffect filter="fade" transition="in">
                                      <p:cBhvr>
                                        <p:cTn dur="500"/>
                                        <p:tgtEl>
                                          <p:spTgt spid="159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5">
                                            <p:txEl>
                                              <p:pRg end="3" st="3"/>
                                            </p:txEl>
                                          </p:spTgt>
                                        </p:tgtEl>
                                        <p:attrNameLst>
                                          <p:attrName>style.visibility</p:attrName>
                                        </p:attrNameLst>
                                      </p:cBhvr>
                                      <p:to>
                                        <p:strVal val="visible"/>
                                      </p:to>
                                    </p:set>
                                    <p:animEffect filter="fade" transition="in">
                                      <p:cBhvr>
                                        <p:cTn dur="500"/>
                                        <p:tgtEl>
                                          <p:spTgt spid="159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5">
                                            <p:txEl>
                                              <p:pRg end="4" st="4"/>
                                            </p:txEl>
                                          </p:spTgt>
                                        </p:tgtEl>
                                        <p:attrNameLst>
                                          <p:attrName>style.visibility</p:attrName>
                                        </p:attrNameLst>
                                      </p:cBhvr>
                                      <p:to>
                                        <p:strVal val="visible"/>
                                      </p:to>
                                    </p:set>
                                    <p:animEffect filter="fade" transition="in">
                                      <p:cBhvr>
                                        <p:cTn dur="500"/>
                                        <p:tgtEl>
                                          <p:spTgt spid="159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5">
                                            <p:txEl>
                                              <p:pRg end="5" st="5"/>
                                            </p:txEl>
                                          </p:spTgt>
                                        </p:tgtEl>
                                        <p:attrNameLst>
                                          <p:attrName>style.visibility</p:attrName>
                                        </p:attrNameLst>
                                      </p:cBhvr>
                                      <p:to>
                                        <p:strVal val="visible"/>
                                      </p:to>
                                    </p:set>
                                    <p:animEffect filter="fade" transition="in">
                                      <p:cBhvr>
                                        <p:cTn dur="500"/>
                                        <p:tgtEl>
                                          <p:spTgt spid="159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5">
                                            <p:txEl>
                                              <p:pRg end="6" st="6"/>
                                            </p:txEl>
                                          </p:spTgt>
                                        </p:tgtEl>
                                        <p:attrNameLst>
                                          <p:attrName>style.visibility</p:attrName>
                                        </p:attrNameLst>
                                      </p:cBhvr>
                                      <p:to>
                                        <p:strVal val="visible"/>
                                      </p:to>
                                    </p:set>
                                    <p:animEffect filter="fade" transition="in">
                                      <p:cBhvr>
                                        <p:cTn dur="500"/>
                                        <p:tgtEl>
                                          <p:spTgt spid="159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5">
                                            <p:txEl>
                                              <p:pRg end="7" st="7"/>
                                            </p:txEl>
                                          </p:spTgt>
                                        </p:tgtEl>
                                        <p:attrNameLst>
                                          <p:attrName>style.visibility</p:attrName>
                                        </p:attrNameLst>
                                      </p:cBhvr>
                                      <p:to>
                                        <p:strVal val="visible"/>
                                      </p:to>
                                    </p:set>
                                    <p:animEffect filter="fade" transition="in">
                                      <p:cBhvr>
                                        <p:cTn dur="500"/>
                                        <p:tgtEl>
                                          <p:spTgt spid="159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5">
                                            <p:txEl>
                                              <p:pRg end="8" st="8"/>
                                            </p:txEl>
                                          </p:spTgt>
                                        </p:tgtEl>
                                        <p:attrNameLst>
                                          <p:attrName>style.visibility</p:attrName>
                                        </p:attrNameLst>
                                      </p:cBhvr>
                                      <p:to>
                                        <p:strVal val="visible"/>
                                      </p:to>
                                    </p:set>
                                    <p:animEffect filter="fade" transition="in">
                                      <p:cBhvr>
                                        <p:cTn dur="500"/>
                                        <p:tgtEl>
                                          <p:spTgt spid="159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4"/>
                                        </p:tgtEl>
                                        <p:attrNameLst>
                                          <p:attrName>style.visibility</p:attrName>
                                        </p:attrNameLst>
                                      </p:cBhvr>
                                      <p:to>
                                        <p:strVal val="visible"/>
                                      </p:to>
                                    </p:set>
                                    <p:animEffect filter="fade" transition="in">
                                      <p:cBhvr>
                                        <p:cTn dur="500"/>
                                        <p:tgtEl>
                                          <p:spTgt spid="1584"/>
                                        </p:tgtEl>
                                      </p:cBhvr>
                                    </p:animEffect>
                                  </p:childTnLst>
                                </p:cTn>
                              </p:par>
                              <p:par>
                                <p:cTn fill="hold" nodeType="withEffect" presetClass="entr" presetID="10" presetSubtype="0">
                                  <p:stCondLst>
                                    <p:cond delay="0"/>
                                  </p:stCondLst>
                                  <p:childTnLst>
                                    <p:set>
                                      <p:cBhvr>
                                        <p:cTn dur="1" fill="hold">
                                          <p:stCondLst>
                                            <p:cond delay="0"/>
                                          </p:stCondLst>
                                        </p:cTn>
                                        <p:tgtEl>
                                          <p:spTgt spid="1596">
                                            <p:txEl>
                                              <p:pRg end="0" st="0"/>
                                            </p:txEl>
                                          </p:spTgt>
                                        </p:tgtEl>
                                        <p:attrNameLst>
                                          <p:attrName>style.visibility</p:attrName>
                                        </p:attrNameLst>
                                      </p:cBhvr>
                                      <p:to>
                                        <p:strVal val="visible"/>
                                      </p:to>
                                    </p:set>
                                    <p:animEffect filter="fade" transition="in">
                                      <p:cBhvr>
                                        <p:cTn dur="500"/>
                                        <p:tgtEl>
                                          <p:spTgt spid="159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6">
                                            <p:txEl>
                                              <p:pRg end="1" st="1"/>
                                            </p:txEl>
                                          </p:spTgt>
                                        </p:tgtEl>
                                        <p:attrNameLst>
                                          <p:attrName>style.visibility</p:attrName>
                                        </p:attrNameLst>
                                      </p:cBhvr>
                                      <p:to>
                                        <p:strVal val="visible"/>
                                      </p:to>
                                    </p:set>
                                    <p:animEffect filter="fade" transition="in">
                                      <p:cBhvr>
                                        <p:cTn dur="500"/>
                                        <p:tgtEl>
                                          <p:spTgt spid="159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6">
                                            <p:txEl>
                                              <p:pRg end="2" st="2"/>
                                            </p:txEl>
                                          </p:spTgt>
                                        </p:tgtEl>
                                        <p:attrNameLst>
                                          <p:attrName>style.visibility</p:attrName>
                                        </p:attrNameLst>
                                      </p:cBhvr>
                                      <p:to>
                                        <p:strVal val="visible"/>
                                      </p:to>
                                    </p:set>
                                    <p:animEffect filter="fade" transition="in">
                                      <p:cBhvr>
                                        <p:cTn dur="500"/>
                                        <p:tgtEl>
                                          <p:spTgt spid="159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6">
                                            <p:txEl>
                                              <p:pRg end="3" st="3"/>
                                            </p:txEl>
                                          </p:spTgt>
                                        </p:tgtEl>
                                        <p:attrNameLst>
                                          <p:attrName>style.visibility</p:attrName>
                                        </p:attrNameLst>
                                      </p:cBhvr>
                                      <p:to>
                                        <p:strVal val="visible"/>
                                      </p:to>
                                    </p:set>
                                    <p:animEffect filter="fade" transition="in">
                                      <p:cBhvr>
                                        <p:cTn dur="500"/>
                                        <p:tgtEl>
                                          <p:spTgt spid="159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6">
                                            <p:txEl>
                                              <p:pRg end="4" st="4"/>
                                            </p:txEl>
                                          </p:spTgt>
                                        </p:tgtEl>
                                        <p:attrNameLst>
                                          <p:attrName>style.visibility</p:attrName>
                                        </p:attrNameLst>
                                      </p:cBhvr>
                                      <p:to>
                                        <p:strVal val="visible"/>
                                      </p:to>
                                    </p:set>
                                    <p:animEffect filter="fade" transition="in">
                                      <p:cBhvr>
                                        <p:cTn dur="500"/>
                                        <p:tgtEl>
                                          <p:spTgt spid="159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6">
                                            <p:txEl>
                                              <p:pRg end="5" st="5"/>
                                            </p:txEl>
                                          </p:spTgt>
                                        </p:tgtEl>
                                        <p:attrNameLst>
                                          <p:attrName>style.visibility</p:attrName>
                                        </p:attrNameLst>
                                      </p:cBhvr>
                                      <p:to>
                                        <p:strVal val="visible"/>
                                      </p:to>
                                    </p:set>
                                    <p:animEffect filter="fade" transition="in">
                                      <p:cBhvr>
                                        <p:cTn dur="500"/>
                                        <p:tgtEl>
                                          <p:spTgt spid="159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6">
                                            <p:txEl>
                                              <p:pRg end="6" st="6"/>
                                            </p:txEl>
                                          </p:spTgt>
                                        </p:tgtEl>
                                        <p:attrNameLst>
                                          <p:attrName>style.visibility</p:attrName>
                                        </p:attrNameLst>
                                      </p:cBhvr>
                                      <p:to>
                                        <p:strVal val="visible"/>
                                      </p:to>
                                    </p:set>
                                    <p:animEffect filter="fade" transition="in">
                                      <p:cBhvr>
                                        <p:cTn dur="500"/>
                                        <p:tgtEl>
                                          <p:spTgt spid="159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6">
                                            <p:txEl>
                                              <p:pRg end="7" st="7"/>
                                            </p:txEl>
                                          </p:spTgt>
                                        </p:tgtEl>
                                        <p:attrNameLst>
                                          <p:attrName>style.visibility</p:attrName>
                                        </p:attrNameLst>
                                      </p:cBhvr>
                                      <p:to>
                                        <p:strVal val="visible"/>
                                      </p:to>
                                    </p:set>
                                    <p:animEffect filter="fade" transition="in">
                                      <p:cBhvr>
                                        <p:cTn dur="500"/>
                                        <p:tgtEl>
                                          <p:spTgt spid="159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6">
                                            <p:txEl>
                                              <p:pRg end="8" st="8"/>
                                            </p:txEl>
                                          </p:spTgt>
                                        </p:tgtEl>
                                        <p:attrNameLst>
                                          <p:attrName>style.visibility</p:attrName>
                                        </p:attrNameLst>
                                      </p:cBhvr>
                                      <p:to>
                                        <p:strVal val="visible"/>
                                      </p:to>
                                    </p:set>
                                    <p:animEffect filter="fade" transition="in">
                                      <p:cBhvr>
                                        <p:cTn dur="500"/>
                                        <p:tgtEl>
                                          <p:spTgt spid="15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500"/>
                                        <p:tgtEl>
                                          <p:spTgt spid="1585"/>
                                        </p:tgtEl>
                                      </p:cBhvr>
                                    </p:animEffect>
                                  </p:childTnLst>
                                </p:cTn>
                              </p:par>
                              <p:par>
                                <p:cTn fill="hold" nodeType="withEffect" presetClass="entr" presetID="10" presetSubtype="0">
                                  <p:stCondLst>
                                    <p:cond delay="0"/>
                                  </p:stCondLst>
                                  <p:childTnLst>
                                    <p:set>
                                      <p:cBhvr>
                                        <p:cTn dur="1" fill="hold">
                                          <p:stCondLst>
                                            <p:cond delay="0"/>
                                          </p:stCondLst>
                                        </p:cTn>
                                        <p:tgtEl>
                                          <p:spTgt spid="1597">
                                            <p:txEl>
                                              <p:pRg end="0" st="0"/>
                                            </p:txEl>
                                          </p:spTgt>
                                        </p:tgtEl>
                                        <p:attrNameLst>
                                          <p:attrName>style.visibility</p:attrName>
                                        </p:attrNameLst>
                                      </p:cBhvr>
                                      <p:to>
                                        <p:strVal val="visible"/>
                                      </p:to>
                                    </p:set>
                                    <p:animEffect filter="fade" transition="in">
                                      <p:cBhvr>
                                        <p:cTn dur="500"/>
                                        <p:tgtEl>
                                          <p:spTgt spid="15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7">
                                            <p:txEl>
                                              <p:pRg end="1" st="1"/>
                                            </p:txEl>
                                          </p:spTgt>
                                        </p:tgtEl>
                                        <p:attrNameLst>
                                          <p:attrName>style.visibility</p:attrName>
                                        </p:attrNameLst>
                                      </p:cBhvr>
                                      <p:to>
                                        <p:strVal val="visible"/>
                                      </p:to>
                                    </p:set>
                                    <p:animEffect filter="fade" transition="in">
                                      <p:cBhvr>
                                        <p:cTn dur="500"/>
                                        <p:tgtEl>
                                          <p:spTgt spid="159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7">
                                            <p:txEl>
                                              <p:pRg end="2" st="2"/>
                                            </p:txEl>
                                          </p:spTgt>
                                        </p:tgtEl>
                                        <p:attrNameLst>
                                          <p:attrName>style.visibility</p:attrName>
                                        </p:attrNameLst>
                                      </p:cBhvr>
                                      <p:to>
                                        <p:strVal val="visible"/>
                                      </p:to>
                                    </p:set>
                                    <p:animEffect filter="fade" transition="in">
                                      <p:cBhvr>
                                        <p:cTn dur="500"/>
                                        <p:tgtEl>
                                          <p:spTgt spid="159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7">
                                            <p:txEl>
                                              <p:pRg end="3" st="3"/>
                                            </p:txEl>
                                          </p:spTgt>
                                        </p:tgtEl>
                                        <p:attrNameLst>
                                          <p:attrName>style.visibility</p:attrName>
                                        </p:attrNameLst>
                                      </p:cBhvr>
                                      <p:to>
                                        <p:strVal val="visible"/>
                                      </p:to>
                                    </p:set>
                                    <p:animEffect filter="fade" transition="in">
                                      <p:cBhvr>
                                        <p:cTn dur="500"/>
                                        <p:tgtEl>
                                          <p:spTgt spid="159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7">
                                            <p:txEl>
                                              <p:pRg end="4" st="4"/>
                                            </p:txEl>
                                          </p:spTgt>
                                        </p:tgtEl>
                                        <p:attrNameLst>
                                          <p:attrName>style.visibility</p:attrName>
                                        </p:attrNameLst>
                                      </p:cBhvr>
                                      <p:to>
                                        <p:strVal val="visible"/>
                                      </p:to>
                                    </p:set>
                                    <p:animEffect filter="fade" transition="in">
                                      <p:cBhvr>
                                        <p:cTn dur="500"/>
                                        <p:tgtEl>
                                          <p:spTgt spid="159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7">
                                            <p:txEl>
                                              <p:pRg end="5" st="5"/>
                                            </p:txEl>
                                          </p:spTgt>
                                        </p:tgtEl>
                                        <p:attrNameLst>
                                          <p:attrName>style.visibility</p:attrName>
                                        </p:attrNameLst>
                                      </p:cBhvr>
                                      <p:to>
                                        <p:strVal val="visible"/>
                                      </p:to>
                                    </p:set>
                                    <p:animEffect filter="fade" transition="in">
                                      <p:cBhvr>
                                        <p:cTn dur="500"/>
                                        <p:tgtEl>
                                          <p:spTgt spid="15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7">
                                            <p:txEl>
                                              <p:pRg end="6" st="6"/>
                                            </p:txEl>
                                          </p:spTgt>
                                        </p:tgtEl>
                                        <p:attrNameLst>
                                          <p:attrName>style.visibility</p:attrName>
                                        </p:attrNameLst>
                                      </p:cBhvr>
                                      <p:to>
                                        <p:strVal val="visible"/>
                                      </p:to>
                                    </p:set>
                                    <p:animEffect filter="fade" transition="in">
                                      <p:cBhvr>
                                        <p:cTn dur="500"/>
                                        <p:tgtEl>
                                          <p:spTgt spid="159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7">
                                            <p:txEl>
                                              <p:pRg end="7" st="7"/>
                                            </p:txEl>
                                          </p:spTgt>
                                        </p:tgtEl>
                                        <p:attrNameLst>
                                          <p:attrName>style.visibility</p:attrName>
                                        </p:attrNameLst>
                                      </p:cBhvr>
                                      <p:to>
                                        <p:strVal val="visible"/>
                                      </p:to>
                                    </p:set>
                                    <p:animEffect filter="fade" transition="in">
                                      <p:cBhvr>
                                        <p:cTn dur="500"/>
                                        <p:tgtEl>
                                          <p:spTgt spid="159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7">
                                            <p:txEl>
                                              <p:pRg end="8" st="8"/>
                                            </p:txEl>
                                          </p:spTgt>
                                        </p:tgtEl>
                                        <p:attrNameLst>
                                          <p:attrName>style.visibility</p:attrName>
                                        </p:attrNameLst>
                                      </p:cBhvr>
                                      <p:to>
                                        <p:strVal val="visible"/>
                                      </p:to>
                                    </p:set>
                                    <p:animEffect filter="fade" transition="in">
                                      <p:cBhvr>
                                        <p:cTn dur="500"/>
                                        <p:tgtEl>
                                          <p:spTgt spid="159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500"/>
                                        <p:tgtEl>
                                          <p:spTgt spid="1586"/>
                                        </p:tgtEl>
                                      </p:cBhvr>
                                    </p:animEffect>
                                  </p:childTnLst>
                                </p:cTn>
                              </p:par>
                              <p:par>
                                <p:cTn fill="hold" nodeType="withEffect" presetClass="entr" presetID="10" presetSubtype="0">
                                  <p:stCondLst>
                                    <p:cond delay="0"/>
                                  </p:stCondLst>
                                  <p:childTnLst>
                                    <p:set>
                                      <p:cBhvr>
                                        <p:cTn dur="1" fill="hold">
                                          <p:stCondLst>
                                            <p:cond delay="0"/>
                                          </p:stCondLst>
                                        </p:cTn>
                                        <p:tgtEl>
                                          <p:spTgt spid="1598">
                                            <p:txEl>
                                              <p:pRg end="0" st="0"/>
                                            </p:txEl>
                                          </p:spTgt>
                                        </p:tgtEl>
                                        <p:attrNameLst>
                                          <p:attrName>style.visibility</p:attrName>
                                        </p:attrNameLst>
                                      </p:cBhvr>
                                      <p:to>
                                        <p:strVal val="visible"/>
                                      </p:to>
                                    </p:set>
                                    <p:animEffect filter="fade" transition="in">
                                      <p:cBhvr>
                                        <p:cTn dur="500"/>
                                        <p:tgtEl>
                                          <p:spTgt spid="159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8">
                                            <p:txEl>
                                              <p:pRg end="1" st="1"/>
                                            </p:txEl>
                                          </p:spTgt>
                                        </p:tgtEl>
                                        <p:attrNameLst>
                                          <p:attrName>style.visibility</p:attrName>
                                        </p:attrNameLst>
                                      </p:cBhvr>
                                      <p:to>
                                        <p:strVal val="visible"/>
                                      </p:to>
                                    </p:set>
                                    <p:animEffect filter="fade" transition="in">
                                      <p:cBhvr>
                                        <p:cTn dur="500"/>
                                        <p:tgtEl>
                                          <p:spTgt spid="159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8">
                                            <p:txEl>
                                              <p:pRg end="2" st="2"/>
                                            </p:txEl>
                                          </p:spTgt>
                                        </p:tgtEl>
                                        <p:attrNameLst>
                                          <p:attrName>style.visibility</p:attrName>
                                        </p:attrNameLst>
                                      </p:cBhvr>
                                      <p:to>
                                        <p:strVal val="visible"/>
                                      </p:to>
                                    </p:set>
                                    <p:animEffect filter="fade" transition="in">
                                      <p:cBhvr>
                                        <p:cTn dur="500"/>
                                        <p:tgtEl>
                                          <p:spTgt spid="159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8">
                                            <p:txEl>
                                              <p:pRg end="3" st="3"/>
                                            </p:txEl>
                                          </p:spTgt>
                                        </p:tgtEl>
                                        <p:attrNameLst>
                                          <p:attrName>style.visibility</p:attrName>
                                        </p:attrNameLst>
                                      </p:cBhvr>
                                      <p:to>
                                        <p:strVal val="visible"/>
                                      </p:to>
                                    </p:set>
                                    <p:animEffect filter="fade" transition="in">
                                      <p:cBhvr>
                                        <p:cTn dur="500"/>
                                        <p:tgtEl>
                                          <p:spTgt spid="159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8">
                                            <p:txEl>
                                              <p:pRg end="4" st="4"/>
                                            </p:txEl>
                                          </p:spTgt>
                                        </p:tgtEl>
                                        <p:attrNameLst>
                                          <p:attrName>style.visibility</p:attrName>
                                        </p:attrNameLst>
                                      </p:cBhvr>
                                      <p:to>
                                        <p:strVal val="visible"/>
                                      </p:to>
                                    </p:set>
                                    <p:animEffect filter="fade" transition="in">
                                      <p:cBhvr>
                                        <p:cTn dur="500"/>
                                        <p:tgtEl>
                                          <p:spTgt spid="159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8">
                                            <p:txEl>
                                              <p:pRg end="5" st="5"/>
                                            </p:txEl>
                                          </p:spTgt>
                                        </p:tgtEl>
                                        <p:attrNameLst>
                                          <p:attrName>style.visibility</p:attrName>
                                        </p:attrNameLst>
                                      </p:cBhvr>
                                      <p:to>
                                        <p:strVal val="visible"/>
                                      </p:to>
                                    </p:set>
                                    <p:animEffect filter="fade" transition="in">
                                      <p:cBhvr>
                                        <p:cTn dur="500"/>
                                        <p:tgtEl>
                                          <p:spTgt spid="159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8">
                                            <p:txEl>
                                              <p:pRg end="6" st="6"/>
                                            </p:txEl>
                                          </p:spTgt>
                                        </p:tgtEl>
                                        <p:attrNameLst>
                                          <p:attrName>style.visibility</p:attrName>
                                        </p:attrNameLst>
                                      </p:cBhvr>
                                      <p:to>
                                        <p:strVal val="visible"/>
                                      </p:to>
                                    </p:set>
                                    <p:animEffect filter="fade" transition="in">
                                      <p:cBhvr>
                                        <p:cTn dur="500"/>
                                        <p:tgtEl>
                                          <p:spTgt spid="159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8">
                                            <p:txEl>
                                              <p:pRg end="7" st="7"/>
                                            </p:txEl>
                                          </p:spTgt>
                                        </p:tgtEl>
                                        <p:attrNameLst>
                                          <p:attrName>style.visibility</p:attrName>
                                        </p:attrNameLst>
                                      </p:cBhvr>
                                      <p:to>
                                        <p:strVal val="visible"/>
                                      </p:to>
                                    </p:set>
                                    <p:animEffect filter="fade" transition="in">
                                      <p:cBhvr>
                                        <p:cTn dur="500"/>
                                        <p:tgtEl>
                                          <p:spTgt spid="159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8">
                                            <p:txEl>
                                              <p:pRg end="8" st="8"/>
                                            </p:txEl>
                                          </p:spTgt>
                                        </p:tgtEl>
                                        <p:attrNameLst>
                                          <p:attrName>style.visibility</p:attrName>
                                        </p:attrNameLst>
                                      </p:cBhvr>
                                      <p:to>
                                        <p:strVal val="visible"/>
                                      </p:to>
                                    </p:set>
                                    <p:animEffect filter="fade" transition="in">
                                      <p:cBhvr>
                                        <p:cTn dur="500"/>
                                        <p:tgtEl>
                                          <p:spTgt spid="159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gtEl>
                                        <p:attrNameLst>
                                          <p:attrName>style.visibility</p:attrName>
                                        </p:attrNameLst>
                                      </p:cBhvr>
                                      <p:to>
                                        <p:strVal val="visible"/>
                                      </p:to>
                                    </p:set>
                                    <p:animEffect filter="fade" transition="in">
                                      <p:cBhvr>
                                        <p:cTn dur="500"/>
                                        <p:tgtEl>
                                          <p:spTgt spid="1587"/>
                                        </p:tgtEl>
                                      </p:cBhvr>
                                    </p:animEffect>
                                  </p:childTnLst>
                                </p:cTn>
                              </p:par>
                              <p:par>
                                <p:cTn fill="hold" nodeType="withEffect" presetClass="entr" presetID="10" presetSubtype="0">
                                  <p:stCondLst>
                                    <p:cond delay="0"/>
                                  </p:stCondLst>
                                  <p:childTnLst>
                                    <p:set>
                                      <p:cBhvr>
                                        <p:cTn dur="1" fill="hold">
                                          <p:stCondLst>
                                            <p:cond delay="0"/>
                                          </p:stCondLst>
                                        </p:cTn>
                                        <p:tgtEl>
                                          <p:spTgt spid="1599">
                                            <p:txEl>
                                              <p:pRg end="0" st="0"/>
                                            </p:txEl>
                                          </p:spTgt>
                                        </p:tgtEl>
                                        <p:attrNameLst>
                                          <p:attrName>style.visibility</p:attrName>
                                        </p:attrNameLst>
                                      </p:cBhvr>
                                      <p:to>
                                        <p:strVal val="visible"/>
                                      </p:to>
                                    </p:set>
                                    <p:animEffect filter="fade" transition="in">
                                      <p:cBhvr>
                                        <p:cTn dur="500"/>
                                        <p:tgtEl>
                                          <p:spTgt spid="159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9">
                                            <p:txEl>
                                              <p:pRg end="1" st="1"/>
                                            </p:txEl>
                                          </p:spTgt>
                                        </p:tgtEl>
                                        <p:attrNameLst>
                                          <p:attrName>style.visibility</p:attrName>
                                        </p:attrNameLst>
                                      </p:cBhvr>
                                      <p:to>
                                        <p:strVal val="visible"/>
                                      </p:to>
                                    </p:set>
                                    <p:animEffect filter="fade" transition="in">
                                      <p:cBhvr>
                                        <p:cTn dur="500"/>
                                        <p:tgtEl>
                                          <p:spTgt spid="159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9">
                                            <p:txEl>
                                              <p:pRg end="2" st="2"/>
                                            </p:txEl>
                                          </p:spTgt>
                                        </p:tgtEl>
                                        <p:attrNameLst>
                                          <p:attrName>style.visibility</p:attrName>
                                        </p:attrNameLst>
                                      </p:cBhvr>
                                      <p:to>
                                        <p:strVal val="visible"/>
                                      </p:to>
                                    </p:set>
                                    <p:animEffect filter="fade" transition="in">
                                      <p:cBhvr>
                                        <p:cTn dur="500"/>
                                        <p:tgtEl>
                                          <p:spTgt spid="159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9">
                                            <p:txEl>
                                              <p:pRg end="3" st="3"/>
                                            </p:txEl>
                                          </p:spTgt>
                                        </p:tgtEl>
                                        <p:attrNameLst>
                                          <p:attrName>style.visibility</p:attrName>
                                        </p:attrNameLst>
                                      </p:cBhvr>
                                      <p:to>
                                        <p:strVal val="visible"/>
                                      </p:to>
                                    </p:set>
                                    <p:animEffect filter="fade" transition="in">
                                      <p:cBhvr>
                                        <p:cTn dur="500"/>
                                        <p:tgtEl>
                                          <p:spTgt spid="159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9">
                                            <p:txEl>
                                              <p:pRg end="4" st="4"/>
                                            </p:txEl>
                                          </p:spTgt>
                                        </p:tgtEl>
                                        <p:attrNameLst>
                                          <p:attrName>style.visibility</p:attrName>
                                        </p:attrNameLst>
                                      </p:cBhvr>
                                      <p:to>
                                        <p:strVal val="visible"/>
                                      </p:to>
                                    </p:set>
                                    <p:animEffect filter="fade" transition="in">
                                      <p:cBhvr>
                                        <p:cTn dur="500"/>
                                        <p:tgtEl>
                                          <p:spTgt spid="159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9">
                                            <p:txEl>
                                              <p:pRg end="5" st="5"/>
                                            </p:txEl>
                                          </p:spTgt>
                                        </p:tgtEl>
                                        <p:attrNameLst>
                                          <p:attrName>style.visibility</p:attrName>
                                        </p:attrNameLst>
                                      </p:cBhvr>
                                      <p:to>
                                        <p:strVal val="visible"/>
                                      </p:to>
                                    </p:set>
                                    <p:animEffect filter="fade" transition="in">
                                      <p:cBhvr>
                                        <p:cTn dur="500"/>
                                        <p:tgtEl>
                                          <p:spTgt spid="159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9">
                                            <p:txEl>
                                              <p:pRg end="6" st="6"/>
                                            </p:txEl>
                                          </p:spTgt>
                                        </p:tgtEl>
                                        <p:attrNameLst>
                                          <p:attrName>style.visibility</p:attrName>
                                        </p:attrNameLst>
                                      </p:cBhvr>
                                      <p:to>
                                        <p:strVal val="visible"/>
                                      </p:to>
                                    </p:set>
                                    <p:animEffect filter="fade" transition="in">
                                      <p:cBhvr>
                                        <p:cTn dur="500"/>
                                        <p:tgtEl>
                                          <p:spTgt spid="159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9">
                                            <p:txEl>
                                              <p:pRg end="7" st="7"/>
                                            </p:txEl>
                                          </p:spTgt>
                                        </p:tgtEl>
                                        <p:attrNameLst>
                                          <p:attrName>style.visibility</p:attrName>
                                        </p:attrNameLst>
                                      </p:cBhvr>
                                      <p:to>
                                        <p:strVal val="visible"/>
                                      </p:to>
                                    </p:set>
                                    <p:animEffect filter="fade" transition="in">
                                      <p:cBhvr>
                                        <p:cTn dur="500"/>
                                        <p:tgtEl>
                                          <p:spTgt spid="159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9">
                                            <p:txEl>
                                              <p:pRg end="8" st="8"/>
                                            </p:txEl>
                                          </p:spTgt>
                                        </p:tgtEl>
                                        <p:attrNameLst>
                                          <p:attrName>style.visibility</p:attrName>
                                        </p:attrNameLst>
                                      </p:cBhvr>
                                      <p:to>
                                        <p:strVal val="visible"/>
                                      </p:to>
                                    </p:set>
                                    <p:animEffect filter="fade" transition="in">
                                      <p:cBhvr>
                                        <p:cTn dur="500"/>
                                        <p:tgtEl>
                                          <p:spTgt spid="159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8"/>
                                        </p:tgtEl>
                                        <p:attrNameLst>
                                          <p:attrName>style.visibility</p:attrName>
                                        </p:attrNameLst>
                                      </p:cBhvr>
                                      <p:to>
                                        <p:strVal val="visible"/>
                                      </p:to>
                                    </p:set>
                                    <p:animEffect filter="fade" transition="in">
                                      <p:cBhvr>
                                        <p:cTn dur="500"/>
                                        <p:tgtEl>
                                          <p:spTgt spid="1588"/>
                                        </p:tgtEl>
                                      </p:cBhvr>
                                    </p:animEffect>
                                  </p:childTnLst>
                                </p:cTn>
                              </p:par>
                              <p:par>
                                <p:cTn fill="hold" nodeType="withEffect" presetClass="entr" presetID="10" presetSubtype="0">
                                  <p:stCondLst>
                                    <p:cond delay="0"/>
                                  </p:stCondLst>
                                  <p:childTnLst>
                                    <p:set>
                                      <p:cBhvr>
                                        <p:cTn dur="1" fill="hold">
                                          <p:stCondLst>
                                            <p:cond delay="0"/>
                                          </p:stCondLst>
                                        </p:cTn>
                                        <p:tgtEl>
                                          <p:spTgt spid="1600">
                                            <p:txEl>
                                              <p:pRg end="0" st="0"/>
                                            </p:txEl>
                                          </p:spTgt>
                                        </p:tgtEl>
                                        <p:attrNameLst>
                                          <p:attrName>style.visibility</p:attrName>
                                        </p:attrNameLst>
                                      </p:cBhvr>
                                      <p:to>
                                        <p:strVal val="visible"/>
                                      </p:to>
                                    </p:set>
                                    <p:animEffect filter="fade" transition="in">
                                      <p:cBhvr>
                                        <p:cTn dur="500"/>
                                        <p:tgtEl>
                                          <p:spTgt spid="160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0">
                                            <p:txEl>
                                              <p:pRg end="1" st="1"/>
                                            </p:txEl>
                                          </p:spTgt>
                                        </p:tgtEl>
                                        <p:attrNameLst>
                                          <p:attrName>style.visibility</p:attrName>
                                        </p:attrNameLst>
                                      </p:cBhvr>
                                      <p:to>
                                        <p:strVal val="visible"/>
                                      </p:to>
                                    </p:set>
                                    <p:animEffect filter="fade" transition="in">
                                      <p:cBhvr>
                                        <p:cTn dur="500"/>
                                        <p:tgtEl>
                                          <p:spTgt spid="160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0">
                                            <p:txEl>
                                              <p:pRg end="2" st="2"/>
                                            </p:txEl>
                                          </p:spTgt>
                                        </p:tgtEl>
                                        <p:attrNameLst>
                                          <p:attrName>style.visibility</p:attrName>
                                        </p:attrNameLst>
                                      </p:cBhvr>
                                      <p:to>
                                        <p:strVal val="visible"/>
                                      </p:to>
                                    </p:set>
                                    <p:animEffect filter="fade" transition="in">
                                      <p:cBhvr>
                                        <p:cTn dur="500"/>
                                        <p:tgtEl>
                                          <p:spTgt spid="160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0">
                                            <p:txEl>
                                              <p:pRg end="3" st="3"/>
                                            </p:txEl>
                                          </p:spTgt>
                                        </p:tgtEl>
                                        <p:attrNameLst>
                                          <p:attrName>style.visibility</p:attrName>
                                        </p:attrNameLst>
                                      </p:cBhvr>
                                      <p:to>
                                        <p:strVal val="visible"/>
                                      </p:to>
                                    </p:set>
                                    <p:animEffect filter="fade" transition="in">
                                      <p:cBhvr>
                                        <p:cTn dur="500"/>
                                        <p:tgtEl>
                                          <p:spTgt spid="160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0">
                                            <p:txEl>
                                              <p:pRg end="4" st="4"/>
                                            </p:txEl>
                                          </p:spTgt>
                                        </p:tgtEl>
                                        <p:attrNameLst>
                                          <p:attrName>style.visibility</p:attrName>
                                        </p:attrNameLst>
                                      </p:cBhvr>
                                      <p:to>
                                        <p:strVal val="visible"/>
                                      </p:to>
                                    </p:set>
                                    <p:animEffect filter="fade" transition="in">
                                      <p:cBhvr>
                                        <p:cTn dur="500"/>
                                        <p:tgtEl>
                                          <p:spTgt spid="160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0">
                                            <p:txEl>
                                              <p:pRg end="5" st="5"/>
                                            </p:txEl>
                                          </p:spTgt>
                                        </p:tgtEl>
                                        <p:attrNameLst>
                                          <p:attrName>style.visibility</p:attrName>
                                        </p:attrNameLst>
                                      </p:cBhvr>
                                      <p:to>
                                        <p:strVal val="visible"/>
                                      </p:to>
                                    </p:set>
                                    <p:animEffect filter="fade" transition="in">
                                      <p:cBhvr>
                                        <p:cTn dur="500"/>
                                        <p:tgtEl>
                                          <p:spTgt spid="160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0">
                                            <p:txEl>
                                              <p:pRg end="6" st="6"/>
                                            </p:txEl>
                                          </p:spTgt>
                                        </p:tgtEl>
                                        <p:attrNameLst>
                                          <p:attrName>style.visibility</p:attrName>
                                        </p:attrNameLst>
                                      </p:cBhvr>
                                      <p:to>
                                        <p:strVal val="visible"/>
                                      </p:to>
                                    </p:set>
                                    <p:animEffect filter="fade" transition="in">
                                      <p:cBhvr>
                                        <p:cTn dur="500"/>
                                        <p:tgtEl>
                                          <p:spTgt spid="160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0">
                                            <p:txEl>
                                              <p:pRg end="7" st="7"/>
                                            </p:txEl>
                                          </p:spTgt>
                                        </p:tgtEl>
                                        <p:attrNameLst>
                                          <p:attrName>style.visibility</p:attrName>
                                        </p:attrNameLst>
                                      </p:cBhvr>
                                      <p:to>
                                        <p:strVal val="visible"/>
                                      </p:to>
                                    </p:set>
                                    <p:animEffect filter="fade" transition="in">
                                      <p:cBhvr>
                                        <p:cTn dur="500"/>
                                        <p:tgtEl>
                                          <p:spTgt spid="160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0">
                                            <p:txEl>
                                              <p:pRg end="8" st="8"/>
                                            </p:txEl>
                                          </p:spTgt>
                                        </p:tgtEl>
                                        <p:attrNameLst>
                                          <p:attrName>style.visibility</p:attrName>
                                        </p:attrNameLst>
                                      </p:cBhvr>
                                      <p:to>
                                        <p:strVal val="visible"/>
                                      </p:to>
                                    </p:set>
                                    <p:animEffect filter="fade" transition="in">
                                      <p:cBhvr>
                                        <p:cTn dur="500"/>
                                        <p:tgtEl>
                                          <p:spTgt spid="160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_04">
  <p:cSld name="Conclusion_04">
    <p:spTree>
      <p:nvGrpSpPr>
        <p:cNvPr id="1601" name="Shape 1601"/>
        <p:cNvGrpSpPr/>
        <p:nvPr/>
      </p:nvGrpSpPr>
      <p:grpSpPr>
        <a:xfrm>
          <a:off x="0" y="0"/>
          <a:ext cx="0" cy="0"/>
          <a:chOff x="0" y="0"/>
          <a:chExt cx="0" cy="0"/>
        </a:xfrm>
      </p:grpSpPr>
      <p:sp>
        <p:nvSpPr>
          <p:cNvPr id="1602" name="Google Shape;1602;p105"/>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603" name="Google Shape;1603;p105"/>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04" name="Google Shape;1604;p105"/>
          <p:cNvSpPr/>
          <p:nvPr/>
        </p:nvSpPr>
        <p:spPr>
          <a:xfrm>
            <a:off x="116681" y="1148316"/>
            <a:ext cx="1435500" cy="1485600"/>
          </a:xfrm>
          <a:prstGeom prst="roundRect">
            <a:avLst>
              <a:gd fmla="val 12075"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01</a:t>
            </a:r>
            <a:endParaRPr sz="1100"/>
          </a:p>
        </p:txBody>
      </p:sp>
      <p:sp>
        <p:nvSpPr>
          <p:cNvPr id="1605" name="Google Shape;1605;p105"/>
          <p:cNvSpPr/>
          <p:nvPr/>
        </p:nvSpPr>
        <p:spPr>
          <a:xfrm>
            <a:off x="1985485" y="1148316"/>
            <a:ext cx="1435500" cy="1485600"/>
          </a:xfrm>
          <a:prstGeom prst="roundRect">
            <a:avLst>
              <a:gd fmla="val 12075"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02</a:t>
            </a:r>
            <a:endParaRPr sz="1100"/>
          </a:p>
        </p:txBody>
      </p:sp>
      <p:sp>
        <p:nvSpPr>
          <p:cNvPr id="1606" name="Google Shape;1606;p105"/>
          <p:cNvSpPr/>
          <p:nvPr/>
        </p:nvSpPr>
        <p:spPr>
          <a:xfrm>
            <a:off x="3854289" y="1148316"/>
            <a:ext cx="1435500" cy="1485600"/>
          </a:xfrm>
          <a:prstGeom prst="roundRect">
            <a:avLst>
              <a:gd fmla="val 12075"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03</a:t>
            </a:r>
            <a:endParaRPr sz="1100"/>
          </a:p>
        </p:txBody>
      </p:sp>
      <p:sp>
        <p:nvSpPr>
          <p:cNvPr id="1607" name="Google Shape;1607;p105"/>
          <p:cNvSpPr/>
          <p:nvPr/>
        </p:nvSpPr>
        <p:spPr>
          <a:xfrm>
            <a:off x="5723093" y="1148316"/>
            <a:ext cx="1435500" cy="1485600"/>
          </a:xfrm>
          <a:prstGeom prst="roundRect">
            <a:avLst>
              <a:gd fmla="val 12075"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04</a:t>
            </a:r>
            <a:endParaRPr sz="1100"/>
          </a:p>
        </p:txBody>
      </p:sp>
      <p:sp>
        <p:nvSpPr>
          <p:cNvPr id="1608" name="Google Shape;1608;p105"/>
          <p:cNvSpPr/>
          <p:nvPr/>
        </p:nvSpPr>
        <p:spPr>
          <a:xfrm>
            <a:off x="7591897" y="1148316"/>
            <a:ext cx="1435500" cy="1485600"/>
          </a:xfrm>
          <a:prstGeom prst="roundRect">
            <a:avLst>
              <a:gd fmla="val 12075"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05</a:t>
            </a:r>
            <a:endParaRPr sz="1100"/>
          </a:p>
        </p:txBody>
      </p:sp>
      <p:sp>
        <p:nvSpPr>
          <p:cNvPr id="1609" name="Google Shape;1609;p105"/>
          <p:cNvSpPr/>
          <p:nvPr/>
        </p:nvSpPr>
        <p:spPr>
          <a:xfrm>
            <a:off x="116681" y="2935800"/>
            <a:ext cx="1435500" cy="1485600"/>
          </a:xfrm>
          <a:prstGeom prst="roundRect">
            <a:avLst>
              <a:gd fmla="val 12075"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06</a:t>
            </a:r>
            <a:endParaRPr sz="1100"/>
          </a:p>
        </p:txBody>
      </p:sp>
      <p:sp>
        <p:nvSpPr>
          <p:cNvPr id="1610" name="Google Shape;1610;p105"/>
          <p:cNvSpPr/>
          <p:nvPr/>
        </p:nvSpPr>
        <p:spPr>
          <a:xfrm>
            <a:off x="1985485" y="2935800"/>
            <a:ext cx="1435500" cy="1485600"/>
          </a:xfrm>
          <a:prstGeom prst="roundRect">
            <a:avLst>
              <a:gd fmla="val 12075"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07</a:t>
            </a:r>
            <a:endParaRPr sz="1100"/>
          </a:p>
        </p:txBody>
      </p:sp>
      <p:sp>
        <p:nvSpPr>
          <p:cNvPr id="1611" name="Google Shape;1611;p105"/>
          <p:cNvSpPr/>
          <p:nvPr/>
        </p:nvSpPr>
        <p:spPr>
          <a:xfrm>
            <a:off x="3854289" y="2935800"/>
            <a:ext cx="1435500" cy="1485600"/>
          </a:xfrm>
          <a:prstGeom prst="roundRect">
            <a:avLst>
              <a:gd fmla="val 12075"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08</a:t>
            </a:r>
            <a:endParaRPr sz="1100"/>
          </a:p>
        </p:txBody>
      </p:sp>
      <p:sp>
        <p:nvSpPr>
          <p:cNvPr id="1612" name="Google Shape;1612;p105"/>
          <p:cNvSpPr/>
          <p:nvPr/>
        </p:nvSpPr>
        <p:spPr>
          <a:xfrm>
            <a:off x="5723093" y="2935800"/>
            <a:ext cx="1435500" cy="1485600"/>
          </a:xfrm>
          <a:prstGeom prst="roundRect">
            <a:avLst>
              <a:gd fmla="val 12075"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09</a:t>
            </a:r>
            <a:endParaRPr sz="1100"/>
          </a:p>
        </p:txBody>
      </p:sp>
      <p:sp>
        <p:nvSpPr>
          <p:cNvPr id="1613" name="Google Shape;1613;p105"/>
          <p:cNvSpPr/>
          <p:nvPr/>
        </p:nvSpPr>
        <p:spPr>
          <a:xfrm>
            <a:off x="7591897" y="2935800"/>
            <a:ext cx="1435500" cy="1485600"/>
          </a:xfrm>
          <a:prstGeom prst="roundRect">
            <a:avLst>
              <a:gd fmla="val 12075"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10</a:t>
            </a:r>
            <a:endParaRPr sz="1100"/>
          </a:p>
        </p:txBody>
      </p:sp>
      <p:sp>
        <p:nvSpPr>
          <p:cNvPr id="1614" name="Google Shape;1614;p105"/>
          <p:cNvSpPr txBox="1"/>
          <p:nvPr>
            <p:ph idx="1" type="body"/>
          </p:nvPr>
        </p:nvSpPr>
        <p:spPr>
          <a:xfrm>
            <a:off x="116681" y="1634729"/>
            <a:ext cx="1435800" cy="7419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15" name="Google Shape;1615;p105"/>
          <p:cNvSpPr txBox="1"/>
          <p:nvPr>
            <p:ph idx="2" type="body"/>
          </p:nvPr>
        </p:nvSpPr>
        <p:spPr>
          <a:xfrm>
            <a:off x="116681" y="3424982"/>
            <a:ext cx="1435800" cy="7419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16" name="Google Shape;1616;p105"/>
          <p:cNvSpPr txBox="1"/>
          <p:nvPr>
            <p:ph idx="3" type="body"/>
          </p:nvPr>
        </p:nvSpPr>
        <p:spPr>
          <a:xfrm>
            <a:off x="1985485" y="1634729"/>
            <a:ext cx="1435800" cy="7419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17" name="Google Shape;1617;p105"/>
          <p:cNvSpPr txBox="1"/>
          <p:nvPr>
            <p:ph idx="4" type="body"/>
          </p:nvPr>
        </p:nvSpPr>
        <p:spPr>
          <a:xfrm>
            <a:off x="1985485" y="3424982"/>
            <a:ext cx="1435800" cy="7419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18" name="Google Shape;1618;p105"/>
          <p:cNvSpPr txBox="1"/>
          <p:nvPr>
            <p:ph idx="5" type="body"/>
          </p:nvPr>
        </p:nvSpPr>
        <p:spPr>
          <a:xfrm>
            <a:off x="3854288" y="1634729"/>
            <a:ext cx="1435800" cy="7419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19" name="Google Shape;1619;p105"/>
          <p:cNvSpPr txBox="1"/>
          <p:nvPr>
            <p:ph idx="6" type="body"/>
          </p:nvPr>
        </p:nvSpPr>
        <p:spPr>
          <a:xfrm>
            <a:off x="3854288" y="3424982"/>
            <a:ext cx="1435800" cy="7419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20" name="Google Shape;1620;p105"/>
          <p:cNvSpPr txBox="1"/>
          <p:nvPr>
            <p:ph idx="7" type="body"/>
          </p:nvPr>
        </p:nvSpPr>
        <p:spPr>
          <a:xfrm>
            <a:off x="5723092" y="1634729"/>
            <a:ext cx="1435800" cy="7419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21" name="Google Shape;1621;p105"/>
          <p:cNvSpPr txBox="1"/>
          <p:nvPr>
            <p:ph idx="8" type="body"/>
          </p:nvPr>
        </p:nvSpPr>
        <p:spPr>
          <a:xfrm>
            <a:off x="5723092" y="3424982"/>
            <a:ext cx="1435800" cy="7419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22" name="Google Shape;1622;p105"/>
          <p:cNvSpPr txBox="1"/>
          <p:nvPr>
            <p:ph idx="9" type="body"/>
          </p:nvPr>
        </p:nvSpPr>
        <p:spPr>
          <a:xfrm>
            <a:off x="7591895" y="1634729"/>
            <a:ext cx="1435800" cy="7419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23" name="Google Shape;1623;p105"/>
          <p:cNvSpPr txBox="1"/>
          <p:nvPr>
            <p:ph idx="13" type="body"/>
          </p:nvPr>
        </p:nvSpPr>
        <p:spPr>
          <a:xfrm>
            <a:off x="7591895" y="3424982"/>
            <a:ext cx="1435800" cy="7419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4"/>
                                        </p:tgtEl>
                                        <p:attrNameLst>
                                          <p:attrName>style.visibility</p:attrName>
                                        </p:attrNameLst>
                                      </p:cBhvr>
                                      <p:to>
                                        <p:strVal val="visible"/>
                                      </p:to>
                                    </p:set>
                                    <p:animEffect filter="fade" transition="in">
                                      <p:cBhvr>
                                        <p:cTn dur="500"/>
                                        <p:tgtEl>
                                          <p:spTgt spid="1604"/>
                                        </p:tgtEl>
                                      </p:cBhvr>
                                    </p:animEffect>
                                  </p:childTnLst>
                                </p:cTn>
                              </p:par>
                              <p:par>
                                <p:cTn fill="hold" nodeType="withEffect" presetClass="entr" presetID="10" presetSubtype="0">
                                  <p:stCondLst>
                                    <p:cond delay="0"/>
                                  </p:stCondLst>
                                  <p:childTnLst>
                                    <p:set>
                                      <p:cBhvr>
                                        <p:cTn dur="1" fill="hold">
                                          <p:stCondLst>
                                            <p:cond delay="0"/>
                                          </p:stCondLst>
                                        </p:cTn>
                                        <p:tgtEl>
                                          <p:spTgt spid="1614">
                                            <p:txEl>
                                              <p:pRg end="0" st="0"/>
                                            </p:txEl>
                                          </p:spTgt>
                                        </p:tgtEl>
                                        <p:attrNameLst>
                                          <p:attrName>style.visibility</p:attrName>
                                        </p:attrNameLst>
                                      </p:cBhvr>
                                      <p:to>
                                        <p:strVal val="visible"/>
                                      </p:to>
                                    </p:set>
                                    <p:animEffect filter="fade" transition="in">
                                      <p:cBhvr>
                                        <p:cTn dur="500"/>
                                        <p:tgtEl>
                                          <p:spTgt spid="16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4">
                                            <p:txEl>
                                              <p:pRg end="1" st="1"/>
                                            </p:txEl>
                                          </p:spTgt>
                                        </p:tgtEl>
                                        <p:attrNameLst>
                                          <p:attrName>style.visibility</p:attrName>
                                        </p:attrNameLst>
                                      </p:cBhvr>
                                      <p:to>
                                        <p:strVal val="visible"/>
                                      </p:to>
                                    </p:set>
                                    <p:animEffect filter="fade" transition="in">
                                      <p:cBhvr>
                                        <p:cTn dur="500"/>
                                        <p:tgtEl>
                                          <p:spTgt spid="161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4">
                                            <p:txEl>
                                              <p:pRg end="2" st="2"/>
                                            </p:txEl>
                                          </p:spTgt>
                                        </p:tgtEl>
                                        <p:attrNameLst>
                                          <p:attrName>style.visibility</p:attrName>
                                        </p:attrNameLst>
                                      </p:cBhvr>
                                      <p:to>
                                        <p:strVal val="visible"/>
                                      </p:to>
                                    </p:set>
                                    <p:animEffect filter="fade" transition="in">
                                      <p:cBhvr>
                                        <p:cTn dur="500"/>
                                        <p:tgtEl>
                                          <p:spTgt spid="161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4">
                                            <p:txEl>
                                              <p:pRg end="3" st="3"/>
                                            </p:txEl>
                                          </p:spTgt>
                                        </p:tgtEl>
                                        <p:attrNameLst>
                                          <p:attrName>style.visibility</p:attrName>
                                        </p:attrNameLst>
                                      </p:cBhvr>
                                      <p:to>
                                        <p:strVal val="visible"/>
                                      </p:to>
                                    </p:set>
                                    <p:animEffect filter="fade" transition="in">
                                      <p:cBhvr>
                                        <p:cTn dur="500"/>
                                        <p:tgtEl>
                                          <p:spTgt spid="161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4">
                                            <p:txEl>
                                              <p:pRg end="4" st="4"/>
                                            </p:txEl>
                                          </p:spTgt>
                                        </p:tgtEl>
                                        <p:attrNameLst>
                                          <p:attrName>style.visibility</p:attrName>
                                        </p:attrNameLst>
                                      </p:cBhvr>
                                      <p:to>
                                        <p:strVal val="visible"/>
                                      </p:to>
                                    </p:set>
                                    <p:animEffect filter="fade" transition="in">
                                      <p:cBhvr>
                                        <p:cTn dur="500"/>
                                        <p:tgtEl>
                                          <p:spTgt spid="161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4">
                                            <p:txEl>
                                              <p:pRg end="5" st="5"/>
                                            </p:txEl>
                                          </p:spTgt>
                                        </p:tgtEl>
                                        <p:attrNameLst>
                                          <p:attrName>style.visibility</p:attrName>
                                        </p:attrNameLst>
                                      </p:cBhvr>
                                      <p:to>
                                        <p:strVal val="visible"/>
                                      </p:to>
                                    </p:set>
                                    <p:animEffect filter="fade" transition="in">
                                      <p:cBhvr>
                                        <p:cTn dur="500"/>
                                        <p:tgtEl>
                                          <p:spTgt spid="161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4">
                                            <p:txEl>
                                              <p:pRg end="6" st="6"/>
                                            </p:txEl>
                                          </p:spTgt>
                                        </p:tgtEl>
                                        <p:attrNameLst>
                                          <p:attrName>style.visibility</p:attrName>
                                        </p:attrNameLst>
                                      </p:cBhvr>
                                      <p:to>
                                        <p:strVal val="visible"/>
                                      </p:to>
                                    </p:set>
                                    <p:animEffect filter="fade" transition="in">
                                      <p:cBhvr>
                                        <p:cTn dur="500"/>
                                        <p:tgtEl>
                                          <p:spTgt spid="161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4">
                                            <p:txEl>
                                              <p:pRg end="7" st="7"/>
                                            </p:txEl>
                                          </p:spTgt>
                                        </p:tgtEl>
                                        <p:attrNameLst>
                                          <p:attrName>style.visibility</p:attrName>
                                        </p:attrNameLst>
                                      </p:cBhvr>
                                      <p:to>
                                        <p:strVal val="visible"/>
                                      </p:to>
                                    </p:set>
                                    <p:animEffect filter="fade" transition="in">
                                      <p:cBhvr>
                                        <p:cTn dur="500"/>
                                        <p:tgtEl>
                                          <p:spTgt spid="161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4">
                                            <p:txEl>
                                              <p:pRg end="8" st="8"/>
                                            </p:txEl>
                                          </p:spTgt>
                                        </p:tgtEl>
                                        <p:attrNameLst>
                                          <p:attrName>style.visibility</p:attrName>
                                        </p:attrNameLst>
                                      </p:cBhvr>
                                      <p:to>
                                        <p:strVal val="visible"/>
                                      </p:to>
                                    </p:set>
                                    <p:animEffect filter="fade" transition="in">
                                      <p:cBhvr>
                                        <p:cTn dur="500"/>
                                        <p:tgtEl>
                                          <p:spTgt spid="16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gtEl>
                                        <p:attrNameLst>
                                          <p:attrName>style.visibility</p:attrName>
                                        </p:attrNameLst>
                                      </p:cBhvr>
                                      <p:to>
                                        <p:strVal val="visible"/>
                                      </p:to>
                                    </p:set>
                                    <p:animEffect filter="fade" transition="in">
                                      <p:cBhvr>
                                        <p:cTn dur="500"/>
                                        <p:tgtEl>
                                          <p:spTgt spid="1605"/>
                                        </p:tgtEl>
                                      </p:cBhvr>
                                    </p:animEffect>
                                  </p:childTnLst>
                                </p:cTn>
                              </p:par>
                              <p:par>
                                <p:cTn fill="hold" nodeType="withEffect" presetClass="entr" presetID="10" presetSubtype="0">
                                  <p:stCondLst>
                                    <p:cond delay="0"/>
                                  </p:stCondLst>
                                  <p:childTnLst>
                                    <p:set>
                                      <p:cBhvr>
                                        <p:cTn dur="1" fill="hold">
                                          <p:stCondLst>
                                            <p:cond delay="0"/>
                                          </p:stCondLst>
                                        </p:cTn>
                                        <p:tgtEl>
                                          <p:spTgt spid="1616">
                                            <p:txEl>
                                              <p:pRg end="0" st="0"/>
                                            </p:txEl>
                                          </p:spTgt>
                                        </p:tgtEl>
                                        <p:attrNameLst>
                                          <p:attrName>style.visibility</p:attrName>
                                        </p:attrNameLst>
                                      </p:cBhvr>
                                      <p:to>
                                        <p:strVal val="visible"/>
                                      </p:to>
                                    </p:set>
                                    <p:animEffect filter="fade" transition="in">
                                      <p:cBhvr>
                                        <p:cTn dur="500"/>
                                        <p:tgtEl>
                                          <p:spTgt spid="16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6">
                                            <p:txEl>
                                              <p:pRg end="1" st="1"/>
                                            </p:txEl>
                                          </p:spTgt>
                                        </p:tgtEl>
                                        <p:attrNameLst>
                                          <p:attrName>style.visibility</p:attrName>
                                        </p:attrNameLst>
                                      </p:cBhvr>
                                      <p:to>
                                        <p:strVal val="visible"/>
                                      </p:to>
                                    </p:set>
                                    <p:animEffect filter="fade" transition="in">
                                      <p:cBhvr>
                                        <p:cTn dur="500"/>
                                        <p:tgtEl>
                                          <p:spTgt spid="161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6">
                                            <p:txEl>
                                              <p:pRg end="2" st="2"/>
                                            </p:txEl>
                                          </p:spTgt>
                                        </p:tgtEl>
                                        <p:attrNameLst>
                                          <p:attrName>style.visibility</p:attrName>
                                        </p:attrNameLst>
                                      </p:cBhvr>
                                      <p:to>
                                        <p:strVal val="visible"/>
                                      </p:to>
                                    </p:set>
                                    <p:animEffect filter="fade" transition="in">
                                      <p:cBhvr>
                                        <p:cTn dur="500"/>
                                        <p:tgtEl>
                                          <p:spTgt spid="161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6">
                                            <p:txEl>
                                              <p:pRg end="3" st="3"/>
                                            </p:txEl>
                                          </p:spTgt>
                                        </p:tgtEl>
                                        <p:attrNameLst>
                                          <p:attrName>style.visibility</p:attrName>
                                        </p:attrNameLst>
                                      </p:cBhvr>
                                      <p:to>
                                        <p:strVal val="visible"/>
                                      </p:to>
                                    </p:set>
                                    <p:animEffect filter="fade" transition="in">
                                      <p:cBhvr>
                                        <p:cTn dur="500"/>
                                        <p:tgtEl>
                                          <p:spTgt spid="161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6">
                                            <p:txEl>
                                              <p:pRg end="4" st="4"/>
                                            </p:txEl>
                                          </p:spTgt>
                                        </p:tgtEl>
                                        <p:attrNameLst>
                                          <p:attrName>style.visibility</p:attrName>
                                        </p:attrNameLst>
                                      </p:cBhvr>
                                      <p:to>
                                        <p:strVal val="visible"/>
                                      </p:to>
                                    </p:set>
                                    <p:animEffect filter="fade" transition="in">
                                      <p:cBhvr>
                                        <p:cTn dur="500"/>
                                        <p:tgtEl>
                                          <p:spTgt spid="161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6">
                                            <p:txEl>
                                              <p:pRg end="5" st="5"/>
                                            </p:txEl>
                                          </p:spTgt>
                                        </p:tgtEl>
                                        <p:attrNameLst>
                                          <p:attrName>style.visibility</p:attrName>
                                        </p:attrNameLst>
                                      </p:cBhvr>
                                      <p:to>
                                        <p:strVal val="visible"/>
                                      </p:to>
                                    </p:set>
                                    <p:animEffect filter="fade" transition="in">
                                      <p:cBhvr>
                                        <p:cTn dur="500"/>
                                        <p:tgtEl>
                                          <p:spTgt spid="161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6">
                                            <p:txEl>
                                              <p:pRg end="6" st="6"/>
                                            </p:txEl>
                                          </p:spTgt>
                                        </p:tgtEl>
                                        <p:attrNameLst>
                                          <p:attrName>style.visibility</p:attrName>
                                        </p:attrNameLst>
                                      </p:cBhvr>
                                      <p:to>
                                        <p:strVal val="visible"/>
                                      </p:to>
                                    </p:set>
                                    <p:animEffect filter="fade" transition="in">
                                      <p:cBhvr>
                                        <p:cTn dur="500"/>
                                        <p:tgtEl>
                                          <p:spTgt spid="161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6">
                                            <p:txEl>
                                              <p:pRg end="7" st="7"/>
                                            </p:txEl>
                                          </p:spTgt>
                                        </p:tgtEl>
                                        <p:attrNameLst>
                                          <p:attrName>style.visibility</p:attrName>
                                        </p:attrNameLst>
                                      </p:cBhvr>
                                      <p:to>
                                        <p:strVal val="visible"/>
                                      </p:to>
                                    </p:set>
                                    <p:animEffect filter="fade" transition="in">
                                      <p:cBhvr>
                                        <p:cTn dur="500"/>
                                        <p:tgtEl>
                                          <p:spTgt spid="161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6">
                                            <p:txEl>
                                              <p:pRg end="8" st="8"/>
                                            </p:txEl>
                                          </p:spTgt>
                                        </p:tgtEl>
                                        <p:attrNameLst>
                                          <p:attrName>style.visibility</p:attrName>
                                        </p:attrNameLst>
                                      </p:cBhvr>
                                      <p:to>
                                        <p:strVal val="visible"/>
                                      </p:to>
                                    </p:set>
                                    <p:animEffect filter="fade" transition="in">
                                      <p:cBhvr>
                                        <p:cTn dur="500"/>
                                        <p:tgtEl>
                                          <p:spTgt spid="161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500"/>
                                        <p:tgtEl>
                                          <p:spTgt spid="1606"/>
                                        </p:tgtEl>
                                      </p:cBhvr>
                                    </p:animEffect>
                                  </p:childTnLst>
                                </p:cTn>
                              </p:par>
                              <p:par>
                                <p:cTn fill="hold" nodeType="withEffect" presetClass="entr" presetID="10" presetSubtype="0">
                                  <p:stCondLst>
                                    <p:cond delay="0"/>
                                  </p:stCondLst>
                                  <p:childTnLst>
                                    <p:set>
                                      <p:cBhvr>
                                        <p:cTn dur="1" fill="hold">
                                          <p:stCondLst>
                                            <p:cond delay="0"/>
                                          </p:stCondLst>
                                        </p:cTn>
                                        <p:tgtEl>
                                          <p:spTgt spid="1618">
                                            <p:txEl>
                                              <p:pRg end="0" st="0"/>
                                            </p:txEl>
                                          </p:spTgt>
                                        </p:tgtEl>
                                        <p:attrNameLst>
                                          <p:attrName>style.visibility</p:attrName>
                                        </p:attrNameLst>
                                      </p:cBhvr>
                                      <p:to>
                                        <p:strVal val="visible"/>
                                      </p:to>
                                    </p:set>
                                    <p:animEffect filter="fade" transition="in">
                                      <p:cBhvr>
                                        <p:cTn dur="500"/>
                                        <p:tgtEl>
                                          <p:spTgt spid="16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8">
                                            <p:txEl>
                                              <p:pRg end="1" st="1"/>
                                            </p:txEl>
                                          </p:spTgt>
                                        </p:tgtEl>
                                        <p:attrNameLst>
                                          <p:attrName>style.visibility</p:attrName>
                                        </p:attrNameLst>
                                      </p:cBhvr>
                                      <p:to>
                                        <p:strVal val="visible"/>
                                      </p:to>
                                    </p:set>
                                    <p:animEffect filter="fade" transition="in">
                                      <p:cBhvr>
                                        <p:cTn dur="500"/>
                                        <p:tgtEl>
                                          <p:spTgt spid="161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8">
                                            <p:txEl>
                                              <p:pRg end="2" st="2"/>
                                            </p:txEl>
                                          </p:spTgt>
                                        </p:tgtEl>
                                        <p:attrNameLst>
                                          <p:attrName>style.visibility</p:attrName>
                                        </p:attrNameLst>
                                      </p:cBhvr>
                                      <p:to>
                                        <p:strVal val="visible"/>
                                      </p:to>
                                    </p:set>
                                    <p:animEffect filter="fade" transition="in">
                                      <p:cBhvr>
                                        <p:cTn dur="500"/>
                                        <p:tgtEl>
                                          <p:spTgt spid="161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8">
                                            <p:txEl>
                                              <p:pRg end="3" st="3"/>
                                            </p:txEl>
                                          </p:spTgt>
                                        </p:tgtEl>
                                        <p:attrNameLst>
                                          <p:attrName>style.visibility</p:attrName>
                                        </p:attrNameLst>
                                      </p:cBhvr>
                                      <p:to>
                                        <p:strVal val="visible"/>
                                      </p:to>
                                    </p:set>
                                    <p:animEffect filter="fade" transition="in">
                                      <p:cBhvr>
                                        <p:cTn dur="500"/>
                                        <p:tgtEl>
                                          <p:spTgt spid="161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8">
                                            <p:txEl>
                                              <p:pRg end="4" st="4"/>
                                            </p:txEl>
                                          </p:spTgt>
                                        </p:tgtEl>
                                        <p:attrNameLst>
                                          <p:attrName>style.visibility</p:attrName>
                                        </p:attrNameLst>
                                      </p:cBhvr>
                                      <p:to>
                                        <p:strVal val="visible"/>
                                      </p:to>
                                    </p:set>
                                    <p:animEffect filter="fade" transition="in">
                                      <p:cBhvr>
                                        <p:cTn dur="500"/>
                                        <p:tgtEl>
                                          <p:spTgt spid="161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8">
                                            <p:txEl>
                                              <p:pRg end="5" st="5"/>
                                            </p:txEl>
                                          </p:spTgt>
                                        </p:tgtEl>
                                        <p:attrNameLst>
                                          <p:attrName>style.visibility</p:attrName>
                                        </p:attrNameLst>
                                      </p:cBhvr>
                                      <p:to>
                                        <p:strVal val="visible"/>
                                      </p:to>
                                    </p:set>
                                    <p:animEffect filter="fade" transition="in">
                                      <p:cBhvr>
                                        <p:cTn dur="500"/>
                                        <p:tgtEl>
                                          <p:spTgt spid="161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8">
                                            <p:txEl>
                                              <p:pRg end="6" st="6"/>
                                            </p:txEl>
                                          </p:spTgt>
                                        </p:tgtEl>
                                        <p:attrNameLst>
                                          <p:attrName>style.visibility</p:attrName>
                                        </p:attrNameLst>
                                      </p:cBhvr>
                                      <p:to>
                                        <p:strVal val="visible"/>
                                      </p:to>
                                    </p:set>
                                    <p:animEffect filter="fade" transition="in">
                                      <p:cBhvr>
                                        <p:cTn dur="500"/>
                                        <p:tgtEl>
                                          <p:spTgt spid="161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8">
                                            <p:txEl>
                                              <p:pRg end="7" st="7"/>
                                            </p:txEl>
                                          </p:spTgt>
                                        </p:tgtEl>
                                        <p:attrNameLst>
                                          <p:attrName>style.visibility</p:attrName>
                                        </p:attrNameLst>
                                      </p:cBhvr>
                                      <p:to>
                                        <p:strVal val="visible"/>
                                      </p:to>
                                    </p:set>
                                    <p:animEffect filter="fade" transition="in">
                                      <p:cBhvr>
                                        <p:cTn dur="500"/>
                                        <p:tgtEl>
                                          <p:spTgt spid="161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8">
                                            <p:txEl>
                                              <p:pRg end="8" st="8"/>
                                            </p:txEl>
                                          </p:spTgt>
                                        </p:tgtEl>
                                        <p:attrNameLst>
                                          <p:attrName>style.visibility</p:attrName>
                                        </p:attrNameLst>
                                      </p:cBhvr>
                                      <p:to>
                                        <p:strVal val="visible"/>
                                      </p:to>
                                    </p:set>
                                    <p:animEffect filter="fade" transition="in">
                                      <p:cBhvr>
                                        <p:cTn dur="500"/>
                                        <p:tgtEl>
                                          <p:spTgt spid="161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500"/>
                                        <p:tgtEl>
                                          <p:spTgt spid="1607"/>
                                        </p:tgtEl>
                                      </p:cBhvr>
                                    </p:animEffect>
                                  </p:childTnLst>
                                </p:cTn>
                              </p:par>
                              <p:par>
                                <p:cTn fill="hold" nodeType="withEffect" presetClass="entr" presetID="10" presetSubtype="0">
                                  <p:stCondLst>
                                    <p:cond delay="0"/>
                                  </p:stCondLst>
                                  <p:childTnLst>
                                    <p:set>
                                      <p:cBhvr>
                                        <p:cTn dur="1" fill="hold">
                                          <p:stCondLst>
                                            <p:cond delay="0"/>
                                          </p:stCondLst>
                                        </p:cTn>
                                        <p:tgtEl>
                                          <p:spTgt spid="1620">
                                            <p:txEl>
                                              <p:pRg end="0" st="0"/>
                                            </p:txEl>
                                          </p:spTgt>
                                        </p:tgtEl>
                                        <p:attrNameLst>
                                          <p:attrName>style.visibility</p:attrName>
                                        </p:attrNameLst>
                                      </p:cBhvr>
                                      <p:to>
                                        <p:strVal val="visible"/>
                                      </p:to>
                                    </p:set>
                                    <p:animEffect filter="fade" transition="in">
                                      <p:cBhvr>
                                        <p:cTn dur="500"/>
                                        <p:tgtEl>
                                          <p:spTgt spid="162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0">
                                            <p:txEl>
                                              <p:pRg end="1" st="1"/>
                                            </p:txEl>
                                          </p:spTgt>
                                        </p:tgtEl>
                                        <p:attrNameLst>
                                          <p:attrName>style.visibility</p:attrName>
                                        </p:attrNameLst>
                                      </p:cBhvr>
                                      <p:to>
                                        <p:strVal val="visible"/>
                                      </p:to>
                                    </p:set>
                                    <p:animEffect filter="fade" transition="in">
                                      <p:cBhvr>
                                        <p:cTn dur="500"/>
                                        <p:tgtEl>
                                          <p:spTgt spid="162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0">
                                            <p:txEl>
                                              <p:pRg end="2" st="2"/>
                                            </p:txEl>
                                          </p:spTgt>
                                        </p:tgtEl>
                                        <p:attrNameLst>
                                          <p:attrName>style.visibility</p:attrName>
                                        </p:attrNameLst>
                                      </p:cBhvr>
                                      <p:to>
                                        <p:strVal val="visible"/>
                                      </p:to>
                                    </p:set>
                                    <p:animEffect filter="fade" transition="in">
                                      <p:cBhvr>
                                        <p:cTn dur="500"/>
                                        <p:tgtEl>
                                          <p:spTgt spid="162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0">
                                            <p:txEl>
                                              <p:pRg end="3" st="3"/>
                                            </p:txEl>
                                          </p:spTgt>
                                        </p:tgtEl>
                                        <p:attrNameLst>
                                          <p:attrName>style.visibility</p:attrName>
                                        </p:attrNameLst>
                                      </p:cBhvr>
                                      <p:to>
                                        <p:strVal val="visible"/>
                                      </p:to>
                                    </p:set>
                                    <p:animEffect filter="fade" transition="in">
                                      <p:cBhvr>
                                        <p:cTn dur="500"/>
                                        <p:tgtEl>
                                          <p:spTgt spid="162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0">
                                            <p:txEl>
                                              <p:pRg end="4" st="4"/>
                                            </p:txEl>
                                          </p:spTgt>
                                        </p:tgtEl>
                                        <p:attrNameLst>
                                          <p:attrName>style.visibility</p:attrName>
                                        </p:attrNameLst>
                                      </p:cBhvr>
                                      <p:to>
                                        <p:strVal val="visible"/>
                                      </p:to>
                                    </p:set>
                                    <p:animEffect filter="fade" transition="in">
                                      <p:cBhvr>
                                        <p:cTn dur="500"/>
                                        <p:tgtEl>
                                          <p:spTgt spid="162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0">
                                            <p:txEl>
                                              <p:pRg end="5" st="5"/>
                                            </p:txEl>
                                          </p:spTgt>
                                        </p:tgtEl>
                                        <p:attrNameLst>
                                          <p:attrName>style.visibility</p:attrName>
                                        </p:attrNameLst>
                                      </p:cBhvr>
                                      <p:to>
                                        <p:strVal val="visible"/>
                                      </p:to>
                                    </p:set>
                                    <p:animEffect filter="fade" transition="in">
                                      <p:cBhvr>
                                        <p:cTn dur="500"/>
                                        <p:tgtEl>
                                          <p:spTgt spid="162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0">
                                            <p:txEl>
                                              <p:pRg end="6" st="6"/>
                                            </p:txEl>
                                          </p:spTgt>
                                        </p:tgtEl>
                                        <p:attrNameLst>
                                          <p:attrName>style.visibility</p:attrName>
                                        </p:attrNameLst>
                                      </p:cBhvr>
                                      <p:to>
                                        <p:strVal val="visible"/>
                                      </p:to>
                                    </p:set>
                                    <p:animEffect filter="fade" transition="in">
                                      <p:cBhvr>
                                        <p:cTn dur="500"/>
                                        <p:tgtEl>
                                          <p:spTgt spid="162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0">
                                            <p:txEl>
                                              <p:pRg end="7" st="7"/>
                                            </p:txEl>
                                          </p:spTgt>
                                        </p:tgtEl>
                                        <p:attrNameLst>
                                          <p:attrName>style.visibility</p:attrName>
                                        </p:attrNameLst>
                                      </p:cBhvr>
                                      <p:to>
                                        <p:strVal val="visible"/>
                                      </p:to>
                                    </p:set>
                                    <p:animEffect filter="fade" transition="in">
                                      <p:cBhvr>
                                        <p:cTn dur="500"/>
                                        <p:tgtEl>
                                          <p:spTgt spid="162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0">
                                            <p:txEl>
                                              <p:pRg end="8" st="8"/>
                                            </p:txEl>
                                          </p:spTgt>
                                        </p:tgtEl>
                                        <p:attrNameLst>
                                          <p:attrName>style.visibility</p:attrName>
                                        </p:attrNameLst>
                                      </p:cBhvr>
                                      <p:to>
                                        <p:strVal val="visible"/>
                                      </p:to>
                                    </p:set>
                                    <p:animEffect filter="fade" transition="in">
                                      <p:cBhvr>
                                        <p:cTn dur="500"/>
                                        <p:tgtEl>
                                          <p:spTgt spid="16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8"/>
                                        </p:tgtEl>
                                        <p:attrNameLst>
                                          <p:attrName>style.visibility</p:attrName>
                                        </p:attrNameLst>
                                      </p:cBhvr>
                                      <p:to>
                                        <p:strVal val="visible"/>
                                      </p:to>
                                    </p:set>
                                    <p:animEffect filter="fade" transition="in">
                                      <p:cBhvr>
                                        <p:cTn dur="500"/>
                                        <p:tgtEl>
                                          <p:spTgt spid="1608"/>
                                        </p:tgtEl>
                                      </p:cBhvr>
                                    </p:animEffect>
                                  </p:childTnLst>
                                </p:cTn>
                              </p:par>
                              <p:par>
                                <p:cTn fill="hold" nodeType="withEffect" presetClass="entr" presetID="10" presetSubtype="0">
                                  <p:stCondLst>
                                    <p:cond delay="0"/>
                                  </p:stCondLst>
                                  <p:childTnLst>
                                    <p:set>
                                      <p:cBhvr>
                                        <p:cTn dur="1" fill="hold">
                                          <p:stCondLst>
                                            <p:cond delay="0"/>
                                          </p:stCondLst>
                                        </p:cTn>
                                        <p:tgtEl>
                                          <p:spTgt spid="1622">
                                            <p:txEl>
                                              <p:pRg end="0" st="0"/>
                                            </p:txEl>
                                          </p:spTgt>
                                        </p:tgtEl>
                                        <p:attrNameLst>
                                          <p:attrName>style.visibility</p:attrName>
                                        </p:attrNameLst>
                                      </p:cBhvr>
                                      <p:to>
                                        <p:strVal val="visible"/>
                                      </p:to>
                                    </p:set>
                                    <p:animEffect filter="fade" transition="in">
                                      <p:cBhvr>
                                        <p:cTn dur="500"/>
                                        <p:tgtEl>
                                          <p:spTgt spid="16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2">
                                            <p:txEl>
                                              <p:pRg end="1" st="1"/>
                                            </p:txEl>
                                          </p:spTgt>
                                        </p:tgtEl>
                                        <p:attrNameLst>
                                          <p:attrName>style.visibility</p:attrName>
                                        </p:attrNameLst>
                                      </p:cBhvr>
                                      <p:to>
                                        <p:strVal val="visible"/>
                                      </p:to>
                                    </p:set>
                                    <p:animEffect filter="fade" transition="in">
                                      <p:cBhvr>
                                        <p:cTn dur="500"/>
                                        <p:tgtEl>
                                          <p:spTgt spid="162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2">
                                            <p:txEl>
                                              <p:pRg end="2" st="2"/>
                                            </p:txEl>
                                          </p:spTgt>
                                        </p:tgtEl>
                                        <p:attrNameLst>
                                          <p:attrName>style.visibility</p:attrName>
                                        </p:attrNameLst>
                                      </p:cBhvr>
                                      <p:to>
                                        <p:strVal val="visible"/>
                                      </p:to>
                                    </p:set>
                                    <p:animEffect filter="fade" transition="in">
                                      <p:cBhvr>
                                        <p:cTn dur="500"/>
                                        <p:tgtEl>
                                          <p:spTgt spid="162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2">
                                            <p:txEl>
                                              <p:pRg end="3" st="3"/>
                                            </p:txEl>
                                          </p:spTgt>
                                        </p:tgtEl>
                                        <p:attrNameLst>
                                          <p:attrName>style.visibility</p:attrName>
                                        </p:attrNameLst>
                                      </p:cBhvr>
                                      <p:to>
                                        <p:strVal val="visible"/>
                                      </p:to>
                                    </p:set>
                                    <p:animEffect filter="fade" transition="in">
                                      <p:cBhvr>
                                        <p:cTn dur="500"/>
                                        <p:tgtEl>
                                          <p:spTgt spid="162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2">
                                            <p:txEl>
                                              <p:pRg end="4" st="4"/>
                                            </p:txEl>
                                          </p:spTgt>
                                        </p:tgtEl>
                                        <p:attrNameLst>
                                          <p:attrName>style.visibility</p:attrName>
                                        </p:attrNameLst>
                                      </p:cBhvr>
                                      <p:to>
                                        <p:strVal val="visible"/>
                                      </p:to>
                                    </p:set>
                                    <p:animEffect filter="fade" transition="in">
                                      <p:cBhvr>
                                        <p:cTn dur="500"/>
                                        <p:tgtEl>
                                          <p:spTgt spid="162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2">
                                            <p:txEl>
                                              <p:pRg end="5" st="5"/>
                                            </p:txEl>
                                          </p:spTgt>
                                        </p:tgtEl>
                                        <p:attrNameLst>
                                          <p:attrName>style.visibility</p:attrName>
                                        </p:attrNameLst>
                                      </p:cBhvr>
                                      <p:to>
                                        <p:strVal val="visible"/>
                                      </p:to>
                                    </p:set>
                                    <p:animEffect filter="fade" transition="in">
                                      <p:cBhvr>
                                        <p:cTn dur="500"/>
                                        <p:tgtEl>
                                          <p:spTgt spid="162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2">
                                            <p:txEl>
                                              <p:pRg end="6" st="6"/>
                                            </p:txEl>
                                          </p:spTgt>
                                        </p:tgtEl>
                                        <p:attrNameLst>
                                          <p:attrName>style.visibility</p:attrName>
                                        </p:attrNameLst>
                                      </p:cBhvr>
                                      <p:to>
                                        <p:strVal val="visible"/>
                                      </p:to>
                                    </p:set>
                                    <p:animEffect filter="fade" transition="in">
                                      <p:cBhvr>
                                        <p:cTn dur="500"/>
                                        <p:tgtEl>
                                          <p:spTgt spid="162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2">
                                            <p:txEl>
                                              <p:pRg end="7" st="7"/>
                                            </p:txEl>
                                          </p:spTgt>
                                        </p:tgtEl>
                                        <p:attrNameLst>
                                          <p:attrName>style.visibility</p:attrName>
                                        </p:attrNameLst>
                                      </p:cBhvr>
                                      <p:to>
                                        <p:strVal val="visible"/>
                                      </p:to>
                                    </p:set>
                                    <p:animEffect filter="fade" transition="in">
                                      <p:cBhvr>
                                        <p:cTn dur="500"/>
                                        <p:tgtEl>
                                          <p:spTgt spid="162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2">
                                            <p:txEl>
                                              <p:pRg end="8" st="8"/>
                                            </p:txEl>
                                          </p:spTgt>
                                        </p:tgtEl>
                                        <p:attrNameLst>
                                          <p:attrName>style.visibility</p:attrName>
                                        </p:attrNameLst>
                                      </p:cBhvr>
                                      <p:to>
                                        <p:strVal val="visible"/>
                                      </p:to>
                                    </p:set>
                                    <p:animEffect filter="fade" transition="in">
                                      <p:cBhvr>
                                        <p:cTn dur="500"/>
                                        <p:tgtEl>
                                          <p:spTgt spid="162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gtEl>
                                        <p:attrNameLst>
                                          <p:attrName>style.visibility</p:attrName>
                                        </p:attrNameLst>
                                      </p:cBhvr>
                                      <p:to>
                                        <p:strVal val="visible"/>
                                      </p:to>
                                    </p:set>
                                    <p:animEffect filter="fade" transition="in">
                                      <p:cBhvr>
                                        <p:cTn dur="500"/>
                                        <p:tgtEl>
                                          <p:spTgt spid="1609"/>
                                        </p:tgtEl>
                                      </p:cBhvr>
                                    </p:animEffect>
                                  </p:childTnLst>
                                </p:cTn>
                              </p:par>
                              <p:par>
                                <p:cTn fill="hold" nodeType="withEffect" presetClass="entr" presetID="10" presetSubtype="0">
                                  <p:stCondLst>
                                    <p:cond delay="0"/>
                                  </p:stCondLst>
                                  <p:childTnLst>
                                    <p:set>
                                      <p:cBhvr>
                                        <p:cTn dur="1" fill="hold">
                                          <p:stCondLst>
                                            <p:cond delay="0"/>
                                          </p:stCondLst>
                                        </p:cTn>
                                        <p:tgtEl>
                                          <p:spTgt spid="1615">
                                            <p:txEl>
                                              <p:pRg end="0" st="0"/>
                                            </p:txEl>
                                          </p:spTgt>
                                        </p:tgtEl>
                                        <p:attrNameLst>
                                          <p:attrName>style.visibility</p:attrName>
                                        </p:attrNameLst>
                                      </p:cBhvr>
                                      <p:to>
                                        <p:strVal val="visible"/>
                                      </p:to>
                                    </p:set>
                                    <p:animEffect filter="fade" transition="in">
                                      <p:cBhvr>
                                        <p:cTn dur="500"/>
                                        <p:tgtEl>
                                          <p:spTgt spid="16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5">
                                            <p:txEl>
                                              <p:pRg end="1" st="1"/>
                                            </p:txEl>
                                          </p:spTgt>
                                        </p:tgtEl>
                                        <p:attrNameLst>
                                          <p:attrName>style.visibility</p:attrName>
                                        </p:attrNameLst>
                                      </p:cBhvr>
                                      <p:to>
                                        <p:strVal val="visible"/>
                                      </p:to>
                                    </p:set>
                                    <p:animEffect filter="fade" transition="in">
                                      <p:cBhvr>
                                        <p:cTn dur="500"/>
                                        <p:tgtEl>
                                          <p:spTgt spid="161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5">
                                            <p:txEl>
                                              <p:pRg end="2" st="2"/>
                                            </p:txEl>
                                          </p:spTgt>
                                        </p:tgtEl>
                                        <p:attrNameLst>
                                          <p:attrName>style.visibility</p:attrName>
                                        </p:attrNameLst>
                                      </p:cBhvr>
                                      <p:to>
                                        <p:strVal val="visible"/>
                                      </p:to>
                                    </p:set>
                                    <p:animEffect filter="fade" transition="in">
                                      <p:cBhvr>
                                        <p:cTn dur="500"/>
                                        <p:tgtEl>
                                          <p:spTgt spid="161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5">
                                            <p:txEl>
                                              <p:pRg end="3" st="3"/>
                                            </p:txEl>
                                          </p:spTgt>
                                        </p:tgtEl>
                                        <p:attrNameLst>
                                          <p:attrName>style.visibility</p:attrName>
                                        </p:attrNameLst>
                                      </p:cBhvr>
                                      <p:to>
                                        <p:strVal val="visible"/>
                                      </p:to>
                                    </p:set>
                                    <p:animEffect filter="fade" transition="in">
                                      <p:cBhvr>
                                        <p:cTn dur="500"/>
                                        <p:tgtEl>
                                          <p:spTgt spid="161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5">
                                            <p:txEl>
                                              <p:pRg end="4" st="4"/>
                                            </p:txEl>
                                          </p:spTgt>
                                        </p:tgtEl>
                                        <p:attrNameLst>
                                          <p:attrName>style.visibility</p:attrName>
                                        </p:attrNameLst>
                                      </p:cBhvr>
                                      <p:to>
                                        <p:strVal val="visible"/>
                                      </p:to>
                                    </p:set>
                                    <p:animEffect filter="fade" transition="in">
                                      <p:cBhvr>
                                        <p:cTn dur="500"/>
                                        <p:tgtEl>
                                          <p:spTgt spid="161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5">
                                            <p:txEl>
                                              <p:pRg end="5" st="5"/>
                                            </p:txEl>
                                          </p:spTgt>
                                        </p:tgtEl>
                                        <p:attrNameLst>
                                          <p:attrName>style.visibility</p:attrName>
                                        </p:attrNameLst>
                                      </p:cBhvr>
                                      <p:to>
                                        <p:strVal val="visible"/>
                                      </p:to>
                                    </p:set>
                                    <p:animEffect filter="fade" transition="in">
                                      <p:cBhvr>
                                        <p:cTn dur="500"/>
                                        <p:tgtEl>
                                          <p:spTgt spid="161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5">
                                            <p:txEl>
                                              <p:pRg end="6" st="6"/>
                                            </p:txEl>
                                          </p:spTgt>
                                        </p:tgtEl>
                                        <p:attrNameLst>
                                          <p:attrName>style.visibility</p:attrName>
                                        </p:attrNameLst>
                                      </p:cBhvr>
                                      <p:to>
                                        <p:strVal val="visible"/>
                                      </p:to>
                                    </p:set>
                                    <p:animEffect filter="fade" transition="in">
                                      <p:cBhvr>
                                        <p:cTn dur="500"/>
                                        <p:tgtEl>
                                          <p:spTgt spid="161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5">
                                            <p:txEl>
                                              <p:pRg end="7" st="7"/>
                                            </p:txEl>
                                          </p:spTgt>
                                        </p:tgtEl>
                                        <p:attrNameLst>
                                          <p:attrName>style.visibility</p:attrName>
                                        </p:attrNameLst>
                                      </p:cBhvr>
                                      <p:to>
                                        <p:strVal val="visible"/>
                                      </p:to>
                                    </p:set>
                                    <p:animEffect filter="fade" transition="in">
                                      <p:cBhvr>
                                        <p:cTn dur="500"/>
                                        <p:tgtEl>
                                          <p:spTgt spid="161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5">
                                            <p:txEl>
                                              <p:pRg end="8" st="8"/>
                                            </p:txEl>
                                          </p:spTgt>
                                        </p:tgtEl>
                                        <p:attrNameLst>
                                          <p:attrName>style.visibility</p:attrName>
                                        </p:attrNameLst>
                                      </p:cBhvr>
                                      <p:to>
                                        <p:strVal val="visible"/>
                                      </p:to>
                                    </p:set>
                                    <p:animEffect filter="fade" transition="in">
                                      <p:cBhvr>
                                        <p:cTn dur="500"/>
                                        <p:tgtEl>
                                          <p:spTgt spid="161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0"/>
                                        </p:tgtEl>
                                        <p:attrNameLst>
                                          <p:attrName>style.visibility</p:attrName>
                                        </p:attrNameLst>
                                      </p:cBhvr>
                                      <p:to>
                                        <p:strVal val="visible"/>
                                      </p:to>
                                    </p:set>
                                    <p:animEffect filter="fade" transition="in">
                                      <p:cBhvr>
                                        <p:cTn dur="500"/>
                                        <p:tgtEl>
                                          <p:spTgt spid="1610"/>
                                        </p:tgtEl>
                                      </p:cBhvr>
                                    </p:animEffect>
                                  </p:childTnLst>
                                </p:cTn>
                              </p:par>
                              <p:par>
                                <p:cTn fill="hold" nodeType="withEffect" presetClass="entr" presetID="10" presetSubtype="0">
                                  <p:stCondLst>
                                    <p:cond delay="0"/>
                                  </p:stCondLst>
                                  <p:childTnLst>
                                    <p:set>
                                      <p:cBhvr>
                                        <p:cTn dur="1" fill="hold">
                                          <p:stCondLst>
                                            <p:cond delay="0"/>
                                          </p:stCondLst>
                                        </p:cTn>
                                        <p:tgtEl>
                                          <p:spTgt spid="1617">
                                            <p:txEl>
                                              <p:pRg end="0" st="0"/>
                                            </p:txEl>
                                          </p:spTgt>
                                        </p:tgtEl>
                                        <p:attrNameLst>
                                          <p:attrName>style.visibility</p:attrName>
                                        </p:attrNameLst>
                                      </p:cBhvr>
                                      <p:to>
                                        <p:strVal val="visible"/>
                                      </p:to>
                                    </p:set>
                                    <p:animEffect filter="fade" transition="in">
                                      <p:cBhvr>
                                        <p:cTn dur="500"/>
                                        <p:tgtEl>
                                          <p:spTgt spid="16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7">
                                            <p:txEl>
                                              <p:pRg end="1" st="1"/>
                                            </p:txEl>
                                          </p:spTgt>
                                        </p:tgtEl>
                                        <p:attrNameLst>
                                          <p:attrName>style.visibility</p:attrName>
                                        </p:attrNameLst>
                                      </p:cBhvr>
                                      <p:to>
                                        <p:strVal val="visible"/>
                                      </p:to>
                                    </p:set>
                                    <p:animEffect filter="fade" transition="in">
                                      <p:cBhvr>
                                        <p:cTn dur="500"/>
                                        <p:tgtEl>
                                          <p:spTgt spid="161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7">
                                            <p:txEl>
                                              <p:pRg end="2" st="2"/>
                                            </p:txEl>
                                          </p:spTgt>
                                        </p:tgtEl>
                                        <p:attrNameLst>
                                          <p:attrName>style.visibility</p:attrName>
                                        </p:attrNameLst>
                                      </p:cBhvr>
                                      <p:to>
                                        <p:strVal val="visible"/>
                                      </p:to>
                                    </p:set>
                                    <p:animEffect filter="fade" transition="in">
                                      <p:cBhvr>
                                        <p:cTn dur="500"/>
                                        <p:tgtEl>
                                          <p:spTgt spid="161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7">
                                            <p:txEl>
                                              <p:pRg end="3" st="3"/>
                                            </p:txEl>
                                          </p:spTgt>
                                        </p:tgtEl>
                                        <p:attrNameLst>
                                          <p:attrName>style.visibility</p:attrName>
                                        </p:attrNameLst>
                                      </p:cBhvr>
                                      <p:to>
                                        <p:strVal val="visible"/>
                                      </p:to>
                                    </p:set>
                                    <p:animEffect filter="fade" transition="in">
                                      <p:cBhvr>
                                        <p:cTn dur="500"/>
                                        <p:tgtEl>
                                          <p:spTgt spid="161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7">
                                            <p:txEl>
                                              <p:pRg end="4" st="4"/>
                                            </p:txEl>
                                          </p:spTgt>
                                        </p:tgtEl>
                                        <p:attrNameLst>
                                          <p:attrName>style.visibility</p:attrName>
                                        </p:attrNameLst>
                                      </p:cBhvr>
                                      <p:to>
                                        <p:strVal val="visible"/>
                                      </p:to>
                                    </p:set>
                                    <p:animEffect filter="fade" transition="in">
                                      <p:cBhvr>
                                        <p:cTn dur="500"/>
                                        <p:tgtEl>
                                          <p:spTgt spid="161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7">
                                            <p:txEl>
                                              <p:pRg end="5" st="5"/>
                                            </p:txEl>
                                          </p:spTgt>
                                        </p:tgtEl>
                                        <p:attrNameLst>
                                          <p:attrName>style.visibility</p:attrName>
                                        </p:attrNameLst>
                                      </p:cBhvr>
                                      <p:to>
                                        <p:strVal val="visible"/>
                                      </p:to>
                                    </p:set>
                                    <p:animEffect filter="fade" transition="in">
                                      <p:cBhvr>
                                        <p:cTn dur="500"/>
                                        <p:tgtEl>
                                          <p:spTgt spid="161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7">
                                            <p:txEl>
                                              <p:pRg end="6" st="6"/>
                                            </p:txEl>
                                          </p:spTgt>
                                        </p:tgtEl>
                                        <p:attrNameLst>
                                          <p:attrName>style.visibility</p:attrName>
                                        </p:attrNameLst>
                                      </p:cBhvr>
                                      <p:to>
                                        <p:strVal val="visible"/>
                                      </p:to>
                                    </p:set>
                                    <p:animEffect filter="fade" transition="in">
                                      <p:cBhvr>
                                        <p:cTn dur="500"/>
                                        <p:tgtEl>
                                          <p:spTgt spid="161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7">
                                            <p:txEl>
                                              <p:pRg end="7" st="7"/>
                                            </p:txEl>
                                          </p:spTgt>
                                        </p:tgtEl>
                                        <p:attrNameLst>
                                          <p:attrName>style.visibility</p:attrName>
                                        </p:attrNameLst>
                                      </p:cBhvr>
                                      <p:to>
                                        <p:strVal val="visible"/>
                                      </p:to>
                                    </p:set>
                                    <p:animEffect filter="fade" transition="in">
                                      <p:cBhvr>
                                        <p:cTn dur="500"/>
                                        <p:tgtEl>
                                          <p:spTgt spid="161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7">
                                            <p:txEl>
                                              <p:pRg end="8" st="8"/>
                                            </p:txEl>
                                          </p:spTgt>
                                        </p:tgtEl>
                                        <p:attrNameLst>
                                          <p:attrName>style.visibility</p:attrName>
                                        </p:attrNameLst>
                                      </p:cBhvr>
                                      <p:to>
                                        <p:strVal val="visible"/>
                                      </p:to>
                                    </p:set>
                                    <p:animEffect filter="fade" transition="in">
                                      <p:cBhvr>
                                        <p:cTn dur="500"/>
                                        <p:tgtEl>
                                          <p:spTgt spid="161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1"/>
                                        </p:tgtEl>
                                        <p:attrNameLst>
                                          <p:attrName>style.visibility</p:attrName>
                                        </p:attrNameLst>
                                      </p:cBhvr>
                                      <p:to>
                                        <p:strVal val="visible"/>
                                      </p:to>
                                    </p:set>
                                    <p:animEffect filter="fade" transition="in">
                                      <p:cBhvr>
                                        <p:cTn dur="500"/>
                                        <p:tgtEl>
                                          <p:spTgt spid="1611"/>
                                        </p:tgtEl>
                                      </p:cBhvr>
                                    </p:animEffect>
                                  </p:childTnLst>
                                </p:cTn>
                              </p:par>
                              <p:par>
                                <p:cTn fill="hold" nodeType="withEffect" presetClass="entr" presetID="10" presetSubtype="0">
                                  <p:stCondLst>
                                    <p:cond delay="0"/>
                                  </p:stCondLst>
                                  <p:childTnLst>
                                    <p:set>
                                      <p:cBhvr>
                                        <p:cTn dur="1" fill="hold">
                                          <p:stCondLst>
                                            <p:cond delay="0"/>
                                          </p:stCondLst>
                                        </p:cTn>
                                        <p:tgtEl>
                                          <p:spTgt spid="1619">
                                            <p:txEl>
                                              <p:pRg end="0" st="0"/>
                                            </p:txEl>
                                          </p:spTgt>
                                        </p:tgtEl>
                                        <p:attrNameLst>
                                          <p:attrName>style.visibility</p:attrName>
                                        </p:attrNameLst>
                                      </p:cBhvr>
                                      <p:to>
                                        <p:strVal val="visible"/>
                                      </p:to>
                                    </p:set>
                                    <p:animEffect filter="fade" transition="in">
                                      <p:cBhvr>
                                        <p:cTn dur="500"/>
                                        <p:tgtEl>
                                          <p:spTgt spid="161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9">
                                            <p:txEl>
                                              <p:pRg end="1" st="1"/>
                                            </p:txEl>
                                          </p:spTgt>
                                        </p:tgtEl>
                                        <p:attrNameLst>
                                          <p:attrName>style.visibility</p:attrName>
                                        </p:attrNameLst>
                                      </p:cBhvr>
                                      <p:to>
                                        <p:strVal val="visible"/>
                                      </p:to>
                                    </p:set>
                                    <p:animEffect filter="fade" transition="in">
                                      <p:cBhvr>
                                        <p:cTn dur="500"/>
                                        <p:tgtEl>
                                          <p:spTgt spid="161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9">
                                            <p:txEl>
                                              <p:pRg end="2" st="2"/>
                                            </p:txEl>
                                          </p:spTgt>
                                        </p:tgtEl>
                                        <p:attrNameLst>
                                          <p:attrName>style.visibility</p:attrName>
                                        </p:attrNameLst>
                                      </p:cBhvr>
                                      <p:to>
                                        <p:strVal val="visible"/>
                                      </p:to>
                                    </p:set>
                                    <p:animEffect filter="fade" transition="in">
                                      <p:cBhvr>
                                        <p:cTn dur="500"/>
                                        <p:tgtEl>
                                          <p:spTgt spid="161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9">
                                            <p:txEl>
                                              <p:pRg end="3" st="3"/>
                                            </p:txEl>
                                          </p:spTgt>
                                        </p:tgtEl>
                                        <p:attrNameLst>
                                          <p:attrName>style.visibility</p:attrName>
                                        </p:attrNameLst>
                                      </p:cBhvr>
                                      <p:to>
                                        <p:strVal val="visible"/>
                                      </p:to>
                                    </p:set>
                                    <p:animEffect filter="fade" transition="in">
                                      <p:cBhvr>
                                        <p:cTn dur="500"/>
                                        <p:tgtEl>
                                          <p:spTgt spid="161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9">
                                            <p:txEl>
                                              <p:pRg end="4" st="4"/>
                                            </p:txEl>
                                          </p:spTgt>
                                        </p:tgtEl>
                                        <p:attrNameLst>
                                          <p:attrName>style.visibility</p:attrName>
                                        </p:attrNameLst>
                                      </p:cBhvr>
                                      <p:to>
                                        <p:strVal val="visible"/>
                                      </p:to>
                                    </p:set>
                                    <p:animEffect filter="fade" transition="in">
                                      <p:cBhvr>
                                        <p:cTn dur="500"/>
                                        <p:tgtEl>
                                          <p:spTgt spid="161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9">
                                            <p:txEl>
                                              <p:pRg end="5" st="5"/>
                                            </p:txEl>
                                          </p:spTgt>
                                        </p:tgtEl>
                                        <p:attrNameLst>
                                          <p:attrName>style.visibility</p:attrName>
                                        </p:attrNameLst>
                                      </p:cBhvr>
                                      <p:to>
                                        <p:strVal val="visible"/>
                                      </p:to>
                                    </p:set>
                                    <p:animEffect filter="fade" transition="in">
                                      <p:cBhvr>
                                        <p:cTn dur="500"/>
                                        <p:tgtEl>
                                          <p:spTgt spid="161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9">
                                            <p:txEl>
                                              <p:pRg end="6" st="6"/>
                                            </p:txEl>
                                          </p:spTgt>
                                        </p:tgtEl>
                                        <p:attrNameLst>
                                          <p:attrName>style.visibility</p:attrName>
                                        </p:attrNameLst>
                                      </p:cBhvr>
                                      <p:to>
                                        <p:strVal val="visible"/>
                                      </p:to>
                                    </p:set>
                                    <p:animEffect filter="fade" transition="in">
                                      <p:cBhvr>
                                        <p:cTn dur="500"/>
                                        <p:tgtEl>
                                          <p:spTgt spid="161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9">
                                            <p:txEl>
                                              <p:pRg end="7" st="7"/>
                                            </p:txEl>
                                          </p:spTgt>
                                        </p:tgtEl>
                                        <p:attrNameLst>
                                          <p:attrName>style.visibility</p:attrName>
                                        </p:attrNameLst>
                                      </p:cBhvr>
                                      <p:to>
                                        <p:strVal val="visible"/>
                                      </p:to>
                                    </p:set>
                                    <p:animEffect filter="fade" transition="in">
                                      <p:cBhvr>
                                        <p:cTn dur="500"/>
                                        <p:tgtEl>
                                          <p:spTgt spid="161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19">
                                            <p:txEl>
                                              <p:pRg end="8" st="8"/>
                                            </p:txEl>
                                          </p:spTgt>
                                        </p:tgtEl>
                                        <p:attrNameLst>
                                          <p:attrName>style.visibility</p:attrName>
                                        </p:attrNameLst>
                                      </p:cBhvr>
                                      <p:to>
                                        <p:strVal val="visible"/>
                                      </p:to>
                                    </p:set>
                                    <p:animEffect filter="fade" transition="in">
                                      <p:cBhvr>
                                        <p:cTn dur="500"/>
                                        <p:tgtEl>
                                          <p:spTgt spid="16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2"/>
                                        </p:tgtEl>
                                        <p:attrNameLst>
                                          <p:attrName>style.visibility</p:attrName>
                                        </p:attrNameLst>
                                      </p:cBhvr>
                                      <p:to>
                                        <p:strVal val="visible"/>
                                      </p:to>
                                    </p:set>
                                    <p:animEffect filter="fade" transition="in">
                                      <p:cBhvr>
                                        <p:cTn dur="500"/>
                                        <p:tgtEl>
                                          <p:spTgt spid="1612"/>
                                        </p:tgtEl>
                                      </p:cBhvr>
                                    </p:animEffect>
                                  </p:childTnLst>
                                </p:cTn>
                              </p:par>
                              <p:par>
                                <p:cTn fill="hold" nodeType="withEffect" presetClass="entr" presetID="10" presetSubtype="0">
                                  <p:stCondLst>
                                    <p:cond delay="0"/>
                                  </p:stCondLst>
                                  <p:childTnLst>
                                    <p:set>
                                      <p:cBhvr>
                                        <p:cTn dur="1" fill="hold">
                                          <p:stCondLst>
                                            <p:cond delay="0"/>
                                          </p:stCondLst>
                                        </p:cTn>
                                        <p:tgtEl>
                                          <p:spTgt spid="1621">
                                            <p:txEl>
                                              <p:pRg end="0" st="0"/>
                                            </p:txEl>
                                          </p:spTgt>
                                        </p:tgtEl>
                                        <p:attrNameLst>
                                          <p:attrName>style.visibility</p:attrName>
                                        </p:attrNameLst>
                                      </p:cBhvr>
                                      <p:to>
                                        <p:strVal val="visible"/>
                                      </p:to>
                                    </p:set>
                                    <p:animEffect filter="fade" transition="in">
                                      <p:cBhvr>
                                        <p:cTn dur="500"/>
                                        <p:tgtEl>
                                          <p:spTgt spid="16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1">
                                            <p:txEl>
                                              <p:pRg end="1" st="1"/>
                                            </p:txEl>
                                          </p:spTgt>
                                        </p:tgtEl>
                                        <p:attrNameLst>
                                          <p:attrName>style.visibility</p:attrName>
                                        </p:attrNameLst>
                                      </p:cBhvr>
                                      <p:to>
                                        <p:strVal val="visible"/>
                                      </p:to>
                                    </p:set>
                                    <p:animEffect filter="fade" transition="in">
                                      <p:cBhvr>
                                        <p:cTn dur="500"/>
                                        <p:tgtEl>
                                          <p:spTgt spid="16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1">
                                            <p:txEl>
                                              <p:pRg end="2" st="2"/>
                                            </p:txEl>
                                          </p:spTgt>
                                        </p:tgtEl>
                                        <p:attrNameLst>
                                          <p:attrName>style.visibility</p:attrName>
                                        </p:attrNameLst>
                                      </p:cBhvr>
                                      <p:to>
                                        <p:strVal val="visible"/>
                                      </p:to>
                                    </p:set>
                                    <p:animEffect filter="fade" transition="in">
                                      <p:cBhvr>
                                        <p:cTn dur="500"/>
                                        <p:tgtEl>
                                          <p:spTgt spid="16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1">
                                            <p:txEl>
                                              <p:pRg end="3" st="3"/>
                                            </p:txEl>
                                          </p:spTgt>
                                        </p:tgtEl>
                                        <p:attrNameLst>
                                          <p:attrName>style.visibility</p:attrName>
                                        </p:attrNameLst>
                                      </p:cBhvr>
                                      <p:to>
                                        <p:strVal val="visible"/>
                                      </p:to>
                                    </p:set>
                                    <p:animEffect filter="fade" transition="in">
                                      <p:cBhvr>
                                        <p:cTn dur="500"/>
                                        <p:tgtEl>
                                          <p:spTgt spid="16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1">
                                            <p:txEl>
                                              <p:pRg end="4" st="4"/>
                                            </p:txEl>
                                          </p:spTgt>
                                        </p:tgtEl>
                                        <p:attrNameLst>
                                          <p:attrName>style.visibility</p:attrName>
                                        </p:attrNameLst>
                                      </p:cBhvr>
                                      <p:to>
                                        <p:strVal val="visible"/>
                                      </p:to>
                                    </p:set>
                                    <p:animEffect filter="fade" transition="in">
                                      <p:cBhvr>
                                        <p:cTn dur="500"/>
                                        <p:tgtEl>
                                          <p:spTgt spid="16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1">
                                            <p:txEl>
                                              <p:pRg end="5" st="5"/>
                                            </p:txEl>
                                          </p:spTgt>
                                        </p:tgtEl>
                                        <p:attrNameLst>
                                          <p:attrName>style.visibility</p:attrName>
                                        </p:attrNameLst>
                                      </p:cBhvr>
                                      <p:to>
                                        <p:strVal val="visible"/>
                                      </p:to>
                                    </p:set>
                                    <p:animEffect filter="fade" transition="in">
                                      <p:cBhvr>
                                        <p:cTn dur="500"/>
                                        <p:tgtEl>
                                          <p:spTgt spid="16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1">
                                            <p:txEl>
                                              <p:pRg end="6" st="6"/>
                                            </p:txEl>
                                          </p:spTgt>
                                        </p:tgtEl>
                                        <p:attrNameLst>
                                          <p:attrName>style.visibility</p:attrName>
                                        </p:attrNameLst>
                                      </p:cBhvr>
                                      <p:to>
                                        <p:strVal val="visible"/>
                                      </p:to>
                                    </p:set>
                                    <p:animEffect filter="fade" transition="in">
                                      <p:cBhvr>
                                        <p:cTn dur="500"/>
                                        <p:tgtEl>
                                          <p:spTgt spid="16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1">
                                            <p:txEl>
                                              <p:pRg end="7" st="7"/>
                                            </p:txEl>
                                          </p:spTgt>
                                        </p:tgtEl>
                                        <p:attrNameLst>
                                          <p:attrName>style.visibility</p:attrName>
                                        </p:attrNameLst>
                                      </p:cBhvr>
                                      <p:to>
                                        <p:strVal val="visible"/>
                                      </p:to>
                                    </p:set>
                                    <p:animEffect filter="fade" transition="in">
                                      <p:cBhvr>
                                        <p:cTn dur="500"/>
                                        <p:tgtEl>
                                          <p:spTgt spid="16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1">
                                            <p:txEl>
                                              <p:pRg end="8" st="8"/>
                                            </p:txEl>
                                          </p:spTgt>
                                        </p:tgtEl>
                                        <p:attrNameLst>
                                          <p:attrName>style.visibility</p:attrName>
                                        </p:attrNameLst>
                                      </p:cBhvr>
                                      <p:to>
                                        <p:strVal val="visible"/>
                                      </p:to>
                                    </p:set>
                                    <p:animEffect filter="fade" transition="in">
                                      <p:cBhvr>
                                        <p:cTn dur="500"/>
                                        <p:tgtEl>
                                          <p:spTgt spid="162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gtEl>
                                        <p:attrNameLst>
                                          <p:attrName>style.visibility</p:attrName>
                                        </p:attrNameLst>
                                      </p:cBhvr>
                                      <p:to>
                                        <p:strVal val="visible"/>
                                      </p:to>
                                    </p:set>
                                    <p:animEffect filter="fade" transition="in">
                                      <p:cBhvr>
                                        <p:cTn dur="500"/>
                                        <p:tgtEl>
                                          <p:spTgt spid="1613"/>
                                        </p:tgtEl>
                                      </p:cBhvr>
                                    </p:animEffect>
                                  </p:childTnLst>
                                </p:cTn>
                              </p:par>
                              <p:par>
                                <p:cTn fill="hold" nodeType="withEffect" presetClass="entr" presetID="10" presetSubtype="0">
                                  <p:stCondLst>
                                    <p:cond delay="0"/>
                                  </p:stCondLst>
                                  <p:childTnLst>
                                    <p:set>
                                      <p:cBhvr>
                                        <p:cTn dur="1" fill="hold">
                                          <p:stCondLst>
                                            <p:cond delay="0"/>
                                          </p:stCondLst>
                                        </p:cTn>
                                        <p:tgtEl>
                                          <p:spTgt spid="1623">
                                            <p:txEl>
                                              <p:pRg end="0" st="0"/>
                                            </p:txEl>
                                          </p:spTgt>
                                        </p:tgtEl>
                                        <p:attrNameLst>
                                          <p:attrName>style.visibility</p:attrName>
                                        </p:attrNameLst>
                                      </p:cBhvr>
                                      <p:to>
                                        <p:strVal val="visible"/>
                                      </p:to>
                                    </p:set>
                                    <p:animEffect filter="fade" transition="in">
                                      <p:cBhvr>
                                        <p:cTn dur="500"/>
                                        <p:tgtEl>
                                          <p:spTgt spid="162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3">
                                            <p:txEl>
                                              <p:pRg end="1" st="1"/>
                                            </p:txEl>
                                          </p:spTgt>
                                        </p:tgtEl>
                                        <p:attrNameLst>
                                          <p:attrName>style.visibility</p:attrName>
                                        </p:attrNameLst>
                                      </p:cBhvr>
                                      <p:to>
                                        <p:strVal val="visible"/>
                                      </p:to>
                                    </p:set>
                                    <p:animEffect filter="fade" transition="in">
                                      <p:cBhvr>
                                        <p:cTn dur="500"/>
                                        <p:tgtEl>
                                          <p:spTgt spid="162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3">
                                            <p:txEl>
                                              <p:pRg end="2" st="2"/>
                                            </p:txEl>
                                          </p:spTgt>
                                        </p:tgtEl>
                                        <p:attrNameLst>
                                          <p:attrName>style.visibility</p:attrName>
                                        </p:attrNameLst>
                                      </p:cBhvr>
                                      <p:to>
                                        <p:strVal val="visible"/>
                                      </p:to>
                                    </p:set>
                                    <p:animEffect filter="fade" transition="in">
                                      <p:cBhvr>
                                        <p:cTn dur="500"/>
                                        <p:tgtEl>
                                          <p:spTgt spid="162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3">
                                            <p:txEl>
                                              <p:pRg end="3" st="3"/>
                                            </p:txEl>
                                          </p:spTgt>
                                        </p:tgtEl>
                                        <p:attrNameLst>
                                          <p:attrName>style.visibility</p:attrName>
                                        </p:attrNameLst>
                                      </p:cBhvr>
                                      <p:to>
                                        <p:strVal val="visible"/>
                                      </p:to>
                                    </p:set>
                                    <p:animEffect filter="fade" transition="in">
                                      <p:cBhvr>
                                        <p:cTn dur="500"/>
                                        <p:tgtEl>
                                          <p:spTgt spid="162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3">
                                            <p:txEl>
                                              <p:pRg end="4" st="4"/>
                                            </p:txEl>
                                          </p:spTgt>
                                        </p:tgtEl>
                                        <p:attrNameLst>
                                          <p:attrName>style.visibility</p:attrName>
                                        </p:attrNameLst>
                                      </p:cBhvr>
                                      <p:to>
                                        <p:strVal val="visible"/>
                                      </p:to>
                                    </p:set>
                                    <p:animEffect filter="fade" transition="in">
                                      <p:cBhvr>
                                        <p:cTn dur="500"/>
                                        <p:tgtEl>
                                          <p:spTgt spid="162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3">
                                            <p:txEl>
                                              <p:pRg end="5" st="5"/>
                                            </p:txEl>
                                          </p:spTgt>
                                        </p:tgtEl>
                                        <p:attrNameLst>
                                          <p:attrName>style.visibility</p:attrName>
                                        </p:attrNameLst>
                                      </p:cBhvr>
                                      <p:to>
                                        <p:strVal val="visible"/>
                                      </p:to>
                                    </p:set>
                                    <p:animEffect filter="fade" transition="in">
                                      <p:cBhvr>
                                        <p:cTn dur="500"/>
                                        <p:tgtEl>
                                          <p:spTgt spid="162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3">
                                            <p:txEl>
                                              <p:pRg end="6" st="6"/>
                                            </p:txEl>
                                          </p:spTgt>
                                        </p:tgtEl>
                                        <p:attrNameLst>
                                          <p:attrName>style.visibility</p:attrName>
                                        </p:attrNameLst>
                                      </p:cBhvr>
                                      <p:to>
                                        <p:strVal val="visible"/>
                                      </p:to>
                                    </p:set>
                                    <p:animEffect filter="fade" transition="in">
                                      <p:cBhvr>
                                        <p:cTn dur="500"/>
                                        <p:tgtEl>
                                          <p:spTgt spid="162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3">
                                            <p:txEl>
                                              <p:pRg end="7" st="7"/>
                                            </p:txEl>
                                          </p:spTgt>
                                        </p:tgtEl>
                                        <p:attrNameLst>
                                          <p:attrName>style.visibility</p:attrName>
                                        </p:attrNameLst>
                                      </p:cBhvr>
                                      <p:to>
                                        <p:strVal val="visible"/>
                                      </p:to>
                                    </p:set>
                                    <p:animEffect filter="fade" transition="in">
                                      <p:cBhvr>
                                        <p:cTn dur="500"/>
                                        <p:tgtEl>
                                          <p:spTgt spid="162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23">
                                            <p:txEl>
                                              <p:pRg end="8" st="8"/>
                                            </p:txEl>
                                          </p:spTgt>
                                        </p:tgtEl>
                                        <p:attrNameLst>
                                          <p:attrName>style.visibility</p:attrName>
                                        </p:attrNameLst>
                                      </p:cBhvr>
                                      <p:to>
                                        <p:strVal val="visible"/>
                                      </p:to>
                                    </p:set>
                                    <p:animEffect filter="fade" transition="in">
                                      <p:cBhvr>
                                        <p:cTn dur="500"/>
                                        <p:tgtEl>
                                          <p:spTgt spid="162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1624" name="Shape 1624"/>
        <p:cNvGrpSpPr/>
        <p:nvPr/>
      </p:nvGrpSpPr>
      <p:grpSpPr>
        <a:xfrm>
          <a:off x="0" y="0"/>
          <a:ext cx="0" cy="0"/>
          <a:chOff x="0" y="0"/>
          <a:chExt cx="0" cy="0"/>
        </a:xfrm>
      </p:grpSpPr>
      <p:sp>
        <p:nvSpPr>
          <p:cNvPr id="1625" name="Google Shape;1625;p106"/>
          <p:cNvSpPr txBox="1"/>
          <p:nvPr>
            <p:ph type="title"/>
          </p:nvPr>
        </p:nvSpPr>
        <p:spPr>
          <a:xfrm>
            <a:off x="2847900" y="82390"/>
            <a:ext cx="3460200" cy="4314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262626"/>
              </a:buClr>
              <a:buSzPts val="1500"/>
              <a:buFont typeface="Ubuntu"/>
              <a:buNone/>
              <a:defRPr sz="1500">
                <a:solidFill>
                  <a:srgbClr val="262626"/>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1626" name="Shape 1626"/>
        <p:cNvGrpSpPr/>
        <p:nvPr/>
      </p:nvGrpSpPr>
      <p:grpSpPr>
        <a:xfrm>
          <a:off x="0" y="0"/>
          <a:ext cx="0" cy="0"/>
          <a:chOff x="0" y="0"/>
          <a:chExt cx="0" cy="0"/>
        </a:xfrm>
      </p:grpSpPr>
      <p:pic>
        <p:nvPicPr>
          <p:cNvPr descr="A logo with a cloud and text&#10;&#10;Description automatically generated" id="1627" name="Google Shape;1627;p107">
            <a:hlinkClick r:id="rId2"/>
          </p:cNvPr>
          <p:cNvPicPr preferRelativeResize="0"/>
          <p:nvPr/>
        </p:nvPicPr>
        <p:blipFill rotWithShape="1">
          <a:blip r:embed="rId3">
            <a:alphaModFix/>
          </a:blip>
          <a:srcRect b="0" l="0" r="0" t="0"/>
          <a:stretch/>
        </p:blipFill>
        <p:spPr>
          <a:xfrm>
            <a:off x="1692487" y="1173480"/>
            <a:ext cx="5499947" cy="3093721"/>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1632" name="Shape 1632"/>
        <p:cNvGrpSpPr/>
        <p:nvPr/>
      </p:nvGrpSpPr>
      <p:grpSpPr>
        <a:xfrm>
          <a:off x="0" y="0"/>
          <a:ext cx="0" cy="0"/>
          <a:chOff x="0" y="0"/>
          <a:chExt cx="0" cy="0"/>
        </a:xfrm>
      </p:grpSpPr>
      <p:sp>
        <p:nvSpPr>
          <p:cNvPr id="1633" name="Google Shape;1633;p109"/>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34" name="Google Shape;1634;p109"/>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Lecture Standard ">
  <p:cSld name="4_Lecture Standard ">
    <p:spTree>
      <p:nvGrpSpPr>
        <p:cNvPr id="1635" name="Shape 1635"/>
        <p:cNvGrpSpPr/>
        <p:nvPr/>
      </p:nvGrpSpPr>
      <p:grpSpPr>
        <a:xfrm>
          <a:off x="0" y="0"/>
          <a:ext cx="0" cy="0"/>
          <a:chOff x="0" y="0"/>
          <a:chExt cx="0" cy="0"/>
        </a:xfrm>
      </p:grpSpPr>
      <p:sp>
        <p:nvSpPr>
          <p:cNvPr id="1636" name="Google Shape;1636;p110"/>
          <p:cNvSpPr/>
          <p:nvPr/>
        </p:nvSpPr>
        <p:spPr>
          <a:xfrm>
            <a:off x="4923454" y="0"/>
            <a:ext cx="4220546" cy="5143500"/>
          </a:xfrm>
          <a:custGeom>
            <a:rect b="b" l="l" r="r" t="t"/>
            <a:pathLst>
              <a:path extrusionOk="0" h="6858000" w="5627394">
                <a:moveTo>
                  <a:pt x="2477304" y="0"/>
                </a:moveTo>
                <a:lnTo>
                  <a:pt x="3754526" y="0"/>
                </a:lnTo>
                <a:lnTo>
                  <a:pt x="4079695" y="0"/>
                </a:lnTo>
                <a:lnTo>
                  <a:pt x="4174278" y="0"/>
                </a:lnTo>
                <a:lnTo>
                  <a:pt x="5627394" y="0"/>
                </a:lnTo>
                <a:lnTo>
                  <a:pt x="5627394" y="6858000"/>
                </a:lnTo>
                <a:lnTo>
                  <a:pt x="4174278" y="6858000"/>
                </a:lnTo>
                <a:lnTo>
                  <a:pt x="4079695" y="6858000"/>
                </a:lnTo>
                <a:lnTo>
                  <a:pt x="3754526" y="6858000"/>
                </a:lnTo>
                <a:lnTo>
                  <a:pt x="2483684" y="6858000"/>
                </a:lnTo>
                <a:lnTo>
                  <a:pt x="1428122" y="5778655"/>
                </a:lnTo>
                <a:cubicBezTo>
                  <a:pt x="970235" y="5310587"/>
                  <a:pt x="366044" y="4834546"/>
                  <a:pt x="105392" y="4216909"/>
                </a:cubicBezTo>
                <a:cubicBezTo>
                  <a:pt x="-89419" y="3754303"/>
                  <a:pt x="5535" y="3266281"/>
                  <a:pt x="229555" y="2833790"/>
                </a:cubicBezTo>
                <a:cubicBezTo>
                  <a:pt x="493978" y="2323702"/>
                  <a:pt x="890947" y="1877614"/>
                  <a:pt x="1251175" y="1435372"/>
                </a:cubicBezTo>
                <a:cubicBezTo>
                  <a:pt x="1484779" y="1148215"/>
                  <a:pt x="1722083" y="864127"/>
                  <a:pt x="1963042" y="583323"/>
                </a:cubicBez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37" name="Google Shape;1637;p110"/>
          <p:cNvSpPr/>
          <p:nvPr>
            <p:ph idx="2" type="pic"/>
          </p:nvPr>
        </p:nvSpPr>
        <p:spPr>
          <a:xfrm>
            <a:off x="5809765" y="1347788"/>
            <a:ext cx="2448000" cy="2448000"/>
          </a:xfrm>
          <a:prstGeom prst="rect">
            <a:avLst/>
          </a:prstGeom>
          <a:noFill/>
          <a:ln>
            <a:noFill/>
          </a:ln>
        </p:spPr>
      </p:sp>
      <p:sp>
        <p:nvSpPr>
          <p:cNvPr id="1638" name="Google Shape;1638;p110"/>
          <p:cNvSpPr txBox="1"/>
          <p:nvPr>
            <p:ph idx="1" type="body"/>
          </p:nvPr>
        </p:nvSpPr>
        <p:spPr>
          <a:xfrm>
            <a:off x="126855" y="2307315"/>
            <a:ext cx="3943200" cy="534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rgbClr val="7F7F7F"/>
              </a:buClr>
              <a:buSzPts val="2400"/>
              <a:buNone/>
              <a:defRPr sz="2400"/>
            </a:lvl1pPr>
            <a:lvl2pPr indent="-317500" lvl="1" marL="914400" algn="l">
              <a:lnSpc>
                <a:spcPct val="90000"/>
              </a:lnSpc>
              <a:spcBef>
                <a:spcPts val="400"/>
              </a:spcBef>
              <a:spcAft>
                <a:spcPts val="0"/>
              </a:spcAft>
              <a:buClr>
                <a:srgbClr val="7F7F7F"/>
              </a:buClr>
              <a:buSzPts val="1400"/>
              <a:buChar char="•"/>
              <a:defRPr/>
            </a:lvl2pPr>
            <a:lvl3pPr indent="-317500" lvl="2" marL="1371600" algn="l">
              <a:lnSpc>
                <a:spcPct val="90000"/>
              </a:lnSpc>
              <a:spcBef>
                <a:spcPts val="400"/>
              </a:spcBef>
              <a:spcAft>
                <a:spcPts val="0"/>
              </a:spcAft>
              <a:buClr>
                <a:srgbClr val="7F7F7F"/>
              </a:buClr>
              <a:buSzPts val="1400"/>
              <a:buChar char="•"/>
              <a:defRPr/>
            </a:lvl3pPr>
            <a:lvl4pPr indent="-317500" lvl="3" marL="1828800" algn="l">
              <a:lnSpc>
                <a:spcPct val="90000"/>
              </a:lnSpc>
              <a:spcBef>
                <a:spcPts val="400"/>
              </a:spcBef>
              <a:spcAft>
                <a:spcPts val="0"/>
              </a:spcAft>
              <a:buClr>
                <a:srgbClr val="7F7F7F"/>
              </a:buClr>
              <a:buSzPts val="1400"/>
              <a:buChar char="•"/>
              <a:defRPr/>
            </a:lvl4pPr>
            <a:lvl5pPr indent="-317500" lvl="4" marL="2286000" algn="l">
              <a:lnSpc>
                <a:spcPct val="90000"/>
              </a:lnSpc>
              <a:spcBef>
                <a:spcPts val="400"/>
              </a:spcBef>
              <a:spcAft>
                <a:spcPts val="0"/>
              </a:spcAft>
              <a:buClr>
                <a:srgbClr val="7F7F7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639" name="Shape 1639"/>
        <p:cNvGrpSpPr/>
        <p:nvPr/>
      </p:nvGrpSpPr>
      <p:grpSpPr>
        <a:xfrm>
          <a:off x="0" y="0"/>
          <a:ext cx="0" cy="0"/>
          <a:chOff x="0" y="0"/>
          <a:chExt cx="0" cy="0"/>
        </a:xfrm>
      </p:grpSpPr>
      <p:grpSp>
        <p:nvGrpSpPr>
          <p:cNvPr id="1640" name="Google Shape;1640;p111"/>
          <p:cNvGrpSpPr/>
          <p:nvPr/>
        </p:nvGrpSpPr>
        <p:grpSpPr>
          <a:xfrm>
            <a:off x="-49" y="0"/>
            <a:ext cx="2809350" cy="5143500"/>
            <a:chOff x="-65" y="0"/>
            <a:chExt cx="3745800" cy="6858000"/>
          </a:xfrm>
        </p:grpSpPr>
        <p:pic>
          <p:nvPicPr>
            <p:cNvPr descr="A picture containing aqua, blue, turquoise, teal&#10;&#10;Description automatically generated" id="1641" name="Google Shape;1641;p111"/>
            <p:cNvPicPr preferRelativeResize="0"/>
            <p:nvPr/>
          </p:nvPicPr>
          <p:blipFill rotWithShape="1">
            <a:blip r:embed="rId2">
              <a:alphaModFix/>
            </a:blip>
            <a:srcRect b="0" l="40638" r="24572" t="0"/>
            <a:stretch/>
          </p:blipFill>
          <p:spPr>
            <a:xfrm flipH="1" rot="5400000">
              <a:off x="-1556165" y="1556100"/>
              <a:ext cx="6858000" cy="3745800"/>
            </a:xfrm>
            <a:prstGeom prst="round2SameRect">
              <a:avLst>
                <a:gd fmla="val 8600" name="adj1"/>
                <a:gd fmla="val 0" name="adj2"/>
              </a:avLst>
            </a:prstGeom>
            <a:noFill/>
            <a:ln>
              <a:noFill/>
            </a:ln>
          </p:spPr>
        </p:pic>
        <p:sp>
          <p:nvSpPr>
            <p:cNvPr id="1642" name="Google Shape;1642;p111"/>
            <p:cNvSpPr txBox="1"/>
            <p:nvPr/>
          </p:nvSpPr>
          <p:spPr>
            <a:xfrm>
              <a:off x="166199" y="6422867"/>
              <a:ext cx="1744500" cy="256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grpSp>
      <p:sp>
        <p:nvSpPr>
          <p:cNvPr id="1643" name="Google Shape;1643;p111"/>
          <p:cNvSpPr txBox="1"/>
          <p:nvPr>
            <p:ph type="title"/>
          </p:nvPr>
        </p:nvSpPr>
        <p:spPr>
          <a:xfrm>
            <a:off x="157162" y="2293255"/>
            <a:ext cx="2552400" cy="5571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300"/>
              <a:buFont typeface="Ubuntu"/>
              <a:buNone/>
              <a:defRPr sz="3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1644" name="Shape 1644"/>
        <p:cNvGrpSpPr/>
        <p:nvPr/>
      </p:nvGrpSpPr>
      <p:grpSpPr>
        <a:xfrm>
          <a:off x="0" y="0"/>
          <a:ext cx="0" cy="0"/>
          <a:chOff x="0" y="0"/>
          <a:chExt cx="0" cy="0"/>
        </a:xfrm>
      </p:grpSpPr>
      <p:sp>
        <p:nvSpPr>
          <p:cNvPr id="1645" name="Google Shape;1645;p112"/>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46" name="Google Shape;1646;p112"/>
          <p:cNvSpPr txBox="1"/>
          <p:nvPr>
            <p:ph idx="1" type="body"/>
          </p:nvPr>
        </p:nvSpPr>
        <p:spPr>
          <a:xfrm>
            <a:off x="278606" y="822722"/>
            <a:ext cx="8586900" cy="35040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7F7F7F"/>
              </a:buClr>
              <a:buSzPts val="2100"/>
              <a:buChar char="•"/>
              <a:defRPr>
                <a:solidFill>
                  <a:srgbClr val="7F7F7F"/>
                </a:solidFill>
              </a:defRPr>
            </a:lvl1pPr>
            <a:lvl2pPr indent="-342900" lvl="1" marL="914400" algn="l">
              <a:lnSpc>
                <a:spcPct val="90000"/>
              </a:lnSpc>
              <a:spcBef>
                <a:spcPts val="400"/>
              </a:spcBef>
              <a:spcAft>
                <a:spcPts val="0"/>
              </a:spcAft>
              <a:buClr>
                <a:srgbClr val="86868B"/>
              </a:buClr>
              <a:buSzPts val="1800"/>
              <a:buChar char="•"/>
              <a:defRPr>
                <a:solidFill>
                  <a:srgbClr val="86868B"/>
                </a:solidFill>
              </a:defRPr>
            </a:lvl2pPr>
            <a:lvl3pPr indent="-323850" lvl="2" marL="1371600" algn="l">
              <a:lnSpc>
                <a:spcPct val="90000"/>
              </a:lnSpc>
              <a:spcBef>
                <a:spcPts val="400"/>
              </a:spcBef>
              <a:spcAft>
                <a:spcPts val="0"/>
              </a:spcAft>
              <a:buClr>
                <a:srgbClr val="BFBFBF"/>
              </a:buClr>
              <a:buSzPts val="1500"/>
              <a:buChar char="•"/>
              <a:defRPr>
                <a:solidFill>
                  <a:srgbClr val="BFBFB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47" name="Google Shape;1647;p112"/>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648" name="Shape 1648"/>
        <p:cNvGrpSpPr/>
        <p:nvPr/>
      </p:nvGrpSpPr>
      <p:grpSpPr>
        <a:xfrm>
          <a:off x="0" y="0"/>
          <a:ext cx="0" cy="0"/>
          <a:chOff x="0" y="0"/>
          <a:chExt cx="0" cy="0"/>
        </a:xfrm>
      </p:grpSpPr>
      <p:sp>
        <p:nvSpPr>
          <p:cNvPr id="1649" name="Google Shape;1649;p113"/>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650" name="Google Shape;1650;p1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651" name="Google Shape;1651;p113"/>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Lecture Standard ">
  <p:cSld name="3_Lecture Standard ">
    <p:spTree>
      <p:nvGrpSpPr>
        <p:cNvPr id="1652" name="Shape 1652"/>
        <p:cNvGrpSpPr/>
        <p:nvPr/>
      </p:nvGrpSpPr>
      <p:grpSpPr>
        <a:xfrm>
          <a:off x="0" y="0"/>
          <a:ext cx="0" cy="0"/>
          <a:chOff x="0" y="0"/>
          <a:chExt cx="0" cy="0"/>
        </a:xfrm>
      </p:grpSpPr>
      <p:pic>
        <p:nvPicPr>
          <p:cNvPr descr="A blue and green gradient&#10;&#10;Description automatically generated" id="1653" name="Google Shape;1653;p1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54" name="Google Shape;1654;p114"/>
          <p:cNvSpPr txBox="1"/>
          <p:nvPr/>
        </p:nvSpPr>
        <p:spPr>
          <a:xfrm>
            <a:off x="124649" y="4817150"/>
            <a:ext cx="1318500" cy="19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655" name="Google Shape;1655;p114"/>
          <p:cNvSpPr txBox="1"/>
          <p:nvPr>
            <p:ph type="title"/>
          </p:nvPr>
        </p:nvSpPr>
        <p:spPr>
          <a:xfrm>
            <a:off x="1443038" y="2166750"/>
            <a:ext cx="6258000" cy="4050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lt1"/>
              </a:buClr>
              <a:buSzPts val="1800"/>
              <a:buFont typeface="Ubuntu"/>
              <a:buNone/>
              <a:defRPr sz="1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56" name="Google Shape;1656;p114"/>
          <p:cNvSpPr txBox="1"/>
          <p:nvPr>
            <p:ph idx="1" type="body"/>
          </p:nvPr>
        </p:nvSpPr>
        <p:spPr>
          <a:xfrm>
            <a:off x="1443038" y="2576024"/>
            <a:ext cx="6258000" cy="4047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400"/>
              <a:buNone/>
              <a:defRPr b="1" sz="2400">
                <a:solidFill>
                  <a:schemeClr val="lt1"/>
                </a:solidFill>
              </a:defRPr>
            </a:lvl1pPr>
            <a:lvl2pPr indent="-317500" lvl="1" marL="914400" algn="l">
              <a:lnSpc>
                <a:spcPct val="90000"/>
              </a:lnSpc>
              <a:spcBef>
                <a:spcPts val="400"/>
              </a:spcBef>
              <a:spcAft>
                <a:spcPts val="0"/>
              </a:spcAft>
              <a:buClr>
                <a:srgbClr val="7F7F7F"/>
              </a:buClr>
              <a:buSzPts val="1400"/>
              <a:buChar char="•"/>
              <a:defRPr/>
            </a:lvl2pPr>
            <a:lvl3pPr indent="-317500" lvl="2" marL="1371600" algn="l">
              <a:lnSpc>
                <a:spcPct val="90000"/>
              </a:lnSpc>
              <a:spcBef>
                <a:spcPts val="400"/>
              </a:spcBef>
              <a:spcAft>
                <a:spcPts val="0"/>
              </a:spcAft>
              <a:buClr>
                <a:srgbClr val="7F7F7F"/>
              </a:buClr>
              <a:buSzPts val="1400"/>
              <a:buChar char="•"/>
              <a:defRPr/>
            </a:lvl3pPr>
            <a:lvl4pPr indent="-317500" lvl="3" marL="1828800" algn="l">
              <a:lnSpc>
                <a:spcPct val="90000"/>
              </a:lnSpc>
              <a:spcBef>
                <a:spcPts val="400"/>
              </a:spcBef>
              <a:spcAft>
                <a:spcPts val="0"/>
              </a:spcAft>
              <a:buClr>
                <a:srgbClr val="7F7F7F"/>
              </a:buClr>
              <a:buSzPts val="1400"/>
              <a:buChar char="•"/>
              <a:defRPr/>
            </a:lvl4pPr>
            <a:lvl5pPr indent="-317500" lvl="4" marL="2286000" algn="l">
              <a:lnSpc>
                <a:spcPct val="90000"/>
              </a:lnSpc>
              <a:spcBef>
                <a:spcPts val="400"/>
              </a:spcBef>
              <a:spcAft>
                <a:spcPts val="0"/>
              </a:spcAft>
              <a:buClr>
                <a:srgbClr val="7F7F7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cture Standard ">
  <p:cSld name="1_Lecture Standard ">
    <p:spTree>
      <p:nvGrpSpPr>
        <p:cNvPr id="1657" name="Shape 1657"/>
        <p:cNvGrpSpPr/>
        <p:nvPr/>
      </p:nvGrpSpPr>
      <p:grpSpPr>
        <a:xfrm>
          <a:off x="0" y="0"/>
          <a:ext cx="0" cy="0"/>
          <a:chOff x="0" y="0"/>
          <a:chExt cx="0" cy="0"/>
        </a:xfrm>
      </p:grpSpPr>
      <p:sp>
        <p:nvSpPr>
          <p:cNvPr id="1658" name="Google Shape;1658;p115"/>
          <p:cNvSpPr/>
          <p:nvPr/>
        </p:nvSpPr>
        <p:spPr>
          <a:xfrm>
            <a:off x="4923454" y="0"/>
            <a:ext cx="4220546" cy="5143500"/>
          </a:xfrm>
          <a:custGeom>
            <a:rect b="b" l="l" r="r" t="t"/>
            <a:pathLst>
              <a:path extrusionOk="0" h="6858000" w="5627394">
                <a:moveTo>
                  <a:pt x="2477304" y="0"/>
                </a:moveTo>
                <a:lnTo>
                  <a:pt x="3754526" y="0"/>
                </a:lnTo>
                <a:lnTo>
                  <a:pt x="4079695" y="0"/>
                </a:lnTo>
                <a:lnTo>
                  <a:pt x="4174278" y="0"/>
                </a:lnTo>
                <a:lnTo>
                  <a:pt x="5627394" y="0"/>
                </a:lnTo>
                <a:lnTo>
                  <a:pt x="5627394" y="6858000"/>
                </a:lnTo>
                <a:lnTo>
                  <a:pt x="4174278" y="6858000"/>
                </a:lnTo>
                <a:lnTo>
                  <a:pt x="4079695" y="6858000"/>
                </a:lnTo>
                <a:lnTo>
                  <a:pt x="3754526" y="6858000"/>
                </a:lnTo>
                <a:lnTo>
                  <a:pt x="2483684" y="6858000"/>
                </a:lnTo>
                <a:lnTo>
                  <a:pt x="1428122" y="5778655"/>
                </a:lnTo>
                <a:cubicBezTo>
                  <a:pt x="970235" y="5310587"/>
                  <a:pt x="366044" y="4834546"/>
                  <a:pt x="105392" y="4216909"/>
                </a:cubicBezTo>
                <a:cubicBezTo>
                  <a:pt x="-89419" y="3754303"/>
                  <a:pt x="5535" y="3266281"/>
                  <a:pt x="229555" y="2833790"/>
                </a:cubicBezTo>
                <a:cubicBezTo>
                  <a:pt x="493978" y="2323702"/>
                  <a:pt x="890947" y="1877614"/>
                  <a:pt x="1251175" y="1435372"/>
                </a:cubicBezTo>
                <a:cubicBezTo>
                  <a:pt x="1484779" y="1148215"/>
                  <a:pt x="1722083" y="864127"/>
                  <a:pt x="1963042" y="583323"/>
                </a:cubicBez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59" name="Google Shape;1659;p115"/>
          <p:cNvSpPr/>
          <p:nvPr>
            <p:ph idx="2" type="pic"/>
          </p:nvPr>
        </p:nvSpPr>
        <p:spPr>
          <a:xfrm>
            <a:off x="5809765" y="1347788"/>
            <a:ext cx="2448000" cy="2448000"/>
          </a:xfrm>
          <a:prstGeom prst="rect">
            <a:avLst/>
          </a:prstGeom>
          <a:noFill/>
          <a:ln>
            <a:noFill/>
          </a:ln>
        </p:spPr>
      </p:sp>
      <p:sp>
        <p:nvSpPr>
          <p:cNvPr id="1660" name="Google Shape;1660;p115"/>
          <p:cNvSpPr txBox="1"/>
          <p:nvPr>
            <p:ph idx="1" type="body"/>
          </p:nvPr>
        </p:nvSpPr>
        <p:spPr>
          <a:xfrm>
            <a:off x="126855" y="2037160"/>
            <a:ext cx="3943200" cy="534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rgbClr val="7F7F7F"/>
              </a:buClr>
              <a:buSzPts val="2400"/>
              <a:buNone/>
              <a:defRPr sz="2400"/>
            </a:lvl1pPr>
            <a:lvl2pPr indent="-317500" lvl="1" marL="914400" algn="l">
              <a:lnSpc>
                <a:spcPct val="90000"/>
              </a:lnSpc>
              <a:spcBef>
                <a:spcPts val="400"/>
              </a:spcBef>
              <a:spcAft>
                <a:spcPts val="0"/>
              </a:spcAft>
              <a:buClr>
                <a:srgbClr val="7F7F7F"/>
              </a:buClr>
              <a:buSzPts val="1400"/>
              <a:buChar char="•"/>
              <a:defRPr/>
            </a:lvl2pPr>
            <a:lvl3pPr indent="-317500" lvl="2" marL="1371600" algn="l">
              <a:lnSpc>
                <a:spcPct val="90000"/>
              </a:lnSpc>
              <a:spcBef>
                <a:spcPts val="400"/>
              </a:spcBef>
              <a:spcAft>
                <a:spcPts val="0"/>
              </a:spcAft>
              <a:buClr>
                <a:srgbClr val="7F7F7F"/>
              </a:buClr>
              <a:buSzPts val="1400"/>
              <a:buChar char="•"/>
              <a:defRPr/>
            </a:lvl3pPr>
            <a:lvl4pPr indent="-317500" lvl="3" marL="1828800" algn="l">
              <a:lnSpc>
                <a:spcPct val="90000"/>
              </a:lnSpc>
              <a:spcBef>
                <a:spcPts val="400"/>
              </a:spcBef>
              <a:spcAft>
                <a:spcPts val="0"/>
              </a:spcAft>
              <a:buClr>
                <a:srgbClr val="7F7F7F"/>
              </a:buClr>
              <a:buSzPts val="1400"/>
              <a:buChar char="•"/>
              <a:defRPr/>
            </a:lvl4pPr>
            <a:lvl5pPr indent="-317500" lvl="4" marL="2286000" algn="l">
              <a:lnSpc>
                <a:spcPct val="90000"/>
              </a:lnSpc>
              <a:spcBef>
                <a:spcPts val="400"/>
              </a:spcBef>
              <a:spcAft>
                <a:spcPts val="0"/>
              </a:spcAft>
              <a:buClr>
                <a:srgbClr val="7F7F7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61" name="Google Shape;1661;p115"/>
          <p:cNvSpPr txBox="1"/>
          <p:nvPr>
            <p:ph idx="3" type="body"/>
          </p:nvPr>
        </p:nvSpPr>
        <p:spPr>
          <a:xfrm>
            <a:off x="125665" y="2571750"/>
            <a:ext cx="3943200" cy="4977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rgbClr val="7F7F7F"/>
              </a:buClr>
              <a:buSzPts val="2100"/>
              <a:buNone/>
              <a:defRPr/>
            </a:lvl1pPr>
            <a:lvl2pPr indent="-317500" lvl="1" marL="914400" algn="l">
              <a:lnSpc>
                <a:spcPct val="90000"/>
              </a:lnSpc>
              <a:spcBef>
                <a:spcPts val="400"/>
              </a:spcBef>
              <a:spcAft>
                <a:spcPts val="0"/>
              </a:spcAft>
              <a:buClr>
                <a:srgbClr val="7F7F7F"/>
              </a:buClr>
              <a:buSzPts val="1400"/>
              <a:buChar char="•"/>
              <a:defRPr/>
            </a:lvl2pPr>
            <a:lvl3pPr indent="-317500" lvl="2" marL="1371600" algn="l">
              <a:lnSpc>
                <a:spcPct val="90000"/>
              </a:lnSpc>
              <a:spcBef>
                <a:spcPts val="400"/>
              </a:spcBef>
              <a:spcAft>
                <a:spcPts val="0"/>
              </a:spcAft>
              <a:buClr>
                <a:srgbClr val="7F7F7F"/>
              </a:buClr>
              <a:buSzPts val="1400"/>
              <a:buChar char="•"/>
              <a:defRPr/>
            </a:lvl3pPr>
            <a:lvl4pPr indent="-317500" lvl="3" marL="1828800" algn="l">
              <a:lnSpc>
                <a:spcPct val="90000"/>
              </a:lnSpc>
              <a:spcBef>
                <a:spcPts val="400"/>
              </a:spcBef>
              <a:spcAft>
                <a:spcPts val="0"/>
              </a:spcAft>
              <a:buClr>
                <a:srgbClr val="7F7F7F"/>
              </a:buClr>
              <a:buSzPts val="1400"/>
              <a:buChar char="•"/>
              <a:defRPr/>
            </a:lvl4pPr>
            <a:lvl5pPr indent="-317500" lvl="4" marL="2286000" algn="l">
              <a:lnSpc>
                <a:spcPct val="90000"/>
              </a:lnSpc>
              <a:spcBef>
                <a:spcPts val="400"/>
              </a:spcBef>
              <a:spcAft>
                <a:spcPts val="0"/>
              </a:spcAft>
              <a:buClr>
                <a:srgbClr val="7F7F7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cture Standard ">
  <p:cSld name="2_Lecture Standard ">
    <p:spTree>
      <p:nvGrpSpPr>
        <p:cNvPr id="1662" name="Shape 1662"/>
        <p:cNvGrpSpPr/>
        <p:nvPr/>
      </p:nvGrpSpPr>
      <p:grpSpPr>
        <a:xfrm>
          <a:off x="0" y="0"/>
          <a:ext cx="0" cy="0"/>
          <a:chOff x="0" y="0"/>
          <a:chExt cx="0" cy="0"/>
        </a:xfrm>
      </p:grpSpPr>
      <p:pic>
        <p:nvPicPr>
          <p:cNvPr descr="A blue and purple background&#10;&#10;Description automatically generated with low confidence" id="1663" name="Google Shape;1663;p1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64" name="Google Shape;1664;p116"/>
          <p:cNvSpPr txBox="1"/>
          <p:nvPr/>
        </p:nvSpPr>
        <p:spPr>
          <a:xfrm>
            <a:off x="124656" y="4817150"/>
            <a:ext cx="1184100" cy="184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665" name="Google Shape;1665;p116"/>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100"/>
              <a:buFont typeface="Ubuntu"/>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1666" name="Shape 1666"/>
        <p:cNvGrpSpPr/>
        <p:nvPr/>
      </p:nvGrpSpPr>
      <p:grpSpPr>
        <a:xfrm>
          <a:off x="0" y="0"/>
          <a:ext cx="0" cy="0"/>
          <a:chOff x="0" y="0"/>
          <a:chExt cx="0" cy="0"/>
        </a:xfrm>
      </p:grpSpPr>
      <p:sp>
        <p:nvSpPr>
          <p:cNvPr id="1667" name="Google Shape;1667;p117"/>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68" name="Google Shape;1668;p117"/>
          <p:cNvSpPr/>
          <p:nvPr>
            <p:ph idx="1" type="body"/>
          </p:nvPr>
        </p:nvSpPr>
        <p:spPr>
          <a:xfrm>
            <a:off x="4572000" y="816769"/>
            <a:ext cx="4293300" cy="3780300"/>
          </a:xfrm>
          <a:prstGeom prst="roundRect">
            <a:avLst>
              <a:gd fmla="val 2683" name="adj"/>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86868B"/>
              </a:buClr>
              <a:buSzPts val="1400"/>
              <a:buChar char="•"/>
              <a:defRPr sz="1400">
                <a:solidFill>
                  <a:srgbClr val="86868B"/>
                </a:solidFill>
              </a:defRPr>
            </a:lvl1pPr>
            <a:lvl2pPr indent="-317500" lvl="1" marL="914400" algn="l">
              <a:lnSpc>
                <a:spcPct val="90000"/>
              </a:lnSpc>
              <a:spcBef>
                <a:spcPts val="400"/>
              </a:spcBef>
              <a:spcAft>
                <a:spcPts val="0"/>
              </a:spcAft>
              <a:buClr>
                <a:srgbClr val="9CA3AF"/>
              </a:buClr>
              <a:buSzPts val="1400"/>
              <a:buChar char="•"/>
              <a:defRPr sz="1400">
                <a:solidFill>
                  <a:srgbClr val="9CA3AF"/>
                </a:solidFill>
              </a:defRPr>
            </a:lvl2pPr>
            <a:lvl3pPr indent="-317500" lvl="2" marL="1371600" algn="l">
              <a:lnSpc>
                <a:spcPct val="90000"/>
              </a:lnSpc>
              <a:spcBef>
                <a:spcPts val="400"/>
              </a:spcBef>
              <a:spcAft>
                <a:spcPts val="0"/>
              </a:spcAft>
              <a:buClr>
                <a:srgbClr val="BFBFBF"/>
              </a:buClr>
              <a:buSzPts val="1400"/>
              <a:buChar char="•"/>
              <a:defRPr sz="1400">
                <a:solidFill>
                  <a:srgbClr val="BFBFBF"/>
                </a:solidFill>
              </a:defRPr>
            </a:lvl3pPr>
            <a:lvl4pPr indent="-317500" lvl="3" marL="1828800" algn="l">
              <a:lnSpc>
                <a:spcPct val="90000"/>
              </a:lnSpc>
              <a:spcBef>
                <a:spcPts val="400"/>
              </a:spcBef>
              <a:spcAft>
                <a:spcPts val="0"/>
              </a:spcAft>
              <a:buClr>
                <a:srgbClr val="BFBFBF"/>
              </a:buClr>
              <a:buSzPts val="1400"/>
              <a:buChar char="•"/>
              <a:defRPr sz="1400">
                <a:solidFill>
                  <a:srgbClr val="BFBFBF"/>
                </a:solidFill>
              </a:defRPr>
            </a:lvl4pPr>
            <a:lvl5pPr indent="-317500" lvl="4" marL="2286000" algn="l">
              <a:lnSpc>
                <a:spcPct val="90000"/>
              </a:lnSpc>
              <a:spcBef>
                <a:spcPts val="400"/>
              </a:spcBef>
              <a:spcAft>
                <a:spcPts val="0"/>
              </a:spcAft>
              <a:buClr>
                <a:srgbClr val="BFBFBF"/>
              </a:buClr>
              <a:buSzPts val="1400"/>
              <a:buChar char="•"/>
              <a:defRPr sz="1400">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69" name="Google Shape;1669;p117"/>
          <p:cNvSpPr/>
          <p:nvPr/>
        </p:nvSpPr>
        <p:spPr>
          <a:xfrm flipH="1" rot="10800000">
            <a:off x="278606" y="1052202"/>
            <a:ext cx="4293300" cy="3544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670" name="Google Shape;1670;p117"/>
          <p:cNvSpPr/>
          <p:nvPr/>
        </p:nvSpPr>
        <p:spPr>
          <a:xfrm>
            <a:off x="278608" y="829094"/>
            <a:ext cx="4293300" cy="2232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1671" name="Google Shape;1671;p117"/>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72" name="Google Shape;1672;p117"/>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73" name="Google Shape;1673;p117"/>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74" name="Google Shape;1674;p117"/>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1675" name="Shape 1675"/>
        <p:cNvGrpSpPr/>
        <p:nvPr/>
      </p:nvGrpSpPr>
      <p:grpSpPr>
        <a:xfrm>
          <a:off x="0" y="0"/>
          <a:ext cx="0" cy="0"/>
          <a:chOff x="0" y="0"/>
          <a:chExt cx="0" cy="0"/>
        </a:xfrm>
      </p:grpSpPr>
      <p:sp>
        <p:nvSpPr>
          <p:cNvPr id="1676" name="Google Shape;1676;p118"/>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77" name="Google Shape;1677;p118"/>
          <p:cNvSpPr/>
          <p:nvPr/>
        </p:nvSpPr>
        <p:spPr>
          <a:xfrm flipH="1" rot="10800000">
            <a:off x="278606" y="1052202"/>
            <a:ext cx="8586900" cy="3544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678" name="Google Shape;1678;p118"/>
          <p:cNvSpPr/>
          <p:nvPr/>
        </p:nvSpPr>
        <p:spPr>
          <a:xfrm>
            <a:off x="278607" y="816769"/>
            <a:ext cx="85869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1679" name="Google Shape;1679;p118"/>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80" name="Google Shape;1680;p118"/>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81" name="Google Shape;1681;p118"/>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82" name="Google Shape;1682;p118"/>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1683" name="Shape 1683"/>
        <p:cNvGrpSpPr/>
        <p:nvPr/>
      </p:nvGrpSpPr>
      <p:grpSpPr>
        <a:xfrm>
          <a:off x="0" y="0"/>
          <a:ext cx="0" cy="0"/>
          <a:chOff x="0" y="0"/>
          <a:chExt cx="0" cy="0"/>
        </a:xfrm>
      </p:grpSpPr>
      <p:grpSp>
        <p:nvGrpSpPr>
          <p:cNvPr id="1684" name="Google Shape;1684;p119"/>
          <p:cNvGrpSpPr/>
          <p:nvPr/>
        </p:nvGrpSpPr>
        <p:grpSpPr>
          <a:xfrm>
            <a:off x="278606" y="276224"/>
            <a:ext cx="8586676" cy="4320779"/>
            <a:chOff x="371475" y="368299"/>
            <a:chExt cx="11448901" cy="5761039"/>
          </a:xfrm>
        </p:grpSpPr>
        <p:sp>
          <p:nvSpPr>
            <p:cNvPr id="1685" name="Google Shape;1685;p119"/>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686" name="Google Shape;1686;p119"/>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1687" name="Google Shape;1687;p119"/>
            <p:cNvSpPr/>
            <p:nvPr/>
          </p:nvSpPr>
          <p:spPr>
            <a:xfrm>
              <a:off x="518613" y="470752"/>
              <a:ext cx="109200" cy="1092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88" name="Google Shape;1688;p119"/>
            <p:cNvSpPr/>
            <p:nvPr/>
          </p:nvSpPr>
          <p:spPr>
            <a:xfrm>
              <a:off x="778111" y="470752"/>
              <a:ext cx="109200" cy="1092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89" name="Google Shape;1689;p119"/>
            <p:cNvSpPr/>
            <p:nvPr/>
          </p:nvSpPr>
          <p:spPr>
            <a:xfrm>
              <a:off x="1037609" y="470752"/>
              <a:ext cx="109200" cy="1092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1690" name="Shape 1690"/>
        <p:cNvGrpSpPr/>
        <p:nvPr/>
      </p:nvGrpSpPr>
      <p:grpSpPr>
        <a:xfrm>
          <a:off x="0" y="0"/>
          <a:ext cx="0" cy="0"/>
          <a:chOff x="0" y="0"/>
          <a:chExt cx="0" cy="0"/>
        </a:xfrm>
      </p:grpSpPr>
      <p:sp>
        <p:nvSpPr>
          <p:cNvPr id="1691" name="Google Shape;1691;p120"/>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2100"/>
              <a:buFont typeface="Ubuntu"/>
              <a:buNone/>
              <a:defRPr sz="2100">
                <a:solidFill>
                  <a:schemeClr val="dk1"/>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2" name="Google Shape;1692;p120"/>
          <p:cNvSpPr txBox="1"/>
          <p:nvPr>
            <p:ph idx="1" type="body"/>
          </p:nvPr>
        </p:nvSpPr>
        <p:spPr>
          <a:xfrm>
            <a:off x="278606" y="2571750"/>
            <a:ext cx="8586900" cy="17550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7F7F7F"/>
              </a:buClr>
              <a:buSzPts val="2100"/>
              <a:buChar char="•"/>
              <a:defRPr>
                <a:solidFill>
                  <a:srgbClr val="7F7F7F"/>
                </a:solidFill>
              </a:defRPr>
            </a:lvl1pPr>
            <a:lvl2pPr indent="-342900" lvl="1" marL="914400" algn="l">
              <a:lnSpc>
                <a:spcPct val="90000"/>
              </a:lnSpc>
              <a:spcBef>
                <a:spcPts val="400"/>
              </a:spcBef>
              <a:spcAft>
                <a:spcPts val="0"/>
              </a:spcAft>
              <a:buClr>
                <a:srgbClr val="9CA3AF"/>
              </a:buClr>
              <a:buSzPts val="1800"/>
              <a:buChar char="•"/>
              <a:defRPr>
                <a:solidFill>
                  <a:srgbClr val="9CA3AF"/>
                </a:solidFill>
              </a:defRPr>
            </a:lvl2pPr>
            <a:lvl3pPr indent="-323850" lvl="2" marL="1371600" algn="l">
              <a:lnSpc>
                <a:spcPct val="90000"/>
              </a:lnSpc>
              <a:spcBef>
                <a:spcPts val="400"/>
              </a:spcBef>
              <a:spcAft>
                <a:spcPts val="0"/>
              </a:spcAft>
              <a:buClr>
                <a:srgbClr val="BFBFBF"/>
              </a:buClr>
              <a:buSzPts val="1500"/>
              <a:buChar char="•"/>
              <a:defRPr>
                <a:solidFill>
                  <a:srgbClr val="BFBFB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93" name="Google Shape;1693;p120"/>
          <p:cNvSpPr/>
          <p:nvPr/>
        </p:nvSpPr>
        <p:spPr>
          <a:xfrm flipH="1" rot="10800000">
            <a:off x="278606" y="1052250"/>
            <a:ext cx="8586900" cy="15195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694" name="Google Shape;1694;p120"/>
          <p:cNvSpPr/>
          <p:nvPr/>
        </p:nvSpPr>
        <p:spPr>
          <a:xfrm>
            <a:off x="278607" y="816769"/>
            <a:ext cx="85869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1695" name="Google Shape;1695;p120"/>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96" name="Google Shape;1696;p120"/>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97" name="Google Shape;1697;p120"/>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98" name="Google Shape;1698;p120"/>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1699" name="Shape 1699"/>
        <p:cNvGrpSpPr/>
        <p:nvPr/>
      </p:nvGrpSpPr>
      <p:grpSpPr>
        <a:xfrm>
          <a:off x="0" y="0"/>
          <a:ext cx="0" cy="0"/>
          <a:chOff x="0" y="0"/>
          <a:chExt cx="0" cy="0"/>
        </a:xfrm>
      </p:grpSpPr>
      <p:sp>
        <p:nvSpPr>
          <p:cNvPr id="1700" name="Google Shape;1700;p121"/>
          <p:cNvSpPr txBox="1"/>
          <p:nvPr>
            <p:ph type="title"/>
          </p:nvPr>
        </p:nvSpPr>
        <p:spPr>
          <a:xfrm>
            <a:off x="278606" y="276225"/>
            <a:ext cx="8586900" cy="552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1" name="Google Shape;1701;p121"/>
          <p:cNvSpPr txBox="1"/>
          <p:nvPr>
            <p:ph idx="1" type="body"/>
          </p:nvPr>
        </p:nvSpPr>
        <p:spPr>
          <a:xfrm>
            <a:off x="4572000" y="1068972"/>
            <a:ext cx="4293300" cy="32460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7F7F7F"/>
              </a:buClr>
              <a:buSzPts val="2100"/>
              <a:buChar char="•"/>
              <a:defRPr>
                <a:solidFill>
                  <a:srgbClr val="7F7F7F"/>
                </a:solidFill>
              </a:defRPr>
            </a:lvl1pPr>
            <a:lvl2pPr indent="-342900" lvl="1" marL="914400" algn="l">
              <a:lnSpc>
                <a:spcPct val="90000"/>
              </a:lnSpc>
              <a:spcBef>
                <a:spcPts val="400"/>
              </a:spcBef>
              <a:spcAft>
                <a:spcPts val="0"/>
              </a:spcAft>
              <a:buClr>
                <a:srgbClr val="9CA3AF"/>
              </a:buClr>
              <a:buSzPts val="1800"/>
              <a:buChar char="•"/>
              <a:defRPr>
                <a:solidFill>
                  <a:srgbClr val="9CA3AF"/>
                </a:solidFill>
              </a:defRPr>
            </a:lvl2pPr>
            <a:lvl3pPr indent="-323850" lvl="2" marL="1371600" algn="l">
              <a:lnSpc>
                <a:spcPct val="90000"/>
              </a:lnSpc>
              <a:spcBef>
                <a:spcPts val="400"/>
              </a:spcBef>
              <a:spcAft>
                <a:spcPts val="0"/>
              </a:spcAft>
              <a:buClr>
                <a:srgbClr val="BFBFBF"/>
              </a:buClr>
              <a:buSzPts val="1500"/>
              <a:buChar char="•"/>
              <a:defRPr>
                <a:solidFill>
                  <a:srgbClr val="BFBFB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02" name="Google Shape;1702;p121"/>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1703" name="Shape 1703"/>
        <p:cNvGrpSpPr/>
        <p:nvPr/>
      </p:nvGrpSpPr>
      <p:grpSpPr>
        <a:xfrm>
          <a:off x="0" y="0"/>
          <a:ext cx="0" cy="0"/>
          <a:chOff x="0" y="0"/>
          <a:chExt cx="0" cy="0"/>
        </a:xfrm>
      </p:grpSpPr>
      <p:sp>
        <p:nvSpPr>
          <p:cNvPr id="1704" name="Google Shape;1704;p122"/>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5" name="Google Shape;1705;p122"/>
          <p:cNvSpPr/>
          <p:nvPr/>
        </p:nvSpPr>
        <p:spPr>
          <a:xfrm>
            <a:off x="278606" y="822932"/>
            <a:ext cx="8586900" cy="3503700"/>
          </a:xfrm>
          <a:prstGeom prst="roundRect">
            <a:avLst>
              <a:gd fmla="val 2352"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706" name="Google Shape;1706;p122"/>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1707" name="Shape 1707"/>
        <p:cNvGrpSpPr/>
        <p:nvPr/>
      </p:nvGrpSpPr>
      <p:grpSpPr>
        <a:xfrm>
          <a:off x="0" y="0"/>
          <a:ext cx="0" cy="0"/>
          <a:chOff x="0" y="0"/>
          <a:chExt cx="0" cy="0"/>
        </a:xfrm>
      </p:grpSpPr>
      <p:sp>
        <p:nvSpPr>
          <p:cNvPr id="1708" name="Google Shape;1708;p123"/>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A5A5A5"/>
              </a:buClr>
              <a:buSzPts val="3300"/>
              <a:buFont typeface="Ubuntu"/>
              <a:buNone/>
              <a:defRPr sz="3300">
                <a:solidFill>
                  <a:srgbClr val="A5A5A5"/>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1709" name="Shape 1709"/>
        <p:cNvGrpSpPr/>
        <p:nvPr/>
      </p:nvGrpSpPr>
      <p:grpSpPr>
        <a:xfrm>
          <a:off x="0" y="0"/>
          <a:ext cx="0" cy="0"/>
          <a:chOff x="0" y="0"/>
          <a:chExt cx="0" cy="0"/>
        </a:xfrm>
      </p:grpSpPr>
      <p:sp>
        <p:nvSpPr>
          <p:cNvPr id="1710" name="Google Shape;1710;p124"/>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4CBD4"/>
              </a:buClr>
              <a:buSzPts val="3300"/>
              <a:buFont typeface="Ubuntu"/>
              <a:buNone/>
              <a:defRPr sz="3300">
                <a:solidFill>
                  <a:srgbClr val="34CBD4"/>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50" name="Shape 50"/>
        <p:cNvGrpSpPr/>
        <p:nvPr/>
      </p:nvGrpSpPr>
      <p:grpSpPr>
        <a:xfrm>
          <a:off x="0" y="0"/>
          <a:ext cx="0" cy="0"/>
          <a:chOff x="0" y="0"/>
          <a:chExt cx="0" cy="0"/>
        </a:xfrm>
      </p:grpSpPr>
      <p:sp>
        <p:nvSpPr>
          <p:cNvPr id="51" name="Google Shape;51;p13"/>
          <p:cNvSpPr txBox="1"/>
          <p:nvPr>
            <p:ph type="title"/>
          </p:nvPr>
        </p:nvSpPr>
        <p:spPr>
          <a:xfrm>
            <a:off x="278606" y="210707"/>
            <a:ext cx="8586788" cy="55245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13"/>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7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1711" name="Shape 1711"/>
        <p:cNvGrpSpPr/>
        <p:nvPr/>
      </p:nvGrpSpPr>
      <p:grpSpPr>
        <a:xfrm>
          <a:off x="0" y="0"/>
          <a:ext cx="0" cy="0"/>
          <a:chOff x="0" y="0"/>
          <a:chExt cx="0" cy="0"/>
        </a:xfrm>
      </p:grpSpPr>
      <p:sp>
        <p:nvSpPr>
          <p:cNvPr id="1712" name="Google Shape;1712;p125"/>
          <p:cNvSpPr txBox="1"/>
          <p:nvPr>
            <p:ph idx="1" type="body"/>
          </p:nvPr>
        </p:nvSpPr>
        <p:spPr>
          <a:xfrm>
            <a:off x="278606" y="276225"/>
            <a:ext cx="8586900" cy="40506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111827"/>
              </a:buClr>
              <a:buSzPts val="2100"/>
              <a:buChar char="•"/>
              <a:defRPr>
                <a:solidFill>
                  <a:srgbClr val="111827"/>
                </a:solidFill>
              </a:defRPr>
            </a:lvl1pPr>
            <a:lvl2pPr indent="-342900" lvl="1" marL="914400" algn="l">
              <a:lnSpc>
                <a:spcPct val="90000"/>
              </a:lnSpc>
              <a:spcBef>
                <a:spcPts val="400"/>
              </a:spcBef>
              <a:spcAft>
                <a:spcPts val="0"/>
              </a:spcAft>
              <a:buClr>
                <a:srgbClr val="86868B"/>
              </a:buClr>
              <a:buSzPts val="1800"/>
              <a:buChar char="•"/>
              <a:defRPr>
                <a:solidFill>
                  <a:srgbClr val="86868B"/>
                </a:solidFill>
              </a:defRPr>
            </a:lvl2pPr>
            <a:lvl3pPr indent="-323850" lvl="2" marL="1371600" algn="l">
              <a:lnSpc>
                <a:spcPct val="90000"/>
              </a:lnSpc>
              <a:spcBef>
                <a:spcPts val="400"/>
              </a:spcBef>
              <a:spcAft>
                <a:spcPts val="0"/>
              </a:spcAft>
              <a:buClr>
                <a:srgbClr val="9CA3AF"/>
              </a:buClr>
              <a:buSzPts val="1500"/>
              <a:buChar char="•"/>
              <a:defRPr>
                <a:solidFill>
                  <a:srgbClr val="9CA3A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1713" name="Shape 1713"/>
        <p:cNvGrpSpPr/>
        <p:nvPr/>
      </p:nvGrpSpPr>
      <p:grpSpPr>
        <a:xfrm>
          <a:off x="0" y="0"/>
          <a:ext cx="0" cy="0"/>
          <a:chOff x="0" y="0"/>
          <a:chExt cx="0" cy="0"/>
        </a:xfrm>
      </p:grpSpPr>
      <p:sp>
        <p:nvSpPr>
          <p:cNvPr id="1714" name="Google Shape;1714;p126"/>
          <p:cNvSpPr txBox="1"/>
          <p:nvPr>
            <p:ph idx="1" type="body"/>
          </p:nvPr>
        </p:nvSpPr>
        <p:spPr>
          <a:xfrm>
            <a:off x="4572000" y="276225"/>
            <a:ext cx="4293300" cy="43209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111827"/>
              </a:buClr>
              <a:buSzPts val="2100"/>
              <a:buChar char="•"/>
              <a:defRPr>
                <a:solidFill>
                  <a:srgbClr val="111827"/>
                </a:solidFill>
              </a:defRPr>
            </a:lvl1pPr>
            <a:lvl2pPr indent="-342900" lvl="1" marL="914400" algn="l">
              <a:lnSpc>
                <a:spcPct val="90000"/>
              </a:lnSpc>
              <a:spcBef>
                <a:spcPts val="400"/>
              </a:spcBef>
              <a:spcAft>
                <a:spcPts val="0"/>
              </a:spcAft>
              <a:buClr>
                <a:srgbClr val="86868B"/>
              </a:buClr>
              <a:buSzPts val="1800"/>
              <a:buChar char="•"/>
              <a:defRPr>
                <a:solidFill>
                  <a:srgbClr val="86868B"/>
                </a:solidFill>
              </a:defRPr>
            </a:lvl2pPr>
            <a:lvl3pPr indent="-323850" lvl="2" marL="1371600" algn="l">
              <a:lnSpc>
                <a:spcPct val="90000"/>
              </a:lnSpc>
              <a:spcBef>
                <a:spcPts val="400"/>
              </a:spcBef>
              <a:spcAft>
                <a:spcPts val="0"/>
              </a:spcAft>
              <a:buClr>
                <a:srgbClr val="9CA3AF"/>
              </a:buClr>
              <a:buSzPts val="1500"/>
              <a:buChar char="•"/>
              <a:defRPr>
                <a:solidFill>
                  <a:srgbClr val="9CA3A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15" name="Google Shape;1715;p126"/>
          <p:cNvSpPr/>
          <p:nvPr/>
        </p:nvSpPr>
        <p:spPr>
          <a:xfrm rot="5400000">
            <a:off x="388338" y="166493"/>
            <a:ext cx="4325412" cy="4544877"/>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716" name="Shape 1716"/>
        <p:cNvGrpSpPr/>
        <p:nvPr/>
      </p:nvGrpSpPr>
      <p:grpSpPr>
        <a:xfrm>
          <a:off x="0" y="0"/>
          <a:ext cx="0" cy="0"/>
          <a:chOff x="0" y="0"/>
          <a:chExt cx="0" cy="0"/>
        </a:xfrm>
      </p:grpSpPr>
      <p:sp>
        <p:nvSpPr>
          <p:cNvPr id="1717" name="Google Shape;1717;p127"/>
          <p:cNvSpPr txBox="1"/>
          <p:nvPr>
            <p:ph type="title"/>
          </p:nvPr>
        </p:nvSpPr>
        <p:spPr>
          <a:xfrm>
            <a:off x="278606" y="273844"/>
            <a:ext cx="8586900" cy="5238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8CBD2"/>
              </a:buClr>
              <a:buSzPts val="2100"/>
              <a:buFont typeface="Ubuntu"/>
              <a:buNone/>
              <a:defRPr sz="2100">
                <a:solidFill>
                  <a:srgbClr val="38CBD2"/>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1718" name="Shape 1718"/>
        <p:cNvGrpSpPr/>
        <p:nvPr/>
      </p:nvGrpSpPr>
      <p:grpSpPr>
        <a:xfrm>
          <a:off x="0" y="0"/>
          <a:ext cx="0" cy="0"/>
          <a:chOff x="0" y="0"/>
          <a:chExt cx="0" cy="0"/>
        </a:xfrm>
      </p:grpSpPr>
      <p:pic>
        <p:nvPicPr>
          <p:cNvPr descr="A picture containing aqua, blue, turquoise, teal&#10;&#10;Description automatically generated" id="1719" name="Google Shape;1719;p1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20" name="Google Shape;1720;p128"/>
          <p:cNvSpPr txBox="1"/>
          <p:nvPr/>
        </p:nvSpPr>
        <p:spPr>
          <a:xfrm>
            <a:off x="124656" y="4817150"/>
            <a:ext cx="1184100" cy="184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721" name="Google Shape;1721;p128"/>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100"/>
              <a:buFont typeface="Ubuntu"/>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22" name="Shape 1722"/>
        <p:cNvGrpSpPr/>
        <p:nvPr/>
      </p:nvGrpSpPr>
      <p:grpSpPr>
        <a:xfrm>
          <a:off x="0" y="0"/>
          <a:ext cx="0" cy="0"/>
          <a:chOff x="0" y="0"/>
          <a:chExt cx="0" cy="0"/>
        </a:xfrm>
      </p:grpSpPr>
      <p:sp>
        <p:nvSpPr>
          <p:cNvPr id="1723" name="Google Shape;1723;p129"/>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Font typeface="Ubuntu"/>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4" name="Google Shape;1724;p129"/>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Clr>
                <a:srgbClr val="7F7F7F"/>
              </a:buClr>
              <a:buSzPts val="1400"/>
              <a:buChar char=" "/>
              <a:defRPr/>
            </a:lvl1pPr>
            <a:lvl2pPr indent="-317500" lvl="1" marL="914400" algn="l">
              <a:lnSpc>
                <a:spcPct val="90000"/>
              </a:lnSpc>
              <a:spcBef>
                <a:spcPts val="200"/>
              </a:spcBef>
              <a:spcAft>
                <a:spcPts val="0"/>
              </a:spcAft>
              <a:buClr>
                <a:srgbClr val="7F7F7F"/>
              </a:buClr>
              <a:buSzPts val="1400"/>
              <a:buChar char="◦"/>
              <a:defRPr/>
            </a:lvl2pPr>
            <a:lvl3pPr indent="-317500" lvl="2" marL="1371600" algn="l">
              <a:lnSpc>
                <a:spcPct val="90000"/>
              </a:lnSpc>
              <a:spcBef>
                <a:spcPts val="300"/>
              </a:spcBef>
              <a:spcAft>
                <a:spcPts val="0"/>
              </a:spcAft>
              <a:buClr>
                <a:srgbClr val="7F7F7F"/>
              </a:buClr>
              <a:buSzPts val="1400"/>
              <a:buChar char="◦"/>
              <a:defRPr/>
            </a:lvl3pPr>
            <a:lvl4pPr indent="-317500" lvl="3" marL="1828800" algn="l">
              <a:lnSpc>
                <a:spcPct val="90000"/>
              </a:lnSpc>
              <a:spcBef>
                <a:spcPts val="300"/>
              </a:spcBef>
              <a:spcAft>
                <a:spcPts val="0"/>
              </a:spcAft>
              <a:buClr>
                <a:srgbClr val="7F7F7F"/>
              </a:buClr>
              <a:buSzPts val="1400"/>
              <a:buChar char="◦"/>
              <a:defRPr/>
            </a:lvl4pPr>
            <a:lvl5pPr indent="-317500" lvl="4" marL="2286000" algn="l">
              <a:lnSpc>
                <a:spcPct val="90000"/>
              </a:lnSpc>
              <a:spcBef>
                <a:spcPts val="300"/>
              </a:spcBef>
              <a:spcAft>
                <a:spcPts val="0"/>
              </a:spcAft>
              <a:buClr>
                <a:srgbClr val="7F7F7F"/>
              </a:buClr>
              <a:buSzPts val="1400"/>
              <a:buChar char="◦"/>
              <a:defRPr/>
            </a:lvl5pPr>
            <a:lvl6pPr indent="-317500" lvl="5" marL="2743200" algn="l">
              <a:lnSpc>
                <a:spcPct val="90000"/>
              </a:lnSpc>
              <a:spcBef>
                <a:spcPts val="300"/>
              </a:spcBef>
              <a:spcAft>
                <a:spcPts val="0"/>
              </a:spcAft>
              <a:buClr>
                <a:schemeClr val="dk1"/>
              </a:buClr>
              <a:buSzPts val="1400"/>
              <a:buChar char="◦"/>
              <a:defRPr/>
            </a:lvl6pPr>
            <a:lvl7pPr indent="-317500" lvl="6" marL="3200400" algn="l">
              <a:lnSpc>
                <a:spcPct val="90000"/>
              </a:lnSpc>
              <a:spcBef>
                <a:spcPts val="300"/>
              </a:spcBef>
              <a:spcAft>
                <a:spcPts val="0"/>
              </a:spcAft>
              <a:buClr>
                <a:schemeClr val="dk1"/>
              </a:buClr>
              <a:buSzPts val="1400"/>
              <a:buChar char="◦"/>
              <a:defRPr/>
            </a:lvl7pPr>
            <a:lvl8pPr indent="-317500" lvl="7" marL="3657600" algn="l">
              <a:lnSpc>
                <a:spcPct val="90000"/>
              </a:lnSpc>
              <a:spcBef>
                <a:spcPts val="300"/>
              </a:spcBef>
              <a:spcAft>
                <a:spcPts val="0"/>
              </a:spcAft>
              <a:buClr>
                <a:schemeClr val="dk1"/>
              </a:buClr>
              <a:buSzPts val="1400"/>
              <a:buChar char="◦"/>
              <a:defRPr/>
            </a:lvl8pPr>
            <a:lvl9pPr indent="-317500" lvl="8" marL="4114800" algn="l">
              <a:lnSpc>
                <a:spcPct val="90000"/>
              </a:lnSpc>
              <a:spcBef>
                <a:spcPts val="300"/>
              </a:spcBef>
              <a:spcAft>
                <a:spcPts val="300"/>
              </a:spcAft>
              <a:buClr>
                <a:schemeClr val="dk1"/>
              </a:buClr>
              <a:buSzPts val="1400"/>
              <a:buChar char="◦"/>
              <a:defRPr/>
            </a:lvl9pPr>
          </a:lstStyle>
          <a:p/>
        </p:txBody>
      </p:sp>
      <p:sp>
        <p:nvSpPr>
          <p:cNvPr id="1725" name="Google Shape;1725;p129"/>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26" name="Google Shape;1726;p129"/>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27" name="Google Shape;1727;p129"/>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728" name="Shape 1728"/>
        <p:cNvGrpSpPr/>
        <p:nvPr/>
      </p:nvGrpSpPr>
      <p:grpSpPr>
        <a:xfrm>
          <a:off x="0" y="0"/>
          <a:ext cx="0" cy="0"/>
          <a:chOff x="0" y="0"/>
          <a:chExt cx="0" cy="0"/>
        </a:xfrm>
      </p:grpSpPr>
      <p:sp>
        <p:nvSpPr>
          <p:cNvPr id="1729" name="Google Shape;1729;p130"/>
          <p:cNvSpPr/>
          <p:nvPr/>
        </p:nvSpPr>
        <p:spPr>
          <a:xfrm>
            <a:off x="12" y="0"/>
            <a:ext cx="3038100"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30" name="Google Shape;1730;p130"/>
          <p:cNvSpPr/>
          <p:nvPr/>
        </p:nvSpPr>
        <p:spPr>
          <a:xfrm>
            <a:off x="3030053" y="0"/>
            <a:ext cx="48000"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31" name="Google Shape;1731;p130"/>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2" name="Google Shape;1732;p130"/>
          <p:cNvSpPr txBox="1"/>
          <p:nvPr>
            <p:ph idx="1" type="body"/>
          </p:nvPr>
        </p:nvSpPr>
        <p:spPr>
          <a:xfrm>
            <a:off x="3600450" y="548640"/>
            <a:ext cx="4869300" cy="39432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Clr>
                <a:srgbClr val="7F7F7F"/>
              </a:buClr>
              <a:buSzPts val="1400"/>
              <a:buChar char=" "/>
              <a:defRPr/>
            </a:lvl1pPr>
            <a:lvl2pPr indent="-317500" lvl="1" marL="914400" algn="l">
              <a:lnSpc>
                <a:spcPct val="90000"/>
              </a:lnSpc>
              <a:spcBef>
                <a:spcPts val="200"/>
              </a:spcBef>
              <a:spcAft>
                <a:spcPts val="0"/>
              </a:spcAft>
              <a:buClr>
                <a:srgbClr val="7F7F7F"/>
              </a:buClr>
              <a:buSzPts val="1400"/>
              <a:buChar char="◦"/>
              <a:defRPr/>
            </a:lvl2pPr>
            <a:lvl3pPr indent="-317500" lvl="2" marL="1371600" algn="l">
              <a:lnSpc>
                <a:spcPct val="90000"/>
              </a:lnSpc>
              <a:spcBef>
                <a:spcPts val="300"/>
              </a:spcBef>
              <a:spcAft>
                <a:spcPts val="0"/>
              </a:spcAft>
              <a:buClr>
                <a:srgbClr val="7F7F7F"/>
              </a:buClr>
              <a:buSzPts val="1400"/>
              <a:buChar char="◦"/>
              <a:defRPr/>
            </a:lvl3pPr>
            <a:lvl4pPr indent="-317500" lvl="3" marL="1828800" algn="l">
              <a:lnSpc>
                <a:spcPct val="90000"/>
              </a:lnSpc>
              <a:spcBef>
                <a:spcPts val="300"/>
              </a:spcBef>
              <a:spcAft>
                <a:spcPts val="0"/>
              </a:spcAft>
              <a:buClr>
                <a:srgbClr val="7F7F7F"/>
              </a:buClr>
              <a:buSzPts val="1400"/>
              <a:buChar char="◦"/>
              <a:defRPr/>
            </a:lvl4pPr>
            <a:lvl5pPr indent="-317500" lvl="4" marL="2286000" algn="l">
              <a:lnSpc>
                <a:spcPct val="90000"/>
              </a:lnSpc>
              <a:spcBef>
                <a:spcPts val="300"/>
              </a:spcBef>
              <a:spcAft>
                <a:spcPts val="0"/>
              </a:spcAft>
              <a:buClr>
                <a:srgbClr val="7F7F7F"/>
              </a:buClr>
              <a:buSzPts val="1400"/>
              <a:buChar char="◦"/>
              <a:defRPr/>
            </a:lvl5pPr>
            <a:lvl6pPr indent="-317500" lvl="5" marL="2743200" algn="l">
              <a:lnSpc>
                <a:spcPct val="90000"/>
              </a:lnSpc>
              <a:spcBef>
                <a:spcPts val="300"/>
              </a:spcBef>
              <a:spcAft>
                <a:spcPts val="0"/>
              </a:spcAft>
              <a:buClr>
                <a:schemeClr val="dk1"/>
              </a:buClr>
              <a:buSzPts val="1400"/>
              <a:buChar char="◦"/>
              <a:defRPr/>
            </a:lvl6pPr>
            <a:lvl7pPr indent="-317500" lvl="6" marL="3200400" algn="l">
              <a:lnSpc>
                <a:spcPct val="90000"/>
              </a:lnSpc>
              <a:spcBef>
                <a:spcPts val="300"/>
              </a:spcBef>
              <a:spcAft>
                <a:spcPts val="0"/>
              </a:spcAft>
              <a:buClr>
                <a:schemeClr val="dk1"/>
              </a:buClr>
              <a:buSzPts val="1400"/>
              <a:buChar char="◦"/>
              <a:defRPr/>
            </a:lvl7pPr>
            <a:lvl8pPr indent="-317500" lvl="7" marL="3657600" algn="l">
              <a:lnSpc>
                <a:spcPct val="90000"/>
              </a:lnSpc>
              <a:spcBef>
                <a:spcPts val="300"/>
              </a:spcBef>
              <a:spcAft>
                <a:spcPts val="0"/>
              </a:spcAft>
              <a:buClr>
                <a:schemeClr val="dk1"/>
              </a:buClr>
              <a:buSzPts val="1400"/>
              <a:buChar char="◦"/>
              <a:defRPr/>
            </a:lvl8pPr>
            <a:lvl9pPr indent="-317500" lvl="8" marL="4114800" algn="l">
              <a:lnSpc>
                <a:spcPct val="90000"/>
              </a:lnSpc>
              <a:spcBef>
                <a:spcPts val="300"/>
              </a:spcBef>
              <a:spcAft>
                <a:spcPts val="300"/>
              </a:spcAft>
              <a:buClr>
                <a:schemeClr val="dk1"/>
              </a:buClr>
              <a:buSzPts val="1400"/>
              <a:buChar char="◦"/>
              <a:defRPr/>
            </a:lvl9pPr>
          </a:lstStyle>
          <a:p/>
        </p:txBody>
      </p:sp>
      <p:sp>
        <p:nvSpPr>
          <p:cNvPr id="1733" name="Google Shape;1733;p130"/>
          <p:cNvSpPr txBox="1"/>
          <p:nvPr>
            <p:ph idx="2" type="body"/>
          </p:nvPr>
        </p:nvSpPr>
        <p:spPr>
          <a:xfrm>
            <a:off x="342900" y="2194560"/>
            <a:ext cx="2400300" cy="2534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Clr>
                <a:srgbClr val="FFFFFF"/>
              </a:buClr>
              <a:buSzPts val="1100"/>
              <a:buNone/>
              <a:defRPr sz="1100">
                <a:solidFill>
                  <a:srgbClr val="FFFFFF"/>
                </a:solidFill>
              </a:defRPr>
            </a:lvl1pPr>
            <a:lvl2pPr indent="-228600" lvl="1" marL="914400" algn="l">
              <a:lnSpc>
                <a:spcPct val="90000"/>
              </a:lnSpc>
              <a:spcBef>
                <a:spcPts val="200"/>
              </a:spcBef>
              <a:spcAft>
                <a:spcPts val="0"/>
              </a:spcAft>
              <a:buClr>
                <a:srgbClr val="7F7F7F"/>
              </a:buClr>
              <a:buSzPts val="900"/>
              <a:buNone/>
              <a:defRPr sz="900"/>
            </a:lvl2pPr>
            <a:lvl3pPr indent="-228600" lvl="2" marL="1371600" algn="l">
              <a:lnSpc>
                <a:spcPct val="90000"/>
              </a:lnSpc>
              <a:spcBef>
                <a:spcPts val="300"/>
              </a:spcBef>
              <a:spcAft>
                <a:spcPts val="0"/>
              </a:spcAft>
              <a:buClr>
                <a:srgbClr val="7F7F7F"/>
              </a:buClr>
              <a:buSzPts val="800"/>
              <a:buNone/>
              <a:defRPr sz="800"/>
            </a:lvl3pPr>
            <a:lvl4pPr indent="-228600" lvl="3" marL="1828800" algn="l">
              <a:lnSpc>
                <a:spcPct val="90000"/>
              </a:lnSpc>
              <a:spcBef>
                <a:spcPts val="300"/>
              </a:spcBef>
              <a:spcAft>
                <a:spcPts val="0"/>
              </a:spcAft>
              <a:buClr>
                <a:srgbClr val="7F7F7F"/>
              </a:buClr>
              <a:buSzPts val="700"/>
              <a:buNone/>
              <a:defRPr sz="700"/>
            </a:lvl4pPr>
            <a:lvl5pPr indent="-228600" lvl="4" marL="2286000" algn="l">
              <a:lnSpc>
                <a:spcPct val="90000"/>
              </a:lnSpc>
              <a:spcBef>
                <a:spcPts val="300"/>
              </a:spcBef>
              <a:spcAft>
                <a:spcPts val="0"/>
              </a:spcAft>
              <a:buClr>
                <a:srgbClr val="7F7F7F"/>
              </a:buClr>
              <a:buSzPts val="700"/>
              <a:buNone/>
              <a:defRPr sz="700"/>
            </a:lvl5pPr>
            <a:lvl6pPr indent="-228600" lvl="5" marL="2743200" algn="l">
              <a:lnSpc>
                <a:spcPct val="90000"/>
              </a:lnSpc>
              <a:spcBef>
                <a:spcPts val="300"/>
              </a:spcBef>
              <a:spcAft>
                <a:spcPts val="0"/>
              </a:spcAft>
              <a:buClr>
                <a:schemeClr val="dk1"/>
              </a:buClr>
              <a:buSzPts val="700"/>
              <a:buNone/>
              <a:defRPr sz="700"/>
            </a:lvl6pPr>
            <a:lvl7pPr indent="-228600" lvl="6" marL="3200400" algn="l">
              <a:lnSpc>
                <a:spcPct val="90000"/>
              </a:lnSpc>
              <a:spcBef>
                <a:spcPts val="300"/>
              </a:spcBef>
              <a:spcAft>
                <a:spcPts val="0"/>
              </a:spcAft>
              <a:buClr>
                <a:schemeClr val="dk1"/>
              </a:buClr>
              <a:buSzPts val="700"/>
              <a:buNone/>
              <a:defRPr sz="700"/>
            </a:lvl7pPr>
            <a:lvl8pPr indent="-228600" lvl="7" marL="3657600" algn="l">
              <a:lnSpc>
                <a:spcPct val="90000"/>
              </a:lnSpc>
              <a:spcBef>
                <a:spcPts val="300"/>
              </a:spcBef>
              <a:spcAft>
                <a:spcPts val="0"/>
              </a:spcAft>
              <a:buClr>
                <a:schemeClr val="dk1"/>
              </a:buClr>
              <a:buSzPts val="700"/>
              <a:buNone/>
              <a:defRPr sz="700"/>
            </a:lvl8pPr>
            <a:lvl9pPr indent="-228600" lvl="8" marL="4114800" algn="l">
              <a:lnSpc>
                <a:spcPct val="90000"/>
              </a:lnSpc>
              <a:spcBef>
                <a:spcPts val="300"/>
              </a:spcBef>
              <a:spcAft>
                <a:spcPts val="300"/>
              </a:spcAft>
              <a:buClr>
                <a:schemeClr val="dk1"/>
              </a:buClr>
              <a:buSzPts val="700"/>
              <a:buNone/>
              <a:defRPr sz="700"/>
            </a:lvl9pPr>
          </a:lstStyle>
          <a:p/>
        </p:txBody>
      </p:sp>
      <p:sp>
        <p:nvSpPr>
          <p:cNvPr id="1734" name="Google Shape;1734;p130"/>
          <p:cNvSpPr txBox="1"/>
          <p:nvPr>
            <p:ph idx="10" type="dt"/>
          </p:nvPr>
        </p:nvSpPr>
        <p:spPr>
          <a:xfrm>
            <a:off x="349134" y="4844839"/>
            <a:ext cx="19638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35" name="Google Shape;1735;p130"/>
          <p:cNvSpPr txBox="1"/>
          <p:nvPr>
            <p:ph idx="11" type="ftr"/>
          </p:nvPr>
        </p:nvSpPr>
        <p:spPr>
          <a:xfrm>
            <a:off x="3600450" y="4844839"/>
            <a:ext cx="3486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36" name="Google Shape;1736;p130"/>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Only" type="titleOnly">
  <p:cSld name="TITLE_ONLY">
    <p:bg>
      <p:bgPr>
        <a:solidFill>
          <a:schemeClr val="accent1"/>
        </a:solidFill>
      </p:bgPr>
    </p:bg>
    <p:spTree>
      <p:nvGrpSpPr>
        <p:cNvPr id="1737" name="Shape 1737"/>
        <p:cNvGrpSpPr/>
        <p:nvPr/>
      </p:nvGrpSpPr>
      <p:grpSpPr>
        <a:xfrm>
          <a:off x="0" y="0"/>
          <a:ext cx="0" cy="0"/>
          <a:chOff x="0" y="0"/>
          <a:chExt cx="0" cy="0"/>
        </a:xfrm>
      </p:grpSpPr>
      <p:sp>
        <p:nvSpPr>
          <p:cNvPr id="1738" name="Google Shape;1738;p131"/>
          <p:cNvSpPr txBox="1"/>
          <p:nvPr>
            <p:ph type="title"/>
          </p:nvPr>
        </p:nvSpPr>
        <p:spPr>
          <a:xfrm>
            <a:off x="582930" y="273844"/>
            <a:ext cx="7886700" cy="55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2"/>
              </a:buClr>
              <a:buSzPts val="2500"/>
              <a:buFont typeface="Montserrat"/>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9" name="Google Shape;1739;p131"/>
          <p:cNvSpPr/>
          <p:nvPr/>
        </p:nvSpPr>
        <p:spPr>
          <a:xfrm>
            <a:off x="524256" y="394986"/>
            <a:ext cx="73200" cy="317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740" name="Google Shape;1740;p131"/>
          <p:cNvSpPr txBox="1"/>
          <p:nvPr/>
        </p:nvSpPr>
        <p:spPr>
          <a:xfrm>
            <a:off x="8558783" y="288432"/>
            <a:ext cx="421200" cy="27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fld id="{00000000-1234-1234-1234-123412341234}" type="slidenum">
              <a:rPr b="1" i="0" lang="en" sz="900" u="none" cap="none" strike="noStrike">
                <a:solidFill>
                  <a:schemeClr val="lt2"/>
                </a:solidFill>
                <a:latin typeface="Open Sans"/>
                <a:ea typeface="Open Sans"/>
                <a:cs typeface="Open Sans"/>
                <a:sym typeface="Open Sans"/>
              </a:rPr>
              <a:t>‹#›</a:t>
            </a:fld>
            <a:endParaRPr b="1" i="0" sz="900" u="none" cap="none" strike="noStrike">
              <a:solidFill>
                <a:schemeClr val="lt2"/>
              </a:solidFill>
              <a:latin typeface="Open Sans"/>
              <a:ea typeface="Open Sans"/>
              <a:cs typeface="Open Sans"/>
              <a:sym typeface="Open Sans"/>
            </a:endParaRPr>
          </a:p>
        </p:txBody>
      </p:sp>
      <p:grpSp>
        <p:nvGrpSpPr>
          <p:cNvPr id="1741" name="Google Shape;1741;p131"/>
          <p:cNvGrpSpPr/>
          <p:nvPr/>
        </p:nvGrpSpPr>
        <p:grpSpPr>
          <a:xfrm>
            <a:off x="8487515" y="103135"/>
            <a:ext cx="563238" cy="598547"/>
            <a:chOff x="5757863" y="1931988"/>
            <a:chExt cx="1038226" cy="1103312"/>
          </a:xfrm>
        </p:grpSpPr>
        <p:sp>
          <p:nvSpPr>
            <p:cNvPr id="1742" name="Google Shape;1742;p131"/>
            <p:cNvSpPr/>
            <p:nvPr/>
          </p:nvSpPr>
          <p:spPr>
            <a:xfrm>
              <a:off x="6257926" y="2478088"/>
              <a:ext cx="538163" cy="557212"/>
            </a:xfrm>
            <a:custGeom>
              <a:rect b="b" l="l" r="r" t="t"/>
              <a:pathLst>
                <a:path extrusionOk="0" h="147" w="142">
                  <a:moveTo>
                    <a:pt x="12" y="147"/>
                  </a:moveTo>
                  <a:cubicBezTo>
                    <a:pt x="0" y="147"/>
                    <a:pt x="0" y="147"/>
                    <a:pt x="0" y="147"/>
                  </a:cubicBezTo>
                  <a:cubicBezTo>
                    <a:pt x="0" y="117"/>
                    <a:pt x="0" y="117"/>
                    <a:pt x="0" y="117"/>
                  </a:cubicBezTo>
                  <a:cubicBezTo>
                    <a:pt x="6" y="117"/>
                    <a:pt x="6" y="117"/>
                    <a:pt x="6" y="117"/>
                  </a:cubicBezTo>
                  <a:cubicBezTo>
                    <a:pt x="68" y="117"/>
                    <a:pt x="117" y="67"/>
                    <a:pt x="117" y="6"/>
                  </a:cubicBezTo>
                  <a:cubicBezTo>
                    <a:pt x="117" y="0"/>
                    <a:pt x="117" y="0"/>
                    <a:pt x="117" y="0"/>
                  </a:cubicBezTo>
                  <a:cubicBezTo>
                    <a:pt x="142" y="0"/>
                    <a:pt x="142" y="0"/>
                    <a:pt x="142" y="0"/>
                  </a:cubicBezTo>
                  <a:cubicBezTo>
                    <a:pt x="142" y="11"/>
                    <a:pt x="142" y="11"/>
                    <a:pt x="142" y="11"/>
                  </a:cubicBezTo>
                  <a:cubicBezTo>
                    <a:pt x="129" y="11"/>
                    <a:pt x="129" y="11"/>
                    <a:pt x="129" y="11"/>
                  </a:cubicBezTo>
                  <a:cubicBezTo>
                    <a:pt x="126" y="75"/>
                    <a:pt x="75" y="125"/>
                    <a:pt x="12" y="128"/>
                  </a:cubicBezTo>
                  <a:lnTo>
                    <a:pt x="12" y="147"/>
                  </a:ln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Open Sans"/>
                <a:ea typeface="Open Sans"/>
                <a:cs typeface="Open Sans"/>
                <a:sym typeface="Open Sans"/>
              </a:endParaRPr>
            </a:p>
          </p:txBody>
        </p:sp>
        <p:sp>
          <p:nvSpPr>
            <p:cNvPr id="1743" name="Google Shape;1743;p131"/>
            <p:cNvSpPr/>
            <p:nvPr/>
          </p:nvSpPr>
          <p:spPr>
            <a:xfrm>
              <a:off x="5757863" y="1931988"/>
              <a:ext cx="546100" cy="588962"/>
            </a:xfrm>
            <a:custGeom>
              <a:rect b="b" l="l" r="r" t="t"/>
              <a:pathLst>
                <a:path extrusionOk="0" h="155" w="144">
                  <a:moveTo>
                    <a:pt x="27" y="155"/>
                  </a:moveTo>
                  <a:cubicBezTo>
                    <a:pt x="0" y="155"/>
                    <a:pt x="0" y="155"/>
                    <a:pt x="0" y="155"/>
                  </a:cubicBezTo>
                  <a:cubicBezTo>
                    <a:pt x="0" y="144"/>
                    <a:pt x="0" y="144"/>
                    <a:pt x="0" y="144"/>
                  </a:cubicBezTo>
                  <a:cubicBezTo>
                    <a:pt x="15" y="144"/>
                    <a:pt x="15" y="144"/>
                    <a:pt x="15" y="144"/>
                  </a:cubicBezTo>
                  <a:cubicBezTo>
                    <a:pt x="18" y="81"/>
                    <a:pt x="69" y="30"/>
                    <a:pt x="132" y="27"/>
                  </a:cubicBezTo>
                  <a:cubicBezTo>
                    <a:pt x="132" y="0"/>
                    <a:pt x="132" y="0"/>
                    <a:pt x="132" y="0"/>
                  </a:cubicBezTo>
                  <a:cubicBezTo>
                    <a:pt x="144" y="0"/>
                    <a:pt x="144" y="0"/>
                    <a:pt x="144" y="0"/>
                  </a:cubicBezTo>
                  <a:cubicBezTo>
                    <a:pt x="144" y="38"/>
                    <a:pt x="144" y="38"/>
                    <a:pt x="144" y="38"/>
                  </a:cubicBezTo>
                  <a:cubicBezTo>
                    <a:pt x="138" y="38"/>
                    <a:pt x="138" y="38"/>
                    <a:pt x="138" y="38"/>
                  </a:cubicBezTo>
                  <a:cubicBezTo>
                    <a:pt x="77" y="38"/>
                    <a:pt x="27" y="88"/>
                    <a:pt x="27" y="150"/>
                  </a:cubicBezTo>
                  <a:lnTo>
                    <a:pt x="27" y="155"/>
                  </a:ln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Open Sans"/>
                <a:ea typeface="Open Sans"/>
                <a:cs typeface="Open Sans"/>
                <a:sym typeface="Open Sans"/>
              </a:endParaRPr>
            </a:p>
          </p:txBody>
        </p:sp>
        <p:sp>
          <p:nvSpPr>
            <p:cNvPr id="1744" name="Google Shape;1744;p131"/>
            <p:cNvSpPr/>
            <p:nvPr/>
          </p:nvSpPr>
          <p:spPr>
            <a:xfrm>
              <a:off x="5924551" y="2144713"/>
              <a:ext cx="704850" cy="704850"/>
            </a:xfrm>
            <a:custGeom>
              <a:rect b="b" l="l" r="r" t="t"/>
              <a:pathLst>
                <a:path extrusionOk="0" h="186" w="186">
                  <a:moveTo>
                    <a:pt x="93" y="186"/>
                  </a:moveTo>
                  <a:cubicBezTo>
                    <a:pt x="42" y="186"/>
                    <a:pt x="0" y="145"/>
                    <a:pt x="0" y="93"/>
                  </a:cubicBezTo>
                  <a:cubicBezTo>
                    <a:pt x="0" y="42"/>
                    <a:pt x="42" y="0"/>
                    <a:pt x="93" y="0"/>
                  </a:cubicBezTo>
                  <a:cubicBezTo>
                    <a:pt x="145" y="0"/>
                    <a:pt x="186" y="42"/>
                    <a:pt x="186" y="93"/>
                  </a:cubicBezTo>
                  <a:cubicBezTo>
                    <a:pt x="186" y="145"/>
                    <a:pt x="145" y="186"/>
                    <a:pt x="93" y="186"/>
                  </a:cubicBezTo>
                  <a:close/>
                  <a:moveTo>
                    <a:pt x="93" y="12"/>
                  </a:moveTo>
                  <a:cubicBezTo>
                    <a:pt x="49" y="12"/>
                    <a:pt x="12" y="49"/>
                    <a:pt x="12" y="93"/>
                  </a:cubicBezTo>
                  <a:cubicBezTo>
                    <a:pt x="12" y="138"/>
                    <a:pt x="49" y="174"/>
                    <a:pt x="93" y="174"/>
                  </a:cubicBezTo>
                  <a:cubicBezTo>
                    <a:pt x="138" y="174"/>
                    <a:pt x="174" y="138"/>
                    <a:pt x="174" y="93"/>
                  </a:cubicBezTo>
                  <a:cubicBezTo>
                    <a:pt x="174" y="49"/>
                    <a:pt x="138" y="12"/>
                    <a:pt x="93" y="12"/>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Open Sans"/>
                <a:ea typeface="Open Sans"/>
                <a:cs typeface="Open Sans"/>
                <a:sym typeface="Open Sans"/>
              </a:endParaRPr>
            </a:p>
          </p:txBody>
        </p:sp>
      </p:grpSp>
      <p:sp>
        <p:nvSpPr>
          <p:cNvPr id="1745" name="Google Shape;1745;p131"/>
          <p:cNvSpPr/>
          <p:nvPr/>
        </p:nvSpPr>
        <p:spPr>
          <a:xfrm flipH="1">
            <a:off x="-3118575" y="729205"/>
            <a:ext cx="5192007" cy="4418475"/>
          </a:xfrm>
          <a:custGeom>
            <a:rect b="b" l="l" r="r" t="t"/>
            <a:pathLst>
              <a:path extrusionOk="0" h="938" w="1104">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lt2">
              <a:alpha val="2352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500"/>
                                        <p:tgtEl>
                                          <p:spTgt spid="17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38"/>
                                        </p:tgtEl>
                                        <p:attrNameLst>
                                          <p:attrName>style.visibility</p:attrName>
                                        </p:attrNameLst>
                                      </p:cBhvr>
                                      <p:to>
                                        <p:strVal val="visible"/>
                                      </p:to>
                                    </p:set>
                                    <p:animEffect filter="fade" transition="in">
                                      <p:cBhvr>
                                        <p:cTn dur="500"/>
                                        <p:tgtEl>
                                          <p:spTgt spid="17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Lecture Standard ">
  <p:cSld name="3_Lecture Standard ">
    <p:spTree>
      <p:nvGrpSpPr>
        <p:cNvPr id="1750" name="Shape 1750"/>
        <p:cNvGrpSpPr/>
        <p:nvPr/>
      </p:nvGrpSpPr>
      <p:grpSpPr>
        <a:xfrm>
          <a:off x="0" y="0"/>
          <a:ext cx="0" cy="0"/>
          <a:chOff x="0" y="0"/>
          <a:chExt cx="0" cy="0"/>
        </a:xfrm>
      </p:grpSpPr>
      <p:pic>
        <p:nvPicPr>
          <p:cNvPr descr="A blue and green gradient&#10;&#10;Description automatically generated" id="1751" name="Google Shape;1751;p1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52" name="Google Shape;1752;p133"/>
          <p:cNvSpPr txBox="1"/>
          <p:nvPr/>
        </p:nvSpPr>
        <p:spPr>
          <a:xfrm>
            <a:off x="124648" y="4817150"/>
            <a:ext cx="1557900" cy="19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753" name="Google Shape;1753;p133"/>
          <p:cNvSpPr txBox="1"/>
          <p:nvPr>
            <p:ph type="title"/>
          </p:nvPr>
        </p:nvSpPr>
        <p:spPr>
          <a:xfrm>
            <a:off x="1443038" y="2166750"/>
            <a:ext cx="6258000" cy="4050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lt1"/>
              </a:buClr>
              <a:buSzPts val="1800"/>
              <a:buFont typeface="Ubuntu"/>
              <a:buNone/>
              <a:defRPr sz="1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54" name="Google Shape;1754;p133"/>
          <p:cNvSpPr txBox="1"/>
          <p:nvPr>
            <p:ph idx="1" type="body"/>
          </p:nvPr>
        </p:nvSpPr>
        <p:spPr>
          <a:xfrm>
            <a:off x="1443038" y="2576024"/>
            <a:ext cx="6258000" cy="4047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400"/>
              <a:buNone/>
              <a:defRPr b="1" sz="2400">
                <a:solidFill>
                  <a:schemeClr val="lt1"/>
                </a:solidFill>
              </a:defRPr>
            </a:lvl1pPr>
            <a:lvl2pPr indent="-317500" lvl="1" marL="914400" algn="l">
              <a:lnSpc>
                <a:spcPct val="90000"/>
              </a:lnSpc>
              <a:spcBef>
                <a:spcPts val="400"/>
              </a:spcBef>
              <a:spcAft>
                <a:spcPts val="0"/>
              </a:spcAft>
              <a:buClr>
                <a:srgbClr val="7F7F7F"/>
              </a:buClr>
              <a:buSzPts val="1400"/>
              <a:buChar char="•"/>
              <a:defRPr/>
            </a:lvl2pPr>
            <a:lvl3pPr indent="-317500" lvl="2" marL="1371600" algn="l">
              <a:lnSpc>
                <a:spcPct val="90000"/>
              </a:lnSpc>
              <a:spcBef>
                <a:spcPts val="400"/>
              </a:spcBef>
              <a:spcAft>
                <a:spcPts val="0"/>
              </a:spcAft>
              <a:buClr>
                <a:srgbClr val="7F7F7F"/>
              </a:buClr>
              <a:buSzPts val="1400"/>
              <a:buChar char="•"/>
              <a:defRPr/>
            </a:lvl3pPr>
            <a:lvl4pPr indent="-317500" lvl="3" marL="1828800" algn="l">
              <a:lnSpc>
                <a:spcPct val="90000"/>
              </a:lnSpc>
              <a:spcBef>
                <a:spcPts val="400"/>
              </a:spcBef>
              <a:spcAft>
                <a:spcPts val="0"/>
              </a:spcAft>
              <a:buClr>
                <a:srgbClr val="7F7F7F"/>
              </a:buClr>
              <a:buSzPts val="1400"/>
              <a:buChar char="•"/>
              <a:defRPr/>
            </a:lvl4pPr>
            <a:lvl5pPr indent="-317500" lvl="4" marL="2286000" algn="l">
              <a:lnSpc>
                <a:spcPct val="90000"/>
              </a:lnSpc>
              <a:spcBef>
                <a:spcPts val="400"/>
              </a:spcBef>
              <a:spcAft>
                <a:spcPts val="0"/>
              </a:spcAft>
              <a:buClr>
                <a:srgbClr val="7F7F7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1755" name="Shape 1755"/>
        <p:cNvGrpSpPr/>
        <p:nvPr/>
      </p:nvGrpSpPr>
      <p:grpSpPr>
        <a:xfrm>
          <a:off x="0" y="0"/>
          <a:ext cx="0" cy="0"/>
          <a:chOff x="0" y="0"/>
          <a:chExt cx="0" cy="0"/>
        </a:xfrm>
      </p:grpSpPr>
      <p:sp>
        <p:nvSpPr>
          <p:cNvPr id="1756" name="Google Shape;1756;p134"/>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57" name="Google Shape;1757;p134"/>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758" name="Shape 1758"/>
        <p:cNvGrpSpPr/>
        <p:nvPr/>
      </p:nvGrpSpPr>
      <p:grpSpPr>
        <a:xfrm>
          <a:off x="0" y="0"/>
          <a:ext cx="0" cy="0"/>
          <a:chOff x="0" y="0"/>
          <a:chExt cx="0" cy="0"/>
        </a:xfrm>
      </p:grpSpPr>
      <p:sp>
        <p:nvSpPr>
          <p:cNvPr id="1759" name="Google Shape;1759;p135"/>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60" name="Google Shape;1760;p13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61" name="Google Shape;1761;p135"/>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Lecture Standard ">
  <p:cSld name="3_Lecture Standard ">
    <p:spTree>
      <p:nvGrpSpPr>
        <p:cNvPr id="57" name="Shape 57"/>
        <p:cNvGrpSpPr/>
        <p:nvPr/>
      </p:nvGrpSpPr>
      <p:grpSpPr>
        <a:xfrm>
          <a:off x="0" y="0"/>
          <a:ext cx="0" cy="0"/>
          <a:chOff x="0" y="0"/>
          <a:chExt cx="0" cy="0"/>
        </a:xfrm>
      </p:grpSpPr>
      <p:pic>
        <p:nvPicPr>
          <p:cNvPr descr="A blue and green gradient&#10;&#10;Description automatically generated" id="58" name="Google Shape;58;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9" name="Google Shape;59;p15"/>
          <p:cNvSpPr txBox="1"/>
          <p:nvPr/>
        </p:nvSpPr>
        <p:spPr>
          <a:xfrm>
            <a:off x="124648" y="4817150"/>
            <a:ext cx="1557900" cy="19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60" name="Google Shape;60;p15"/>
          <p:cNvSpPr txBox="1"/>
          <p:nvPr>
            <p:ph type="title"/>
          </p:nvPr>
        </p:nvSpPr>
        <p:spPr>
          <a:xfrm>
            <a:off x="1443038" y="2166750"/>
            <a:ext cx="6258000" cy="4050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lt1"/>
              </a:buClr>
              <a:buSzPts val="1800"/>
              <a:buFont typeface="Ubuntu"/>
              <a:buNone/>
              <a:defRPr sz="1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1" name="Google Shape;61;p15"/>
          <p:cNvSpPr txBox="1"/>
          <p:nvPr>
            <p:ph idx="1" type="body"/>
          </p:nvPr>
        </p:nvSpPr>
        <p:spPr>
          <a:xfrm>
            <a:off x="1443038" y="2576024"/>
            <a:ext cx="6258000" cy="4047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2400"/>
              <a:buNone/>
              <a:defRPr b="1" sz="2400">
                <a:solidFill>
                  <a:schemeClr val="lt1"/>
                </a:solidFill>
              </a:defRPr>
            </a:lvl1pPr>
            <a:lvl2pPr indent="-317500" lvl="1" marL="914400" rtl="0" algn="l">
              <a:lnSpc>
                <a:spcPct val="90000"/>
              </a:lnSpc>
              <a:spcBef>
                <a:spcPts val="400"/>
              </a:spcBef>
              <a:spcAft>
                <a:spcPts val="0"/>
              </a:spcAft>
              <a:buClr>
                <a:srgbClr val="7F7F7F"/>
              </a:buClr>
              <a:buSzPts val="1400"/>
              <a:buChar char="•"/>
              <a:defRPr/>
            </a:lvl2pPr>
            <a:lvl3pPr indent="-317500" lvl="2" marL="1371600" rtl="0" algn="l">
              <a:lnSpc>
                <a:spcPct val="90000"/>
              </a:lnSpc>
              <a:spcBef>
                <a:spcPts val="400"/>
              </a:spcBef>
              <a:spcAft>
                <a:spcPts val="0"/>
              </a:spcAft>
              <a:buClr>
                <a:srgbClr val="7F7F7F"/>
              </a:buClr>
              <a:buSzPts val="1400"/>
              <a:buChar char="•"/>
              <a:defRPr/>
            </a:lvl3pPr>
            <a:lvl4pPr indent="-317500" lvl="3" marL="1828800" rtl="0" algn="l">
              <a:lnSpc>
                <a:spcPct val="90000"/>
              </a:lnSpc>
              <a:spcBef>
                <a:spcPts val="400"/>
              </a:spcBef>
              <a:spcAft>
                <a:spcPts val="0"/>
              </a:spcAft>
              <a:buClr>
                <a:srgbClr val="7F7F7F"/>
              </a:buClr>
              <a:buSzPts val="1400"/>
              <a:buChar char="•"/>
              <a:defRPr/>
            </a:lvl4pPr>
            <a:lvl5pPr indent="-317500" lvl="4" marL="2286000" rtl="0" algn="l">
              <a:lnSpc>
                <a:spcPct val="90000"/>
              </a:lnSpc>
              <a:spcBef>
                <a:spcPts val="400"/>
              </a:spcBef>
              <a:spcAft>
                <a:spcPts val="0"/>
              </a:spcAft>
              <a:buClr>
                <a:srgbClr val="7F7F7F"/>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762" name="Shape 1762"/>
        <p:cNvGrpSpPr/>
        <p:nvPr/>
      </p:nvGrpSpPr>
      <p:grpSpPr>
        <a:xfrm>
          <a:off x="0" y="0"/>
          <a:ext cx="0" cy="0"/>
          <a:chOff x="0" y="0"/>
          <a:chExt cx="0" cy="0"/>
        </a:xfrm>
      </p:grpSpPr>
      <p:grpSp>
        <p:nvGrpSpPr>
          <p:cNvPr id="1763" name="Google Shape;1763;p136"/>
          <p:cNvGrpSpPr/>
          <p:nvPr/>
        </p:nvGrpSpPr>
        <p:grpSpPr>
          <a:xfrm>
            <a:off x="-49" y="0"/>
            <a:ext cx="2809350" cy="5143500"/>
            <a:chOff x="-65" y="0"/>
            <a:chExt cx="3745800" cy="6858000"/>
          </a:xfrm>
        </p:grpSpPr>
        <p:pic>
          <p:nvPicPr>
            <p:cNvPr descr="A picture containing aqua, blue, turquoise, teal&#10;&#10;Description automatically generated" id="1764" name="Google Shape;1764;p136"/>
            <p:cNvPicPr preferRelativeResize="0"/>
            <p:nvPr/>
          </p:nvPicPr>
          <p:blipFill rotWithShape="1">
            <a:blip r:embed="rId2">
              <a:alphaModFix/>
            </a:blip>
            <a:srcRect b="0" l="40638" r="24572" t="0"/>
            <a:stretch/>
          </p:blipFill>
          <p:spPr>
            <a:xfrm flipH="1" rot="5400000">
              <a:off x="-1556165" y="1556100"/>
              <a:ext cx="6858000" cy="3745800"/>
            </a:xfrm>
            <a:prstGeom prst="round2SameRect">
              <a:avLst>
                <a:gd fmla="val 8600" name="adj1"/>
                <a:gd fmla="val 0" name="adj2"/>
              </a:avLst>
            </a:prstGeom>
            <a:noFill/>
            <a:ln>
              <a:noFill/>
            </a:ln>
          </p:spPr>
        </p:pic>
        <p:sp>
          <p:nvSpPr>
            <p:cNvPr id="1765" name="Google Shape;1765;p136"/>
            <p:cNvSpPr txBox="1"/>
            <p:nvPr/>
          </p:nvSpPr>
          <p:spPr>
            <a:xfrm>
              <a:off x="166198" y="6422867"/>
              <a:ext cx="2064300" cy="256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grpSp>
      <p:sp>
        <p:nvSpPr>
          <p:cNvPr id="1766" name="Google Shape;1766;p136"/>
          <p:cNvSpPr txBox="1"/>
          <p:nvPr>
            <p:ph type="title"/>
          </p:nvPr>
        </p:nvSpPr>
        <p:spPr>
          <a:xfrm>
            <a:off x="157162" y="2293255"/>
            <a:ext cx="2552400" cy="5571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300"/>
              <a:buFont typeface="Ubuntu"/>
              <a:buNone/>
              <a:defRPr sz="3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cture Standard ">
  <p:cSld name="1_Lecture Standard ">
    <p:spTree>
      <p:nvGrpSpPr>
        <p:cNvPr id="1767" name="Shape 1767"/>
        <p:cNvGrpSpPr/>
        <p:nvPr/>
      </p:nvGrpSpPr>
      <p:grpSpPr>
        <a:xfrm>
          <a:off x="0" y="0"/>
          <a:ext cx="0" cy="0"/>
          <a:chOff x="0" y="0"/>
          <a:chExt cx="0" cy="0"/>
        </a:xfrm>
      </p:grpSpPr>
      <p:sp>
        <p:nvSpPr>
          <p:cNvPr id="1768" name="Google Shape;1768;p137"/>
          <p:cNvSpPr/>
          <p:nvPr/>
        </p:nvSpPr>
        <p:spPr>
          <a:xfrm>
            <a:off x="4923454" y="0"/>
            <a:ext cx="4220546" cy="5143500"/>
          </a:xfrm>
          <a:custGeom>
            <a:rect b="b" l="l" r="r" t="t"/>
            <a:pathLst>
              <a:path extrusionOk="0" h="6858000" w="5627394">
                <a:moveTo>
                  <a:pt x="2477304" y="0"/>
                </a:moveTo>
                <a:lnTo>
                  <a:pt x="3754526" y="0"/>
                </a:lnTo>
                <a:lnTo>
                  <a:pt x="4079695" y="0"/>
                </a:lnTo>
                <a:lnTo>
                  <a:pt x="4174278" y="0"/>
                </a:lnTo>
                <a:lnTo>
                  <a:pt x="5627394" y="0"/>
                </a:lnTo>
                <a:lnTo>
                  <a:pt x="5627394" y="6858000"/>
                </a:lnTo>
                <a:lnTo>
                  <a:pt x="4174278" y="6858000"/>
                </a:lnTo>
                <a:lnTo>
                  <a:pt x="4079695" y="6858000"/>
                </a:lnTo>
                <a:lnTo>
                  <a:pt x="3754526" y="6858000"/>
                </a:lnTo>
                <a:lnTo>
                  <a:pt x="2483684" y="6858000"/>
                </a:lnTo>
                <a:lnTo>
                  <a:pt x="1428122" y="5778655"/>
                </a:lnTo>
                <a:cubicBezTo>
                  <a:pt x="970235" y="5310587"/>
                  <a:pt x="366044" y="4834546"/>
                  <a:pt x="105392" y="4216909"/>
                </a:cubicBezTo>
                <a:cubicBezTo>
                  <a:pt x="-89419" y="3754303"/>
                  <a:pt x="5535" y="3266281"/>
                  <a:pt x="229555" y="2833790"/>
                </a:cubicBezTo>
                <a:cubicBezTo>
                  <a:pt x="493978" y="2323702"/>
                  <a:pt x="890947" y="1877614"/>
                  <a:pt x="1251175" y="1435372"/>
                </a:cubicBezTo>
                <a:cubicBezTo>
                  <a:pt x="1484779" y="1148215"/>
                  <a:pt x="1722083" y="864127"/>
                  <a:pt x="1963042" y="583323"/>
                </a:cubicBez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769" name="Google Shape;1769;p137"/>
          <p:cNvSpPr/>
          <p:nvPr>
            <p:ph idx="2" type="pic"/>
          </p:nvPr>
        </p:nvSpPr>
        <p:spPr>
          <a:xfrm>
            <a:off x="5809765" y="1347788"/>
            <a:ext cx="2448000" cy="2448000"/>
          </a:xfrm>
          <a:prstGeom prst="rect">
            <a:avLst/>
          </a:prstGeom>
          <a:noFill/>
          <a:ln>
            <a:noFill/>
          </a:ln>
        </p:spPr>
      </p:sp>
      <p:sp>
        <p:nvSpPr>
          <p:cNvPr id="1770" name="Google Shape;1770;p137"/>
          <p:cNvSpPr txBox="1"/>
          <p:nvPr>
            <p:ph idx="1" type="body"/>
          </p:nvPr>
        </p:nvSpPr>
        <p:spPr>
          <a:xfrm>
            <a:off x="126855" y="2037160"/>
            <a:ext cx="3943200" cy="534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rgbClr val="7F7F7F"/>
              </a:buClr>
              <a:buSzPts val="2400"/>
              <a:buNone/>
              <a:defRPr sz="2400"/>
            </a:lvl1pPr>
            <a:lvl2pPr indent="-317500" lvl="1" marL="914400" algn="l">
              <a:lnSpc>
                <a:spcPct val="90000"/>
              </a:lnSpc>
              <a:spcBef>
                <a:spcPts val="400"/>
              </a:spcBef>
              <a:spcAft>
                <a:spcPts val="0"/>
              </a:spcAft>
              <a:buClr>
                <a:srgbClr val="7F7F7F"/>
              </a:buClr>
              <a:buSzPts val="1400"/>
              <a:buChar char="•"/>
              <a:defRPr/>
            </a:lvl2pPr>
            <a:lvl3pPr indent="-317500" lvl="2" marL="1371600" algn="l">
              <a:lnSpc>
                <a:spcPct val="90000"/>
              </a:lnSpc>
              <a:spcBef>
                <a:spcPts val="400"/>
              </a:spcBef>
              <a:spcAft>
                <a:spcPts val="0"/>
              </a:spcAft>
              <a:buClr>
                <a:srgbClr val="7F7F7F"/>
              </a:buClr>
              <a:buSzPts val="1400"/>
              <a:buChar char="•"/>
              <a:defRPr/>
            </a:lvl3pPr>
            <a:lvl4pPr indent="-317500" lvl="3" marL="1828800" algn="l">
              <a:lnSpc>
                <a:spcPct val="90000"/>
              </a:lnSpc>
              <a:spcBef>
                <a:spcPts val="400"/>
              </a:spcBef>
              <a:spcAft>
                <a:spcPts val="0"/>
              </a:spcAft>
              <a:buClr>
                <a:srgbClr val="7F7F7F"/>
              </a:buClr>
              <a:buSzPts val="1400"/>
              <a:buChar char="•"/>
              <a:defRPr/>
            </a:lvl4pPr>
            <a:lvl5pPr indent="-317500" lvl="4" marL="2286000" algn="l">
              <a:lnSpc>
                <a:spcPct val="90000"/>
              </a:lnSpc>
              <a:spcBef>
                <a:spcPts val="400"/>
              </a:spcBef>
              <a:spcAft>
                <a:spcPts val="0"/>
              </a:spcAft>
              <a:buClr>
                <a:srgbClr val="7F7F7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71" name="Google Shape;1771;p137"/>
          <p:cNvSpPr txBox="1"/>
          <p:nvPr>
            <p:ph idx="3" type="body"/>
          </p:nvPr>
        </p:nvSpPr>
        <p:spPr>
          <a:xfrm>
            <a:off x="125665" y="2571750"/>
            <a:ext cx="3943200" cy="4977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rgbClr val="7F7F7F"/>
              </a:buClr>
              <a:buSzPts val="2100"/>
              <a:buNone/>
              <a:defRPr/>
            </a:lvl1pPr>
            <a:lvl2pPr indent="-317500" lvl="1" marL="914400" algn="l">
              <a:lnSpc>
                <a:spcPct val="90000"/>
              </a:lnSpc>
              <a:spcBef>
                <a:spcPts val="400"/>
              </a:spcBef>
              <a:spcAft>
                <a:spcPts val="0"/>
              </a:spcAft>
              <a:buClr>
                <a:srgbClr val="7F7F7F"/>
              </a:buClr>
              <a:buSzPts val="1400"/>
              <a:buChar char="•"/>
              <a:defRPr/>
            </a:lvl2pPr>
            <a:lvl3pPr indent="-317500" lvl="2" marL="1371600" algn="l">
              <a:lnSpc>
                <a:spcPct val="90000"/>
              </a:lnSpc>
              <a:spcBef>
                <a:spcPts val="400"/>
              </a:spcBef>
              <a:spcAft>
                <a:spcPts val="0"/>
              </a:spcAft>
              <a:buClr>
                <a:srgbClr val="7F7F7F"/>
              </a:buClr>
              <a:buSzPts val="1400"/>
              <a:buChar char="•"/>
              <a:defRPr/>
            </a:lvl3pPr>
            <a:lvl4pPr indent="-317500" lvl="3" marL="1828800" algn="l">
              <a:lnSpc>
                <a:spcPct val="90000"/>
              </a:lnSpc>
              <a:spcBef>
                <a:spcPts val="400"/>
              </a:spcBef>
              <a:spcAft>
                <a:spcPts val="0"/>
              </a:spcAft>
              <a:buClr>
                <a:srgbClr val="7F7F7F"/>
              </a:buClr>
              <a:buSzPts val="1400"/>
              <a:buChar char="•"/>
              <a:defRPr/>
            </a:lvl4pPr>
            <a:lvl5pPr indent="-317500" lvl="4" marL="2286000" algn="l">
              <a:lnSpc>
                <a:spcPct val="90000"/>
              </a:lnSpc>
              <a:spcBef>
                <a:spcPts val="400"/>
              </a:spcBef>
              <a:spcAft>
                <a:spcPts val="0"/>
              </a:spcAft>
              <a:buClr>
                <a:srgbClr val="7F7F7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Lecture Standard ">
  <p:cSld name="4_Lecture Standard ">
    <p:spTree>
      <p:nvGrpSpPr>
        <p:cNvPr id="1772" name="Shape 1772"/>
        <p:cNvGrpSpPr/>
        <p:nvPr/>
      </p:nvGrpSpPr>
      <p:grpSpPr>
        <a:xfrm>
          <a:off x="0" y="0"/>
          <a:ext cx="0" cy="0"/>
          <a:chOff x="0" y="0"/>
          <a:chExt cx="0" cy="0"/>
        </a:xfrm>
      </p:grpSpPr>
      <p:sp>
        <p:nvSpPr>
          <p:cNvPr id="1773" name="Google Shape;1773;p138"/>
          <p:cNvSpPr/>
          <p:nvPr/>
        </p:nvSpPr>
        <p:spPr>
          <a:xfrm>
            <a:off x="4923454" y="0"/>
            <a:ext cx="4220546" cy="5143500"/>
          </a:xfrm>
          <a:custGeom>
            <a:rect b="b" l="l" r="r" t="t"/>
            <a:pathLst>
              <a:path extrusionOk="0" h="6858000" w="5627394">
                <a:moveTo>
                  <a:pt x="2477304" y="0"/>
                </a:moveTo>
                <a:lnTo>
                  <a:pt x="3754526" y="0"/>
                </a:lnTo>
                <a:lnTo>
                  <a:pt x="4079695" y="0"/>
                </a:lnTo>
                <a:lnTo>
                  <a:pt x="4174278" y="0"/>
                </a:lnTo>
                <a:lnTo>
                  <a:pt x="5627394" y="0"/>
                </a:lnTo>
                <a:lnTo>
                  <a:pt x="5627394" y="6858000"/>
                </a:lnTo>
                <a:lnTo>
                  <a:pt x="4174278" y="6858000"/>
                </a:lnTo>
                <a:lnTo>
                  <a:pt x="4079695" y="6858000"/>
                </a:lnTo>
                <a:lnTo>
                  <a:pt x="3754526" y="6858000"/>
                </a:lnTo>
                <a:lnTo>
                  <a:pt x="2483684" y="6858000"/>
                </a:lnTo>
                <a:lnTo>
                  <a:pt x="1428122" y="5778655"/>
                </a:lnTo>
                <a:cubicBezTo>
                  <a:pt x="970235" y="5310587"/>
                  <a:pt x="366044" y="4834546"/>
                  <a:pt x="105392" y="4216909"/>
                </a:cubicBezTo>
                <a:cubicBezTo>
                  <a:pt x="-89419" y="3754303"/>
                  <a:pt x="5535" y="3266281"/>
                  <a:pt x="229555" y="2833790"/>
                </a:cubicBezTo>
                <a:cubicBezTo>
                  <a:pt x="493978" y="2323702"/>
                  <a:pt x="890947" y="1877614"/>
                  <a:pt x="1251175" y="1435372"/>
                </a:cubicBezTo>
                <a:cubicBezTo>
                  <a:pt x="1484779" y="1148215"/>
                  <a:pt x="1722083" y="864127"/>
                  <a:pt x="1963042" y="583323"/>
                </a:cubicBez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774" name="Google Shape;1774;p138"/>
          <p:cNvSpPr/>
          <p:nvPr>
            <p:ph idx="2" type="pic"/>
          </p:nvPr>
        </p:nvSpPr>
        <p:spPr>
          <a:xfrm>
            <a:off x="5809765" y="1347788"/>
            <a:ext cx="2448000" cy="2448000"/>
          </a:xfrm>
          <a:prstGeom prst="rect">
            <a:avLst/>
          </a:prstGeom>
          <a:noFill/>
          <a:ln>
            <a:noFill/>
          </a:ln>
        </p:spPr>
      </p:sp>
      <p:sp>
        <p:nvSpPr>
          <p:cNvPr id="1775" name="Google Shape;1775;p138"/>
          <p:cNvSpPr txBox="1"/>
          <p:nvPr>
            <p:ph idx="1" type="body"/>
          </p:nvPr>
        </p:nvSpPr>
        <p:spPr>
          <a:xfrm>
            <a:off x="126855" y="2307315"/>
            <a:ext cx="3943200" cy="534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rgbClr val="7F7F7F"/>
              </a:buClr>
              <a:buSzPts val="2400"/>
              <a:buNone/>
              <a:defRPr sz="2400"/>
            </a:lvl1pPr>
            <a:lvl2pPr indent="-317500" lvl="1" marL="914400" algn="l">
              <a:lnSpc>
                <a:spcPct val="90000"/>
              </a:lnSpc>
              <a:spcBef>
                <a:spcPts val="400"/>
              </a:spcBef>
              <a:spcAft>
                <a:spcPts val="0"/>
              </a:spcAft>
              <a:buClr>
                <a:srgbClr val="7F7F7F"/>
              </a:buClr>
              <a:buSzPts val="1400"/>
              <a:buChar char="•"/>
              <a:defRPr/>
            </a:lvl2pPr>
            <a:lvl3pPr indent="-317500" lvl="2" marL="1371600" algn="l">
              <a:lnSpc>
                <a:spcPct val="90000"/>
              </a:lnSpc>
              <a:spcBef>
                <a:spcPts val="400"/>
              </a:spcBef>
              <a:spcAft>
                <a:spcPts val="0"/>
              </a:spcAft>
              <a:buClr>
                <a:srgbClr val="7F7F7F"/>
              </a:buClr>
              <a:buSzPts val="1400"/>
              <a:buChar char="•"/>
              <a:defRPr/>
            </a:lvl3pPr>
            <a:lvl4pPr indent="-317500" lvl="3" marL="1828800" algn="l">
              <a:lnSpc>
                <a:spcPct val="90000"/>
              </a:lnSpc>
              <a:spcBef>
                <a:spcPts val="400"/>
              </a:spcBef>
              <a:spcAft>
                <a:spcPts val="0"/>
              </a:spcAft>
              <a:buClr>
                <a:srgbClr val="7F7F7F"/>
              </a:buClr>
              <a:buSzPts val="1400"/>
              <a:buChar char="•"/>
              <a:defRPr/>
            </a:lvl4pPr>
            <a:lvl5pPr indent="-317500" lvl="4" marL="2286000" algn="l">
              <a:lnSpc>
                <a:spcPct val="90000"/>
              </a:lnSpc>
              <a:spcBef>
                <a:spcPts val="400"/>
              </a:spcBef>
              <a:spcAft>
                <a:spcPts val="0"/>
              </a:spcAft>
              <a:buClr>
                <a:srgbClr val="7F7F7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76" name="Shape 1776"/>
        <p:cNvGrpSpPr/>
        <p:nvPr/>
      </p:nvGrpSpPr>
      <p:grpSpPr>
        <a:xfrm>
          <a:off x="0" y="0"/>
          <a:ext cx="0" cy="0"/>
          <a:chOff x="0" y="0"/>
          <a:chExt cx="0" cy="0"/>
        </a:xfrm>
      </p:grpSpPr>
      <p:sp>
        <p:nvSpPr>
          <p:cNvPr id="1777" name="Google Shape;1777;p139"/>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78" name="Google Shape;1778;p139"/>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79" name="Shape 1779"/>
        <p:cNvGrpSpPr/>
        <p:nvPr/>
      </p:nvGrpSpPr>
      <p:grpSpPr>
        <a:xfrm>
          <a:off x="0" y="0"/>
          <a:ext cx="0" cy="0"/>
          <a:chOff x="0" y="0"/>
          <a:chExt cx="0" cy="0"/>
        </a:xfrm>
      </p:grpSpPr>
      <p:sp>
        <p:nvSpPr>
          <p:cNvPr id="1780" name="Google Shape;1780;p140"/>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Font typeface="Ubuntu"/>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81" name="Google Shape;1781;p140"/>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Clr>
                <a:srgbClr val="7F7F7F"/>
              </a:buClr>
              <a:buSzPts val="1400"/>
              <a:buChar char=" "/>
              <a:defRPr/>
            </a:lvl1pPr>
            <a:lvl2pPr indent="-317500" lvl="1" marL="914400" algn="l">
              <a:lnSpc>
                <a:spcPct val="90000"/>
              </a:lnSpc>
              <a:spcBef>
                <a:spcPts val="200"/>
              </a:spcBef>
              <a:spcAft>
                <a:spcPts val="0"/>
              </a:spcAft>
              <a:buClr>
                <a:srgbClr val="7F7F7F"/>
              </a:buClr>
              <a:buSzPts val="1400"/>
              <a:buChar char="◦"/>
              <a:defRPr/>
            </a:lvl2pPr>
            <a:lvl3pPr indent="-317500" lvl="2" marL="1371600" algn="l">
              <a:lnSpc>
                <a:spcPct val="90000"/>
              </a:lnSpc>
              <a:spcBef>
                <a:spcPts val="300"/>
              </a:spcBef>
              <a:spcAft>
                <a:spcPts val="0"/>
              </a:spcAft>
              <a:buClr>
                <a:srgbClr val="7F7F7F"/>
              </a:buClr>
              <a:buSzPts val="1400"/>
              <a:buChar char="◦"/>
              <a:defRPr/>
            </a:lvl3pPr>
            <a:lvl4pPr indent="-317500" lvl="3" marL="1828800" algn="l">
              <a:lnSpc>
                <a:spcPct val="90000"/>
              </a:lnSpc>
              <a:spcBef>
                <a:spcPts val="300"/>
              </a:spcBef>
              <a:spcAft>
                <a:spcPts val="0"/>
              </a:spcAft>
              <a:buClr>
                <a:srgbClr val="7F7F7F"/>
              </a:buClr>
              <a:buSzPts val="1400"/>
              <a:buChar char="◦"/>
              <a:defRPr/>
            </a:lvl4pPr>
            <a:lvl5pPr indent="-317500" lvl="4" marL="2286000" algn="l">
              <a:lnSpc>
                <a:spcPct val="90000"/>
              </a:lnSpc>
              <a:spcBef>
                <a:spcPts val="300"/>
              </a:spcBef>
              <a:spcAft>
                <a:spcPts val="0"/>
              </a:spcAft>
              <a:buClr>
                <a:srgbClr val="7F7F7F"/>
              </a:buClr>
              <a:buSzPts val="1400"/>
              <a:buChar char="◦"/>
              <a:defRPr/>
            </a:lvl5pPr>
            <a:lvl6pPr indent="-317500" lvl="5" marL="2743200" algn="l">
              <a:lnSpc>
                <a:spcPct val="90000"/>
              </a:lnSpc>
              <a:spcBef>
                <a:spcPts val="300"/>
              </a:spcBef>
              <a:spcAft>
                <a:spcPts val="0"/>
              </a:spcAft>
              <a:buClr>
                <a:schemeClr val="dk1"/>
              </a:buClr>
              <a:buSzPts val="1400"/>
              <a:buChar char="◦"/>
              <a:defRPr/>
            </a:lvl6pPr>
            <a:lvl7pPr indent="-317500" lvl="6" marL="3200400" algn="l">
              <a:lnSpc>
                <a:spcPct val="90000"/>
              </a:lnSpc>
              <a:spcBef>
                <a:spcPts val="300"/>
              </a:spcBef>
              <a:spcAft>
                <a:spcPts val="0"/>
              </a:spcAft>
              <a:buClr>
                <a:schemeClr val="dk1"/>
              </a:buClr>
              <a:buSzPts val="1400"/>
              <a:buChar char="◦"/>
              <a:defRPr/>
            </a:lvl7pPr>
            <a:lvl8pPr indent="-317500" lvl="7" marL="3657600" algn="l">
              <a:lnSpc>
                <a:spcPct val="90000"/>
              </a:lnSpc>
              <a:spcBef>
                <a:spcPts val="300"/>
              </a:spcBef>
              <a:spcAft>
                <a:spcPts val="0"/>
              </a:spcAft>
              <a:buClr>
                <a:schemeClr val="dk1"/>
              </a:buClr>
              <a:buSzPts val="1400"/>
              <a:buChar char="◦"/>
              <a:defRPr/>
            </a:lvl8pPr>
            <a:lvl9pPr indent="-317500" lvl="8" marL="4114800" algn="l">
              <a:lnSpc>
                <a:spcPct val="90000"/>
              </a:lnSpc>
              <a:spcBef>
                <a:spcPts val="300"/>
              </a:spcBef>
              <a:spcAft>
                <a:spcPts val="300"/>
              </a:spcAft>
              <a:buClr>
                <a:schemeClr val="dk1"/>
              </a:buClr>
              <a:buSzPts val="1400"/>
              <a:buChar char="◦"/>
              <a:defRPr/>
            </a:lvl9pPr>
          </a:lstStyle>
          <a:p/>
        </p:txBody>
      </p:sp>
      <p:sp>
        <p:nvSpPr>
          <p:cNvPr id="1782" name="Google Shape;1782;p14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83" name="Google Shape;1783;p14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84" name="Google Shape;1784;p140"/>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Lecture Standard ">
  <p:cSld name="5_Lecture Standard ">
    <p:spTree>
      <p:nvGrpSpPr>
        <p:cNvPr id="1785" name="Shape 1785"/>
        <p:cNvGrpSpPr/>
        <p:nvPr/>
      </p:nvGrpSpPr>
      <p:grpSpPr>
        <a:xfrm>
          <a:off x="0" y="0"/>
          <a:ext cx="0" cy="0"/>
          <a:chOff x="0" y="0"/>
          <a:chExt cx="0" cy="0"/>
        </a:xfrm>
      </p:grpSpPr>
      <p:pic>
        <p:nvPicPr>
          <p:cNvPr descr="A blue and green gradient&#10;&#10;Description automatically generated" id="1786" name="Google Shape;1786;p14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87" name="Google Shape;1787;p141"/>
          <p:cNvSpPr txBox="1"/>
          <p:nvPr/>
        </p:nvSpPr>
        <p:spPr>
          <a:xfrm>
            <a:off x="124648" y="4817150"/>
            <a:ext cx="1557900" cy="19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788" name="Google Shape;1788;p141"/>
          <p:cNvSpPr txBox="1"/>
          <p:nvPr>
            <p:ph idx="1" type="body"/>
          </p:nvPr>
        </p:nvSpPr>
        <p:spPr>
          <a:xfrm>
            <a:off x="1443038" y="2379382"/>
            <a:ext cx="6258000" cy="404700"/>
          </a:xfrm>
          <a:prstGeom prst="rect">
            <a:avLst/>
          </a:prstGeom>
          <a:noFill/>
          <a:ln>
            <a:noFill/>
          </a:ln>
        </p:spPr>
        <p:txBody>
          <a:bodyPr anchorCtr="0" anchor="ctr"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400"/>
              <a:buNone/>
              <a:defRPr b="1" sz="2400">
                <a:solidFill>
                  <a:schemeClr val="lt1"/>
                </a:solidFill>
              </a:defRPr>
            </a:lvl1pPr>
            <a:lvl2pPr indent="-317500" lvl="1" marL="914400" algn="l">
              <a:lnSpc>
                <a:spcPct val="90000"/>
              </a:lnSpc>
              <a:spcBef>
                <a:spcPts val="400"/>
              </a:spcBef>
              <a:spcAft>
                <a:spcPts val="0"/>
              </a:spcAft>
              <a:buClr>
                <a:srgbClr val="7F7F7F"/>
              </a:buClr>
              <a:buSzPts val="1400"/>
              <a:buChar char="•"/>
              <a:defRPr/>
            </a:lvl2pPr>
            <a:lvl3pPr indent="-317500" lvl="2" marL="1371600" algn="l">
              <a:lnSpc>
                <a:spcPct val="90000"/>
              </a:lnSpc>
              <a:spcBef>
                <a:spcPts val="400"/>
              </a:spcBef>
              <a:spcAft>
                <a:spcPts val="0"/>
              </a:spcAft>
              <a:buClr>
                <a:srgbClr val="7F7F7F"/>
              </a:buClr>
              <a:buSzPts val="1400"/>
              <a:buChar char="•"/>
              <a:defRPr/>
            </a:lvl3pPr>
            <a:lvl4pPr indent="-317500" lvl="3" marL="1828800" algn="l">
              <a:lnSpc>
                <a:spcPct val="90000"/>
              </a:lnSpc>
              <a:spcBef>
                <a:spcPts val="400"/>
              </a:spcBef>
              <a:spcAft>
                <a:spcPts val="0"/>
              </a:spcAft>
              <a:buClr>
                <a:srgbClr val="7F7F7F"/>
              </a:buClr>
              <a:buSzPts val="1400"/>
              <a:buChar char="•"/>
              <a:defRPr/>
            </a:lvl4pPr>
            <a:lvl5pPr indent="-317500" lvl="4" marL="2286000" algn="l">
              <a:lnSpc>
                <a:spcPct val="90000"/>
              </a:lnSpc>
              <a:spcBef>
                <a:spcPts val="400"/>
              </a:spcBef>
              <a:spcAft>
                <a:spcPts val="0"/>
              </a:spcAft>
              <a:buClr>
                <a:srgbClr val="7F7F7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cture Standard ">
  <p:cSld name="2_Lecture Standard ">
    <p:spTree>
      <p:nvGrpSpPr>
        <p:cNvPr id="1789" name="Shape 1789"/>
        <p:cNvGrpSpPr/>
        <p:nvPr/>
      </p:nvGrpSpPr>
      <p:grpSpPr>
        <a:xfrm>
          <a:off x="0" y="0"/>
          <a:ext cx="0" cy="0"/>
          <a:chOff x="0" y="0"/>
          <a:chExt cx="0" cy="0"/>
        </a:xfrm>
      </p:grpSpPr>
      <p:pic>
        <p:nvPicPr>
          <p:cNvPr descr="A blue and purple background&#10;&#10;Description automatically generated with low confidence" id="1790" name="Google Shape;1790;p14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91" name="Google Shape;1791;p142"/>
          <p:cNvSpPr txBox="1"/>
          <p:nvPr/>
        </p:nvSpPr>
        <p:spPr>
          <a:xfrm>
            <a:off x="124656" y="4817150"/>
            <a:ext cx="1184100" cy="184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792" name="Google Shape;1792;p142"/>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100"/>
              <a:buFont typeface="Ubuntu"/>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1793" name="Shape 1793"/>
        <p:cNvGrpSpPr/>
        <p:nvPr/>
      </p:nvGrpSpPr>
      <p:grpSpPr>
        <a:xfrm>
          <a:off x="0" y="0"/>
          <a:ext cx="0" cy="0"/>
          <a:chOff x="0" y="0"/>
          <a:chExt cx="0" cy="0"/>
        </a:xfrm>
      </p:grpSpPr>
      <p:sp>
        <p:nvSpPr>
          <p:cNvPr id="1794" name="Google Shape;1794;p143"/>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95" name="Google Shape;1795;p143"/>
          <p:cNvSpPr/>
          <p:nvPr>
            <p:ph idx="1" type="body"/>
          </p:nvPr>
        </p:nvSpPr>
        <p:spPr>
          <a:xfrm>
            <a:off x="4572000" y="816769"/>
            <a:ext cx="4293300" cy="3780300"/>
          </a:xfrm>
          <a:prstGeom prst="roundRect">
            <a:avLst>
              <a:gd fmla="val 2683" name="adj"/>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86868B"/>
              </a:buClr>
              <a:buSzPts val="1400"/>
              <a:buChar char="•"/>
              <a:defRPr sz="1400">
                <a:solidFill>
                  <a:srgbClr val="86868B"/>
                </a:solidFill>
              </a:defRPr>
            </a:lvl1pPr>
            <a:lvl2pPr indent="-317500" lvl="1" marL="914400" algn="l">
              <a:lnSpc>
                <a:spcPct val="90000"/>
              </a:lnSpc>
              <a:spcBef>
                <a:spcPts val="400"/>
              </a:spcBef>
              <a:spcAft>
                <a:spcPts val="0"/>
              </a:spcAft>
              <a:buClr>
                <a:srgbClr val="9CA3AF"/>
              </a:buClr>
              <a:buSzPts val="1400"/>
              <a:buChar char="•"/>
              <a:defRPr sz="1400">
                <a:solidFill>
                  <a:srgbClr val="9CA3AF"/>
                </a:solidFill>
              </a:defRPr>
            </a:lvl2pPr>
            <a:lvl3pPr indent="-317500" lvl="2" marL="1371600" algn="l">
              <a:lnSpc>
                <a:spcPct val="90000"/>
              </a:lnSpc>
              <a:spcBef>
                <a:spcPts val="400"/>
              </a:spcBef>
              <a:spcAft>
                <a:spcPts val="0"/>
              </a:spcAft>
              <a:buClr>
                <a:srgbClr val="BFBFBF"/>
              </a:buClr>
              <a:buSzPts val="1400"/>
              <a:buChar char="•"/>
              <a:defRPr sz="1400">
                <a:solidFill>
                  <a:srgbClr val="BFBFBF"/>
                </a:solidFill>
              </a:defRPr>
            </a:lvl3pPr>
            <a:lvl4pPr indent="-317500" lvl="3" marL="1828800" algn="l">
              <a:lnSpc>
                <a:spcPct val="90000"/>
              </a:lnSpc>
              <a:spcBef>
                <a:spcPts val="400"/>
              </a:spcBef>
              <a:spcAft>
                <a:spcPts val="0"/>
              </a:spcAft>
              <a:buClr>
                <a:srgbClr val="BFBFBF"/>
              </a:buClr>
              <a:buSzPts val="1400"/>
              <a:buChar char="•"/>
              <a:defRPr sz="1400">
                <a:solidFill>
                  <a:srgbClr val="BFBFBF"/>
                </a:solidFill>
              </a:defRPr>
            </a:lvl4pPr>
            <a:lvl5pPr indent="-317500" lvl="4" marL="2286000" algn="l">
              <a:lnSpc>
                <a:spcPct val="90000"/>
              </a:lnSpc>
              <a:spcBef>
                <a:spcPts val="400"/>
              </a:spcBef>
              <a:spcAft>
                <a:spcPts val="0"/>
              </a:spcAft>
              <a:buClr>
                <a:srgbClr val="BFBFBF"/>
              </a:buClr>
              <a:buSzPts val="1400"/>
              <a:buChar char="•"/>
              <a:defRPr sz="1400">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6" name="Google Shape;1796;p143"/>
          <p:cNvSpPr/>
          <p:nvPr/>
        </p:nvSpPr>
        <p:spPr>
          <a:xfrm flipH="1" rot="10800000">
            <a:off x="278606" y="1052202"/>
            <a:ext cx="4293300" cy="3544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797" name="Google Shape;1797;p143"/>
          <p:cNvSpPr/>
          <p:nvPr/>
        </p:nvSpPr>
        <p:spPr>
          <a:xfrm>
            <a:off x="278608" y="829094"/>
            <a:ext cx="4293300" cy="2232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1798" name="Google Shape;1798;p143"/>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799" name="Google Shape;1799;p143"/>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00" name="Google Shape;1800;p143"/>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01" name="Google Shape;1801;p143"/>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1802" name="Shape 1802"/>
        <p:cNvGrpSpPr/>
        <p:nvPr/>
      </p:nvGrpSpPr>
      <p:grpSpPr>
        <a:xfrm>
          <a:off x="0" y="0"/>
          <a:ext cx="0" cy="0"/>
          <a:chOff x="0" y="0"/>
          <a:chExt cx="0" cy="0"/>
        </a:xfrm>
      </p:grpSpPr>
      <p:sp>
        <p:nvSpPr>
          <p:cNvPr id="1803" name="Google Shape;1803;p144"/>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04" name="Google Shape;1804;p144"/>
          <p:cNvSpPr/>
          <p:nvPr/>
        </p:nvSpPr>
        <p:spPr>
          <a:xfrm flipH="1" rot="10800000">
            <a:off x="278606" y="1052202"/>
            <a:ext cx="8586900" cy="3544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805" name="Google Shape;1805;p144"/>
          <p:cNvSpPr/>
          <p:nvPr/>
        </p:nvSpPr>
        <p:spPr>
          <a:xfrm>
            <a:off x="278607" y="816769"/>
            <a:ext cx="85869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1806" name="Google Shape;1806;p144"/>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07" name="Google Shape;1807;p144"/>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08" name="Google Shape;1808;p144"/>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09" name="Google Shape;1809;p144"/>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1810" name="Shape 1810"/>
        <p:cNvGrpSpPr/>
        <p:nvPr/>
      </p:nvGrpSpPr>
      <p:grpSpPr>
        <a:xfrm>
          <a:off x="0" y="0"/>
          <a:ext cx="0" cy="0"/>
          <a:chOff x="0" y="0"/>
          <a:chExt cx="0" cy="0"/>
        </a:xfrm>
      </p:grpSpPr>
      <p:grpSp>
        <p:nvGrpSpPr>
          <p:cNvPr id="1811" name="Google Shape;1811;p145"/>
          <p:cNvGrpSpPr/>
          <p:nvPr/>
        </p:nvGrpSpPr>
        <p:grpSpPr>
          <a:xfrm>
            <a:off x="278606" y="276224"/>
            <a:ext cx="8586676" cy="4320779"/>
            <a:chOff x="371475" y="368299"/>
            <a:chExt cx="11448901" cy="5761039"/>
          </a:xfrm>
        </p:grpSpPr>
        <p:sp>
          <p:nvSpPr>
            <p:cNvPr id="1812" name="Google Shape;1812;p145"/>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813" name="Google Shape;1813;p145"/>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1814" name="Google Shape;1814;p145"/>
            <p:cNvSpPr/>
            <p:nvPr/>
          </p:nvSpPr>
          <p:spPr>
            <a:xfrm>
              <a:off x="518613" y="470752"/>
              <a:ext cx="109200" cy="1092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15" name="Google Shape;1815;p145"/>
            <p:cNvSpPr/>
            <p:nvPr/>
          </p:nvSpPr>
          <p:spPr>
            <a:xfrm>
              <a:off x="778111" y="470752"/>
              <a:ext cx="109200" cy="1092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16" name="Google Shape;1816;p145"/>
            <p:cNvSpPr/>
            <p:nvPr/>
          </p:nvSpPr>
          <p:spPr>
            <a:xfrm>
              <a:off x="1037609" y="470752"/>
              <a:ext cx="109200" cy="1092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62" name="Shape 62"/>
        <p:cNvGrpSpPr/>
        <p:nvPr/>
      </p:nvGrpSpPr>
      <p:grpSpPr>
        <a:xfrm>
          <a:off x="0" y="0"/>
          <a:ext cx="0" cy="0"/>
          <a:chOff x="0" y="0"/>
          <a:chExt cx="0" cy="0"/>
        </a:xfrm>
      </p:grpSpPr>
      <p:sp>
        <p:nvSpPr>
          <p:cNvPr id="63" name="Google Shape;63;p16"/>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6"/>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7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1817" name="Shape 1817"/>
        <p:cNvGrpSpPr/>
        <p:nvPr/>
      </p:nvGrpSpPr>
      <p:grpSpPr>
        <a:xfrm>
          <a:off x="0" y="0"/>
          <a:ext cx="0" cy="0"/>
          <a:chOff x="0" y="0"/>
          <a:chExt cx="0" cy="0"/>
        </a:xfrm>
      </p:grpSpPr>
      <p:sp>
        <p:nvSpPr>
          <p:cNvPr id="1818" name="Google Shape;1818;p146"/>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2100"/>
              <a:buFont typeface="Ubuntu"/>
              <a:buNone/>
              <a:defRPr sz="2100">
                <a:solidFill>
                  <a:schemeClr val="dk1"/>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19" name="Google Shape;1819;p146"/>
          <p:cNvSpPr txBox="1"/>
          <p:nvPr>
            <p:ph idx="1" type="body"/>
          </p:nvPr>
        </p:nvSpPr>
        <p:spPr>
          <a:xfrm>
            <a:off x="278606" y="2571750"/>
            <a:ext cx="8586900" cy="17550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7F7F7F"/>
              </a:buClr>
              <a:buSzPts val="2100"/>
              <a:buChar char="•"/>
              <a:defRPr>
                <a:solidFill>
                  <a:srgbClr val="7F7F7F"/>
                </a:solidFill>
              </a:defRPr>
            </a:lvl1pPr>
            <a:lvl2pPr indent="-342900" lvl="1" marL="914400" algn="l">
              <a:lnSpc>
                <a:spcPct val="90000"/>
              </a:lnSpc>
              <a:spcBef>
                <a:spcPts val="400"/>
              </a:spcBef>
              <a:spcAft>
                <a:spcPts val="0"/>
              </a:spcAft>
              <a:buClr>
                <a:srgbClr val="9CA3AF"/>
              </a:buClr>
              <a:buSzPts val="1800"/>
              <a:buChar char="•"/>
              <a:defRPr>
                <a:solidFill>
                  <a:srgbClr val="9CA3AF"/>
                </a:solidFill>
              </a:defRPr>
            </a:lvl2pPr>
            <a:lvl3pPr indent="-323850" lvl="2" marL="1371600" algn="l">
              <a:lnSpc>
                <a:spcPct val="90000"/>
              </a:lnSpc>
              <a:spcBef>
                <a:spcPts val="400"/>
              </a:spcBef>
              <a:spcAft>
                <a:spcPts val="0"/>
              </a:spcAft>
              <a:buClr>
                <a:srgbClr val="BFBFBF"/>
              </a:buClr>
              <a:buSzPts val="1500"/>
              <a:buChar char="•"/>
              <a:defRPr>
                <a:solidFill>
                  <a:srgbClr val="BFBFB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20" name="Google Shape;1820;p146"/>
          <p:cNvSpPr/>
          <p:nvPr/>
        </p:nvSpPr>
        <p:spPr>
          <a:xfrm flipH="1" rot="10800000">
            <a:off x="278606" y="1052250"/>
            <a:ext cx="8586900" cy="15195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821" name="Google Shape;1821;p146"/>
          <p:cNvSpPr/>
          <p:nvPr/>
        </p:nvSpPr>
        <p:spPr>
          <a:xfrm>
            <a:off x="278607" y="816769"/>
            <a:ext cx="85869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1822" name="Google Shape;1822;p146"/>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23" name="Google Shape;1823;p146"/>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24" name="Google Shape;1824;p146"/>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25" name="Google Shape;1825;p146"/>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1826" name="Shape 1826"/>
        <p:cNvGrpSpPr/>
        <p:nvPr/>
      </p:nvGrpSpPr>
      <p:grpSpPr>
        <a:xfrm>
          <a:off x="0" y="0"/>
          <a:ext cx="0" cy="0"/>
          <a:chOff x="0" y="0"/>
          <a:chExt cx="0" cy="0"/>
        </a:xfrm>
      </p:grpSpPr>
      <p:sp>
        <p:nvSpPr>
          <p:cNvPr id="1827" name="Google Shape;1827;p147"/>
          <p:cNvSpPr txBox="1"/>
          <p:nvPr>
            <p:ph type="title"/>
          </p:nvPr>
        </p:nvSpPr>
        <p:spPr>
          <a:xfrm>
            <a:off x="278606" y="276225"/>
            <a:ext cx="8586900" cy="552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28" name="Google Shape;1828;p147"/>
          <p:cNvSpPr txBox="1"/>
          <p:nvPr>
            <p:ph idx="1" type="body"/>
          </p:nvPr>
        </p:nvSpPr>
        <p:spPr>
          <a:xfrm>
            <a:off x="4572000" y="1068972"/>
            <a:ext cx="4293300" cy="32460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7F7F7F"/>
              </a:buClr>
              <a:buSzPts val="2100"/>
              <a:buChar char="•"/>
              <a:defRPr>
                <a:solidFill>
                  <a:srgbClr val="7F7F7F"/>
                </a:solidFill>
              </a:defRPr>
            </a:lvl1pPr>
            <a:lvl2pPr indent="-342900" lvl="1" marL="914400" algn="l">
              <a:lnSpc>
                <a:spcPct val="90000"/>
              </a:lnSpc>
              <a:spcBef>
                <a:spcPts val="400"/>
              </a:spcBef>
              <a:spcAft>
                <a:spcPts val="0"/>
              </a:spcAft>
              <a:buClr>
                <a:srgbClr val="9CA3AF"/>
              </a:buClr>
              <a:buSzPts val="1800"/>
              <a:buChar char="•"/>
              <a:defRPr>
                <a:solidFill>
                  <a:srgbClr val="9CA3AF"/>
                </a:solidFill>
              </a:defRPr>
            </a:lvl2pPr>
            <a:lvl3pPr indent="-323850" lvl="2" marL="1371600" algn="l">
              <a:lnSpc>
                <a:spcPct val="90000"/>
              </a:lnSpc>
              <a:spcBef>
                <a:spcPts val="400"/>
              </a:spcBef>
              <a:spcAft>
                <a:spcPts val="0"/>
              </a:spcAft>
              <a:buClr>
                <a:srgbClr val="BFBFBF"/>
              </a:buClr>
              <a:buSzPts val="1500"/>
              <a:buChar char="•"/>
              <a:defRPr>
                <a:solidFill>
                  <a:srgbClr val="BFBFB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29" name="Google Shape;1829;p147"/>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1830" name="Shape 1830"/>
        <p:cNvGrpSpPr/>
        <p:nvPr/>
      </p:nvGrpSpPr>
      <p:grpSpPr>
        <a:xfrm>
          <a:off x="0" y="0"/>
          <a:ext cx="0" cy="0"/>
          <a:chOff x="0" y="0"/>
          <a:chExt cx="0" cy="0"/>
        </a:xfrm>
      </p:grpSpPr>
      <p:sp>
        <p:nvSpPr>
          <p:cNvPr id="1831" name="Google Shape;1831;p148"/>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32" name="Google Shape;1832;p148"/>
          <p:cNvSpPr txBox="1"/>
          <p:nvPr>
            <p:ph idx="1" type="body"/>
          </p:nvPr>
        </p:nvSpPr>
        <p:spPr>
          <a:xfrm>
            <a:off x="278606" y="822722"/>
            <a:ext cx="8586900" cy="35040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7F7F7F"/>
              </a:buClr>
              <a:buSzPts val="2100"/>
              <a:buChar char="•"/>
              <a:defRPr>
                <a:solidFill>
                  <a:srgbClr val="7F7F7F"/>
                </a:solidFill>
              </a:defRPr>
            </a:lvl1pPr>
            <a:lvl2pPr indent="-342900" lvl="1" marL="914400" algn="l">
              <a:lnSpc>
                <a:spcPct val="90000"/>
              </a:lnSpc>
              <a:spcBef>
                <a:spcPts val="400"/>
              </a:spcBef>
              <a:spcAft>
                <a:spcPts val="0"/>
              </a:spcAft>
              <a:buClr>
                <a:srgbClr val="86868B"/>
              </a:buClr>
              <a:buSzPts val="1800"/>
              <a:buChar char="•"/>
              <a:defRPr>
                <a:solidFill>
                  <a:srgbClr val="86868B"/>
                </a:solidFill>
              </a:defRPr>
            </a:lvl2pPr>
            <a:lvl3pPr indent="-323850" lvl="2" marL="1371600" algn="l">
              <a:lnSpc>
                <a:spcPct val="90000"/>
              </a:lnSpc>
              <a:spcBef>
                <a:spcPts val="400"/>
              </a:spcBef>
              <a:spcAft>
                <a:spcPts val="0"/>
              </a:spcAft>
              <a:buClr>
                <a:srgbClr val="BFBFBF"/>
              </a:buClr>
              <a:buSzPts val="1500"/>
              <a:buChar char="•"/>
              <a:defRPr>
                <a:solidFill>
                  <a:srgbClr val="BFBFB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33" name="Google Shape;1833;p148"/>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1834" name="Shape 1834"/>
        <p:cNvGrpSpPr/>
        <p:nvPr/>
      </p:nvGrpSpPr>
      <p:grpSpPr>
        <a:xfrm>
          <a:off x="0" y="0"/>
          <a:ext cx="0" cy="0"/>
          <a:chOff x="0" y="0"/>
          <a:chExt cx="0" cy="0"/>
        </a:xfrm>
      </p:grpSpPr>
      <p:sp>
        <p:nvSpPr>
          <p:cNvPr id="1835" name="Google Shape;1835;p149"/>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36" name="Google Shape;1836;p149"/>
          <p:cNvSpPr/>
          <p:nvPr/>
        </p:nvSpPr>
        <p:spPr>
          <a:xfrm>
            <a:off x="278606" y="822932"/>
            <a:ext cx="8586900" cy="3503700"/>
          </a:xfrm>
          <a:prstGeom prst="roundRect">
            <a:avLst>
              <a:gd fmla="val 2352"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37" name="Google Shape;1837;p149"/>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1838" name="Shape 1838"/>
        <p:cNvGrpSpPr/>
        <p:nvPr/>
      </p:nvGrpSpPr>
      <p:grpSpPr>
        <a:xfrm>
          <a:off x="0" y="0"/>
          <a:ext cx="0" cy="0"/>
          <a:chOff x="0" y="0"/>
          <a:chExt cx="0" cy="0"/>
        </a:xfrm>
      </p:grpSpPr>
      <p:sp>
        <p:nvSpPr>
          <p:cNvPr id="1839" name="Google Shape;1839;p150"/>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A5A5A5"/>
              </a:buClr>
              <a:buSzPts val="3300"/>
              <a:buFont typeface="Ubuntu"/>
              <a:buNone/>
              <a:defRPr sz="3300">
                <a:solidFill>
                  <a:srgbClr val="A5A5A5"/>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1840" name="Shape 1840"/>
        <p:cNvGrpSpPr/>
        <p:nvPr/>
      </p:nvGrpSpPr>
      <p:grpSpPr>
        <a:xfrm>
          <a:off x="0" y="0"/>
          <a:ext cx="0" cy="0"/>
          <a:chOff x="0" y="0"/>
          <a:chExt cx="0" cy="0"/>
        </a:xfrm>
      </p:grpSpPr>
      <p:sp>
        <p:nvSpPr>
          <p:cNvPr id="1841" name="Google Shape;1841;p151"/>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4CBD4"/>
              </a:buClr>
              <a:buSzPts val="3300"/>
              <a:buFont typeface="Ubuntu"/>
              <a:buNone/>
              <a:defRPr sz="3300">
                <a:solidFill>
                  <a:srgbClr val="34CBD4"/>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1842" name="Shape 1842"/>
        <p:cNvGrpSpPr/>
        <p:nvPr/>
      </p:nvGrpSpPr>
      <p:grpSpPr>
        <a:xfrm>
          <a:off x="0" y="0"/>
          <a:ext cx="0" cy="0"/>
          <a:chOff x="0" y="0"/>
          <a:chExt cx="0" cy="0"/>
        </a:xfrm>
      </p:grpSpPr>
      <p:sp>
        <p:nvSpPr>
          <p:cNvPr id="1843" name="Google Shape;1843;p152"/>
          <p:cNvSpPr txBox="1"/>
          <p:nvPr>
            <p:ph idx="1" type="body"/>
          </p:nvPr>
        </p:nvSpPr>
        <p:spPr>
          <a:xfrm>
            <a:off x="278606" y="276225"/>
            <a:ext cx="8586900" cy="40506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111827"/>
              </a:buClr>
              <a:buSzPts val="2100"/>
              <a:buChar char="•"/>
              <a:defRPr>
                <a:solidFill>
                  <a:srgbClr val="111827"/>
                </a:solidFill>
              </a:defRPr>
            </a:lvl1pPr>
            <a:lvl2pPr indent="-342900" lvl="1" marL="914400" algn="l">
              <a:lnSpc>
                <a:spcPct val="90000"/>
              </a:lnSpc>
              <a:spcBef>
                <a:spcPts val="400"/>
              </a:spcBef>
              <a:spcAft>
                <a:spcPts val="0"/>
              </a:spcAft>
              <a:buClr>
                <a:srgbClr val="86868B"/>
              </a:buClr>
              <a:buSzPts val="1800"/>
              <a:buChar char="•"/>
              <a:defRPr>
                <a:solidFill>
                  <a:srgbClr val="86868B"/>
                </a:solidFill>
              </a:defRPr>
            </a:lvl2pPr>
            <a:lvl3pPr indent="-323850" lvl="2" marL="1371600" algn="l">
              <a:lnSpc>
                <a:spcPct val="90000"/>
              </a:lnSpc>
              <a:spcBef>
                <a:spcPts val="400"/>
              </a:spcBef>
              <a:spcAft>
                <a:spcPts val="0"/>
              </a:spcAft>
              <a:buClr>
                <a:srgbClr val="9CA3AF"/>
              </a:buClr>
              <a:buSzPts val="1500"/>
              <a:buChar char="•"/>
              <a:defRPr>
                <a:solidFill>
                  <a:srgbClr val="9CA3A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1844" name="Shape 1844"/>
        <p:cNvGrpSpPr/>
        <p:nvPr/>
      </p:nvGrpSpPr>
      <p:grpSpPr>
        <a:xfrm>
          <a:off x="0" y="0"/>
          <a:ext cx="0" cy="0"/>
          <a:chOff x="0" y="0"/>
          <a:chExt cx="0" cy="0"/>
        </a:xfrm>
      </p:grpSpPr>
      <p:sp>
        <p:nvSpPr>
          <p:cNvPr id="1845" name="Google Shape;1845;p153"/>
          <p:cNvSpPr txBox="1"/>
          <p:nvPr>
            <p:ph idx="1" type="body"/>
          </p:nvPr>
        </p:nvSpPr>
        <p:spPr>
          <a:xfrm>
            <a:off x="4572000" y="276225"/>
            <a:ext cx="4293300" cy="43209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111827"/>
              </a:buClr>
              <a:buSzPts val="2100"/>
              <a:buChar char="•"/>
              <a:defRPr>
                <a:solidFill>
                  <a:srgbClr val="111827"/>
                </a:solidFill>
              </a:defRPr>
            </a:lvl1pPr>
            <a:lvl2pPr indent="-342900" lvl="1" marL="914400" algn="l">
              <a:lnSpc>
                <a:spcPct val="90000"/>
              </a:lnSpc>
              <a:spcBef>
                <a:spcPts val="400"/>
              </a:spcBef>
              <a:spcAft>
                <a:spcPts val="0"/>
              </a:spcAft>
              <a:buClr>
                <a:srgbClr val="86868B"/>
              </a:buClr>
              <a:buSzPts val="1800"/>
              <a:buChar char="•"/>
              <a:defRPr>
                <a:solidFill>
                  <a:srgbClr val="86868B"/>
                </a:solidFill>
              </a:defRPr>
            </a:lvl2pPr>
            <a:lvl3pPr indent="-323850" lvl="2" marL="1371600" algn="l">
              <a:lnSpc>
                <a:spcPct val="90000"/>
              </a:lnSpc>
              <a:spcBef>
                <a:spcPts val="400"/>
              </a:spcBef>
              <a:spcAft>
                <a:spcPts val="0"/>
              </a:spcAft>
              <a:buClr>
                <a:srgbClr val="9CA3AF"/>
              </a:buClr>
              <a:buSzPts val="1500"/>
              <a:buChar char="•"/>
              <a:defRPr>
                <a:solidFill>
                  <a:srgbClr val="9CA3A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46" name="Google Shape;1846;p153"/>
          <p:cNvSpPr/>
          <p:nvPr/>
        </p:nvSpPr>
        <p:spPr>
          <a:xfrm rot="5400000">
            <a:off x="388338" y="166493"/>
            <a:ext cx="4325412" cy="4544877"/>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47" name="Shape 1847"/>
        <p:cNvGrpSpPr/>
        <p:nvPr/>
      </p:nvGrpSpPr>
      <p:grpSpPr>
        <a:xfrm>
          <a:off x="0" y="0"/>
          <a:ext cx="0" cy="0"/>
          <a:chOff x="0" y="0"/>
          <a:chExt cx="0" cy="0"/>
        </a:xfrm>
      </p:grpSpPr>
      <p:sp>
        <p:nvSpPr>
          <p:cNvPr id="1848" name="Google Shape;1848;p154"/>
          <p:cNvSpPr txBox="1"/>
          <p:nvPr>
            <p:ph type="title"/>
          </p:nvPr>
        </p:nvSpPr>
        <p:spPr>
          <a:xfrm>
            <a:off x="278606" y="273844"/>
            <a:ext cx="8586900" cy="5238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8CBD2"/>
              </a:buClr>
              <a:buSzPts val="2100"/>
              <a:buFont typeface="Ubuntu"/>
              <a:buNone/>
              <a:defRPr sz="2100">
                <a:solidFill>
                  <a:srgbClr val="38CBD2"/>
                </a:solidFill>
                <a:latin typeface="Ubuntu"/>
                <a:ea typeface="Ubuntu"/>
                <a:cs typeface="Ubuntu"/>
                <a:sym typeface="Ubuntu"/>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1849" name="Shape 1849"/>
        <p:cNvGrpSpPr/>
        <p:nvPr/>
      </p:nvGrpSpPr>
      <p:grpSpPr>
        <a:xfrm>
          <a:off x="0" y="0"/>
          <a:ext cx="0" cy="0"/>
          <a:chOff x="0" y="0"/>
          <a:chExt cx="0" cy="0"/>
        </a:xfrm>
      </p:grpSpPr>
      <p:pic>
        <p:nvPicPr>
          <p:cNvPr descr="A picture containing aqua, blue, turquoise, teal&#10;&#10;Description automatically generated" id="1850" name="Google Shape;1850;p15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51" name="Google Shape;1851;p155"/>
          <p:cNvSpPr txBox="1"/>
          <p:nvPr/>
        </p:nvSpPr>
        <p:spPr>
          <a:xfrm>
            <a:off x="124656" y="4817150"/>
            <a:ext cx="1184100" cy="184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852" name="Google Shape;1852;p155"/>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100"/>
              <a:buFont typeface="Ubuntu"/>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5" name="Shape 65"/>
        <p:cNvGrpSpPr/>
        <p:nvPr/>
      </p:nvGrpSpPr>
      <p:grpSpPr>
        <a:xfrm>
          <a:off x="0" y="0"/>
          <a:ext cx="0" cy="0"/>
          <a:chOff x="0" y="0"/>
          <a:chExt cx="0" cy="0"/>
        </a:xfrm>
      </p:grpSpPr>
      <p:sp>
        <p:nvSpPr>
          <p:cNvPr id="66" name="Google Shape;66;p17"/>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7" name="Google Shape;67;p1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8" name="Google Shape;68;p17"/>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53" name="Shape 1853"/>
        <p:cNvGrpSpPr/>
        <p:nvPr/>
      </p:nvGrpSpPr>
      <p:grpSpPr>
        <a:xfrm>
          <a:off x="0" y="0"/>
          <a:ext cx="0" cy="0"/>
          <a:chOff x="0" y="0"/>
          <a:chExt cx="0" cy="0"/>
        </a:xfrm>
      </p:grpSpPr>
      <p:sp>
        <p:nvSpPr>
          <p:cNvPr id="1854" name="Google Shape;1854;p156"/>
          <p:cNvSpPr txBox="1"/>
          <p:nvPr>
            <p:ph type="ctrTitle"/>
          </p:nvPr>
        </p:nvSpPr>
        <p:spPr>
          <a:xfrm>
            <a:off x="822960" y="569214"/>
            <a:ext cx="7543800" cy="267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262626"/>
              </a:buClr>
              <a:buSzPts val="6000"/>
              <a:buFont typeface="Calibri"/>
              <a:buNone/>
              <a:defRPr sz="6000">
                <a:solidFill>
                  <a:srgbClr val="262626"/>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55" name="Google Shape;1855;p156"/>
          <p:cNvSpPr txBox="1"/>
          <p:nvPr>
            <p:ph idx="1" type="subTitle"/>
          </p:nvPr>
        </p:nvSpPr>
        <p:spPr>
          <a:xfrm>
            <a:off x="825038" y="3341716"/>
            <a:ext cx="7543800" cy="857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900"/>
              </a:spcBef>
              <a:spcAft>
                <a:spcPts val="0"/>
              </a:spcAft>
              <a:buClr>
                <a:schemeClr val="dk2"/>
              </a:buClr>
              <a:buSzPts val="1800"/>
              <a:buNone/>
              <a:defRPr sz="1800" cap="none">
                <a:solidFill>
                  <a:schemeClr val="dk2"/>
                </a:solidFill>
                <a:latin typeface="Calibri"/>
                <a:ea typeface="Calibri"/>
                <a:cs typeface="Calibri"/>
                <a:sym typeface="Calibri"/>
              </a:defRPr>
            </a:lvl1pPr>
            <a:lvl2pPr lvl="1" algn="ctr">
              <a:lnSpc>
                <a:spcPct val="90000"/>
              </a:lnSpc>
              <a:spcBef>
                <a:spcPts val="200"/>
              </a:spcBef>
              <a:spcAft>
                <a:spcPts val="0"/>
              </a:spcAft>
              <a:buClr>
                <a:srgbClr val="7F7F7F"/>
              </a:buClr>
              <a:buSzPts val="1800"/>
              <a:buNone/>
              <a:defRPr sz="1800"/>
            </a:lvl2pPr>
            <a:lvl3pPr lvl="2" algn="ctr">
              <a:lnSpc>
                <a:spcPct val="90000"/>
              </a:lnSpc>
              <a:spcBef>
                <a:spcPts val="300"/>
              </a:spcBef>
              <a:spcAft>
                <a:spcPts val="0"/>
              </a:spcAft>
              <a:buClr>
                <a:srgbClr val="7F7F7F"/>
              </a:buClr>
              <a:buSzPts val="1800"/>
              <a:buNone/>
              <a:defRPr sz="1800"/>
            </a:lvl3pPr>
            <a:lvl4pPr lvl="3" algn="ctr">
              <a:lnSpc>
                <a:spcPct val="90000"/>
              </a:lnSpc>
              <a:spcBef>
                <a:spcPts val="300"/>
              </a:spcBef>
              <a:spcAft>
                <a:spcPts val="0"/>
              </a:spcAft>
              <a:buClr>
                <a:srgbClr val="7F7F7F"/>
              </a:buClr>
              <a:buSzPts val="1500"/>
              <a:buNone/>
              <a:defRPr sz="1500"/>
            </a:lvl4pPr>
            <a:lvl5pPr lvl="4" algn="ctr">
              <a:lnSpc>
                <a:spcPct val="90000"/>
              </a:lnSpc>
              <a:spcBef>
                <a:spcPts val="300"/>
              </a:spcBef>
              <a:spcAft>
                <a:spcPts val="0"/>
              </a:spcAft>
              <a:buClr>
                <a:srgbClr val="7F7F7F"/>
              </a:buClr>
              <a:buSzPts val="1500"/>
              <a:buNone/>
              <a:defRPr sz="1500"/>
            </a:lvl5pPr>
            <a:lvl6pPr lvl="5" algn="ctr">
              <a:lnSpc>
                <a:spcPct val="90000"/>
              </a:lnSpc>
              <a:spcBef>
                <a:spcPts val="300"/>
              </a:spcBef>
              <a:spcAft>
                <a:spcPts val="0"/>
              </a:spcAft>
              <a:buClr>
                <a:schemeClr val="dk1"/>
              </a:buClr>
              <a:buSzPts val="1500"/>
              <a:buNone/>
              <a:defRPr sz="1500"/>
            </a:lvl6pPr>
            <a:lvl7pPr lvl="6" algn="ctr">
              <a:lnSpc>
                <a:spcPct val="90000"/>
              </a:lnSpc>
              <a:spcBef>
                <a:spcPts val="300"/>
              </a:spcBef>
              <a:spcAft>
                <a:spcPts val="0"/>
              </a:spcAft>
              <a:buClr>
                <a:schemeClr val="dk1"/>
              </a:buClr>
              <a:buSzPts val="1500"/>
              <a:buNone/>
              <a:defRPr sz="1500"/>
            </a:lvl7pPr>
            <a:lvl8pPr lvl="7" algn="ctr">
              <a:lnSpc>
                <a:spcPct val="90000"/>
              </a:lnSpc>
              <a:spcBef>
                <a:spcPts val="300"/>
              </a:spcBef>
              <a:spcAft>
                <a:spcPts val="0"/>
              </a:spcAft>
              <a:buClr>
                <a:schemeClr val="dk1"/>
              </a:buClr>
              <a:buSzPts val="1500"/>
              <a:buNone/>
              <a:defRPr sz="1500"/>
            </a:lvl8pPr>
            <a:lvl9pPr lvl="8" algn="ctr">
              <a:lnSpc>
                <a:spcPct val="90000"/>
              </a:lnSpc>
              <a:spcBef>
                <a:spcPts val="300"/>
              </a:spcBef>
              <a:spcAft>
                <a:spcPts val="300"/>
              </a:spcAft>
              <a:buClr>
                <a:schemeClr val="dk1"/>
              </a:buClr>
              <a:buSzPts val="1500"/>
              <a:buNone/>
              <a:defRPr sz="1500"/>
            </a:lvl9pPr>
          </a:lstStyle>
          <a:p/>
        </p:txBody>
      </p:sp>
      <p:sp>
        <p:nvSpPr>
          <p:cNvPr id="1856" name="Google Shape;1856;p156"/>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57" name="Google Shape;1857;p156"/>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58" name="Google Shape;1858;p156"/>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859" name="Shape 1859"/>
        <p:cNvGrpSpPr/>
        <p:nvPr/>
      </p:nvGrpSpPr>
      <p:grpSpPr>
        <a:xfrm>
          <a:off x="0" y="0"/>
          <a:ext cx="0" cy="0"/>
          <a:chOff x="0" y="0"/>
          <a:chExt cx="0" cy="0"/>
        </a:xfrm>
      </p:grpSpPr>
      <p:sp>
        <p:nvSpPr>
          <p:cNvPr id="1860" name="Google Shape;1860;p157"/>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FFFFFF"/>
              </a:buClr>
              <a:buSzPts val="2700"/>
              <a:buFont typeface="Calibri"/>
              <a:buNone/>
              <a:defRPr b="0" sz="27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61" name="Google Shape;1861;p157"/>
          <p:cNvSpPr txBox="1"/>
          <p:nvPr>
            <p:ph idx="1" type="body"/>
          </p:nvPr>
        </p:nvSpPr>
        <p:spPr>
          <a:xfrm>
            <a:off x="3600450" y="548640"/>
            <a:ext cx="4869300" cy="39432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Clr>
                <a:srgbClr val="7F7F7F"/>
              </a:buClr>
              <a:buSzPts val="1400"/>
              <a:buChar char=" "/>
              <a:defRPr/>
            </a:lvl1pPr>
            <a:lvl2pPr indent="-317500" lvl="1" marL="914400" algn="l">
              <a:lnSpc>
                <a:spcPct val="90000"/>
              </a:lnSpc>
              <a:spcBef>
                <a:spcPts val="200"/>
              </a:spcBef>
              <a:spcAft>
                <a:spcPts val="0"/>
              </a:spcAft>
              <a:buClr>
                <a:srgbClr val="7F7F7F"/>
              </a:buClr>
              <a:buSzPts val="1400"/>
              <a:buChar char="◦"/>
              <a:defRPr/>
            </a:lvl2pPr>
            <a:lvl3pPr indent="-317500" lvl="2" marL="1371600" algn="l">
              <a:lnSpc>
                <a:spcPct val="90000"/>
              </a:lnSpc>
              <a:spcBef>
                <a:spcPts val="300"/>
              </a:spcBef>
              <a:spcAft>
                <a:spcPts val="0"/>
              </a:spcAft>
              <a:buClr>
                <a:srgbClr val="7F7F7F"/>
              </a:buClr>
              <a:buSzPts val="1400"/>
              <a:buChar char="◦"/>
              <a:defRPr/>
            </a:lvl3pPr>
            <a:lvl4pPr indent="-317500" lvl="3" marL="1828800" algn="l">
              <a:lnSpc>
                <a:spcPct val="90000"/>
              </a:lnSpc>
              <a:spcBef>
                <a:spcPts val="300"/>
              </a:spcBef>
              <a:spcAft>
                <a:spcPts val="0"/>
              </a:spcAft>
              <a:buClr>
                <a:srgbClr val="7F7F7F"/>
              </a:buClr>
              <a:buSzPts val="1400"/>
              <a:buChar char="◦"/>
              <a:defRPr/>
            </a:lvl4pPr>
            <a:lvl5pPr indent="-317500" lvl="4" marL="2286000" algn="l">
              <a:lnSpc>
                <a:spcPct val="90000"/>
              </a:lnSpc>
              <a:spcBef>
                <a:spcPts val="300"/>
              </a:spcBef>
              <a:spcAft>
                <a:spcPts val="0"/>
              </a:spcAft>
              <a:buClr>
                <a:srgbClr val="7F7F7F"/>
              </a:buClr>
              <a:buSzPts val="1400"/>
              <a:buChar char="◦"/>
              <a:defRPr/>
            </a:lvl5pPr>
            <a:lvl6pPr indent="-317500" lvl="5" marL="2743200" algn="l">
              <a:lnSpc>
                <a:spcPct val="90000"/>
              </a:lnSpc>
              <a:spcBef>
                <a:spcPts val="300"/>
              </a:spcBef>
              <a:spcAft>
                <a:spcPts val="0"/>
              </a:spcAft>
              <a:buClr>
                <a:schemeClr val="dk1"/>
              </a:buClr>
              <a:buSzPts val="1400"/>
              <a:buChar char="◦"/>
              <a:defRPr/>
            </a:lvl6pPr>
            <a:lvl7pPr indent="-317500" lvl="6" marL="3200400" algn="l">
              <a:lnSpc>
                <a:spcPct val="90000"/>
              </a:lnSpc>
              <a:spcBef>
                <a:spcPts val="300"/>
              </a:spcBef>
              <a:spcAft>
                <a:spcPts val="0"/>
              </a:spcAft>
              <a:buClr>
                <a:schemeClr val="dk1"/>
              </a:buClr>
              <a:buSzPts val="1400"/>
              <a:buChar char="◦"/>
              <a:defRPr/>
            </a:lvl7pPr>
            <a:lvl8pPr indent="-317500" lvl="7" marL="3657600" algn="l">
              <a:lnSpc>
                <a:spcPct val="90000"/>
              </a:lnSpc>
              <a:spcBef>
                <a:spcPts val="300"/>
              </a:spcBef>
              <a:spcAft>
                <a:spcPts val="0"/>
              </a:spcAft>
              <a:buClr>
                <a:schemeClr val="dk1"/>
              </a:buClr>
              <a:buSzPts val="1400"/>
              <a:buChar char="◦"/>
              <a:defRPr/>
            </a:lvl8pPr>
            <a:lvl9pPr indent="-317500" lvl="8" marL="4114800" algn="l">
              <a:lnSpc>
                <a:spcPct val="90000"/>
              </a:lnSpc>
              <a:spcBef>
                <a:spcPts val="300"/>
              </a:spcBef>
              <a:spcAft>
                <a:spcPts val="300"/>
              </a:spcAft>
              <a:buClr>
                <a:schemeClr val="dk1"/>
              </a:buClr>
              <a:buSzPts val="1400"/>
              <a:buChar char="◦"/>
              <a:defRPr/>
            </a:lvl9pPr>
          </a:lstStyle>
          <a:p/>
        </p:txBody>
      </p:sp>
      <p:sp>
        <p:nvSpPr>
          <p:cNvPr id="1862" name="Google Shape;1862;p157"/>
          <p:cNvSpPr txBox="1"/>
          <p:nvPr>
            <p:ph idx="2" type="body"/>
          </p:nvPr>
        </p:nvSpPr>
        <p:spPr>
          <a:xfrm>
            <a:off x="342900" y="2194560"/>
            <a:ext cx="2400300" cy="2534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900"/>
              </a:spcBef>
              <a:spcAft>
                <a:spcPts val="0"/>
              </a:spcAft>
              <a:buClr>
                <a:srgbClr val="FFFFFF"/>
              </a:buClr>
              <a:buSzPts val="1100"/>
              <a:buNone/>
              <a:defRPr sz="1100">
                <a:solidFill>
                  <a:srgbClr val="FFFFFF"/>
                </a:solidFill>
              </a:defRPr>
            </a:lvl1pPr>
            <a:lvl2pPr indent="-228600" lvl="1" marL="914400" algn="l">
              <a:lnSpc>
                <a:spcPct val="90000"/>
              </a:lnSpc>
              <a:spcBef>
                <a:spcPts val="200"/>
              </a:spcBef>
              <a:spcAft>
                <a:spcPts val="0"/>
              </a:spcAft>
              <a:buClr>
                <a:srgbClr val="7F7F7F"/>
              </a:buClr>
              <a:buSzPts val="900"/>
              <a:buNone/>
              <a:defRPr sz="900"/>
            </a:lvl2pPr>
            <a:lvl3pPr indent="-228600" lvl="2" marL="1371600" algn="l">
              <a:lnSpc>
                <a:spcPct val="90000"/>
              </a:lnSpc>
              <a:spcBef>
                <a:spcPts val="300"/>
              </a:spcBef>
              <a:spcAft>
                <a:spcPts val="0"/>
              </a:spcAft>
              <a:buClr>
                <a:srgbClr val="7F7F7F"/>
              </a:buClr>
              <a:buSzPts val="800"/>
              <a:buNone/>
              <a:defRPr sz="800"/>
            </a:lvl3pPr>
            <a:lvl4pPr indent="-228600" lvl="3" marL="1828800" algn="l">
              <a:lnSpc>
                <a:spcPct val="90000"/>
              </a:lnSpc>
              <a:spcBef>
                <a:spcPts val="300"/>
              </a:spcBef>
              <a:spcAft>
                <a:spcPts val="0"/>
              </a:spcAft>
              <a:buClr>
                <a:srgbClr val="7F7F7F"/>
              </a:buClr>
              <a:buSzPts val="700"/>
              <a:buNone/>
              <a:defRPr sz="700"/>
            </a:lvl4pPr>
            <a:lvl5pPr indent="-228600" lvl="4" marL="2286000" algn="l">
              <a:lnSpc>
                <a:spcPct val="90000"/>
              </a:lnSpc>
              <a:spcBef>
                <a:spcPts val="300"/>
              </a:spcBef>
              <a:spcAft>
                <a:spcPts val="0"/>
              </a:spcAft>
              <a:buClr>
                <a:srgbClr val="7F7F7F"/>
              </a:buClr>
              <a:buSzPts val="700"/>
              <a:buNone/>
              <a:defRPr sz="700"/>
            </a:lvl5pPr>
            <a:lvl6pPr indent="-228600" lvl="5" marL="2743200" algn="l">
              <a:lnSpc>
                <a:spcPct val="90000"/>
              </a:lnSpc>
              <a:spcBef>
                <a:spcPts val="300"/>
              </a:spcBef>
              <a:spcAft>
                <a:spcPts val="0"/>
              </a:spcAft>
              <a:buClr>
                <a:schemeClr val="dk1"/>
              </a:buClr>
              <a:buSzPts val="700"/>
              <a:buNone/>
              <a:defRPr sz="700"/>
            </a:lvl6pPr>
            <a:lvl7pPr indent="-228600" lvl="6" marL="3200400" algn="l">
              <a:lnSpc>
                <a:spcPct val="90000"/>
              </a:lnSpc>
              <a:spcBef>
                <a:spcPts val="300"/>
              </a:spcBef>
              <a:spcAft>
                <a:spcPts val="0"/>
              </a:spcAft>
              <a:buClr>
                <a:schemeClr val="dk1"/>
              </a:buClr>
              <a:buSzPts val="700"/>
              <a:buNone/>
              <a:defRPr sz="700"/>
            </a:lvl7pPr>
            <a:lvl8pPr indent="-228600" lvl="7" marL="3657600" algn="l">
              <a:lnSpc>
                <a:spcPct val="90000"/>
              </a:lnSpc>
              <a:spcBef>
                <a:spcPts val="300"/>
              </a:spcBef>
              <a:spcAft>
                <a:spcPts val="0"/>
              </a:spcAft>
              <a:buClr>
                <a:schemeClr val="dk1"/>
              </a:buClr>
              <a:buSzPts val="700"/>
              <a:buNone/>
              <a:defRPr sz="700"/>
            </a:lvl8pPr>
            <a:lvl9pPr indent="-228600" lvl="8" marL="4114800" algn="l">
              <a:lnSpc>
                <a:spcPct val="90000"/>
              </a:lnSpc>
              <a:spcBef>
                <a:spcPts val="300"/>
              </a:spcBef>
              <a:spcAft>
                <a:spcPts val="300"/>
              </a:spcAft>
              <a:buClr>
                <a:schemeClr val="dk1"/>
              </a:buClr>
              <a:buSzPts val="700"/>
              <a:buNone/>
              <a:defRPr sz="700"/>
            </a:lvl9pPr>
          </a:lstStyle>
          <a:p/>
        </p:txBody>
      </p:sp>
      <p:sp>
        <p:nvSpPr>
          <p:cNvPr id="1863" name="Google Shape;1863;p157"/>
          <p:cNvSpPr txBox="1"/>
          <p:nvPr>
            <p:ph idx="10" type="dt"/>
          </p:nvPr>
        </p:nvSpPr>
        <p:spPr>
          <a:xfrm>
            <a:off x="349134" y="4844839"/>
            <a:ext cx="19638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64" name="Google Shape;1864;p157"/>
          <p:cNvSpPr txBox="1"/>
          <p:nvPr>
            <p:ph idx="11" type="ftr"/>
          </p:nvPr>
        </p:nvSpPr>
        <p:spPr>
          <a:xfrm>
            <a:off x="3600450" y="4844839"/>
            <a:ext cx="3486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65" name="Google Shape;1865;p157"/>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clusion_01">
  <p:cSld name="1_Conclusion_01">
    <p:spTree>
      <p:nvGrpSpPr>
        <p:cNvPr id="1866" name="Shape 1866"/>
        <p:cNvGrpSpPr/>
        <p:nvPr/>
      </p:nvGrpSpPr>
      <p:grpSpPr>
        <a:xfrm>
          <a:off x="0" y="0"/>
          <a:ext cx="0" cy="0"/>
          <a:chOff x="0" y="0"/>
          <a:chExt cx="0" cy="0"/>
        </a:xfrm>
      </p:grpSpPr>
      <p:grpSp>
        <p:nvGrpSpPr>
          <p:cNvPr id="1867" name="Google Shape;1867;p158"/>
          <p:cNvGrpSpPr/>
          <p:nvPr/>
        </p:nvGrpSpPr>
        <p:grpSpPr>
          <a:xfrm>
            <a:off x="60" y="0"/>
            <a:ext cx="2956500" cy="5143500"/>
            <a:chOff x="79" y="-1"/>
            <a:chExt cx="3942000" cy="6858000"/>
          </a:xfrm>
        </p:grpSpPr>
        <p:sp>
          <p:nvSpPr>
            <p:cNvPr descr="A picture containing aqua, blue, turquoise, teal&#10;&#10;Description automatically generated" id="1868" name="Google Shape;1868;p158"/>
            <p:cNvSpPr/>
            <p:nvPr/>
          </p:nvSpPr>
          <p:spPr>
            <a:xfrm flipH="1" rot="5400000">
              <a:off x="-1457921" y="1457999"/>
              <a:ext cx="6858000" cy="3942000"/>
            </a:xfrm>
            <a:prstGeom prst="round2SameRect">
              <a:avLst>
                <a:gd fmla="val 8600" name="adj1"/>
                <a:gd fmla="val 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58"/>
            <p:cNvSpPr txBox="1"/>
            <p:nvPr/>
          </p:nvSpPr>
          <p:spPr>
            <a:xfrm>
              <a:off x="166208" y="6422867"/>
              <a:ext cx="1578900" cy="420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Ubuntu"/>
                  <a:ea typeface="Ubuntu"/>
                  <a:cs typeface="Ubuntu"/>
                  <a:sym typeface="Ubuntu"/>
                </a:rPr>
                <a:t>© Copyright KodeKloud</a:t>
              </a:r>
              <a:endParaRPr b="0" i="0" sz="800" u="none" cap="none" strike="noStrike">
                <a:solidFill>
                  <a:srgbClr val="FFFFFF"/>
                </a:solidFill>
                <a:latin typeface="Ubuntu"/>
                <a:ea typeface="Ubuntu"/>
                <a:cs typeface="Ubuntu"/>
                <a:sym typeface="Ubuntu"/>
              </a:endParaRPr>
            </a:p>
          </p:txBody>
        </p:sp>
      </p:grpSp>
      <p:sp>
        <p:nvSpPr>
          <p:cNvPr id="1870" name="Google Shape;1870;p158"/>
          <p:cNvSpPr txBox="1"/>
          <p:nvPr>
            <p:ph type="title"/>
          </p:nvPr>
        </p:nvSpPr>
        <p:spPr>
          <a:xfrm>
            <a:off x="57493" y="2293255"/>
            <a:ext cx="2751900" cy="5571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300"/>
              <a:buFont typeface="Ubuntu"/>
              <a:buNone/>
              <a:defRPr sz="3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8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1875" name="Shape 1875"/>
        <p:cNvGrpSpPr/>
        <p:nvPr/>
      </p:nvGrpSpPr>
      <p:grpSpPr>
        <a:xfrm>
          <a:off x="0" y="0"/>
          <a:ext cx="0" cy="0"/>
          <a:chOff x="0" y="0"/>
          <a:chExt cx="0" cy="0"/>
        </a:xfrm>
      </p:grpSpPr>
      <p:pic>
        <p:nvPicPr>
          <p:cNvPr descr="A logo with a cloud and text&#10;&#10;Description automatically generated" id="1876" name="Google Shape;1876;p160">
            <a:hlinkClick r:id="rId2"/>
          </p:cNvPr>
          <p:cNvPicPr preferRelativeResize="0"/>
          <p:nvPr/>
        </p:nvPicPr>
        <p:blipFill rotWithShape="1">
          <a:blip r:embed="rId3">
            <a:alphaModFix/>
          </a:blip>
          <a:srcRect b="0" l="0" r="0" t="0"/>
          <a:stretch/>
        </p:blipFill>
        <p:spPr>
          <a:xfrm>
            <a:off x="1692487" y="1173480"/>
            <a:ext cx="5499947" cy="3093721"/>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1877" name="Shape 1877"/>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2">
    <p:spTree>
      <p:nvGrpSpPr>
        <p:cNvPr id="1878" name="Shape 1878"/>
        <p:cNvGrpSpPr/>
        <p:nvPr/>
      </p:nvGrpSpPr>
      <p:grpSpPr>
        <a:xfrm>
          <a:off x="0" y="0"/>
          <a:ext cx="0" cy="0"/>
          <a:chOff x="0" y="0"/>
          <a:chExt cx="0" cy="0"/>
        </a:xfrm>
      </p:grpSpPr>
      <p:pic>
        <p:nvPicPr>
          <p:cNvPr descr="A blue and purple background&#10;&#10;Description automatically generated with low confidence" id="1879" name="Google Shape;1879;p1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80" name="Google Shape;1880;p162"/>
          <p:cNvSpPr txBox="1"/>
          <p:nvPr/>
        </p:nvSpPr>
        <p:spPr>
          <a:xfrm>
            <a:off x="124656" y="4817150"/>
            <a:ext cx="1184100" cy="3156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Clr>
                <a:schemeClr val="lt1"/>
              </a:buClr>
              <a:buSzPts val="800"/>
              <a:buFont typeface="Ubuntu"/>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881" name="Google Shape;1881;p162"/>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Ubuntu"/>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8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1882" name="Shape 1882"/>
        <p:cNvGrpSpPr/>
        <p:nvPr/>
      </p:nvGrpSpPr>
      <p:grpSpPr>
        <a:xfrm>
          <a:off x="0" y="0"/>
          <a:ext cx="0" cy="0"/>
          <a:chOff x="0" y="0"/>
          <a:chExt cx="0" cy="0"/>
        </a:xfrm>
      </p:grpSpPr>
      <p:sp>
        <p:nvSpPr>
          <p:cNvPr id="1883" name="Google Shape;1883;p163"/>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84" name="Google Shape;1884;p163"/>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7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885" name="Shape 1885"/>
        <p:cNvGrpSpPr/>
        <p:nvPr/>
      </p:nvGrpSpPr>
      <p:grpSpPr>
        <a:xfrm>
          <a:off x="0" y="0"/>
          <a:ext cx="0" cy="0"/>
          <a:chOff x="0" y="0"/>
          <a:chExt cx="0" cy="0"/>
        </a:xfrm>
      </p:grpSpPr>
      <p:sp>
        <p:nvSpPr>
          <p:cNvPr id="1886" name="Google Shape;1886;p164"/>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87" name="Google Shape;1887;p164"/>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Ubuntu"/>
              <a:buNone/>
            </a:pPr>
            <a:r>
              <a:t/>
            </a:r>
            <a:endParaRPr b="1" i="0" sz="7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1888" name="Shape 1888"/>
        <p:cNvGrpSpPr/>
        <p:nvPr/>
      </p:nvGrpSpPr>
      <p:grpSpPr>
        <a:xfrm>
          <a:off x="0" y="0"/>
          <a:ext cx="0" cy="0"/>
          <a:chOff x="0" y="0"/>
          <a:chExt cx="0" cy="0"/>
        </a:xfrm>
      </p:grpSpPr>
      <p:pic>
        <p:nvPicPr>
          <p:cNvPr descr="A blue and green gradient&#10;&#10;Description automatically generated" id="1889" name="Google Shape;1889;p16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90" name="Google Shape;1890;p165"/>
          <p:cNvSpPr txBox="1"/>
          <p:nvPr/>
        </p:nvSpPr>
        <p:spPr>
          <a:xfrm>
            <a:off x="124656" y="4817150"/>
            <a:ext cx="1184100" cy="3156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0" i="0" lang="en" sz="800">
                <a:solidFill>
                  <a:schemeClr val="lt1"/>
                </a:solidFill>
                <a:latin typeface="Ubuntu"/>
                <a:ea typeface="Ubuntu"/>
                <a:cs typeface="Ubuntu"/>
                <a:sym typeface="Ubuntu"/>
              </a:rPr>
              <a:t>© </a:t>
            </a:r>
            <a:r>
              <a:rPr lang="en" sz="800">
                <a:solidFill>
                  <a:schemeClr val="lt1"/>
                </a:solidFill>
                <a:latin typeface="Ubuntu"/>
                <a:ea typeface="Ubuntu"/>
                <a:cs typeface="Ubuntu"/>
                <a:sym typeface="Ubuntu"/>
              </a:rPr>
              <a:t>Copyright KodeKloud</a:t>
            </a:r>
            <a:endParaRPr sz="800">
              <a:solidFill>
                <a:schemeClr val="lt1"/>
              </a:solidFill>
              <a:latin typeface="Ubuntu"/>
              <a:ea typeface="Ubuntu"/>
              <a:cs typeface="Ubuntu"/>
              <a:sym typeface="Ubuntu"/>
            </a:endParaRPr>
          </a:p>
        </p:txBody>
      </p:sp>
      <p:sp>
        <p:nvSpPr>
          <p:cNvPr id="1891" name="Google Shape;1891;p165"/>
          <p:cNvSpPr txBox="1"/>
          <p:nvPr>
            <p:ph type="title"/>
          </p:nvPr>
        </p:nvSpPr>
        <p:spPr>
          <a:xfrm>
            <a:off x="1443038" y="2166750"/>
            <a:ext cx="6258000" cy="4050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lt1"/>
              </a:buClr>
              <a:buSzPts val="1800"/>
              <a:buFont typeface="Ubuntu"/>
              <a:buNone/>
              <a:defRPr sz="1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92" name="Google Shape;1892;p165"/>
          <p:cNvSpPr txBox="1"/>
          <p:nvPr>
            <p:ph idx="1" type="body"/>
          </p:nvPr>
        </p:nvSpPr>
        <p:spPr>
          <a:xfrm>
            <a:off x="1443038" y="2576024"/>
            <a:ext cx="6258000" cy="4047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2400"/>
              <a:buNone/>
              <a:defRPr b="1" sz="2400">
                <a:solidFill>
                  <a:schemeClr val="lt1"/>
                </a:solidFill>
              </a:defRPr>
            </a:lvl1pPr>
            <a:lvl2pPr indent="-317500" lvl="1" marL="914400" rtl="0" algn="l">
              <a:lnSpc>
                <a:spcPct val="90000"/>
              </a:lnSpc>
              <a:spcBef>
                <a:spcPts val="400"/>
              </a:spcBef>
              <a:spcAft>
                <a:spcPts val="0"/>
              </a:spcAft>
              <a:buClr>
                <a:srgbClr val="7F7F7F"/>
              </a:buClr>
              <a:buSzPts val="1400"/>
              <a:buChar char="•"/>
              <a:defRPr/>
            </a:lvl2pPr>
            <a:lvl3pPr indent="-317500" lvl="2" marL="1371600" rtl="0" algn="l">
              <a:lnSpc>
                <a:spcPct val="90000"/>
              </a:lnSpc>
              <a:spcBef>
                <a:spcPts val="400"/>
              </a:spcBef>
              <a:spcAft>
                <a:spcPts val="0"/>
              </a:spcAft>
              <a:buClr>
                <a:srgbClr val="7F7F7F"/>
              </a:buClr>
              <a:buSzPts val="1400"/>
              <a:buChar char="•"/>
              <a:defRPr/>
            </a:lvl3pPr>
            <a:lvl4pPr indent="-317500" lvl="3" marL="1828800" rtl="0" algn="l">
              <a:lnSpc>
                <a:spcPct val="90000"/>
              </a:lnSpc>
              <a:spcBef>
                <a:spcPts val="400"/>
              </a:spcBef>
              <a:spcAft>
                <a:spcPts val="0"/>
              </a:spcAft>
              <a:buClr>
                <a:srgbClr val="7F7F7F"/>
              </a:buClr>
              <a:buSzPts val="1400"/>
              <a:buChar char="•"/>
              <a:defRPr/>
            </a:lvl4pPr>
            <a:lvl5pPr indent="-317500" lvl="4" marL="2286000" rtl="0" algn="l">
              <a:lnSpc>
                <a:spcPct val="90000"/>
              </a:lnSpc>
              <a:spcBef>
                <a:spcPts val="400"/>
              </a:spcBef>
              <a:spcAft>
                <a:spcPts val="0"/>
              </a:spcAft>
              <a:buClr>
                <a:srgbClr val="7F7F7F"/>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93" name="Shape 1893"/>
        <p:cNvGrpSpPr/>
        <p:nvPr/>
      </p:nvGrpSpPr>
      <p:grpSpPr>
        <a:xfrm>
          <a:off x="0" y="0"/>
          <a:ext cx="0" cy="0"/>
          <a:chOff x="0" y="0"/>
          <a:chExt cx="0" cy="0"/>
        </a:xfrm>
      </p:grpSpPr>
      <p:sp>
        <p:nvSpPr>
          <p:cNvPr id="1894" name="Google Shape;1894;p166"/>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Ubuntu"/>
                <a:ea typeface="Ubuntu"/>
                <a:cs typeface="Ubuntu"/>
                <a:sym typeface="Ubuntu"/>
              </a:defRPr>
            </a:lvl1pPr>
            <a:lvl2pPr lvl="1"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2pPr>
            <a:lvl3pPr lvl="2"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3pPr>
            <a:lvl4pPr lvl="3"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4pPr>
            <a:lvl5pPr lvl="4"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5pPr>
            <a:lvl6pPr lvl="5"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6pPr>
            <a:lvl7pPr lvl="6"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7pPr>
            <a:lvl8pPr lvl="7"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8pPr>
            <a:lvl9pPr lvl="8"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9pPr>
          </a:lstStyle>
          <a:p/>
        </p:txBody>
      </p:sp>
      <p:sp>
        <p:nvSpPr>
          <p:cNvPr id="1895" name="Google Shape;1895;p166"/>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Ubuntu"/>
                <a:ea typeface="Ubuntu"/>
                <a:cs typeface="Ubuntu"/>
                <a:sym typeface="Ubuntu"/>
              </a:defRPr>
            </a:lvl1pPr>
            <a:lvl2pPr lvl="1"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2pPr>
            <a:lvl3pPr lvl="2"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3pPr>
            <a:lvl4pPr lvl="3"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4pPr>
            <a:lvl5pPr lvl="4"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5pPr>
            <a:lvl6pPr lvl="5"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6pPr>
            <a:lvl7pPr lvl="6"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7pPr>
            <a:lvl8pPr lvl="7"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8pPr>
            <a:lvl9pPr lvl="8"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9pPr>
          </a:lstStyle>
          <a:p/>
        </p:txBody>
      </p:sp>
      <p:sp>
        <p:nvSpPr>
          <p:cNvPr id="1896" name="Google Shape;1896;p166"/>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Ubuntu"/>
                <a:ea typeface="Ubuntu"/>
                <a:cs typeface="Ubuntu"/>
                <a:sym typeface="Ubuntu"/>
              </a:defRPr>
            </a:lvl1pPr>
            <a:lvl2pPr indent="0" lvl="1" marL="0" marR="0" rtl="0" algn="l">
              <a:spcBef>
                <a:spcPts val="0"/>
              </a:spcBef>
              <a:buNone/>
              <a:defRPr sz="1400">
                <a:solidFill>
                  <a:schemeClr val="dk1"/>
                </a:solidFill>
                <a:latin typeface="Ubuntu"/>
                <a:ea typeface="Ubuntu"/>
                <a:cs typeface="Ubuntu"/>
                <a:sym typeface="Ubuntu"/>
              </a:defRPr>
            </a:lvl2pPr>
            <a:lvl3pPr indent="0" lvl="2" marL="0" marR="0" rtl="0" algn="l">
              <a:spcBef>
                <a:spcPts val="0"/>
              </a:spcBef>
              <a:buNone/>
              <a:defRPr sz="1400">
                <a:solidFill>
                  <a:schemeClr val="dk1"/>
                </a:solidFill>
                <a:latin typeface="Ubuntu"/>
                <a:ea typeface="Ubuntu"/>
                <a:cs typeface="Ubuntu"/>
                <a:sym typeface="Ubuntu"/>
              </a:defRPr>
            </a:lvl3pPr>
            <a:lvl4pPr indent="0" lvl="3" marL="0" marR="0" rtl="0" algn="l">
              <a:spcBef>
                <a:spcPts val="0"/>
              </a:spcBef>
              <a:buNone/>
              <a:defRPr sz="1400">
                <a:solidFill>
                  <a:schemeClr val="dk1"/>
                </a:solidFill>
                <a:latin typeface="Ubuntu"/>
                <a:ea typeface="Ubuntu"/>
                <a:cs typeface="Ubuntu"/>
                <a:sym typeface="Ubuntu"/>
              </a:defRPr>
            </a:lvl4pPr>
            <a:lvl5pPr indent="0" lvl="4" marL="0" marR="0" rtl="0" algn="l">
              <a:spcBef>
                <a:spcPts val="0"/>
              </a:spcBef>
              <a:buNone/>
              <a:defRPr sz="1400">
                <a:solidFill>
                  <a:schemeClr val="dk1"/>
                </a:solidFill>
                <a:latin typeface="Ubuntu"/>
                <a:ea typeface="Ubuntu"/>
                <a:cs typeface="Ubuntu"/>
                <a:sym typeface="Ubuntu"/>
              </a:defRPr>
            </a:lvl5pPr>
            <a:lvl6pPr indent="0" lvl="5" marL="0" marR="0" rtl="0" algn="l">
              <a:spcBef>
                <a:spcPts val="0"/>
              </a:spcBef>
              <a:buNone/>
              <a:defRPr sz="1400">
                <a:solidFill>
                  <a:schemeClr val="dk1"/>
                </a:solidFill>
                <a:latin typeface="Ubuntu"/>
                <a:ea typeface="Ubuntu"/>
                <a:cs typeface="Ubuntu"/>
                <a:sym typeface="Ubuntu"/>
              </a:defRPr>
            </a:lvl6pPr>
            <a:lvl7pPr indent="0" lvl="6" marL="0" marR="0" rtl="0" algn="l">
              <a:spcBef>
                <a:spcPts val="0"/>
              </a:spcBef>
              <a:buNone/>
              <a:defRPr sz="1400">
                <a:solidFill>
                  <a:schemeClr val="dk1"/>
                </a:solidFill>
                <a:latin typeface="Ubuntu"/>
                <a:ea typeface="Ubuntu"/>
                <a:cs typeface="Ubuntu"/>
                <a:sym typeface="Ubuntu"/>
              </a:defRPr>
            </a:lvl7pPr>
            <a:lvl8pPr indent="0" lvl="7" marL="0" marR="0" rtl="0" algn="l">
              <a:spcBef>
                <a:spcPts val="0"/>
              </a:spcBef>
              <a:buNone/>
              <a:defRPr sz="1400">
                <a:solidFill>
                  <a:schemeClr val="dk1"/>
                </a:solidFill>
                <a:latin typeface="Ubuntu"/>
                <a:ea typeface="Ubuntu"/>
                <a:cs typeface="Ubuntu"/>
                <a:sym typeface="Ubuntu"/>
              </a:defRPr>
            </a:lvl8pPr>
            <a:lvl9pPr indent="0" lvl="8" marL="0" marR="0" rtl="0" algn="l">
              <a:spcBef>
                <a:spcPts val="0"/>
              </a:spcBef>
              <a:buNone/>
              <a:defRPr sz="1400">
                <a:solidFill>
                  <a:schemeClr val="dk1"/>
                </a:solidFill>
                <a:latin typeface="Ubuntu"/>
                <a:ea typeface="Ubuntu"/>
                <a:cs typeface="Ubuntu"/>
                <a:sym typeface="Ubuntu"/>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69" name="Shape 69"/>
        <p:cNvGrpSpPr/>
        <p:nvPr/>
      </p:nvGrpSpPr>
      <p:grpSpPr>
        <a:xfrm>
          <a:off x="0" y="0"/>
          <a:ext cx="0" cy="0"/>
          <a:chOff x="0" y="0"/>
          <a:chExt cx="0" cy="0"/>
        </a:xfrm>
      </p:grpSpPr>
      <p:grpSp>
        <p:nvGrpSpPr>
          <p:cNvPr id="70" name="Google Shape;70;p18"/>
          <p:cNvGrpSpPr/>
          <p:nvPr/>
        </p:nvGrpSpPr>
        <p:grpSpPr>
          <a:xfrm>
            <a:off x="-49" y="0"/>
            <a:ext cx="2809350" cy="5143500"/>
            <a:chOff x="-65" y="0"/>
            <a:chExt cx="3745800" cy="6858000"/>
          </a:xfrm>
        </p:grpSpPr>
        <p:pic>
          <p:nvPicPr>
            <p:cNvPr descr="A picture containing aqua, blue, turquoise, teal&#10;&#10;Description automatically generated" id="71" name="Google Shape;71;p18"/>
            <p:cNvPicPr preferRelativeResize="0"/>
            <p:nvPr/>
          </p:nvPicPr>
          <p:blipFill rotWithShape="1">
            <a:blip r:embed="rId2">
              <a:alphaModFix/>
            </a:blip>
            <a:srcRect b="0" l="40638" r="24572" t="0"/>
            <a:stretch/>
          </p:blipFill>
          <p:spPr>
            <a:xfrm flipH="1" rot="5400000">
              <a:off x="-1556165" y="1556100"/>
              <a:ext cx="6858000" cy="3745800"/>
            </a:xfrm>
            <a:prstGeom prst="round2SameRect">
              <a:avLst>
                <a:gd fmla="val 8600" name="adj1"/>
                <a:gd fmla="val 0" name="adj2"/>
              </a:avLst>
            </a:prstGeom>
            <a:noFill/>
            <a:ln>
              <a:noFill/>
            </a:ln>
          </p:spPr>
        </p:pic>
        <p:sp>
          <p:nvSpPr>
            <p:cNvPr id="72" name="Google Shape;72;p18"/>
            <p:cNvSpPr txBox="1"/>
            <p:nvPr/>
          </p:nvSpPr>
          <p:spPr>
            <a:xfrm>
              <a:off x="166198" y="6422867"/>
              <a:ext cx="2064300" cy="256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grpSp>
      <p:sp>
        <p:nvSpPr>
          <p:cNvPr id="73" name="Google Shape;73;p18"/>
          <p:cNvSpPr txBox="1"/>
          <p:nvPr>
            <p:ph type="title"/>
          </p:nvPr>
        </p:nvSpPr>
        <p:spPr>
          <a:xfrm>
            <a:off x="157162" y="2293255"/>
            <a:ext cx="2552400" cy="5571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Ubuntu"/>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1897" name="Shape 1897"/>
        <p:cNvGrpSpPr/>
        <p:nvPr/>
      </p:nvGrpSpPr>
      <p:grpSpPr>
        <a:xfrm>
          <a:off x="0" y="0"/>
          <a:ext cx="0" cy="0"/>
          <a:chOff x="0" y="0"/>
          <a:chExt cx="0" cy="0"/>
        </a:xfrm>
      </p:grpSpPr>
      <p:sp>
        <p:nvSpPr>
          <p:cNvPr id="1898" name="Google Shape;1898;p167"/>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99" name="Google Shape;1899;p167"/>
          <p:cNvSpPr/>
          <p:nvPr>
            <p:ph idx="1" type="body"/>
          </p:nvPr>
        </p:nvSpPr>
        <p:spPr>
          <a:xfrm>
            <a:off x="4572000" y="816769"/>
            <a:ext cx="4293600" cy="3780300"/>
          </a:xfrm>
          <a:prstGeom prst="roundRect">
            <a:avLst>
              <a:gd fmla="val 2683" name="adj"/>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86868B"/>
              </a:buClr>
              <a:buSzPts val="1400"/>
              <a:buChar char="•"/>
              <a:defRPr sz="1400">
                <a:solidFill>
                  <a:srgbClr val="86868B"/>
                </a:solidFill>
              </a:defRPr>
            </a:lvl1pPr>
            <a:lvl2pPr indent="-317500" lvl="1" marL="914400" rtl="0" algn="l">
              <a:lnSpc>
                <a:spcPct val="90000"/>
              </a:lnSpc>
              <a:spcBef>
                <a:spcPts val="400"/>
              </a:spcBef>
              <a:spcAft>
                <a:spcPts val="0"/>
              </a:spcAft>
              <a:buClr>
                <a:srgbClr val="9CA3AF"/>
              </a:buClr>
              <a:buSzPts val="1400"/>
              <a:buChar char="•"/>
              <a:defRPr sz="1400">
                <a:solidFill>
                  <a:srgbClr val="9CA3AF"/>
                </a:solidFill>
              </a:defRPr>
            </a:lvl2pPr>
            <a:lvl3pPr indent="-317500" lvl="2" marL="1371600" rtl="0" algn="l">
              <a:lnSpc>
                <a:spcPct val="90000"/>
              </a:lnSpc>
              <a:spcBef>
                <a:spcPts val="400"/>
              </a:spcBef>
              <a:spcAft>
                <a:spcPts val="0"/>
              </a:spcAft>
              <a:buClr>
                <a:srgbClr val="BFBFBF"/>
              </a:buClr>
              <a:buSzPts val="1400"/>
              <a:buChar char="•"/>
              <a:defRPr sz="1400">
                <a:solidFill>
                  <a:srgbClr val="BFBFBF"/>
                </a:solidFill>
              </a:defRPr>
            </a:lvl3pPr>
            <a:lvl4pPr indent="-317500" lvl="3" marL="1828800" rtl="0" algn="l">
              <a:lnSpc>
                <a:spcPct val="90000"/>
              </a:lnSpc>
              <a:spcBef>
                <a:spcPts val="400"/>
              </a:spcBef>
              <a:spcAft>
                <a:spcPts val="0"/>
              </a:spcAft>
              <a:buClr>
                <a:srgbClr val="BFBFBF"/>
              </a:buClr>
              <a:buSzPts val="1400"/>
              <a:buChar char="•"/>
              <a:defRPr sz="1400">
                <a:solidFill>
                  <a:srgbClr val="BFBFBF"/>
                </a:solidFill>
              </a:defRPr>
            </a:lvl4pPr>
            <a:lvl5pPr indent="-317500" lvl="4" marL="2286000" rtl="0" algn="l">
              <a:lnSpc>
                <a:spcPct val="90000"/>
              </a:lnSpc>
              <a:spcBef>
                <a:spcPts val="400"/>
              </a:spcBef>
              <a:spcAft>
                <a:spcPts val="0"/>
              </a:spcAft>
              <a:buClr>
                <a:srgbClr val="BFBFBF"/>
              </a:buClr>
              <a:buSzPts val="1400"/>
              <a:buChar char="•"/>
              <a:defRPr sz="1400">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00" name="Google Shape;1900;p167"/>
          <p:cNvSpPr/>
          <p:nvPr/>
        </p:nvSpPr>
        <p:spPr>
          <a:xfrm flipH="1" rot="10800000">
            <a:off x="278606" y="1052502"/>
            <a:ext cx="4293600" cy="35445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1901" name="Google Shape;1901;p167"/>
          <p:cNvSpPr/>
          <p:nvPr/>
        </p:nvSpPr>
        <p:spPr>
          <a:xfrm>
            <a:off x="278608" y="829094"/>
            <a:ext cx="4293600" cy="2232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sz="1100"/>
          </a:p>
        </p:txBody>
      </p:sp>
      <p:sp>
        <p:nvSpPr>
          <p:cNvPr id="1902" name="Google Shape;1902;p167"/>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03" name="Google Shape;1903;p167"/>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04" name="Google Shape;1904;p167"/>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05" name="Google Shape;1905;p167"/>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700">
              <a:solidFill>
                <a:schemeClr val="lt1"/>
              </a:solidFill>
              <a:latin typeface="Ubuntu"/>
              <a:ea typeface="Ubuntu"/>
              <a:cs typeface="Ubuntu"/>
              <a:sym typeface="Ubuntu"/>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1906" name="Shape 1906"/>
        <p:cNvGrpSpPr/>
        <p:nvPr/>
      </p:nvGrpSpPr>
      <p:grpSpPr>
        <a:xfrm>
          <a:off x="0" y="0"/>
          <a:ext cx="0" cy="0"/>
          <a:chOff x="0" y="0"/>
          <a:chExt cx="0" cy="0"/>
        </a:xfrm>
      </p:grpSpPr>
      <p:sp>
        <p:nvSpPr>
          <p:cNvPr id="1907" name="Google Shape;1907;p168"/>
          <p:cNvSpPr txBox="1"/>
          <p:nvPr>
            <p:ph type="title"/>
          </p:nvPr>
        </p:nvSpPr>
        <p:spPr>
          <a:xfrm>
            <a:off x="278606" y="276225"/>
            <a:ext cx="85866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08" name="Google Shape;1908;p168"/>
          <p:cNvSpPr/>
          <p:nvPr/>
        </p:nvSpPr>
        <p:spPr>
          <a:xfrm flipH="1" rot="10800000">
            <a:off x="278606" y="1052502"/>
            <a:ext cx="8586600" cy="35445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1909" name="Google Shape;1909;p168"/>
          <p:cNvSpPr/>
          <p:nvPr/>
        </p:nvSpPr>
        <p:spPr>
          <a:xfrm>
            <a:off x="278607" y="816769"/>
            <a:ext cx="85866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sz="1100"/>
          </a:p>
        </p:txBody>
      </p:sp>
      <p:sp>
        <p:nvSpPr>
          <p:cNvPr id="1910" name="Google Shape;1910;p168"/>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11" name="Google Shape;1911;p168"/>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12" name="Google Shape;1912;p168"/>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13" name="Google Shape;1913;p168"/>
          <p:cNvSpPr/>
          <p:nvPr/>
        </p:nvSpPr>
        <p:spPr>
          <a:xfrm rot="8168291">
            <a:off x="-192128" y="347935"/>
            <a:ext cx="384459" cy="397193"/>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Ubuntu"/>
              <a:ea typeface="Ubuntu"/>
              <a:cs typeface="Ubuntu"/>
              <a:sym typeface="Ubuntu"/>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1914" name="Shape 1914"/>
        <p:cNvGrpSpPr/>
        <p:nvPr/>
      </p:nvGrpSpPr>
      <p:grpSpPr>
        <a:xfrm>
          <a:off x="0" y="0"/>
          <a:ext cx="0" cy="0"/>
          <a:chOff x="0" y="0"/>
          <a:chExt cx="0" cy="0"/>
        </a:xfrm>
      </p:grpSpPr>
      <p:grpSp>
        <p:nvGrpSpPr>
          <p:cNvPr id="1915" name="Google Shape;1915;p169"/>
          <p:cNvGrpSpPr/>
          <p:nvPr/>
        </p:nvGrpSpPr>
        <p:grpSpPr>
          <a:xfrm>
            <a:off x="278606" y="276224"/>
            <a:ext cx="8586676" cy="4320779"/>
            <a:chOff x="371475" y="368299"/>
            <a:chExt cx="11448901" cy="5761039"/>
          </a:xfrm>
        </p:grpSpPr>
        <p:sp>
          <p:nvSpPr>
            <p:cNvPr id="1916" name="Google Shape;1916;p169"/>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1917" name="Google Shape;1917;p169"/>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sz="1100"/>
            </a:p>
          </p:txBody>
        </p:sp>
        <p:sp>
          <p:nvSpPr>
            <p:cNvPr id="1918" name="Google Shape;1918;p169"/>
            <p:cNvSpPr/>
            <p:nvPr/>
          </p:nvSpPr>
          <p:spPr>
            <a:xfrm>
              <a:off x="518613" y="470752"/>
              <a:ext cx="109200" cy="1092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19" name="Google Shape;1919;p169"/>
            <p:cNvSpPr/>
            <p:nvPr/>
          </p:nvSpPr>
          <p:spPr>
            <a:xfrm>
              <a:off x="778111" y="470752"/>
              <a:ext cx="109200" cy="1092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20" name="Google Shape;1920;p169"/>
            <p:cNvSpPr/>
            <p:nvPr/>
          </p:nvSpPr>
          <p:spPr>
            <a:xfrm>
              <a:off x="1037609" y="470752"/>
              <a:ext cx="109200" cy="1092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1921" name="Shape 1921"/>
        <p:cNvGrpSpPr/>
        <p:nvPr/>
      </p:nvGrpSpPr>
      <p:grpSpPr>
        <a:xfrm>
          <a:off x="0" y="0"/>
          <a:ext cx="0" cy="0"/>
          <a:chOff x="0" y="0"/>
          <a:chExt cx="0" cy="0"/>
        </a:xfrm>
      </p:grpSpPr>
      <p:sp>
        <p:nvSpPr>
          <p:cNvPr id="1922" name="Google Shape;1922;p170"/>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100"/>
              <a:buFont typeface="Ubuntu"/>
              <a:buNone/>
              <a:defRPr sz="2100">
                <a:solidFill>
                  <a:schemeClr val="dk1"/>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23" name="Google Shape;1923;p170"/>
          <p:cNvSpPr txBox="1"/>
          <p:nvPr>
            <p:ph idx="1" type="body"/>
          </p:nvPr>
        </p:nvSpPr>
        <p:spPr>
          <a:xfrm>
            <a:off x="278606" y="2571750"/>
            <a:ext cx="8586900" cy="1755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9CA3AF"/>
              </a:buClr>
              <a:buSzPts val="1800"/>
              <a:buChar char="•"/>
              <a:defRPr>
                <a:solidFill>
                  <a:srgbClr val="9CA3AF"/>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24" name="Google Shape;1924;p170"/>
          <p:cNvSpPr/>
          <p:nvPr/>
        </p:nvSpPr>
        <p:spPr>
          <a:xfrm flipH="1" rot="10800000">
            <a:off x="278606" y="1052250"/>
            <a:ext cx="8586600" cy="15195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1925" name="Google Shape;1925;p170"/>
          <p:cNvSpPr/>
          <p:nvPr/>
        </p:nvSpPr>
        <p:spPr>
          <a:xfrm>
            <a:off x="278607" y="816769"/>
            <a:ext cx="85866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sz="1100"/>
          </a:p>
        </p:txBody>
      </p:sp>
      <p:sp>
        <p:nvSpPr>
          <p:cNvPr id="1926" name="Google Shape;1926;p170"/>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27" name="Google Shape;1927;p170"/>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28" name="Google Shape;1928;p170"/>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29" name="Google Shape;1929;p170"/>
          <p:cNvSpPr/>
          <p:nvPr/>
        </p:nvSpPr>
        <p:spPr>
          <a:xfrm rot="8168291">
            <a:off x="-192128" y="347935"/>
            <a:ext cx="384459" cy="397193"/>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Ubuntu"/>
              <a:ea typeface="Ubuntu"/>
              <a:cs typeface="Ubuntu"/>
              <a:sym typeface="Ubuntu"/>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1930" name="Shape 1930"/>
        <p:cNvGrpSpPr/>
        <p:nvPr/>
      </p:nvGrpSpPr>
      <p:grpSpPr>
        <a:xfrm>
          <a:off x="0" y="0"/>
          <a:ext cx="0" cy="0"/>
          <a:chOff x="0" y="0"/>
          <a:chExt cx="0" cy="0"/>
        </a:xfrm>
      </p:grpSpPr>
      <p:sp>
        <p:nvSpPr>
          <p:cNvPr id="1931" name="Google Shape;1931;p171"/>
          <p:cNvSpPr txBox="1"/>
          <p:nvPr>
            <p:ph type="title"/>
          </p:nvPr>
        </p:nvSpPr>
        <p:spPr>
          <a:xfrm>
            <a:off x="278606" y="276225"/>
            <a:ext cx="8586900" cy="552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32" name="Google Shape;1932;p171"/>
          <p:cNvSpPr txBox="1"/>
          <p:nvPr>
            <p:ph idx="1" type="body"/>
          </p:nvPr>
        </p:nvSpPr>
        <p:spPr>
          <a:xfrm>
            <a:off x="4572000" y="1068972"/>
            <a:ext cx="4293600" cy="3246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9CA3AF"/>
              </a:buClr>
              <a:buSzPts val="1800"/>
              <a:buChar char="•"/>
              <a:defRPr>
                <a:solidFill>
                  <a:srgbClr val="9CA3AF"/>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33" name="Google Shape;1933;p171"/>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700">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1934" name="Shape 1934"/>
        <p:cNvGrpSpPr/>
        <p:nvPr/>
      </p:nvGrpSpPr>
      <p:grpSpPr>
        <a:xfrm>
          <a:off x="0" y="0"/>
          <a:ext cx="0" cy="0"/>
          <a:chOff x="0" y="0"/>
          <a:chExt cx="0" cy="0"/>
        </a:xfrm>
      </p:grpSpPr>
      <p:sp>
        <p:nvSpPr>
          <p:cNvPr id="1935" name="Google Shape;1935;p172"/>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36" name="Google Shape;1936;p172"/>
          <p:cNvSpPr txBox="1"/>
          <p:nvPr>
            <p:ph idx="1" type="body"/>
          </p:nvPr>
        </p:nvSpPr>
        <p:spPr>
          <a:xfrm>
            <a:off x="278606" y="822722"/>
            <a:ext cx="8586900" cy="3504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37" name="Google Shape;1937;p172"/>
          <p:cNvSpPr/>
          <p:nvPr/>
        </p:nvSpPr>
        <p:spPr>
          <a:xfrm rot="8168291">
            <a:off x="-192128" y="347935"/>
            <a:ext cx="384459" cy="397193"/>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Ubuntu"/>
              <a:ea typeface="Ubuntu"/>
              <a:cs typeface="Ubuntu"/>
              <a:sym typeface="Ubuntu"/>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1938" name="Shape 1938"/>
        <p:cNvGrpSpPr/>
        <p:nvPr/>
      </p:nvGrpSpPr>
      <p:grpSpPr>
        <a:xfrm>
          <a:off x="0" y="0"/>
          <a:ext cx="0" cy="0"/>
          <a:chOff x="0" y="0"/>
          <a:chExt cx="0" cy="0"/>
        </a:xfrm>
      </p:grpSpPr>
      <p:sp>
        <p:nvSpPr>
          <p:cNvPr id="1939" name="Google Shape;1939;p173"/>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40" name="Google Shape;1940;p173"/>
          <p:cNvSpPr/>
          <p:nvPr/>
        </p:nvSpPr>
        <p:spPr>
          <a:xfrm>
            <a:off x="278606" y="822932"/>
            <a:ext cx="8586900" cy="3503700"/>
          </a:xfrm>
          <a:prstGeom prst="roundRect">
            <a:avLst>
              <a:gd fmla="val 2352"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1941" name="Google Shape;1941;p173"/>
          <p:cNvSpPr/>
          <p:nvPr/>
        </p:nvSpPr>
        <p:spPr>
          <a:xfrm rot="8168291">
            <a:off x="-192128" y="347935"/>
            <a:ext cx="384459" cy="397193"/>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Ubuntu"/>
              <a:ea typeface="Ubuntu"/>
              <a:cs typeface="Ubuntu"/>
              <a:sym typeface="Ubuntu"/>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1942" name="Shape 1942"/>
        <p:cNvGrpSpPr/>
        <p:nvPr/>
      </p:nvGrpSpPr>
      <p:grpSpPr>
        <a:xfrm>
          <a:off x="0" y="0"/>
          <a:ext cx="0" cy="0"/>
          <a:chOff x="0" y="0"/>
          <a:chExt cx="0" cy="0"/>
        </a:xfrm>
      </p:grpSpPr>
      <p:sp>
        <p:nvSpPr>
          <p:cNvPr id="1943" name="Google Shape;1943;p174"/>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A5A5A5"/>
              </a:buClr>
              <a:buSzPts val="3300"/>
              <a:buFont typeface="Ubuntu"/>
              <a:buNone/>
              <a:defRPr sz="3300">
                <a:solidFill>
                  <a:srgbClr val="A5A5A5"/>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1944" name="Shape 1944"/>
        <p:cNvGrpSpPr/>
        <p:nvPr/>
      </p:nvGrpSpPr>
      <p:grpSpPr>
        <a:xfrm>
          <a:off x="0" y="0"/>
          <a:ext cx="0" cy="0"/>
          <a:chOff x="0" y="0"/>
          <a:chExt cx="0" cy="0"/>
        </a:xfrm>
      </p:grpSpPr>
      <p:sp>
        <p:nvSpPr>
          <p:cNvPr id="1945" name="Google Shape;1945;p175"/>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34CBD4"/>
              </a:buClr>
              <a:buSzPts val="3300"/>
              <a:buFont typeface="Ubuntu"/>
              <a:buNone/>
              <a:defRPr sz="3300">
                <a:solidFill>
                  <a:srgbClr val="34CBD4"/>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1946" name="Shape 1946"/>
        <p:cNvGrpSpPr/>
        <p:nvPr/>
      </p:nvGrpSpPr>
      <p:grpSpPr>
        <a:xfrm>
          <a:off x="0" y="0"/>
          <a:ext cx="0" cy="0"/>
          <a:chOff x="0" y="0"/>
          <a:chExt cx="0" cy="0"/>
        </a:xfrm>
      </p:grpSpPr>
      <p:sp>
        <p:nvSpPr>
          <p:cNvPr id="1947" name="Google Shape;1947;p176"/>
          <p:cNvSpPr txBox="1"/>
          <p:nvPr>
            <p:ph idx="1" type="body"/>
          </p:nvPr>
        </p:nvSpPr>
        <p:spPr>
          <a:xfrm>
            <a:off x="278606" y="276225"/>
            <a:ext cx="8586900" cy="4050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111827"/>
              </a:buClr>
              <a:buSzPts val="2100"/>
              <a:buChar char="•"/>
              <a:defRPr>
                <a:solidFill>
                  <a:srgbClr val="111827"/>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9CA3AF"/>
              </a:buClr>
              <a:buSzPts val="1500"/>
              <a:buChar char="•"/>
              <a:defRPr>
                <a:solidFill>
                  <a:srgbClr val="9CA3A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cture Standard ">
  <p:cSld name="1_Lecture Standard ">
    <p:spTree>
      <p:nvGrpSpPr>
        <p:cNvPr id="74" name="Shape 74"/>
        <p:cNvGrpSpPr/>
        <p:nvPr/>
      </p:nvGrpSpPr>
      <p:grpSpPr>
        <a:xfrm>
          <a:off x="0" y="0"/>
          <a:ext cx="0" cy="0"/>
          <a:chOff x="0" y="0"/>
          <a:chExt cx="0" cy="0"/>
        </a:xfrm>
      </p:grpSpPr>
      <p:sp>
        <p:nvSpPr>
          <p:cNvPr id="75" name="Google Shape;75;p19"/>
          <p:cNvSpPr/>
          <p:nvPr/>
        </p:nvSpPr>
        <p:spPr>
          <a:xfrm>
            <a:off x="4923454" y="0"/>
            <a:ext cx="4220546" cy="5143500"/>
          </a:xfrm>
          <a:custGeom>
            <a:rect b="b" l="l" r="r" t="t"/>
            <a:pathLst>
              <a:path extrusionOk="0" h="6858000" w="5627394">
                <a:moveTo>
                  <a:pt x="2477304" y="0"/>
                </a:moveTo>
                <a:lnTo>
                  <a:pt x="3754526" y="0"/>
                </a:lnTo>
                <a:lnTo>
                  <a:pt x="4079695" y="0"/>
                </a:lnTo>
                <a:lnTo>
                  <a:pt x="4174278" y="0"/>
                </a:lnTo>
                <a:lnTo>
                  <a:pt x="5627394" y="0"/>
                </a:lnTo>
                <a:lnTo>
                  <a:pt x="5627394" y="6858000"/>
                </a:lnTo>
                <a:lnTo>
                  <a:pt x="4174278" y="6858000"/>
                </a:lnTo>
                <a:lnTo>
                  <a:pt x="4079695" y="6858000"/>
                </a:lnTo>
                <a:lnTo>
                  <a:pt x="3754526" y="6858000"/>
                </a:lnTo>
                <a:lnTo>
                  <a:pt x="2483684" y="6858000"/>
                </a:lnTo>
                <a:lnTo>
                  <a:pt x="1428122" y="5778655"/>
                </a:lnTo>
                <a:cubicBezTo>
                  <a:pt x="970235" y="5310587"/>
                  <a:pt x="366044" y="4834546"/>
                  <a:pt x="105392" y="4216909"/>
                </a:cubicBezTo>
                <a:cubicBezTo>
                  <a:pt x="-89419" y="3754303"/>
                  <a:pt x="5535" y="3266281"/>
                  <a:pt x="229555" y="2833790"/>
                </a:cubicBezTo>
                <a:cubicBezTo>
                  <a:pt x="493978" y="2323702"/>
                  <a:pt x="890947" y="1877614"/>
                  <a:pt x="1251175" y="1435372"/>
                </a:cubicBezTo>
                <a:cubicBezTo>
                  <a:pt x="1484779" y="1148215"/>
                  <a:pt x="1722083" y="864127"/>
                  <a:pt x="1963042" y="583323"/>
                </a:cubicBez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76" name="Google Shape;76;p19"/>
          <p:cNvSpPr/>
          <p:nvPr>
            <p:ph idx="2" type="pic"/>
          </p:nvPr>
        </p:nvSpPr>
        <p:spPr>
          <a:xfrm>
            <a:off x="5809765" y="1347788"/>
            <a:ext cx="2448000" cy="2448000"/>
          </a:xfrm>
          <a:prstGeom prst="rect">
            <a:avLst/>
          </a:prstGeom>
          <a:noFill/>
          <a:ln>
            <a:noFill/>
          </a:ln>
        </p:spPr>
      </p:sp>
      <p:sp>
        <p:nvSpPr>
          <p:cNvPr id="77" name="Google Shape;77;p19"/>
          <p:cNvSpPr txBox="1"/>
          <p:nvPr>
            <p:ph idx="1" type="body"/>
          </p:nvPr>
        </p:nvSpPr>
        <p:spPr>
          <a:xfrm>
            <a:off x="126855" y="2037160"/>
            <a:ext cx="3943200" cy="5346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2400"/>
              <a:buNone/>
              <a:defRPr sz="2400"/>
            </a:lvl1pPr>
            <a:lvl2pPr indent="-317500" lvl="1" marL="914400" rtl="0" algn="l">
              <a:lnSpc>
                <a:spcPct val="90000"/>
              </a:lnSpc>
              <a:spcBef>
                <a:spcPts val="400"/>
              </a:spcBef>
              <a:spcAft>
                <a:spcPts val="0"/>
              </a:spcAft>
              <a:buClr>
                <a:srgbClr val="7F7F7F"/>
              </a:buClr>
              <a:buSzPts val="1400"/>
              <a:buChar char="•"/>
              <a:defRPr/>
            </a:lvl2pPr>
            <a:lvl3pPr indent="-317500" lvl="2" marL="1371600" rtl="0" algn="l">
              <a:lnSpc>
                <a:spcPct val="90000"/>
              </a:lnSpc>
              <a:spcBef>
                <a:spcPts val="400"/>
              </a:spcBef>
              <a:spcAft>
                <a:spcPts val="0"/>
              </a:spcAft>
              <a:buClr>
                <a:srgbClr val="7F7F7F"/>
              </a:buClr>
              <a:buSzPts val="1400"/>
              <a:buChar char="•"/>
              <a:defRPr/>
            </a:lvl3pPr>
            <a:lvl4pPr indent="-317500" lvl="3" marL="1828800" rtl="0" algn="l">
              <a:lnSpc>
                <a:spcPct val="90000"/>
              </a:lnSpc>
              <a:spcBef>
                <a:spcPts val="400"/>
              </a:spcBef>
              <a:spcAft>
                <a:spcPts val="0"/>
              </a:spcAft>
              <a:buClr>
                <a:srgbClr val="7F7F7F"/>
              </a:buClr>
              <a:buSzPts val="1400"/>
              <a:buChar char="•"/>
              <a:defRPr/>
            </a:lvl4pPr>
            <a:lvl5pPr indent="-317500" lvl="4" marL="2286000" rtl="0" algn="l">
              <a:lnSpc>
                <a:spcPct val="90000"/>
              </a:lnSpc>
              <a:spcBef>
                <a:spcPts val="400"/>
              </a:spcBef>
              <a:spcAft>
                <a:spcPts val="0"/>
              </a:spcAft>
              <a:buClr>
                <a:srgbClr val="7F7F7F"/>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9"/>
          <p:cNvSpPr txBox="1"/>
          <p:nvPr>
            <p:ph idx="3" type="body"/>
          </p:nvPr>
        </p:nvSpPr>
        <p:spPr>
          <a:xfrm>
            <a:off x="125665" y="2571750"/>
            <a:ext cx="3943200" cy="4977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2100"/>
              <a:buNone/>
              <a:defRPr/>
            </a:lvl1pPr>
            <a:lvl2pPr indent="-317500" lvl="1" marL="914400" rtl="0" algn="l">
              <a:lnSpc>
                <a:spcPct val="90000"/>
              </a:lnSpc>
              <a:spcBef>
                <a:spcPts val="400"/>
              </a:spcBef>
              <a:spcAft>
                <a:spcPts val="0"/>
              </a:spcAft>
              <a:buClr>
                <a:srgbClr val="7F7F7F"/>
              </a:buClr>
              <a:buSzPts val="1400"/>
              <a:buChar char="•"/>
              <a:defRPr/>
            </a:lvl2pPr>
            <a:lvl3pPr indent="-317500" lvl="2" marL="1371600" rtl="0" algn="l">
              <a:lnSpc>
                <a:spcPct val="90000"/>
              </a:lnSpc>
              <a:spcBef>
                <a:spcPts val="400"/>
              </a:spcBef>
              <a:spcAft>
                <a:spcPts val="0"/>
              </a:spcAft>
              <a:buClr>
                <a:srgbClr val="7F7F7F"/>
              </a:buClr>
              <a:buSzPts val="1400"/>
              <a:buChar char="•"/>
              <a:defRPr/>
            </a:lvl3pPr>
            <a:lvl4pPr indent="-317500" lvl="3" marL="1828800" rtl="0" algn="l">
              <a:lnSpc>
                <a:spcPct val="90000"/>
              </a:lnSpc>
              <a:spcBef>
                <a:spcPts val="400"/>
              </a:spcBef>
              <a:spcAft>
                <a:spcPts val="0"/>
              </a:spcAft>
              <a:buClr>
                <a:srgbClr val="7F7F7F"/>
              </a:buClr>
              <a:buSzPts val="1400"/>
              <a:buChar char="•"/>
              <a:defRPr/>
            </a:lvl4pPr>
            <a:lvl5pPr indent="-317500" lvl="4" marL="2286000" rtl="0" algn="l">
              <a:lnSpc>
                <a:spcPct val="90000"/>
              </a:lnSpc>
              <a:spcBef>
                <a:spcPts val="400"/>
              </a:spcBef>
              <a:spcAft>
                <a:spcPts val="0"/>
              </a:spcAft>
              <a:buClr>
                <a:srgbClr val="7F7F7F"/>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1948" name="Shape 1948"/>
        <p:cNvGrpSpPr/>
        <p:nvPr/>
      </p:nvGrpSpPr>
      <p:grpSpPr>
        <a:xfrm>
          <a:off x="0" y="0"/>
          <a:ext cx="0" cy="0"/>
          <a:chOff x="0" y="0"/>
          <a:chExt cx="0" cy="0"/>
        </a:xfrm>
      </p:grpSpPr>
      <p:sp>
        <p:nvSpPr>
          <p:cNvPr id="1949" name="Google Shape;1949;p177"/>
          <p:cNvSpPr txBox="1"/>
          <p:nvPr>
            <p:ph idx="1" type="body"/>
          </p:nvPr>
        </p:nvSpPr>
        <p:spPr>
          <a:xfrm>
            <a:off x="4572000" y="276225"/>
            <a:ext cx="4293600" cy="4320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111827"/>
              </a:buClr>
              <a:buSzPts val="2100"/>
              <a:buChar char="•"/>
              <a:defRPr>
                <a:solidFill>
                  <a:srgbClr val="111827"/>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9CA3AF"/>
              </a:buClr>
              <a:buSzPts val="1500"/>
              <a:buChar char="•"/>
              <a:defRPr>
                <a:solidFill>
                  <a:srgbClr val="9CA3A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50" name="Google Shape;1950;p177"/>
          <p:cNvSpPr/>
          <p:nvPr/>
        </p:nvSpPr>
        <p:spPr>
          <a:xfrm rot="5400000">
            <a:off x="388338" y="166493"/>
            <a:ext cx="4325412" cy="4544877"/>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51" name="Shape 1951"/>
        <p:cNvGrpSpPr/>
        <p:nvPr/>
      </p:nvGrpSpPr>
      <p:grpSpPr>
        <a:xfrm>
          <a:off x="0" y="0"/>
          <a:ext cx="0" cy="0"/>
          <a:chOff x="0" y="0"/>
          <a:chExt cx="0" cy="0"/>
        </a:xfrm>
      </p:grpSpPr>
      <p:sp>
        <p:nvSpPr>
          <p:cNvPr id="1952" name="Google Shape;1952;p178"/>
          <p:cNvSpPr txBox="1"/>
          <p:nvPr>
            <p:ph type="title"/>
          </p:nvPr>
        </p:nvSpPr>
        <p:spPr>
          <a:xfrm>
            <a:off x="278606" y="273844"/>
            <a:ext cx="8586900" cy="523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38CBD2"/>
              </a:buClr>
              <a:buSzPts val="2100"/>
              <a:buFont typeface="Ubuntu"/>
              <a:buNone/>
              <a:defRPr sz="2100">
                <a:solidFill>
                  <a:srgbClr val="38CBD2"/>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53" name="Shape 1953"/>
        <p:cNvGrpSpPr/>
        <p:nvPr/>
      </p:nvGrpSpPr>
      <p:grpSpPr>
        <a:xfrm>
          <a:off x="0" y="0"/>
          <a:ext cx="0" cy="0"/>
          <a:chOff x="0" y="0"/>
          <a:chExt cx="0" cy="0"/>
        </a:xfrm>
      </p:grpSpPr>
      <p:sp>
        <p:nvSpPr>
          <p:cNvPr id="1954" name="Google Shape;1954;p179"/>
          <p:cNvSpPr/>
          <p:nvPr>
            <p:ph idx="2" type="pic"/>
          </p:nvPr>
        </p:nvSpPr>
        <p:spPr>
          <a:xfrm>
            <a:off x="764903" y="2256347"/>
            <a:ext cx="2173200" cy="1711500"/>
          </a:xfrm>
          <a:prstGeom prst="rect">
            <a:avLst/>
          </a:prstGeom>
          <a:solidFill>
            <a:srgbClr val="F2F2F2"/>
          </a:solidFill>
          <a:ln>
            <a:noFill/>
          </a:ln>
        </p:spPr>
      </p:sp>
      <p:sp>
        <p:nvSpPr>
          <p:cNvPr id="1955" name="Google Shape;1955;p179"/>
          <p:cNvSpPr/>
          <p:nvPr>
            <p:ph idx="3" type="pic"/>
          </p:nvPr>
        </p:nvSpPr>
        <p:spPr>
          <a:xfrm>
            <a:off x="3505210" y="2256346"/>
            <a:ext cx="2173200" cy="1711500"/>
          </a:xfrm>
          <a:prstGeom prst="rect">
            <a:avLst/>
          </a:prstGeom>
          <a:solidFill>
            <a:srgbClr val="F2F2F2"/>
          </a:solidFill>
          <a:ln>
            <a:noFill/>
          </a:ln>
        </p:spPr>
      </p:sp>
      <p:sp>
        <p:nvSpPr>
          <p:cNvPr id="1956" name="Google Shape;1956;p179"/>
          <p:cNvSpPr/>
          <p:nvPr>
            <p:ph idx="4" type="pic"/>
          </p:nvPr>
        </p:nvSpPr>
        <p:spPr>
          <a:xfrm>
            <a:off x="6193973" y="2256346"/>
            <a:ext cx="2178600" cy="1711500"/>
          </a:xfrm>
          <a:prstGeom prst="rect">
            <a:avLst/>
          </a:prstGeom>
          <a:solidFill>
            <a:srgbClr val="F2F2F2"/>
          </a:solidFill>
          <a:ln>
            <a:noFill/>
          </a:ln>
        </p:spPr>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957" name="Shape 1957"/>
        <p:cNvGrpSpPr/>
        <p:nvPr/>
      </p:nvGrpSpPr>
      <p:grpSpPr>
        <a:xfrm>
          <a:off x="0" y="0"/>
          <a:ext cx="0" cy="0"/>
          <a:chOff x="0" y="0"/>
          <a:chExt cx="0" cy="0"/>
        </a:xfrm>
      </p:grpSpPr>
      <p:sp>
        <p:nvSpPr>
          <p:cNvPr id="1958" name="Google Shape;1958;p180"/>
          <p:cNvSpPr/>
          <p:nvPr>
            <p:ph idx="2" type="pic"/>
          </p:nvPr>
        </p:nvSpPr>
        <p:spPr>
          <a:xfrm>
            <a:off x="0" y="0"/>
            <a:ext cx="4132200" cy="5143500"/>
          </a:xfrm>
          <a:prstGeom prst="rect">
            <a:avLst/>
          </a:prstGeom>
          <a:solidFill>
            <a:srgbClr val="F2F2F2"/>
          </a:solidFill>
          <a:ln>
            <a:noFill/>
          </a:ln>
        </p:spPr>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1_Custom Layout">
    <p:bg>
      <p:bgPr>
        <a:solidFill>
          <a:srgbClr val="061C28"/>
        </a:solidFill>
      </p:bgPr>
    </p:bg>
    <p:spTree>
      <p:nvGrpSpPr>
        <p:cNvPr id="1959" name="Shape 1959"/>
        <p:cNvGrpSpPr/>
        <p:nvPr/>
      </p:nvGrpSpPr>
      <p:grpSpPr>
        <a:xfrm>
          <a:off x="0" y="0"/>
          <a:ext cx="0" cy="0"/>
          <a:chOff x="0" y="0"/>
          <a:chExt cx="0" cy="0"/>
        </a:xfrm>
      </p:grpSpPr>
      <p:sp>
        <p:nvSpPr>
          <p:cNvPr id="1960" name="Google Shape;1960;p181"/>
          <p:cNvSpPr txBox="1"/>
          <p:nvPr>
            <p:ph type="title"/>
          </p:nvPr>
        </p:nvSpPr>
        <p:spPr>
          <a:xfrm>
            <a:off x="294490" y="326156"/>
            <a:ext cx="7429500" cy="11091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accent3"/>
              </a:buClr>
              <a:buSzPts val="3300"/>
              <a:buFont typeface="Calibri"/>
              <a:buNone/>
              <a:defRPr b="0" i="0" sz="3300" u="none" cap="none" strike="noStrike">
                <a:solidFill>
                  <a:schemeClr val="accent3"/>
                </a:solidFill>
                <a:latin typeface="Ubuntu"/>
                <a:ea typeface="Ubuntu"/>
                <a:cs typeface="Ubuntu"/>
                <a:sym typeface="Ubuntu"/>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p:spTree>
      <p:nvGrpSpPr>
        <p:cNvPr id="1965" name="Shape 1965"/>
        <p:cNvGrpSpPr/>
        <p:nvPr/>
      </p:nvGrpSpPr>
      <p:grpSpPr>
        <a:xfrm>
          <a:off x="0" y="0"/>
          <a:ext cx="0" cy="0"/>
          <a:chOff x="0" y="0"/>
          <a:chExt cx="0" cy="0"/>
        </a:xfrm>
      </p:grpSpPr>
      <p:pic>
        <p:nvPicPr>
          <p:cNvPr descr="A logo with a cloud and text&#10;&#10;Description automatically generated" id="1966" name="Google Shape;1966;p183">
            <a:hlinkClick r:id="rId2"/>
          </p:cNvPr>
          <p:cNvPicPr preferRelativeResize="0"/>
          <p:nvPr/>
        </p:nvPicPr>
        <p:blipFill rotWithShape="1">
          <a:blip r:embed="rId3">
            <a:alphaModFix/>
          </a:blip>
          <a:srcRect b="0" l="0" r="0" t="0"/>
          <a:stretch/>
        </p:blipFill>
        <p:spPr>
          <a:xfrm>
            <a:off x="1692487" y="1173480"/>
            <a:ext cx="5499947" cy="3093721"/>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67" name="Shape 1967"/>
        <p:cNvGrpSpPr/>
        <p:nvPr/>
      </p:nvGrpSpPr>
      <p:grpSpPr>
        <a:xfrm>
          <a:off x="0" y="0"/>
          <a:ext cx="0" cy="0"/>
          <a:chOff x="0" y="0"/>
          <a:chExt cx="0" cy="0"/>
        </a:xfrm>
      </p:grpSpPr>
      <p:sp>
        <p:nvSpPr>
          <p:cNvPr id="1968" name="Google Shape;1968;p184"/>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69" name="Google Shape;1969;p184"/>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Ubuntu"/>
              <a:buNone/>
            </a:pPr>
            <a:r>
              <a:t/>
            </a:r>
            <a:endParaRPr b="1" i="0" sz="7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1970" name="Shape 1970"/>
        <p:cNvGrpSpPr/>
        <p:nvPr/>
      </p:nvGrpSpPr>
      <p:grpSpPr>
        <a:xfrm>
          <a:off x="0" y="0"/>
          <a:ext cx="0" cy="0"/>
          <a:chOff x="0" y="0"/>
          <a:chExt cx="0" cy="0"/>
        </a:xfrm>
      </p:grpSpPr>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6_Vertical Title and Text 2">
    <p:spTree>
      <p:nvGrpSpPr>
        <p:cNvPr id="1971" name="Shape 1971"/>
        <p:cNvGrpSpPr/>
        <p:nvPr/>
      </p:nvGrpSpPr>
      <p:grpSpPr>
        <a:xfrm>
          <a:off x="0" y="0"/>
          <a:ext cx="0" cy="0"/>
          <a:chOff x="0" y="0"/>
          <a:chExt cx="0" cy="0"/>
        </a:xfrm>
      </p:grpSpPr>
      <p:pic>
        <p:nvPicPr>
          <p:cNvPr descr="A blue and purple background&#10;&#10;Description automatically generated with low confidence" id="1972" name="Google Shape;1972;p18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73" name="Google Shape;1973;p186"/>
          <p:cNvSpPr txBox="1"/>
          <p:nvPr/>
        </p:nvSpPr>
        <p:spPr>
          <a:xfrm>
            <a:off x="124656" y="4817150"/>
            <a:ext cx="1184100" cy="315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chemeClr val="lt1"/>
              </a:buClr>
              <a:buSzPts val="800"/>
              <a:buFont typeface="Ubuntu"/>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974" name="Google Shape;1974;p186"/>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Ubuntu"/>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9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1975" name="Shape 1975"/>
        <p:cNvGrpSpPr/>
        <p:nvPr/>
      </p:nvGrpSpPr>
      <p:grpSpPr>
        <a:xfrm>
          <a:off x="0" y="0"/>
          <a:ext cx="0" cy="0"/>
          <a:chOff x="0" y="0"/>
          <a:chExt cx="0" cy="0"/>
        </a:xfrm>
      </p:grpSpPr>
      <p:sp>
        <p:nvSpPr>
          <p:cNvPr id="1976" name="Google Shape;1976;p187"/>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77" name="Google Shape;1977;p187"/>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Lecture Standard ">
  <p:cSld name="4_Lecture Standard ">
    <p:spTree>
      <p:nvGrpSpPr>
        <p:cNvPr id="79" name="Shape 79"/>
        <p:cNvGrpSpPr/>
        <p:nvPr/>
      </p:nvGrpSpPr>
      <p:grpSpPr>
        <a:xfrm>
          <a:off x="0" y="0"/>
          <a:ext cx="0" cy="0"/>
          <a:chOff x="0" y="0"/>
          <a:chExt cx="0" cy="0"/>
        </a:xfrm>
      </p:grpSpPr>
      <p:sp>
        <p:nvSpPr>
          <p:cNvPr id="80" name="Google Shape;80;p20"/>
          <p:cNvSpPr/>
          <p:nvPr/>
        </p:nvSpPr>
        <p:spPr>
          <a:xfrm>
            <a:off x="4923454" y="0"/>
            <a:ext cx="4220546" cy="5143500"/>
          </a:xfrm>
          <a:custGeom>
            <a:rect b="b" l="l" r="r" t="t"/>
            <a:pathLst>
              <a:path extrusionOk="0" h="6858000" w="5627394">
                <a:moveTo>
                  <a:pt x="2477304" y="0"/>
                </a:moveTo>
                <a:lnTo>
                  <a:pt x="3754526" y="0"/>
                </a:lnTo>
                <a:lnTo>
                  <a:pt x="4079695" y="0"/>
                </a:lnTo>
                <a:lnTo>
                  <a:pt x="4174278" y="0"/>
                </a:lnTo>
                <a:lnTo>
                  <a:pt x="5627394" y="0"/>
                </a:lnTo>
                <a:lnTo>
                  <a:pt x="5627394" y="6858000"/>
                </a:lnTo>
                <a:lnTo>
                  <a:pt x="4174278" y="6858000"/>
                </a:lnTo>
                <a:lnTo>
                  <a:pt x="4079695" y="6858000"/>
                </a:lnTo>
                <a:lnTo>
                  <a:pt x="3754526" y="6858000"/>
                </a:lnTo>
                <a:lnTo>
                  <a:pt x="2483684" y="6858000"/>
                </a:lnTo>
                <a:lnTo>
                  <a:pt x="1428122" y="5778655"/>
                </a:lnTo>
                <a:cubicBezTo>
                  <a:pt x="970235" y="5310587"/>
                  <a:pt x="366044" y="4834546"/>
                  <a:pt x="105392" y="4216909"/>
                </a:cubicBezTo>
                <a:cubicBezTo>
                  <a:pt x="-89419" y="3754303"/>
                  <a:pt x="5535" y="3266281"/>
                  <a:pt x="229555" y="2833790"/>
                </a:cubicBezTo>
                <a:cubicBezTo>
                  <a:pt x="493978" y="2323702"/>
                  <a:pt x="890947" y="1877614"/>
                  <a:pt x="1251175" y="1435372"/>
                </a:cubicBezTo>
                <a:cubicBezTo>
                  <a:pt x="1484779" y="1148215"/>
                  <a:pt x="1722083" y="864127"/>
                  <a:pt x="1963042" y="583323"/>
                </a:cubicBez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81" name="Google Shape;81;p20"/>
          <p:cNvSpPr/>
          <p:nvPr>
            <p:ph idx="2" type="pic"/>
          </p:nvPr>
        </p:nvSpPr>
        <p:spPr>
          <a:xfrm>
            <a:off x="5809765" y="1347788"/>
            <a:ext cx="2448000" cy="2448000"/>
          </a:xfrm>
          <a:prstGeom prst="rect">
            <a:avLst/>
          </a:prstGeom>
          <a:noFill/>
          <a:ln>
            <a:noFill/>
          </a:ln>
        </p:spPr>
      </p:sp>
      <p:sp>
        <p:nvSpPr>
          <p:cNvPr id="82" name="Google Shape;82;p20"/>
          <p:cNvSpPr txBox="1"/>
          <p:nvPr>
            <p:ph idx="1" type="body"/>
          </p:nvPr>
        </p:nvSpPr>
        <p:spPr>
          <a:xfrm>
            <a:off x="126855" y="2307315"/>
            <a:ext cx="3943200" cy="5346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2400"/>
              <a:buNone/>
              <a:defRPr sz="2400"/>
            </a:lvl1pPr>
            <a:lvl2pPr indent="-317500" lvl="1" marL="914400" rtl="0" algn="l">
              <a:lnSpc>
                <a:spcPct val="90000"/>
              </a:lnSpc>
              <a:spcBef>
                <a:spcPts val="400"/>
              </a:spcBef>
              <a:spcAft>
                <a:spcPts val="0"/>
              </a:spcAft>
              <a:buClr>
                <a:srgbClr val="7F7F7F"/>
              </a:buClr>
              <a:buSzPts val="1400"/>
              <a:buChar char="•"/>
              <a:defRPr/>
            </a:lvl2pPr>
            <a:lvl3pPr indent="-317500" lvl="2" marL="1371600" rtl="0" algn="l">
              <a:lnSpc>
                <a:spcPct val="90000"/>
              </a:lnSpc>
              <a:spcBef>
                <a:spcPts val="400"/>
              </a:spcBef>
              <a:spcAft>
                <a:spcPts val="0"/>
              </a:spcAft>
              <a:buClr>
                <a:srgbClr val="7F7F7F"/>
              </a:buClr>
              <a:buSzPts val="1400"/>
              <a:buChar char="•"/>
              <a:defRPr/>
            </a:lvl3pPr>
            <a:lvl4pPr indent="-317500" lvl="3" marL="1828800" rtl="0" algn="l">
              <a:lnSpc>
                <a:spcPct val="90000"/>
              </a:lnSpc>
              <a:spcBef>
                <a:spcPts val="400"/>
              </a:spcBef>
              <a:spcAft>
                <a:spcPts val="0"/>
              </a:spcAft>
              <a:buClr>
                <a:srgbClr val="7F7F7F"/>
              </a:buClr>
              <a:buSzPts val="1400"/>
              <a:buChar char="•"/>
              <a:defRPr/>
            </a:lvl4pPr>
            <a:lvl5pPr indent="-317500" lvl="4" marL="2286000" rtl="0" algn="l">
              <a:lnSpc>
                <a:spcPct val="90000"/>
              </a:lnSpc>
              <a:spcBef>
                <a:spcPts val="400"/>
              </a:spcBef>
              <a:spcAft>
                <a:spcPts val="0"/>
              </a:spcAft>
              <a:buClr>
                <a:srgbClr val="7F7F7F"/>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1978" name="Shape 1978"/>
        <p:cNvGrpSpPr/>
        <p:nvPr/>
      </p:nvGrpSpPr>
      <p:grpSpPr>
        <a:xfrm>
          <a:off x="0" y="0"/>
          <a:ext cx="0" cy="0"/>
          <a:chOff x="0" y="0"/>
          <a:chExt cx="0" cy="0"/>
        </a:xfrm>
      </p:grpSpPr>
      <p:pic>
        <p:nvPicPr>
          <p:cNvPr descr="A blue and green gradient&#10;&#10;Description automatically generated" id="1979" name="Google Shape;1979;p1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80" name="Google Shape;1980;p188"/>
          <p:cNvSpPr txBox="1"/>
          <p:nvPr/>
        </p:nvSpPr>
        <p:spPr>
          <a:xfrm>
            <a:off x="124656" y="4817150"/>
            <a:ext cx="1184100" cy="315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981" name="Google Shape;1981;p188"/>
          <p:cNvSpPr txBox="1"/>
          <p:nvPr>
            <p:ph type="title"/>
          </p:nvPr>
        </p:nvSpPr>
        <p:spPr>
          <a:xfrm>
            <a:off x="1443038" y="2166750"/>
            <a:ext cx="6258000" cy="4050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lt1"/>
              </a:buClr>
              <a:buSzPts val="1800"/>
              <a:buFont typeface="Ubuntu"/>
              <a:buNone/>
              <a:defRPr sz="18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82" name="Google Shape;1982;p188"/>
          <p:cNvSpPr txBox="1"/>
          <p:nvPr>
            <p:ph idx="1" type="body"/>
          </p:nvPr>
        </p:nvSpPr>
        <p:spPr>
          <a:xfrm>
            <a:off x="1443038" y="2576024"/>
            <a:ext cx="6258000" cy="4047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2400"/>
              <a:buNone/>
              <a:defRPr b="1" sz="2400">
                <a:solidFill>
                  <a:schemeClr val="lt1"/>
                </a:solidFill>
              </a:defRPr>
            </a:lvl1pPr>
            <a:lvl2pPr indent="-317500" lvl="1" marL="914400" rtl="0" algn="l">
              <a:lnSpc>
                <a:spcPct val="90000"/>
              </a:lnSpc>
              <a:spcBef>
                <a:spcPts val="400"/>
              </a:spcBef>
              <a:spcAft>
                <a:spcPts val="0"/>
              </a:spcAft>
              <a:buClr>
                <a:srgbClr val="7F7F7F"/>
              </a:buClr>
              <a:buSzPts val="1400"/>
              <a:buChar char="•"/>
              <a:defRPr/>
            </a:lvl2pPr>
            <a:lvl3pPr indent="-317500" lvl="2" marL="1371600" rtl="0" algn="l">
              <a:lnSpc>
                <a:spcPct val="90000"/>
              </a:lnSpc>
              <a:spcBef>
                <a:spcPts val="400"/>
              </a:spcBef>
              <a:spcAft>
                <a:spcPts val="0"/>
              </a:spcAft>
              <a:buClr>
                <a:srgbClr val="7F7F7F"/>
              </a:buClr>
              <a:buSzPts val="1400"/>
              <a:buChar char="•"/>
              <a:defRPr/>
            </a:lvl3pPr>
            <a:lvl4pPr indent="-317500" lvl="3" marL="1828800" rtl="0" algn="l">
              <a:lnSpc>
                <a:spcPct val="90000"/>
              </a:lnSpc>
              <a:spcBef>
                <a:spcPts val="400"/>
              </a:spcBef>
              <a:spcAft>
                <a:spcPts val="0"/>
              </a:spcAft>
              <a:buClr>
                <a:srgbClr val="7F7F7F"/>
              </a:buClr>
              <a:buSzPts val="1400"/>
              <a:buChar char="•"/>
              <a:defRPr/>
            </a:lvl4pPr>
            <a:lvl5pPr indent="-317500" lvl="4" marL="2286000" rtl="0" algn="l">
              <a:lnSpc>
                <a:spcPct val="90000"/>
              </a:lnSpc>
              <a:spcBef>
                <a:spcPts val="400"/>
              </a:spcBef>
              <a:spcAft>
                <a:spcPts val="0"/>
              </a:spcAft>
              <a:buClr>
                <a:srgbClr val="7F7F7F"/>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3" name="Shape 1983"/>
        <p:cNvGrpSpPr/>
        <p:nvPr/>
      </p:nvGrpSpPr>
      <p:grpSpPr>
        <a:xfrm>
          <a:off x="0" y="0"/>
          <a:ext cx="0" cy="0"/>
          <a:chOff x="0" y="0"/>
          <a:chExt cx="0" cy="0"/>
        </a:xfrm>
      </p:grpSpPr>
      <p:sp>
        <p:nvSpPr>
          <p:cNvPr id="1984" name="Google Shape;1984;p189"/>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9pPr>
          </a:lstStyle>
          <a:p/>
        </p:txBody>
      </p:sp>
      <p:sp>
        <p:nvSpPr>
          <p:cNvPr id="1985" name="Google Shape;1985;p189"/>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Ubuntu"/>
                <a:ea typeface="Ubuntu"/>
                <a:cs typeface="Ubuntu"/>
                <a:sym typeface="Ubuntu"/>
              </a:defRPr>
            </a:lvl9pPr>
          </a:lstStyle>
          <a:p/>
        </p:txBody>
      </p:sp>
      <p:sp>
        <p:nvSpPr>
          <p:cNvPr id="1986" name="Google Shape;1986;p189"/>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Ubuntu"/>
                <a:ea typeface="Ubuntu"/>
                <a:cs typeface="Ubuntu"/>
                <a:sym typeface="Ubuntu"/>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Ubuntu"/>
                <a:ea typeface="Ubuntu"/>
                <a:cs typeface="Ubuntu"/>
                <a:sym typeface="Ubuntu"/>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Ubuntu"/>
                <a:ea typeface="Ubuntu"/>
                <a:cs typeface="Ubuntu"/>
                <a:sym typeface="Ubuntu"/>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Ubuntu"/>
                <a:ea typeface="Ubuntu"/>
                <a:cs typeface="Ubuntu"/>
                <a:sym typeface="Ubuntu"/>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Ubuntu"/>
                <a:ea typeface="Ubuntu"/>
                <a:cs typeface="Ubuntu"/>
                <a:sym typeface="Ubuntu"/>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Ubuntu"/>
                <a:ea typeface="Ubuntu"/>
                <a:cs typeface="Ubuntu"/>
                <a:sym typeface="Ubuntu"/>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Ubuntu"/>
                <a:ea typeface="Ubuntu"/>
                <a:cs typeface="Ubuntu"/>
                <a:sym typeface="Ubuntu"/>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Ubuntu"/>
                <a:ea typeface="Ubuntu"/>
                <a:cs typeface="Ubuntu"/>
                <a:sym typeface="Ubuntu"/>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Ubuntu"/>
                <a:ea typeface="Ubuntu"/>
                <a:cs typeface="Ubuntu"/>
                <a:sym typeface="Ubuntu"/>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1987" name="Shape 1987"/>
        <p:cNvGrpSpPr/>
        <p:nvPr/>
      </p:nvGrpSpPr>
      <p:grpSpPr>
        <a:xfrm>
          <a:off x="0" y="0"/>
          <a:ext cx="0" cy="0"/>
          <a:chOff x="0" y="0"/>
          <a:chExt cx="0" cy="0"/>
        </a:xfrm>
      </p:grpSpPr>
      <p:sp>
        <p:nvSpPr>
          <p:cNvPr id="1988" name="Google Shape;1988;p190"/>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89" name="Google Shape;1989;p190"/>
          <p:cNvSpPr/>
          <p:nvPr>
            <p:ph idx="1" type="body"/>
          </p:nvPr>
        </p:nvSpPr>
        <p:spPr>
          <a:xfrm>
            <a:off x="4572000" y="816769"/>
            <a:ext cx="4293600" cy="3780300"/>
          </a:xfrm>
          <a:prstGeom prst="roundRect">
            <a:avLst>
              <a:gd fmla="val 2683" name="adj"/>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86868B"/>
              </a:buClr>
              <a:buSzPts val="1400"/>
              <a:buChar char="•"/>
              <a:defRPr sz="1400">
                <a:solidFill>
                  <a:srgbClr val="86868B"/>
                </a:solidFill>
              </a:defRPr>
            </a:lvl1pPr>
            <a:lvl2pPr indent="-317500" lvl="1" marL="914400" rtl="0" algn="l">
              <a:lnSpc>
                <a:spcPct val="90000"/>
              </a:lnSpc>
              <a:spcBef>
                <a:spcPts val="400"/>
              </a:spcBef>
              <a:spcAft>
                <a:spcPts val="0"/>
              </a:spcAft>
              <a:buClr>
                <a:srgbClr val="9CA3AF"/>
              </a:buClr>
              <a:buSzPts val="1400"/>
              <a:buChar char="•"/>
              <a:defRPr sz="1400">
                <a:solidFill>
                  <a:srgbClr val="9CA3AF"/>
                </a:solidFill>
              </a:defRPr>
            </a:lvl2pPr>
            <a:lvl3pPr indent="-317500" lvl="2" marL="1371600" rtl="0" algn="l">
              <a:lnSpc>
                <a:spcPct val="90000"/>
              </a:lnSpc>
              <a:spcBef>
                <a:spcPts val="400"/>
              </a:spcBef>
              <a:spcAft>
                <a:spcPts val="0"/>
              </a:spcAft>
              <a:buClr>
                <a:srgbClr val="BFBFBF"/>
              </a:buClr>
              <a:buSzPts val="1400"/>
              <a:buChar char="•"/>
              <a:defRPr sz="1400">
                <a:solidFill>
                  <a:srgbClr val="BFBFBF"/>
                </a:solidFill>
              </a:defRPr>
            </a:lvl3pPr>
            <a:lvl4pPr indent="-317500" lvl="3" marL="1828800" rtl="0" algn="l">
              <a:lnSpc>
                <a:spcPct val="90000"/>
              </a:lnSpc>
              <a:spcBef>
                <a:spcPts val="400"/>
              </a:spcBef>
              <a:spcAft>
                <a:spcPts val="0"/>
              </a:spcAft>
              <a:buClr>
                <a:srgbClr val="BFBFBF"/>
              </a:buClr>
              <a:buSzPts val="1400"/>
              <a:buChar char="•"/>
              <a:defRPr sz="1400">
                <a:solidFill>
                  <a:srgbClr val="BFBFBF"/>
                </a:solidFill>
              </a:defRPr>
            </a:lvl4pPr>
            <a:lvl5pPr indent="-317500" lvl="4" marL="2286000" rtl="0" algn="l">
              <a:lnSpc>
                <a:spcPct val="90000"/>
              </a:lnSpc>
              <a:spcBef>
                <a:spcPts val="400"/>
              </a:spcBef>
              <a:spcAft>
                <a:spcPts val="0"/>
              </a:spcAft>
              <a:buClr>
                <a:srgbClr val="BFBFBF"/>
              </a:buClr>
              <a:buSzPts val="1400"/>
              <a:buChar char="•"/>
              <a:defRPr sz="1400">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90" name="Google Shape;1990;p190"/>
          <p:cNvSpPr/>
          <p:nvPr/>
        </p:nvSpPr>
        <p:spPr>
          <a:xfrm flipH="1" rot="10800000">
            <a:off x="278606" y="1052502"/>
            <a:ext cx="4293600" cy="35445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1991" name="Google Shape;1991;p190"/>
          <p:cNvSpPr/>
          <p:nvPr/>
        </p:nvSpPr>
        <p:spPr>
          <a:xfrm>
            <a:off x="278608" y="829094"/>
            <a:ext cx="4293600" cy="2232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1992" name="Google Shape;1992;p190"/>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1993" name="Google Shape;1993;p190"/>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1994" name="Google Shape;1994;p190"/>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1995" name="Google Shape;1995;p190"/>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1996" name="Shape 1996"/>
        <p:cNvGrpSpPr/>
        <p:nvPr/>
      </p:nvGrpSpPr>
      <p:grpSpPr>
        <a:xfrm>
          <a:off x="0" y="0"/>
          <a:ext cx="0" cy="0"/>
          <a:chOff x="0" y="0"/>
          <a:chExt cx="0" cy="0"/>
        </a:xfrm>
      </p:grpSpPr>
      <p:sp>
        <p:nvSpPr>
          <p:cNvPr id="1997" name="Google Shape;1997;p191"/>
          <p:cNvSpPr txBox="1"/>
          <p:nvPr>
            <p:ph type="title"/>
          </p:nvPr>
        </p:nvSpPr>
        <p:spPr>
          <a:xfrm>
            <a:off x="278606" y="276225"/>
            <a:ext cx="85866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98" name="Google Shape;1998;p191"/>
          <p:cNvSpPr/>
          <p:nvPr/>
        </p:nvSpPr>
        <p:spPr>
          <a:xfrm flipH="1" rot="10800000">
            <a:off x="278606" y="1052502"/>
            <a:ext cx="8586600" cy="35445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1999" name="Google Shape;1999;p191"/>
          <p:cNvSpPr/>
          <p:nvPr/>
        </p:nvSpPr>
        <p:spPr>
          <a:xfrm>
            <a:off x="278607" y="816769"/>
            <a:ext cx="85866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2000" name="Google Shape;2000;p191"/>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001" name="Google Shape;2001;p191"/>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002" name="Google Shape;2002;p191"/>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003" name="Google Shape;2003;p191"/>
          <p:cNvSpPr/>
          <p:nvPr/>
        </p:nvSpPr>
        <p:spPr>
          <a:xfrm rot="8168291">
            <a:off x="-192066" y="347876"/>
            <a:ext cx="384459" cy="397193"/>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2004" name="Shape 2004"/>
        <p:cNvGrpSpPr/>
        <p:nvPr/>
      </p:nvGrpSpPr>
      <p:grpSpPr>
        <a:xfrm>
          <a:off x="0" y="0"/>
          <a:ext cx="0" cy="0"/>
          <a:chOff x="0" y="0"/>
          <a:chExt cx="0" cy="0"/>
        </a:xfrm>
      </p:grpSpPr>
      <p:grpSp>
        <p:nvGrpSpPr>
          <p:cNvPr id="2005" name="Google Shape;2005;p192"/>
          <p:cNvGrpSpPr/>
          <p:nvPr/>
        </p:nvGrpSpPr>
        <p:grpSpPr>
          <a:xfrm>
            <a:off x="278606" y="276224"/>
            <a:ext cx="8586676" cy="4320779"/>
            <a:chOff x="371475" y="368299"/>
            <a:chExt cx="11448901" cy="5761039"/>
          </a:xfrm>
        </p:grpSpPr>
        <p:sp>
          <p:nvSpPr>
            <p:cNvPr id="2006" name="Google Shape;2006;p192"/>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2007" name="Google Shape;2007;p192"/>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2008" name="Google Shape;2008;p192"/>
            <p:cNvSpPr/>
            <p:nvPr/>
          </p:nvSpPr>
          <p:spPr>
            <a:xfrm>
              <a:off x="518613" y="470752"/>
              <a:ext cx="109200" cy="1092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009" name="Google Shape;2009;p192"/>
            <p:cNvSpPr/>
            <p:nvPr/>
          </p:nvSpPr>
          <p:spPr>
            <a:xfrm>
              <a:off x="778111" y="470752"/>
              <a:ext cx="109200" cy="1092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010" name="Google Shape;2010;p192"/>
            <p:cNvSpPr/>
            <p:nvPr/>
          </p:nvSpPr>
          <p:spPr>
            <a:xfrm>
              <a:off x="1037609" y="470752"/>
              <a:ext cx="109200" cy="1092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2011" name="Shape 2011"/>
        <p:cNvGrpSpPr/>
        <p:nvPr/>
      </p:nvGrpSpPr>
      <p:grpSpPr>
        <a:xfrm>
          <a:off x="0" y="0"/>
          <a:ext cx="0" cy="0"/>
          <a:chOff x="0" y="0"/>
          <a:chExt cx="0" cy="0"/>
        </a:xfrm>
      </p:grpSpPr>
      <p:sp>
        <p:nvSpPr>
          <p:cNvPr id="2012" name="Google Shape;2012;p193"/>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100"/>
              <a:buFont typeface="Ubuntu"/>
              <a:buNone/>
              <a:defRPr sz="2100">
                <a:solidFill>
                  <a:schemeClr val="dk1"/>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13" name="Google Shape;2013;p193"/>
          <p:cNvSpPr txBox="1"/>
          <p:nvPr>
            <p:ph idx="1" type="body"/>
          </p:nvPr>
        </p:nvSpPr>
        <p:spPr>
          <a:xfrm>
            <a:off x="278606" y="2571750"/>
            <a:ext cx="8586900" cy="1755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9CA3AF"/>
              </a:buClr>
              <a:buSzPts val="1800"/>
              <a:buChar char="•"/>
              <a:defRPr>
                <a:solidFill>
                  <a:srgbClr val="9CA3AF"/>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14" name="Google Shape;2014;p193"/>
          <p:cNvSpPr/>
          <p:nvPr/>
        </p:nvSpPr>
        <p:spPr>
          <a:xfrm flipH="1" rot="10800000">
            <a:off x="278606" y="1052250"/>
            <a:ext cx="8586600" cy="15195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2015" name="Google Shape;2015;p193"/>
          <p:cNvSpPr/>
          <p:nvPr/>
        </p:nvSpPr>
        <p:spPr>
          <a:xfrm>
            <a:off x="278607" y="816769"/>
            <a:ext cx="85866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b="0" i="0" sz="1100" u="none" cap="none" strike="noStrike">
              <a:solidFill>
                <a:srgbClr val="000000"/>
              </a:solidFill>
              <a:latin typeface="Arial"/>
              <a:ea typeface="Arial"/>
              <a:cs typeface="Arial"/>
              <a:sym typeface="Arial"/>
            </a:endParaRPr>
          </a:p>
        </p:txBody>
      </p:sp>
      <p:sp>
        <p:nvSpPr>
          <p:cNvPr id="2016" name="Google Shape;2016;p193"/>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017" name="Google Shape;2017;p193"/>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018" name="Google Shape;2018;p193"/>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019" name="Google Shape;2019;p193"/>
          <p:cNvSpPr/>
          <p:nvPr/>
        </p:nvSpPr>
        <p:spPr>
          <a:xfrm rot="8168291">
            <a:off x="-192066" y="347876"/>
            <a:ext cx="384459" cy="397193"/>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2020" name="Shape 2020"/>
        <p:cNvGrpSpPr/>
        <p:nvPr/>
      </p:nvGrpSpPr>
      <p:grpSpPr>
        <a:xfrm>
          <a:off x="0" y="0"/>
          <a:ext cx="0" cy="0"/>
          <a:chOff x="0" y="0"/>
          <a:chExt cx="0" cy="0"/>
        </a:xfrm>
      </p:grpSpPr>
      <p:sp>
        <p:nvSpPr>
          <p:cNvPr id="2021" name="Google Shape;2021;p194"/>
          <p:cNvSpPr txBox="1"/>
          <p:nvPr>
            <p:ph type="title"/>
          </p:nvPr>
        </p:nvSpPr>
        <p:spPr>
          <a:xfrm>
            <a:off x="278606" y="276225"/>
            <a:ext cx="8586900" cy="552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22" name="Google Shape;2022;p194"/>
          <p:cNvSpPr txBox="1"/>
          <p:nvPr>
            <p:ph idx="1" type="body"/>
          </p:nvPr>
        </p:nvSpPr>
        <p:spPr>
          <a:xfrm>
            <a:off x="4572000" y="1068972"/>
            <a:ext cx="4293600" cy="3246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9CA3AF"/>
              </a:buClr>
              <a:buSzPts val="1800"/>
              <a:buChar char="•"/>
              <a:defRPr>
                <a:solidFill>
                  <a:srgbClr val="9CA3AF"/>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23" name="Google Shape;2023;p194"/>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2024" name="Shape 2024"/>
        <p:cNvGrpSpPr/>
        <p:nvPr/>
      </p:nvGrpSpPr>
      <p:grpSpPr>
        <a:xfrm>
          <a:off x="0" y="0"/>
          <a:ext cx="0" cy="0"/>
          <a:chOff x="0" y="0"/>
          <a:chExt cx="0" cy="0"/>
        </a:xfrm>
      </p:grpSpPr>
      <p:sp>
        <p:nvSpPr>
          <p:cNvPr id="2025" name="Google Shape;2025;p195"/>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26" name="Google Shape;2026;p195"/>
          <p:cNvSpPr txBox="1"/>
          <p:nvPr>
            <p:ph idx="1" type="body"/>
          </p:nvPr>
        </p:nvSpPr>
        <p:spPr>
          <a:xfrm>
            <a:off x="278606" y="822722"/>
            <a:ext cx="8586900" cy="3504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27" name="Google Shape;2027;p195"/>
          <p:cNvSpPr/>
          <p:nvPr/>
        </p:nvSpPr>
        <p:spPr>
          <a:xfrm rot="8168291">
            <a:off x="-192066" y="347876"/>
            <a:ext cx="384459" cy="397193"/>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2028" name="Shape 2028"/>
        <p:cNvGrpSpPr/>
        <p:nvPr/>
      </p:nvGrpSpPr>
      <p:grpSpPr>
        <a:xfrm>
          <a:off x="0" y="0"/>
          <a:ext cx="0" cy="0"/>
          <a:chOff x="0" y="0"/>
          <a:chExt cx="0" cy="0"/>
        </a:xfrm>
      </p:grpSpPr>
      <p:sp>
        <p:nvSpPr>
          <p:cNvPr id="2029" name="Google Shape;2029;p196"/>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30" name="Google Shape;2030;p196"/>
          <p:cNvSpPr/>
          <p:nvPr/>
        </p:nvSpPr>
        <p:spPr>
          <a:xfrm>
            <a:off x="278606" y="822932"/>
            <a:ext cx="8586900" cy="3503700"/>
          </a:xfrm>
          <a:prstGeom prst="roundRect">
            <a:avLst>
              <a:gd fmla="val 2352"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031" name="Google Shape;2031;p196"/>
          <p:cNvSpPr/>
          <p:nvPr/>
        </p:nvSpPr>
        <p:spPr>
          <a:xfrm rot="8168291">
            <a:off x="-192066" y="347876"/>
            <a:ext cx="384459" cy="397193"/>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2032" name="Shape 2032"/>
        <p:cNvGrpSpPr/>
        <p:nvPr/>
      </p:nvGrpSpPr>
      <p:grpSpPr>
        <a:xfrm>
          <a:off x="0" y="0"/>
          <a:ext cx="0" cy="0"/>
          <a:chOff x="0" y="0"/>
          <a:chExt cx="0" cy="0"/>
        </a:xfrm>
      </p:grpSpPr>
      <p:sp>
        <p:nvSpPr>
          <p:cNvPr id="2033" name="Google Shape;2033;p197"/>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A5A5A5"/>
              </a:buClr>
              <a:buSzPts val="3300"/>
              <a:buFont typeface="Ubuntu"/>
              <a:buNone/>
              <a:defRPr sz="3300">
                <a:solidFill>
                  <a:srgbClr val="A5A5A5"/>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3" name="Shape 83"/>
        <p:cNvGrpSpPr/>
        <p:nvPr/>
      </p:nvGrpSpPr>
      <p:grpSpPr>
        <a:xfrm>
          <a:off x="0" y="0"/>
          <a:ext cx="0" cy="0"/>
          <a:chOff x="0" y="0"/>
          <a:chExt cx="0" cy="0"/>
        </a:xfrm>
      </p:grpSpPr>
      <p:sp>
        <p:nvSpPr>
          <p:cNvPr id="84" name="Google Shape;84;p21"/>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p21"/>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2034" name="Shape 2034"/>
        <p:cNvGrpSpPr/>
        <p:nvPr/>
      </p:nvGrpSpPr>
      <p:grpSpPr>
        <a:xfrm>
          <a:off x="0" y="0"/>
          <a:ext cx="0" cy="0"/>
          <a:chOff x="0" y="0"/>
          <a:chExt cx="0" cy="0"/>
        </a:xfrm>
      </p:grpSpPr>
      <p:sp>
        <p:nvSpPr>
          <p:cNvPr id="2035" name="Google Shape;2035;p198"/>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34CBD4"/>
              </a:buClr>
              <a:buSzPts val="3300"/>
              <a:buFont typeface="Ubuntu"/>
              <a:buNone/>
              <a:defRPr sz="3300">
                <a:solidFill>
                  <a:srgbClr val="34CBD4"/>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2036" name="Shape 2036"/>
        <p:cNvGrpSpPr/>
        <p:nvPr/>
      </p:nvGrpSpPr>
      <p:grpSpPr>
        <a:xfrm>
          <a:off x="0" y="0"/>
          <a:ext cx="0" cy="0"/>
          <a:chOff x="0" y="0"/>
          <a:chExt cx="0" cy="0"/>
        </a:xfrm>
      </p:grpSpPr>
      <p:sp>
        <p:nvSpPr>
          <p:cNvPr id="2037" name="Google Shape;2037;p199"/>
          <p:cNvSpPr txBox="1"/>
          <p:nvPr>
            <p:ph idx="1" type="body"/>
          </p:nvPr>
        </p:nvSpPr>
        <p:spPr>
          <a:xfrm>
            <a:off x="278606" y="276225"/>
            <a:ext cx="8586900" cy="4050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111827"/>
              </a:buClr>
              <a:buSzPts val="2100"/>
              <a:buChar char="•"/>
              <a:defRPr>
                <a:solidFill>
                  <a:srgbClr val="111827"/>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9CA3AF"/>
              </a:buClr>
              <a:buSzPts val="1500"/>
              <a:buChar char="•"/>
              <a:defRPr>
                <a:solidFill>
                  <a:srgbClr val="9CA3A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2038" name="Shape 2038"/>
        <p:cNvGrpSpPr/>
        <p:nvPr/>
      </p:nvGrpSpPr>
      <p:grpSpPr>
        <a:xfrm>
          <a:off x="0" y="0"/>
          <a:ext cx="0" cy="0"/>
          <a:chOff x="0" y="0"/>
          <a:chExt cx="0" cy="0"/>
        </a:xfrm>
      </p:grpSpPr>
      <p:sp>
        <p:nvSpPr>
          <p:cNvPr id="2039" name="Google Shape;2039;p200"/>
          <p:cNvSpPr txBox="1"/>
          <p:nvPr>
            <p:ph idx="1" type="body"/>
          </p:nvPr>
        </p:nvSpPr>
        <p:spPr>
          <a:xfrm>
            <a:off x="4572000" y="276225"/>
            <a:ext cx="4293600" cy="4320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111827"/>
              </a:buClr>
              <a:buSzPts val="2100"/>
              <a:buChar char="•"/>
              <a:defRPr>
                <a:solidFill>
                  <a:srgbClr val="111827"/>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9CA3AF"/>
              </a:buClr>
              <a:buSzPts val="1500"/>
              <a:buChar char="•"/>
              <a:defRPr>
                <a:solidFill>
                  <a:srgbClr val="9CA3A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40" name="Google Shape;2040;p200"/>
          <p:cNvSpPr/>
          <p:nvPr/>
        </p:nvSpPr>
        <p:spPr>
          <a:xfrm rot="5400000">
            <a:off x="388338" y="166493"/>
            <a:ext cx="4325412" cy="4544877"/>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041" name="Shape 2041"/>
        <p:cNvGrpSpPr/>
        <p:nvPr/>
      </p:nvGrpSpPr>
      <p:grpSpPr>
        <a:xfrm>
          <a:off x="0" y="0"/>
          <a:ext cx="0" cy="0"/>
          <a:chOff x="0" y="0"/>
          <a:chExt cx="0" cy="0"/>
        </a:xfrm>
      </p:grpSpPr>
      <p:sp>
        <p:nvSpPr>
          <p:cNvPr id="2042" name="Google Shape;2042;p201"/>
          <p:cNvSpPr txBox="1"/>
          <p:nvPr>
            <p:ph type="title"/>
          </p:nvPr>
        </p:nvSpPr>
        <p:spPr>
          <a:xfrm>
            <a:off x="278606" y="273844"/>
            <a:ext cx="8586900" cy="523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38CBD2"/>
              </a:buClr>
              <a:buSzPts val="2100"/>
              <a:buFont typeface="Ubuntu"/>
              <a:buNone/>
              <a:defRPr sz="2100">
                <a:solidFill>
                  <a:srgbClr val="38CBD2"/>
                </a:solidFill>
                <a:latin typeface="Ubuntu"/>
                <a:ea typeface="Ubuntu"/>
                <a:cs typeface="Ubuntu"/>
                <a:sym typeface="Ubuntu"/>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43" name="Shape 2043"/>
        <p:cNvGrpSpPr/>
        <p:nvPr/>
      </p:nvGrpSpPr>
      <p:grpSpPr>
        <a:xfrm>
          <a:off x="0" y="0"/>
          <a:ext cx="0" cy="0"/>
          <a:chOff x="0" y="0"/>
          <a:chExt cx="0" cy="0"/>
        </a:xfrm>
      </p:grpSpPr>
      <p:sp>
        <p:nvSpPr>
          <p:cNvPr id="2044" name="Google Shape;2044;p202"/>
          <p:cNvSpPr/>
          <p:nvPr>
            <p:ph idx="2" type="pic"/>
          </p:nvPr>
        </p:nvSpPr>
        <p:spPr>
          <a:xfrm>
            <a:off x="764903" y="2256347"/>
            <a:ext cx="2173200" cy="1711500"/>
          </a:xfrm>
          <a:prstGeom prst="rect">
            <a:avLst/>
          </a:prstGeom>
          <a:solidFill>
            <a:srgbClr val="F2F2F2"/>
          </a:solidFill>
          <a:ln>
            <a:noFill/>
          </a:ln>
        </p:spPr>
      </p:sp>
      <p:sp>
        <p:nvSpPr>
          <p:cNvPr id="2045" name="Google Shape;2045;p202"/>
          <p:cNvSpPr/>
          <p:nvPr>
            <p:ph idx="3" type="pic"/>
          </p:nvPr>
        </p:nvSpPr>
        <p:spPr>
          <a:xfrm>
            <a:off x="3505210" y="2256346"/>
            <a:ext cx="2173200" cy="1711500"/>
          </a:xfrm>
          <a:prstGeom prst="rect">
            <a:avLst/>
          </a:prstGeom>
          <a:solidFill>
            <a:srgbClr val="F2F2F2"/>
          </a:solidFill>
          <a:ln>
            <a:noFill/>
          </a:ln>
        </p:spPr>
      </p:sp>
      <p:sp>
        <p:nvSpPr>
          <p:cNvPr id="2046" name="Google Shape;2046;p202"/>
          <p:cNvSpPr/>
          <p:nvPr>
            <p:ph idx="4" type="pic"/>
          </p:nvPr>
        </p:nvSpPr>
        <p:spPr>
          <a:xfrm>
            <a:off x="6193973" y="2256346"/>
            <a:ext cx="2178600" cy="1711500"/>
          </a:xfrm>
          <a:prstGeom prst="rect">
            <a:avLst/>
          </a:prstGeom>
          <a:solidFill>
            <a:srgbClr val="F2F2F2"/>
          </a:solidFill>
          <a:ln>
            <a:noFill/>
          </a:ln>
        </p:spPr>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047" name="Shape 2047"/>
        <p:cNvGrpSpPr/>
        <p:nvPr/>
      </p:nvGrpSpPr>
      <p:grpSpPr>
        <a:xfrm>
          <a:off x="0" y="0"/>
          <a:ext cx="0" cy="0"/>
          <a:chOff x="0" y="0"/>
          <a:chExt cx="0" cy="0"/>
        </a:xfrm>
      </p:grpSpPr>
      <p:sp>
        <p:nvSpPr>
          <p:cNvPr id="2048" name="Google Shape;2048;p203"/>
          <p:cNvSpPr/>
          <p:nvPr>
            <p:ph idx="2" type="pic"/>
          </p:nvPr>
        </p:nvSpPr>
        <p:spPr>
          <a:xfrm>
            <a:off x="0" y="0"/>
            <a:ext cx="4132200" cy="5143500"/>
          </a:xfrm>
          <a:prstGeom prst="rect">
            <a:avLst/>
          </a:prstGeom>
          <a:solidFill>
            <a:srgbClr val="F2F2F2"/>
          </a:solidFill>
          <a:ln>
            <a:noFill/>
          </a:ln>
        </p:spPr>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1_Custom Layout">
    <p:bg>
      <p:bgPr>
        <a:solidFill>
          <a:srgbClr val="061C28"/>
        </a:solidFill>
      </p:bgPr>
    </p:bg>
    <p:spTree>
      <p:nvGrpSpPr>
        <p:cNvPr id="2049" name="Shape 2049"/>
        <p:cNvGrpSpPr/>
        <p:nvPr/>
      </p:nvGrpSpPr>
      <p:grpSpPr>
        <a:xfrm>
          <a:off x="0" y="0"/>
          <a:ext cx="0" cy="0"/>
          <a:chOff x="0" y="0"/>
          <a:chExt cx="0" cy="0"/>
        </a:xfrm>
      </p:grpSpPr>
      <p:sp>
        <p:nvSpPr>
          <p:cNvPr id="2050" name="Google Shape;2050;p204"/>
          <p:cNvSpPr txBox="1"/>
          <p:nvPr>
            <p:ph type="title"/>
          </p:nvPr>
        </p:nvSpPr>
        <p:spPr>
          <a:xfrm>
            <a:off x="294490" y="326156"/>
            <a:ext cx="7429500" cy="11091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accent3"/>
              </a:buClr>
              <a:buSzPts val="3300"/>
              <a:buFont typeface="Calibri"/>
              <a:buNone/>
              <a:defRPr b="0" i="0" sz="3300" u="none" cap="none" strike="noStrike">
                <a:solidFill>
                  <a:schemeClr val="accent3"/>
                </a:solidFill>
                <a:latin typeface="Ubuntu"/>
                <a:ea typeface="Ubuntu"/>
                <a:cs typeface="Ubuntu"/>
                <a:sym typeface="Ubuntu"/>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2055" name="Shape 2055"/>
        <p:cNvGrpSpPr/>
        <p:nvPr/>
      </p:nvGrpSpPr>
      <p:grpSpPr>
        <a:xfrm>
          <a:off x="0" y="0"/>
          <a:ext cx="0" cy="0"/>
          <a:chOff x="0" y="0"/>
          <a:chExt cx="0" cy="0"/>
        </a:xfrm>
      </p:grpSpPr>
      <p:sp>
        <p:nvSpPr>
          <p:cNvPr id="2056" name="Google Shape;2056;p206"/>
          <p:cNvSpPr txBox="1"/>
          <p:nvPr>
            <p:ph type="title"/>
          </p:nvPr>
        </p:nvSpPr>
        <p:spPr>
          <a:xfrm>
            <a:off x="278606" y="210707"/>
            <a:ext cx="8586788" cy="55245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57" name="Google Shape;2057;p206"/>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700" u="none" cap="none" strike="noStrike">
              <a:solidFill>
                <a:schemeClr val="lt1"/>
              </a:solidFill>
              <a:latin typeface="Ubuntu"/>
              <a:ea typeface="Ubuntu"/>
              <a:cs typeface="Ubuntu"/>
              <a:sym typeface="Ubuntu"/>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2058" name="Shape 2058"/>
        <p:cNvGrpSpPr/>
        <p:nvPr/>
      </p:nvGrpSpPr>
      <p:grpSpPr>
        <a:xfrm>
          <a:off x="0" y="0"/>
          <a:ext cx="0" cy="0"/>
          <a:chOff x="0" y="0"/>
          <a:chExt cx="0" cy="0"/>
        </a:xfrm>
      </p:grpSpPr>
      <p:sp>
        <p:nvSpPr>
          <p:cNvPr id="2059" name="Google Shape;2059;p207"/>
          <p:cNvSpPr txBox="1"/>
          <p:nvPr>
            <p:ph type="title"/>
          </p:nvPr>
        </p:nvSpPr>
        <p:spPr>
          <a:xfrm>
            <a:off x="278606" y="276225"/>
            <a:ext cx="8586788" cy="54054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60" name="Google Shape;2060;p207"/>
          <p:cNvSpPr/>
          <p:nvPr>
            <p:ph idx="1" type="body"/>
          </p:nvPr>
        </p:nvSpPr>
        <p:spPr>
          <a:xfrm>
            <a:off x="4572000" y="816769"/>
            <a:ext cx="4293394" cy="3780235"/>
          </a:xfrm>
          <a:prstGeom prst="roundRect">
            <a:avLst>
              <a:gd fmla="val 2683" name="adj"/>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86868B"/>
              </a:buClr>
              <a:buSzPts val="1400"/>
              <a:buChar char="•"/>
              <a:defRPr sz="1400">
                <a:solidFill>
                  <a:srgbClr val="86868B"/>
                </a:solidFill>
              </a:defRPr>
            </a:lvl1pPr>
            <a:lvl2pPr indent="-317500" lvl="1" marL="914400" algn="l">
              <a:lnSpc>
                <a:spcPct val="90000"/>
              </a:lnSpc>
              <a:spcBef>
                <a:spcPts val="400"/>
              </a:spcBef>
              <a:spcAft>
                <a:spcPts val="0"/>
              </a:spcAft>
              <a:buClr>
                <a:srgbClr val="9CA3AF"/>
              </a:buClr>
              <a:buSzPts val="1400"/>
              <a:buChar char="•"/>
              <a:defRPr sz="1400">
                <a:solidFill>
                  <a:srgbClr val="9CA3AF"/>
                </a:solidFill>
              </a:defRPr>
            </a:lvl2pPr>
            <a:lvl3pPr indent="-317500" lvl="2" marL="1371600" algn="l">
              <a:lnSpc>
                <a:spcPct val="90000"/>
              </a:lnSpc>
              <a:spcBef>
                <a:spcPts val="400"/>
              </a:spcBef>
              <a:spcAft>
                <a:spcPts val="0"/>
              </a:spcAft>
              <a:buClr>
                <a:srgbClr val="BFBFBF"/>
              </a:buClr>
              <a:buSzPts val="1400"/>
              <a:buChar char="•"/>
              <a:defRPr sz="1400">
                <a:solidFill>
                  <a:srgbClr val="BFBFBF"/>
                </a:solidFill>
              </a:defRPr>
            </a:lvl3pPr>
            <a:lvl4pPr indent="-317500" lvl="3" marL="1828800" algn="l">
              <a:lnSpc>
                <a:spcPct val="90000"/>
              </a:lnSpc>
              <a:spcBef>
                <a:spcPts val="400"/>
              </a:spcBef>
              <a:spcAft>
                <a:spcPts val="0"/>
              </a:spcAft>
              <a:buClr>
                <a:srgbClr val="BFBFBF"/>
              </a:buClr>
              <a:buSzPts val="1400"/>
              <a:buChar char="•"/>
              <a:defRPr sz="1400">
                <a:solidFill>
                  <a:srgbClr val="BFBFBF"/>
                </a:solidFill>
              </a:defRPr>
            </a:lvl4pPr>
            <a:lvl5pPr indent="-317500" lvl="4" marL="2286000" algn="l">
              <a:lnSpc>
                <a:spcPct val="90000"/>
              </a:lnSpc>
              <a:spcBef>
                <a:spcPts val="400"/>
              </a:spcBef>
              <a:spcAft>
                <a:spcPts val="0"/>
              </a:spcAft>
              <a:buClr>
                <a:srgbClr val="BFBFBF"/>
              </a:buClr>
              <a:buSzPts val="1400"/>
              <a:buChar char="•"/>
              <a:defRPr sz="1400">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61" name="Google Shape;2061;p207"/>
          <p:cNvSpPr/>
          <p:nvPr/>
        </p:nvSpPr>
        <p:spPr>
          <a:xfrm flipH="1" rot="10800000">
            <a:off x="278606" y="1052334"/>
            <a:ext cx="4293394" cy="3544668"/>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2062" name="Google Shape;2062;p207"/>
          <p:cNvSpPr/>
          <p:nvPr/>
        </p:nvSpPr>
        <p:spPr>
          <a:xfrm>
            <a:off x="278608" y="829093"/>
            <a:ext cx="4293393" cy="223242"/>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sz="1100"/>
          </a:p>
        </p:txBody>
      </p:sp>
      <p:sp>
        <p:nvSpPr>
          <p:cNvPr id="2063" name="Google Shape;2063;p207"/>
          <p:cNvSpPr/>
          <p:nvPr/>
        </p:nvSpPr>
        <p:spPr>
          <a:xfrm>
            <a:off x="388960" y="893609"/>
            <a:ext cx="81886" cy="81886"/>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064" name="Google Shape;2064;p207"/>
          <p:cNvSpPr/>
          <p:nvPr/>
        </p:nvSpPr>
        <p:spPr>
          <a:xfrm>
            <a:off x="583583" y="893609"/>
            <a:ext cx="81886" cy="81886"/>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065" name="Google Shape;2065;p207"/>
          <p:cNvSpPr/>
          <p:nvPr/>
        </p:nvSpPr>
        <p:spPr>
          <a:xfrm>
            <a:off x="778207" y="893609"/>
            <a:ext cx="81887" cy="81886"/>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066" name="Google Shape;2066;p207"/>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700">
              <a:solidFill>
                <a:schemeClr val="lt1"/>
              </a:solidFill>
              <a:latin typeface="Ubuntu"/>
              <a:ea typeface="Ubuntu"/>
              <a:cs typeface="Ubuntu"/>
              <a:sym typeface="Ubuntu"/>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2067" name="Shape 2067"/>
        <p:cNvGrpSpPr/>
        <p:nvPr/>
      </p:nvGrpSpPr>
      <p:grpSpPr>
        <a:xfrm>
          <a:off x="0" y="0"/>
          <a:ext cx="0" cy="0"/>
          <a:chOff x="0" y="0"/>
          <a:chExt cx="0" cy="0"/>
        </a:xfrm>
      </p:grpSpPr>
      <p:sp>
        <p:nvSpPr>
          <p:cNvPr id="2068" name="Google Shape;2068;p208"/>
          <p:cNvSpPr txBox="1"/>
          <p:nvPr>
            <p:ph type="title"/>
          </p:nvPr>
        </p:nvSpPr>
        <p:spPr>
          <a:xfrm>
            <a:off x="278606" y="276225"/>
            <a:ext cx="8586787" cy="54054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69" name="Google Shape;2069;p208"/>
          <p:cNvSpPr/>
          <p:nvPr/>
        </p:nvSpPr>
        <p:spPr>
          <a:xfrm flipH="1" rot="10800000">
            <a:off x="278606" y="1052334"/>
            <a:ext cx="8586787" cy="3544668"/>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2070" name="Google Shape;2070;p208"/>
          <p:cNvSpPr/>
          <p:nvPr/>
        </p:nvSpPr>
        <p:spPr>
          <a:xfrm>
            <a:off x="278607" y="816769"/>
            <a:ext cx="8586787" cy="235567"/>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sz="1100"/>
          </a:p>
        </p:txBody>
      </p:sp>
      <p:sp>
        <p:nvSpPr>
          <p:cNvPr id="2071" name="Google Shape;2071;p208"/>
          <p:cNvSpPr/>
          <p:nvPr/>
        </p:nvSpPr>
        <p:spPr>
          <a:xfrm>
            <a:off x="388960" y="893609"/>
            <a:ext cx="81886" cy="81886"/>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072" name="Google Shape;2072;p208"/>
          <p:cNvSpPr/>
          <p:nvPr/>
        </p:nvSpPr>
        <p:spPr>
          <a:xfrm>
            <a:off x="583583" y="893609"/>
            <a:ext cx="81886" cy="81886"/>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073" name="Google Shape;2073;p208"/>
          <p:cNvSpPr/>
          <p:nvPr/>
        </p:nvSpPr>
        <p:spPr>
          <a:xfrm>
            <a:off x="778207" y="893609"/>
            <a:ext cx="81887" cy="81886"/>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074" name="Google Shape;2074;p208"/>
          <p:cNvSpPr/>
          <p:nvPr/>
        </p:nvSpPr>
        <p:spPr>
          <a:xfrm rot="8168908">
            <a:off x="-192230" y="347840"/>
            <a:ext cx="384459" cy="397314"/>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Ubuntu"/>
              <a:ea typeface="Ubuntu"/>
              <a:cs typeface="Ubuntu"/>
              <a:sym typeface="Ubuntu"/>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22"/>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rtl="0" algn="l">
              <a:lnSpc>
                <a:spcPct val="85000"/>
              </a:lnSpc>
              <a:spcBef>
                <a:spcPts val="0"/>
              </a:spcBef>
              <a:spcAft>
                <a:spcPts val="0"/>
              </a:spcAft>
              <a:buClr>
                <a:srgbClr val="3F3F3F"/>
              </a:buClr>
              <a:buSzPts val="1400"/>
              <a:buFont typeface="Ubuntu"/>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8" name="Google Shape;88;p22"/>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rmAutofit/>
          </a:bodyPr>
          <a:lstStyle>
            <a:lvl1pPr indent="-317500" lvl="0" marL="457200" rtl="0" algn="l">
              <a:lnSpc>
                <a:spcPct val="90000"/>
              </a:lnSpc>
              <a:spcBef>
                <a:spcPts val="900"/>
              </a:spcBef>
              <a:spcAft>
                <a:spcPts val="0"/>
              </a:spcAft>
              <a:buClr>
                <a:srgbClr val="7F7F7F"/>
              </a:buClr>
              <a:buSzPts val="1400"/>
              <a:buChar char=" "/>
              <a:defRPr/>
            </a:lvl1pPr>
            <a:lvl2pPr indent="-317500" lvl="1" marL="914400" rtl="0" algn="l">
              <a:lnSpc>
                <a:spcPct val="90000"/>
              </a:lnSpc>
              <a:spcBef>
                <a:spcPts val="200"/>
              </a:spcBef>
              <a:spcAft>
                <a:spcPts val="0"/>
              </a:spcAft>
              <a:buClr>
                <a:srgbClr val="7F7F7F"/>
              </a:buClr>
              <a:buSzPts val="1400"/>
              <a:buChar char="◦"/>
              <a:defRPr/>
            </a:lvl2pPr>
            <a:lvl3pPr indent="-317500" lvl="2" marL="1371600" rtl="0" algn="l">
              <a:lnSpc>
                <a:spcPct val="90000"/>
              </a:lnSpc>
              <a:spcBef>
                <a:spcPts val="300"/>
              </a:spcBef>
              <a:spcAft>
                <a:spcPts val="0"/>
              </a:spcAft>
              <a:buClr>
                <a:srgbClr val="7F7F7F"/>
              </a:buClr>
              <a:buSzPts val="1400"/>
              <a:buChar char="◦"/>
              <a:defRPr/>
            </a:lvl3pPr>
            <a:lvl4pPr indent="-317500" lvl="3" marL="1828800" rtl="0" algn="l">
              <a:lnSpc>
                <a:spcPct val="90000"/>
              </a:lnSpc>
              <a:spcBef>
                <a:spcPts val="300"/>
              </a:spcBef>
              <a:spcAft>
                <a:spcPts val="0"/>
              </a:spcAft>
              <a:buClr>
                <a:srgbClr val="7F7F7F"/>
              </a:buClr>
              <a:buSzPts val="1400"/>
              <a:buChar char="◦"/>
              <a:defRPr/>
            </a:lvl4pPr>
            <a:lvl5pPr indent="-317500" lvl="4" marL="2286000" rtl="0" algn="l">
              <a:lnSpc>
                <a:spcPct val="90000"/>
              </a:lnSpc>
              <a:spcBef>
                <a:spcPts val="300"/>
              </a:spcBef>
              <a:spcAft>
                <a:spcPts val="0"/>
              </a:spcAft>
              <a:buClr>
                <a:srgbClr val="7F7F7F"/>
              </a:buClr>
              <a:buSzPts val="1400"/>
              <a:buChar char="◦"/>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300"/>
              </a:spcAft>
              <a:buClr>
                <a:schemeClr val="dk1"/>
              </a:buClr>
              <a:buSzPts val="1400"/>
              <a:buChar char="◦"/>
              <a:defRPr/>
            </a:lvl9pPr>
          </a:lstStyle>
          <a:p/>
        </p:txBody>
      </p:sp>
      <p:sp>
        <p:nvSpPr>
          <p:cNvPr id="89" name="Google Shape;89;p22"/>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0" name="Google Shape;90;p22"/>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1" name="Google Shape;91;p22"/>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2075" name="Shape 2075"/>
        <p:cNvGrpSpPr/>
        <p:nvPr/>
      </p:nvGrpSpPr>
      <p:grpSpPr>
        <a:xfrm>
          <a:off x="0" y="0"/>
          <a:ext cx="0" cy="0"/>
          <a:chOff x="0" y="0"/>
          <a:chExt cx="0" cy="0"/>
        </a:xfrm>
      </p:grpSpPr>
      <p:grpSp>
        <p:nvGrpSpPr>
          <p:cNvPr id="2076" name="Google Shape;2076;p209"/>
          <p:cNvGrpSpPr/>
          <p:nvPr/>
        </p:nvGrpSpPr>
        <p:grpSpPr>
          <a:xfrm>
            <a:off x="278606" y="276224"/>
            <a:ext cx="8586788" cy="4320779"/>
            <a:chOff x="371475" y="368299"/>
            <a:chExt cx="11449050" cy="5761039"/>
          </a:xfrm>
        </p:grpSpPr>
        <p:sp>
          <p:nvSpPr>
            <p:cNvPr id="2077" name="Google Shape;2077;p209"/>
            <p:cNvSpPr/>
            <p:nvPr/>
          </p:nvSpPr>
          <p:spPr>
            <a:xfrm flipH="1" rot="10800000">
              <a:off x="371475" y="682388"/>
              <a:ext cx="11449049" cy="544695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2078" name="Google Shape;2078;p209"/>
            <p:cNvSpPr/>
            <p:nvPr/>
          </p:nvSpPr>
          <p:spPr>
            <a:xfrm>
              <a:off x="371476" y="368299"/>
              <a:ext cx="11449049" cy="314089"/>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sz="1100"/>
            </a:p>
          </p:txBody>
        </p:sp>
        <p:sp>
          <p:nvSpPr>
            <p:cNvPr id="2079" name="Google Shape;2079;p209"/>
            <p:cNvSpPr/>
            <p:nvPr/>
          </p:nvSpPr>
          <p:spPr>
            <a:xfrm>
              <a:off x="518613" y="470752"/>
              <a:ext cx="109182" cy="109182"/>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080" name="Google Shape;2080;p209"/>
            <p:cNvSpPr/>
            <p:nvPr/>
          </p:nvSpPr>
          <p:spPr>
            <a:xfrm>
              <a:off x="778111" y="470752"/>
              <a:ext cx="109182" cy="109182"/>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081" name="Google Shape;2081;p209"/>
            <p:cNvSpPr/>
            <p:nvPr/>
          </p:nvSpPr>
          <p:spPr>
            <a:xfrm>
              <a:off x="1037609" y="470752"/>
              <a:ext cx="109182" cy="109182"/>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gr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2082" name="Shape 2082"/>
        <p:cNvGrpSpPr/>
        <p:nvPr/>
      </p:nvGrpSpPr>
      <p:grpSpPr>
        <a:xfrm>
          <a:off x="0" y="0"/>
          <a:ext cx="0" cy="0"/>
          <a:chOff x="0" y="0"/>
          <a:chExt cx="0" cy="0"/>
        </a:xfrm>
      </p:grpSpPr>
      <p:sp>
        <p:nvSpPr>
          <p:cNvPr id="2083" name="Google Shape;2083;p210"/>
          <p:cNvSpPr txBox="1"/>
          <p:nvPr>
            <p:ph type="title"/>
          </p:nvPr>
        </p:nvSpPr>
        <p:spPr>
          <a:xfrm>
            <a:off x="278606" y="276225"/>
            <a:ext cx="8586788" cy="54054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2100"/>
              <a:buFont typeface="Ubuntu"/>
              <a:buNone/>
              <a:defRPr sz="2100">
                <a:solidFill>
                  <a:schemeClr val="dk1"/>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84" name="Google Shape;2084;p210"/>
          <p:cNvSpPr txBox="1"/>
          <p:nvPr>
            <p:ph idx="1" type="body"/>
          </p:nvPr>
        </p:nvSpPr>
        <p:spPr>
          <a:xfrm>
            <a:off x="278606" y="2571750"/>
            <a:ext cx="8586788" cy="1754981"/>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7F7F7F"/>
              </a:buClr>
              <a:buSzPts val="2100"/>
              <a:buChar char="•"/>
              <a:defRPr>
                <a:solidFill>
                  <a:srgbClr val="7F7F7F"/>
                </a:solidFill>
              </a:defRPr>
            </a:lvl1pPr>
            <a:lvl2pPr indent="-342900" lvl="1" marL="914400" algn="l">
              <a:lnSpc>
                <a:spcPct val="90000"/>
              </a:lnSpc>
              <a:spcBef>
                <a:spcPts val="400"/>
              </a:spcBef>
              <a:spcAft>
                <a:spcPts val="0"/>
              </a:spcAft>
              <a:buClr>
                <a:srgbClr val="9CA3AF"/>
              </a:buClr>
              <a:buSzPts val="1800"/>
              <a:buChar char="•"/>
              <a:defRPr>
                <a:solidFill>
                  <a:srgbClr val="9CA3AF"/>
                </a:solidFill>
              </a:defRPr>
            </a:lvl2pPr>
            <a:lvl3pPr indent="-323850" lvl="2" marL="1371600" algn="l">
              <a:lnSpc>
                <a:spcPct val="90000"/>
              </a:lnSpc>
              <a:spcBef>
                <a:spcPts val="400"/>
              </a:spcBef>
              <a:spcAft>
                <a:spcPts val="0"/>
              </a:spcAft>
              <a:buClr>
                <a:srgbClr val="BFBFBF"/>
              </a:buClr>
              <a:buSzPts val="1500"/>
              <a:buChar char="•"/>
              <a:defRPr>
                <a:solidFill>
                  <a:srgbClr val="BFBFB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85" name="Google Shape;2085;p210"/>
          <p:cNvSpPr/>
          <p:nvPr/>
        </p:nvSpPr>
        <p:spPr>
          <a:xfrm flipH="1" rot="10800000">
            <a:off x="278606" y="1052334"/>
            <a:ext cx="8586787" cy="1519416"/>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Ubuntu"/>
              <a:buNone/>
            </a:pPr>
            <a:r>
              <a:t/>
            </a:r>
            <a:endParaRPr b="0" i="0" sz="1400" u="none" cap="none" strike="noStrike">
              <a:solidFill>
                <a:srgbClr val="FFFFFF"/>
              </a:solidFill>
              <a:latin typeface="Verdana"/>
              <a:ea typeface="Verdana"/>
              <a:cs typeface="Verdana"/>
              <a:sym typeface="Verdana"/>
            </a:endParaRPr>
          </a:p>
        </p:txBody>
      </p:sp>
      <p:sp>
        <p:nvSpPr>
          <p:cNvPr id="2086" name="Google Shape;2086;p210"/>
          <p:cNvSpPr/>
          <p:nvPr/>
        </p:nvSpPr>
        <p:spPr>
          <a:xfrm>
            <a:off x="278607" y="816769"/>
            <a:ext cx="8586787" cy="235567"/>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Ubuntu"/>
              <a:buNone/>
            </a:pPr>
            <a:r>
              <a:rPr b="0" i="0" lang="en" sz="800" u="none" cap="none" strike="noStrike">
                <a:solidFill>
                  <a:srgbClr val="7F7F7F"/>
                </a:solidFill>
                <a:latin typeface="Ubuntu"/>
                <a:ea typeface="Ubuntu"/>
                <a:cs typeface="Ubuntu"/>
                <a:sym typeface="Ubuntu"/>
              </a:rPr>
              <a:t>Terminal</a:t>
            </a:r>
            <a:endParaRPr sz="1100"/>
          </a:p>
        </p:txBody>
      </p:sp>
      <p:sp>
        <p:nvSpPr>
          <p:cNvPr id="2087" name="Google Shape;2087;p210"/>
          <p:cNvSpPr/>
          <p:nvPr/>
        </p:nvSpPr>
        <p:spPr>
          <a:xfrm>
            <a:off x="388960" y="893609"/>
            <a:ext cx="81886" cy="81886"/>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088" name="Google Shape;2088;p210"/>
          <p:cNvSpPr/>
          <p:nvPr/>
        </p:nvSpPr>
        <p:spPr>
          <a:xfrm>
            <a:off x="583583" y="893609"/>
            <a:ext cx="81886" cy="81886"/>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089" name="Google Shape;2089;p210"/>
          <p:cNvSpPr/>
          <p:nvPr/>
        </p:nvSpPr>
        <p:spPr>
          <a:xfrm>
            <a:off x="778207" y="893609"/>
            <a:ext cx="81887" cy="81886"/>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090" name="Google Shape;2090;p210"/>
          <p:cNvSpPr/>
          <p:nvPr/>
        </p:nvSpPr>
        <p:spPr>
          <a:xfrm rot="8168908">
            <a:off x="-192230" y="347840"/>
            <a:ext cx="384459" cy="397314"/>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Ubuntu"/>
              <a:ea typeface="Ubuntu"/>
              <a:cs typeface="Ubuntu"/>
              <a:sym typeface="Ubuntu"/>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2091" name="Shape 2091"/>
        <p:cNvGrpSpPr/>
        <p:nvPr/>
      </p:nvGrpSpPr>
      <p:grpSpPr>
        <a:xfrm>
          <a:off x="0" y="0"/>
          <a:ext cx="0" cy="0"/>
          <a:chOff x="0" y="0"/>
          <a:chExt cx="0" cy="0"/>
        </a:xfrm>
      </p:grpSpPr>
      <p:sp>
        <p:nvSpPr>
          <p:cNvPr id="2092" name="Google Shape;2092;p211"/>
          <p:cNvSpPr txBox="1"/>
          <p:nvPr>
            <p:ph type="title"/>
          </p:nvPr>
        </p:nvSpPr>
        <p:spPr>
          <a:xfrm>
            <a:off x="278606" y="276225"/>
            <a:ext cx="8586788" cy="552869"/>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93" name="Google Shape;2093;p211"/>
          <p:cNvSpPr txBox="1"/>
          <p:nvPr>
            <p:ph idx="1" type="body"/>
          </p:nvPr>
        </p:nvSpPr>
        <p:spPr>
          <a:xfrm>
            <a:off x="4572000" y="1068972"/>
            <a:ext cx="4293394" cy="3245852"/>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7F7F7F"/>
              </a:buClr>
              <a:buSzPts val="2100"/>
              <a:buChar char="•"/>
              <a:defRPr>
                <a:solidFill>
                  <a:srgbClr val="7F7F7F"/>
                </a:solidFill>
              </a:defRPr>
            </a:lvl1pPr>
            <a:lvl2pPr indent="-342900" lvl="1" marL="914400" algn="l">
              <a:lnSpc>
                <a:spcPct val="90000"/>
              </a:lnSpc>
              <a:spcBef>
                <a:spcPts val="400"/>
              </a:spcBef>
              <a:spcAft>
                <a:spcPts val="0"/>
              </a:spcAft>
              <a:buClr>
                <a:srgbClr val="9CA3AF"/>
              </a:buClr>
              <a:buSzPts val="1800"/>
              <a:buChar char="•"/>
              <a:defRPr>
                <a:solidFill>
                  <a:srgbClr val="9CA3AF"/>
                </a:solidFill>
              </a:defRPr>
            </a:lvl2pPr>
            <a:lvl3pPr indent="-323850" lvl="2" marL="1371600" algn="l">
              <a:lnSpc>
                <a:spcPct val="90000"/>
              </a:lnSpc>
              <a:spcBef>
                <a:spcPts val="400"/>
              </a:spcBef>
              <a:spcAft>
                <a:spcPts val="0"/>
              </a:spcAft>
              <a:buClr>
                <a:srgbClr val="BFBFBF"/>
              </a:buClr>
              <a:buSzPts val="1500"/>
              <a:buChar char="•"/>
              <a:defRPr>
                <a:solidFill>
                  <a:srgbClr val="BFBFB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94" name="Google Shape;2094;p211"/>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700">
              <a:solidFill>
                <a:schemeClr val="lt1"/>
              </a:solidFill>
              <a:latin typeface="Ubuntu"/>
              <a:ea typeface="Ubuntu"/>
              <a:cs typeface="Ubuntu"/>
              <a:sym typeface="Ubuntu"/>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2095" name="Shape 2095"/>
        <p:cNvGrpSpPr/>
        <p:nvPr/>
      </p:nvGrpSpPr>
      <p:grpSpPr>
        <a:xfrm>
          <a:off x="0" y="0"/>
          <a:ext cx="0" cy="0"/>
          <a:chOff x="0" y="0"/>
          <a:chExt cx="0" cy="0"/>
        </a:xfrm>
      </p:grpSpPr>
      <p:sp>
        <p:nvSpPr>
          <p:cNvPr id="2096" name="Google Shape;2096;p212"/>
          <p:cNvSpPr txBox="1"/>
          <p:nvPr>
            <p:ph type="title"/>
          </p:nvPr>
        </p:nvSpPr>
        <p:spPr>
          <a:xfrm>
            <a:off x="278606" y="276225"/>
            <a:ext cx="8586788" cy="54054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97" name="Google Shape;2097;p212"/>
          <p:cNvSpPr txBox="1"/>
          <p:nvPr>
            <p:ph idx="1" type="body"/>
          </p:nvPr>
        </p:nvSpPr>
        <p:spPr>
          <a:xfrm>
            <a:off x="278606" y="822722"/>
            <a:ext cx="8586788" cy="3504009"/>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7F7F7F"/>
              </a:buClr>
              <a:buSzPts val="2100"/>
              <a:buChar char="•"/>
              <a:defRPr>
                <a:solidFill>
                  <a:srgbClr val="7F7F7F"/>
                </a:solidFill>
              </a:defRPr>
            </a:lvl1pPr>
            <a:lvl2pPr indent="-342900" lvl="1" marL="914400" algn="l">
              <a:lnSpc>
                <a:spcPct val="90000"/>
              </a:lnSpc>
              <a:spcBef>
                <a:spcPts val="400"/>
              </a:spcBef>
              <a:spcAft>
                <a:spcPts val="0"/>
              </a:spcAft>
              <a:buClr>
                <a:srgbClr val="86868B"/>
              </a:buClr>
              <a:buSzPts val="1800"/>
              <a:buChar char="•"/>
              <a:defRPr>
                <a:solidFill>
                  <a:srgbClr val="86868B"/>
                </a:solidFill>
              </a:defRPr>
            </a:lvl2pPr>
            <a:lvl3pPr indent="-323850" lvl="2" marL="1371600" algn="l">
              <a:lnSpc>
                <a:spcPct val="90000"/>
              </a:lnSpc>
              <a:spcBef>
                <a:spcPts val="400"/>
              </a:spcBef>
              <a:spcAft>
                <a:spcPts val="0"/>
              </a:spcAft>
              <a:buClr>
                <a:srgbClr val="BFBFBF"/>
              </a:buClr>
              <a:buSzPts val="1500"/>
              <a:buChar char="•"/>
              <a:defRPr>
                <a:solidFill>
                  <a:srgbClr val="BFBFB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98" name="Google Shape;2098;p212"/>
          <p:cNvSpPr/>
          <p:nvPr/>
        </p:nvSpPr>
        <p:spPr>
          <a:xfrm rot="8168908">
            <a:off x="-192230" y="347840"/>
            <a:ext cx="384459" cy="397314"/>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Ubuntu"/>
              <a:ea typeface="Ubuntu"/>
              <a:cs typeface="Ubuntu"/>
              <a:sym typeface="Ubuntu"/>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2099" name="Shape 2099"/>
        <p:cNvGrpSpPr/>
        <p:nvPr/>
      </p:nvGrpSpPr>
      <p:grpSpPr>
        <a:xfrm>
          <a:off x="0" y="0"/>
          <a:ext cx="0" cy="0"/>
          <a:chOff x="0" y="0"/>
          <a:chExt cx="0" cy="0"/>
        </a:xfrm>
      </p:grpSpPr>
      <p:sp>
        <p:nvSpPr>
          <p:cNvPr id="2100" name="Google Shape;2100;p213"/>
          <p:cNvSpPr txBox="1"/>
          <p:nvPr>
            <p:ph type="title"/>
          </p:nvPr>
        </p:nvSpPr>
        <p:spPr>
          <a:xfrm>
            <a:off x="278606" y="276225"/>
            <a:ext cx="8586788" cy="54054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01" name="Google Shape;2101;p213"/>
          <p:cNvSpPr/>
          <p:nvPr/>
        </p:nvSpPr>
        <p:spPr>
          <a:xfrm>
            <a:off x="278606" y="822931"/>
            <a:ext cx="8586788" cy="3503800"/>
          </a:xfrm>
          <a:prstGeom prst="roundRect">
            <a:avLst>
              <a:gd fmla="val 2352"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2102" name="Google Shape;2102;p213"/>
          <p:cNvSpPr/>
          <p:nvPr/>
        </p:nvSpPr>
        <p:spPr>
          <a:xfrm rot="8168908">
            <a:off x="-192230" y="347840"/>
            <a:ext cx="384459" cy="397314"/>
          </a:xfrm>
          <a:prstGeom prst="halfFrame">
            <a:avLst>
              <a:gd fmla="val 31537" name="adj1"/>
              <a:gd fmla="val 33611" name="adj2"/>
            </a:avLst>
          </a:prstGeom>
          <a:gradFill>
            <a:gsLst>
              <a:gs pos="0">
                <a:srgbClr val="1896D8"/>
              </a:gs>
              <a:gs pos="36000">
                <a:srgbClr val="12B3DD"/>
              </a:gs>
              <a:gs pos="68384">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Ubuntu"/>
              <a:ea typeface="Ubuntu"/>
              <a:cs typeface="Ubuntu"/>
              <a:sym typeface="Ubuntu"/>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2103" name="Shape 2103"/>
        <p:cNvGrpSpPr/>
        <p:nvPr/>
      </p:nvGrpSpPr>
      <p:grpSpPr>
        <a:xfrm>
          <a:off x="0" y="0"/>
          <a:ext cx="0" cy="0"/>
          <a:chOff x="0" y="0"/>
          <a:chExt cx="0" cy="0"/>
        </a:xfrm>
      </p:grpSpPr>
      <p:sp>
        <p:nvSpPr>
          <p:cNvPr id="2104" name="Google Shape;2104;p214"/>
          <p:cNvSpPr txBox="1"/>
          <p:nvPr>
            <p:ph type="title"/>
          </p:nvPr>
        </p:nvSpPr>
        <p:spPr>
          <a:xfrm>
            <a:off x="819149" y="2074664"/>
            <a:ext cx="7505701" cy="994172"/>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A5A5A5"/>
              </a:buClr>
              <a:buSzPts val="3300"/>
              <a:buFont typeface="Ubuntu"/>
              <a:buNone/>
              <a:defRPr sz="3300">
                <a:solidFill>
                  <a:srgbClr val="A5A5A5"/>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2105" name="Shape 2105"/>
        <p:cNvGrpSpPr/>
        <p:nvPr/>
      </p:nvGrpSpPr>
      <p:grpSpPr>
        <a:xfrm>
          <a:off x="0" y="0"/>
          <a:ext cx="0" cy="0"/>
          <a:chOff x="0" y="0"/>
          <a:chExt cx="0" cy="0"/>
        </a:xfrm>
      </p:grpSpPr>
      <p:sp>
        <p:nvSpPr>
          <p:cNvPr id="2106" name="Google Shape;2106;p215"/>
          <p:cNvSpPr txBox="1"/>
          <p:nvPr>
            <p:ph type="title"/>
          </p:nvPr>
        </p:nvSpPr>
        <p:spPr>
          <a:xfrm>
            <a:off x="819149" y="2074664"/>
            <a:ext cx="7505701" cy="994172"/>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4CBD4"/>
              </a:buClr>
              <a:buSzPts val="3300"/>
              <a:buFont typeface="Ubuntu"/>
              <a:buNone/>
              <a:defRPr sz="3300">
                <a:solidFill>
                  <a:srgbClr val="34CBD4"/>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2107" name="Shape 2107"/>
        <p:cNvGrpSpPr/>
        <p:nvPr/>
      </p:nvGrpSpPr>
      <p:grpSpPr>
        <a:xfrm>
          <a:off x="0" y="0"/>
          <a:ext cx="0" cy="0"/>
          <a:chOff x="0" y="0"/>
          <a:chExt cx="0" cy="0"/>
        </a:xfrm>
      </p:grpSpPr>
      <p:sp>
        <p:nvSpPr>
          <p:cNvPr id="2108" name="Google Shape;2108;p216"/>
          <p:cNvSpPr txBox="1"/>
          <p:nvPr>
            <p:ph idx="1" type="body"/>
          </p:nvPr>
        </p:nvSpPr>
        <p:spPr>
          <a:xfrm>
            <a:off x="278606" y="276225"/>
            <a:ext cx="8586788" cy="4050506"/>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111827"/>
              </a:buClr>
              <a:buSzPts val="2100"/>
              <a:buChar char="•"/>
              <a:defRPr>
                <a:solidFill>
                  <a:srgbClr val="111827"/>
                </a:solidFill>
              </a:defRPr>
            </a:lvl1pPr>
            <a:lvl2pPr indent="-342900" lvl="1" marL="914400" algn="l">
              <a:lnSpc>
                <a:spcPct val="90000"/>
              </a:lnSpc>
              <a:spcBef>
                <a:spcPts val="400"/>
              </a:spcBef>
              <a:spcAft>
                <a:spcPts val="0"/>
              </a:spcAft>
              <a:buClr>
                <a:srgbClr val="86868B"/>
              </a:buClr>
              <a:buSzPts val="1800"/>
              <a:buChar char="•"/>
              <a:defRPr>
                <a:solidFill>
                  <a:srgbClr val="86868B"/>
                </a:solidFill>
              </a:defRPr>
            </a:lvl2pPr>
            <a:lvl3pPr indent="-323850" lvl="2" marL="1371600" algn="l">
              <a:lnSpc>
                <a:spcPct val="90000"/>
              </a:lnSpc>
              <a:spcBef>
                <a:spcPts val="400"/>
              </a:spcBef>
              <a:spcAft>
                <a:spcPts val="0"/>
              </a:spcAft>
              <a:buClr>
                <a:srgbClr val="9CA3AF"/>
              </a:buClr>
              <a:buSzPts val="1500"/>
              <a:buChar char="•"/>
              <a:defRPr>
                <a:solidFill>
                  <a:srgbClr val="9CA3A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2109" name="Shape 2109"/>
        <p:cNvGrpSpPr/>
        <p:nvPr/>
      </p:nvGrpSpPr>
      <p:grpSpPr>
        <a:xfrm>
          <a:off x="0" y="0"/>
          <a:ext cx="0" cy="0"/>
          <a:chOff x="0" y="0"/>
          <a:chExt cx="0" cy="0"/>
        </a:xfrm>
      </p:grpSpPr>
      <p:sp>
        <p:nvSpPr>
          <p:cNvPr id="2110" name="Google Shape;2110;p217"/>
          <p:cNvSpPr txBox="1"/>
          <p:nvPr>
            <p:ph idx="1" type="body"/>
          </p:nvPr>
        </p:nvSpPr>
        <p:spPr>
          <a:xfrm>
            <a:off x="4572000" y="276225"/>
            <a:ext cx="4293394" cy="4320779"/>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111827"/>
              </a:buClr>
              <a:buSzPts val="2100"/>
              <a:buChar char="•"/>
              <a:defRPr>
                <a:solidFill>
                  <a:srgbClr val="111827"/>
                </a:solidFill>
              </a:defRPr>
            </a:lvl1pPr>
            <a:lvl2pPr indent="-342900" lvl="1" marL="914400" algn="l">
              <a:lnSpc>
                <a:spcPct val="90000"/>
              </a:lnSpc>
              <a:spcBef>
                <a:spcPts val="400"/>
              </a:spcBef>
              <a:spcAft>
                <a:spcPts val="0"/>
              </a:spcAft>
              <a:buClr>
                <a:srgbClr val="86868B"/>
              </a:buClr>
              <a:buSzPts val="1800"/>
              <a:buChar char="•"/>
              <a:defRPr>
                <a:solidFill>
                  <a:srgbClr val="86868B"/>
                </a:solidFill>
              </a:defRPr>
            </a:lvl2pPr>
            <a:lvl3pPr indent="-323850" lvl="2" marL="1371600" algn="l">
              <a:lnSpc>
                <a:spcPct val="90000"/>
              </a:lnSpc>
              <a:spcBef>
                <a:spcPts val="400"/>
              </a:spcBef>
              <a:spcAft>
                <a:spcPts val="0"/>
              </a:spcAft>
              <a:buClr>
                <a:srgbClr val="9CA3AF"/>
              </a:buClr>
              <a:buSzPts val="1500"/>
              <a:buChar char="•"/>
              <a:defRPr>
                <a:solidFill>
                  <a:srgbClr val="9CA3AF"/>
                </a:solidFill>
              </a:defRPr>
            </a:lvl3pPr>
            <a:lvl4pPr indent="-317500" lvl="3" marL="1828800" algn="l">
              <a:lnSpc>
                <a:spcPct val="90000"/>
              </a:lnSpc>
              <a:spcBef>
                <a:spcPts val="400"/>
              </a:spcBef>
              <a:spcAft>
                <a:spcPts val="0"/>
              </a:spcAft>
              <a:buClr>
                <a:srgbClr val="BFBFBF"/>
              </a:buClr>
              <a:buSzPts val="1400"/>
              <a:buChar char="•"/>
              <a:defRPr>
                <a:solidFill>
                  <a:srgbClr val="BFBFBF"/>
                </a:solidFill>
              </a:defRPr>
            </a:lvl4pPr>
            <a:lvl5pPr indent="-317500" lvl="4" marL="2286000" algn="l">
              <a:lnSpc>
                <a:spcPct val="90000"/>
              </a:lnSpc>
              <a:spcBef>
                <a:spcPts val="400"/>
              </a:spcBef>
              <a:spcAft>
                <a:spcPts val="0"/>
              </a:spcAft>
              <a:buClr>
                <a:srgbClr val="BFBFBF"/>
              </a:buClr>
              <a:buSzPts val="1400"/>
              <a:buChar char="•"/>
              <a:defRPr>
                <a:solidFill>
                  <a:srgbClr val="BFBFB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11" name="Google Shape;2111;p217"/>
          <p:cNvSpPr/>
          <p:nvPr/>
        </p:nvSpPr>
        <p:spPr>
          <a:xfrm rot="5400000">
            <a:off x="390655" y="164177"/>
            <a:ext cx="4320779" cy="4544877"/>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112" name="Shape 2112"/>
        <p:cNvGrpSpPr/>
        <p:nvPr/>
      </p:nvGrpSpPr>
      <p:grpSpPr>
        <a:xfrm>
          <a:off x="0" y="0"/>
          <a:ext cx="0" cy="0"/>
          <a:chOff x="0" y="0"/>
          <a:chExt cx="0" cy="0"/>
        </a:xfrm>
      </p:grpSpPr>
      <p:sp>
        <p:nvSpPr>
          <p:cNvPr id="2113" name="Google Shape;2113;p218"/>
          <p:cNvSpPr txBox="1"/>
          <p:nvPr>
            <p:ph type="title"/>
          </p:nvPr>
        </p:nvSpPr>
        <p:spPr>
          <a:xfrm>
            <a:off x="278606" y="273844"/>
            <a:ext cx="8586788" cy="523772"/>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8CBD2"/>
              </a:buClr>
              <a:buSzPts val="2100"/>
              <a:buFont typeface="Ubuntu"/>
              <a:buNone/>
              <a:defRPr sz="2100">
                <a:solidFill>
                  <a:srgbClr val="38CBD2"/>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cture Standard ">
  <p:cSld name="2_Lecture Standard ">
    <p:spTree>
      <p:nvGrpSpPr>
        <p:cNvPr id="92" name="Shape 92"/>
        <p:cNvGrpSpPr/>
        <p:nvPr/>
      </p:nvGrpSpPr>
      <p:grpSpPr>
        <a:xfrm>
          <a:off x="0" y="0"/>
          <a:ext cx="0" cy="0"/>
          <a:chOff x="0" y="0"/>
          <a:chExt cx="0" cy="0"/>
        </a:xfrm>
      </p:grpSpPr>
      <p:pic>
        <p:nvPicPr>
          <p:cNvPr descr="A blue and purple background&#10;&#10;Description automatically generated with low confidence" id="93" name="Google Shape;93;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4" name="Google Shape;94;p23"/>
          <p:cNvSpPr txBox="1"/>
          <p:nvPr/>
        </p:nvSpPr>
        <p:spPr>
          <a:xfrm>
            <a:off x="124656" y="4817150"/>
            <a:ext cx="1184100" cy="184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95" name="Google Shape;95;p23"/>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2100"/>
              <a:buFont typeface="Ubuntu"/>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2114" name="Shape 2114"/>
        <p:cNvGrpSpPr/>
        <p:nvPr/>
      </p:nvGrpSpPr>
      <p:grpSpPr>
        <a:xfrm>
          <a:off x="0" y="0"/>
          <a:ext cx="0" cy="0"/>
          <a:chOff x="0" y="0"/>
          <a:chExt cx="0" cy="0"/>
        </a:xfrm>
      </p:grpSpPr>
      <p:pic>
        <p:nvPicPr>
          <p:cNvPr descr="A picture containing aqua, blue, turquoise, teal&#10;&#10;Description automatically generated" id="2115" name="Google Shape;2115;p2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16" name="Google Shape;2116;p219"/>
          <p:cNvSpPr txBox="1"/>
          <p:nvPr/>
        </p:nvSpPr>
        <p:spPr>
          <a:xfrm>
            <a:off x="124656" y="4817150"/>
            <a:ext cx="1184076" cy="184666"/>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0" i="0" lang="en" sz="800">
                <a:solidFill>
                  <a:schemeClr val="lt1"/>
                </a:solidFill>
                <a:latin typeface="Ubuntu"/>
                <a:ea typeface="Ubuntu"/>
                <a:cs typeface="Ubuntu"/>
                <a:sym typeface="Ubuntu"/>
              </a:rPr>
              <a:t>© </a:t>
            </a:r>
            <a:r>
              <a:rPr lang="en" sz="800">
                <a:solidFill>
                  <a:schemeClr val="lt1"/>
                </a:solidFill>
                <a:latin typeface="Ubuntu"/>
                <a:ea typeface="Ubuntu"/>
                <a:cs typeface="Ubuntu"/>
                <a:sym typeface="Ubuntu"/>
              </a:rPr>
              <a:t>Copyright KodeKloud</a:t>
            </a:r>
            <a:endParaRPr sz="800">
              <a:solidFill>
                <a:schemeClr val="lt1"/>
              </a:solidFill>
              <a:latin typeface="Ubuntu"/>
              <a:ea typeface="Ubuntu"/>
              <a:cs typeface="Ubuntu"/>
              <a:sym typeface="Ubuntu"/>
            </a:endParaRPr>
          </a:p>
        </p:txBody>
      </p:sp>
      <p:sp>
        <p:nvSpPr>
          <p:cNvPr id="2117" name="Google Shape;2117;p219"/>
          <p:cNvSpPr txBox="1"/>
          <p:nvPr>
            <p:ph type="title"/>
          </p:nvPr>
        </p:nvSpPr>
        <p:spPr>
          <a:xfrm>
            <a:off x="4572000" y="2074664"/>
            <a:ext cx="394335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100"/>
              <a:buFont typeface="Ubuntu"/>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18" name="Shape 2118"/>
        <p:cNvGrpSpPr/>
        <p:nvPr/>
      </p:nvGrpSpPr>
      <p:grpSpPr>
        <a:xfrm>
          <a:off x="0" y="0"/>
          <a:ext cx="0" cy="0"/>
          <a:chOff x="0" y="0"/>
          <a:chExt cx="0" cy="0"/>
        </a:xfrm>
      </p:grpSpPr>
      <p:sp>
        <p:nvSpPr>
          <p:cNvPr id="2119" name="Google Shape;2119;p220"/>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20" name="Google Shape;2120;p220"/>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Ubuntu"/>
              <a:buNone/>
            </a:pPr>
            <a:r>
              <a:t/>
            </a:r>
            <a:endParaRPr b="1" i="0" sz="7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21" name="Shape 2121"/>
        <p:cNvGrpSpPr/>
        <p:nvPr/>
      </p:nvGrpSpPr>
      <p:grpSpPr>
        <a:xfrm>
          <a:off x="0" y="0"/>
          <a:ext cx="0" cy="0"/>
          <a:chOff x="0" y="0"/>
          <a:chExt cx="0" cy="0"/>
        </a:xfrm>
      </p:grpSpPr>
      <p:sp>
        <p:nvSpPr>
          <p:cNvPr id="2122" name="Google Shape;2122;p22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2"/>
              </a:buClr>
              <a:buSzPts val="4500"/>
              <a:buFont typeface="Ubuntu"/>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23" name="Google Shape;2123;p221"/>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rgbClr val="7F7F7F"/>
              </a:buClr>
              <a:buSzPts val="1800"/>
              <a:buNone/>
              <a:defRPr sz="1800"/>
            </a:lvl1pPr>
            <a:lvl2pPr lvl="1" algn="ctr">
              <a:lnSpc>
                <a:spcPct val="90000"/>
              </a:lnSpc>
              <a:spcBef>
                <a:spcPts val="400"/>
              </a:spcBef>
              <a:spcAft>
                <a:spcPts val="0"/>
              </a:spcAft>
              <a:buClr>
                <a:srgbClr val="7F7F7F"/>
              </a:buClr>
              <a:buSzPts val="1500"/>
              <a:buNone/>
              <a:defRPr sz="1500"/>
            </a:lvl2pPr>
            <a:lvl3pPr lvl="2" algn="ctr">
              <a:lnSpc>
                <a:spcPct val="90000"/>
              </a:lnSpc>
              <a:spcBef>
                <a:spcPts val="400"/>
              </a:spcBef>
              <a:spcAft>
                <a:spcPts val="0"/>
              </a:spcAft>
              <a:buClr>
                <a:srgbClr val="7F7F7F"/>
              </a:buClr>
              <a:buSzPts val="1400"/>
              <a:buNone/>
              <a:defRPr sz="1400"/>
            </a:lvl3pPr>
            <a:lvl4pPr lvl="3" algn="ctr">
              <a:lnSpc>
                <a:spcPct val="90000"/>
              </a:lnSpc>
              <a:spcBef>
                <a:spcPts val="400"/>
              </a:spcBef>
              <a:spcAft>
                <a:spcPts val="0"/>
              </a:spcAft>
              <a:buClr>
                <a:srgbClr val="7F7F7F"/>
              </a:buClr>
              <a:buSzPts val="1200"/>
              <a:buNone/>
              <a:defRPr sz="1200"/>
            </a:lvl4pPr>
            <a:lvl5pPr lvl="4" algn="ctr">
              <a:lnSpc>
                <a:spcPct val="90000"/>
              </a:lnSpc>
              <a:spcBef>
                <a:spcPts val="400"/>
              </a:spcBef>
              <a:spcAft>
                <a:spcPts val="0"/>
              </a:spcAft>
              <a:buClr>
                <a:srgbClr val="7F7F7F"/>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24" name="Google Shape;2124;p221"/>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Ubuntu"/>
                <a:ea typeface="Ubuntu"/>
                <a:cs typeface="Ubuntu"/>
                <a:sym typeface="Ubuntu"/>
              </a:defRPr>
            </a:lvl1pPr>
            <a:lvl2pPr lvl="1"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2pPr>
            <a:lvl3pPr lvl="2"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3pPr>
            <a:lvl4pPr lvl="3"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4pPr>
            <a:lvl5pPr lvl="4"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5pPr>
            <a:lvl6pPr lvl="5"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6pPr>
            <a:lvl7pPr lvl="6"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7pPr>
            <a:lvl8pPr lvl="7"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8pPr>
            <a:lvl9pPr lvl="8"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9pPr>
          </a:lstStyle>
          <a:p/>
        </p:txBody>
      </p:sp>
      <p:sp>
        <p:nvSpPr>
          <p:cNvPr id="2125" name="Google Shape;2125;p221"/>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Ubuntu"/>
                <a:ea typeface="Ubuntu"/>
                <a:cs typeface="Ubuntu"/>
                <a:sym typeface="Ubuntu"/>
              </a:defRPr>
            </a:lvl1pPr>
            <a:lvl2pPr lvl="1"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2pPr>
            <a:lvl3pPr lvl="2"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3pPr>
            <a:lvl4pPr lvl="3"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4pPr>
            <a:lvl5pPr lvl="4"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5pPr>
            <a:lvl6pPr lvl="5"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6pPr>
            <a:lvl7pPr lvl="6"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7pPr>
            <a:lvl8pPr lvl="7"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8pPr>
            <a:lvl9pPr lvl="8" marR="0" rtl="0" algn="l">
              <a:spcBef>
                <a:spcPts val="0"/>
              </a:spcBef>
              <a:spcAft>
                <a:spcPts val="0"/>
              </a:spcAft>
              <a:buSzPts val="1100"/>
              <a:buNone/>
              <a:defRPr b="0" i="0" sz="1400" u="none" cap="none" strike="noStrike">
                <a:solidFill>
                  <a:schemeClr val="dk1"/>
                </a:solidFill>
                <a:latin typeface="Ubuntu"/>
                <a:ea typeface="Ubuntu"/>
                <a:cs typeface="Ubuntu"/>
                <a:sym typeface="Ubuntu"/>
              </a:defRPr>
            </a:lvl9pPr>
          </a:lstStyle>
          <a:p/>
        </p:txBody>
      </p:sp>
      <p:sp>
        <p:nvSpPr>
          <p:cNvPr id="2126" name="Google Shape;2126;p221"/>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Ubuntu"/>
                <a:ea typeface="Ubuntu"/>
                <a:cs typeface="Ubuntu"/>
                <a:sym typeface="Ubuntu"/>
              </a:defRPr>
            </a:lvl1pPr>
            <a:lvl2pPr indent="0" lvl="1" marL="0" marR="0" rtl="0" algn="l">
              <a:spcBef>
                <a:spcPts val="0"/>
              </a:spcBef>
              <a:buNone/>
              <a:defRPr sz="1400">
                <a:solidFill>
                  <a:schemeClr val="dk1"/>
                </a:solidFill>
                <a:latin typeface="Ubuntu"/>
                <a:ea typeface="Ubuntu"/>
                <a:cs typeface="Ubuntu"/>
                <a:sym typeface="Ubuntu"/>
              </a:defRPr>
            </a:lvl2pPr>
            <a:lvl3pPr indent="0" lvl="2" marL="0" marR="0" rtl="0" algn="l">
              <a:spcBef>
                <a:spcPts val="0"/>
              </a:spcBef>
              <a:buNone/>
              <a:defRPr sz="1400">
                <a:solidFill>
                  <a:schemeClr val="dk1"/>
                </a:solidFill>
                <a:latin typeface="Ubuntu"/>
                <a:ea typeface="Ubuntu"/>
                <a:cs typeface="Ubuntu"/>
                <a:sym typeface="Ubuntu"/>
              </a:defRPr>
            </a:lvl3pPr>
            <a:lvl4pPr indent="0" lvl="3" marL="0" marR="0" rtl="0" algn="l">
              <a:spcBef>
                <a:spcPts val="0"/>
              </a:spcBef>
              <a:buNone/>
              <a:defRPr sz="1400">
                <a:solidFill>
                  <a:schemeClr val="dk1"/>
                </a:solidFill>
                <a:latin typeface="Ubuntu"/>
                <a:ea typeface="Ubuntu"/>
                <a:cs typeface="Ubuntu"/>
                <a:sym typeface="Ubuntu"/>
              </a:defRPr>
            </a:lvl4pPr>
            <a:lvl5pPr indent="0" lvl="4" marL="0" marR="0" rtl="0" algn="l">
              <a:spcBef>
                <a:spcPts val="0"/>
              </a:spcBef>
              <a:buNone/>
              <a:defRPr sz="1400">
                <a:solidFill>
                  <a:schemeClr val="dk1"/>
                </a:solidFill>
                <a:latin typeface="Ubuntu"/>
                <a:ea typeface="Ubuntu"/>
                <a:cs typeface="Ubuntu"/>
                <a:sym typeface="Ubuntu"/>
              </a:defRPr>
            </a:lvl5pPr>
            <a:lvl6pPr indent="0" lvl="5" marL="0" marR="0" rtl="0" algn="l">
              <a:spcBef>
                <a:spcPts val="0"/>
              </a:spcBef>
              <a:buNone/>
              <a:defRPr sz="1400">
                <a:solidFill>
                  <a:schemeClr val="dk1"/>
                </a:solidFill>
                <a:latin typeface="Ubuntu"/>
                <a:ea typeface="Ubuntu"/>
                <a:cs typeface="Ubuntu"/>
                <a:sym typeface="Ubuntu"/>
              </a:defRPr>
            </a:lvl6pPr>
            <a:lvl7pPr indent="0" lvl="6" marL="0" marR="0" rtl="0" algn="l">
              <a:spcBef>
                <a:spcPts val="0"/>
              </a:spcBef>
              <a:buNone/>
              <a:defRPr sz="1400">
                <a:solidFill>
                  <a:schemeClr val="dk1"/>
                </a:solidFill>
                <a:latin typeface="Ubuntu"/>
                <a:ea typeface="Ubuntu"/>
                <a:cs typeface="Ubuntu"/>
                <a:sym typeface="Ubuntu"/>
              </a:defRPr>
            </a:lvl7pPr>
            <a:lvl8pPr indent="0" lvl="7" marL="0" marR="0" rtl="0" algn="l">
              <a:spcBef>
                <a:spcPts val="0"/>
              </a:spcBef>
              <a:buNone/>
              <a:defRPr sz="1400">
                <a:solidFill>
                  <a:schemeClr val="dk1"/>
                </a:solidFill>
                <a:latin typeface="Ubuntu"/>
                <a:ea typeface="Ubuntu"/>
                <a:cs typeface="Ubuntu"/>
                <a:sym typeface="Ubuntu"/>
              </a:defRPr>
            </a:lvl8pPr>
            <a:lvl9pPr indent="0" lvl="8" marL="0" marR="0" rtl="0" algn="l">
              <a:spcBef>
                <a:spcPts val="0"/>
              </a:spcBef>
              <a:buNone/>
              <a:defRPr sz="1400">
                <a:solidFill>
                  <a:schemeClr val="dk1"/>
                </a:solidFill>
                <a:latin typeface="Ubuntu"/>
                <a:ea typeface="Ubuntu"/>
                <a:cs typeface="Ubuntu"/>
                <a:sym typeface="Ubuntu"/>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96" name="Shape 96"/>
        <p:cNvGrpSpPr/>
        <p:nvPr/>
      </p:nvGrpSpPr>
      <p:grpSpPr>
        <a:xfrm>
          <a:off x="0" y="0"/>
          <a:ext cx="0" cy="0"/>
          <a:chOff x="0" y="0"/>
          <a:chExt cx="0" cy="0"/>
        </a:xfrm>
      </p:grpSpPr>
      <p:sp>
        <p:nvSpPr>
          <p:cNvPr id="97" name="Google Shape;97;p24"/>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8" name="Google Shape;98;p24"/>
          <p:cNvSpPr/>
          <p:nvPr>
            <p:ph idx="1" type="body"/>
          </p:nvPr>
        </p:nvSpPr>
        <p:spPr>
          <a:xfrm>
            <a:off x="4572000" y="816769"/>
            <a:ext cx="4293300" cy="3780300"/>
          </a:xfrm>
          <a:prstGeom prst="roundRect">
            <a:avLst>
              <a:gd fmla="val 2683" name="adj"/>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86868B"/>
              </a:buClr>
              <a:buSzPts val="1400"/>
              <a:buChar char="•"/>
              <a:defRPr sz="1400">
                <a:solidFill>
                  <a:srgbClr val="86868B"/>
                </a:solidFill>
              </a:defRPr>
            </a:lvl1pPr>
            <a:lvl2pPr indent="-317500" lvl="1" marL="914400" rtl="0" algn="l">
              <a:lnSpc>
                <a:spcPct val="90000"/>
              </a:lnSpc>
              <a:spcBef>
                <a:spcPts val="400"/>
              </a:spcBef>
              <a:spcAft>
                <a:spcPts val="0"/>
              </a:spcAft>
              <a:buClr>
                <a:srgbClr val="9CA3AF"/>
              </a:buClr>
              <a:buSzPts val="1400"/>
              <a:buChar char="•"/>
              <a:defRPr sz="1400">
                <a:solidFill>
                  <a:srgbClr val="9CA3AF"/>
                </a:solidFill>
              </a:defRPr>
            </a:lvl2pPr>
            <a:lvl3pPr indent="-317500" lvl="2" marL="1371600" rtl="0" algn="l">
              <a:lnSpc>
                <a:spcPct val="90000"/>
              </a:lnSpc>
              <a:spcBef>
                <a:spcPts val="400"/>
              </a:spcBef>
              <a:spcAft>
                <a:spcPts val="0"/>
              </a:spcAft>
              <a:buClr>
                <a:srgbClr val="BFBFBF"/>
              </a:buClr>
              <a:buSzPts val="1400"/>
              <a:buChar char="•"/>
              <a:defRPr sz="1400">
                <a:solidFill>
                  <a:srgbClr val="BFBFBF"/>
                </a:solidFill>
              </a:defRPr>
            </a:lvl3pPr>
            <a:lvl4pPr indent="-317500" lvl="3" marL="1828800" rtl="0" algn="l">
              <a:lnSpc>
                <a:spcPct val="90000"/>
              </a:lnSpc>
              <a:spcBef>
                <a:spcPts val="400"/>
              </a:spcBef>
              <a:spcAft>
                <a:spcPts val="0"/>
              </a:spcAft>
              <a:buClr>
                <a:srgbClr val="BFBFBF"/>
              </a:buClr>
              <a:buSzPts val="1400"/>
              <a:buChar char="•"/>
              <a:defRPr sz="1400">
                <a:solidFill>
                  <a:srgbClr val="BFBFBF"/>
                </a:solidFill>
              </a:defRPr>
            </a:lvl4pPr>
            <a:lvl5pPr indent="-317500" lvl="4" marL="2286000" rtl="0" algn="l">
              <a:lnSpc>
                <a:spcPct val="90000"/>
              </a:lnSpc>
              <a:spcBef>
                <a:spcPts val="400"/>
              </a:spcBef>
              <a:spcAft>
                <a:spcPts val="0"/>
              </a:spcAft>
              <a:buClr>
                <a:srgbClr val="BFBFBF"/>
              </a:buClr>
              <a:buSzPts val="1400"/>
              <a:buChar char="•"/>
              <a:defRPr sz="1400">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9" name="Google Shape;99;p24"/>
          <p:cNvSpPr/>
          <p:nvPr/>
        </p:nvSpPr>
        <p:spPr>
          <a:xfrm flipH="1" rot="10800000">
            <a:off x="278606" y="1052202"/>
            <a:ext cx="4293300" cy="3544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00" name="Google Shape;100;p24"/>
          <p:cNvSpPr/>
          <p:nvPr/>
        </p:nvSpPr>
        <p:spPr>
          <a:xfrm>
            <a:off x="278608" y="829094"/>
            <a:ext cx="4293300" cy="2232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sz="1100"/>
          </a:p>
        </p:txBody>
      </p:sp>
      <p:sp>
        <p:nvSpPr>
          <p:cNvPr id="101" name="Google Shape;101;p24"/>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02" name="Google Shape;102;p24"/>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03" name="Google Shape;103;p24"/>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04" name="Google Shape;104;p24"/>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105" name="Shape 105"/>
        <p:cNvGrpSpPr/>
        <p:nvPr/>
      </p:nvGrpSpPr>
      <p:grpSpPr>
        <a:xfrm>
          <a:off x="0" y="0"/>
          <a:ext cx="0" cy="0"/>
          <a:chOff x="0" y="0"/>
          <a:chExt cx="0" cy="0"/>
        </a:xfrm>
      </p:grpSpPr>
      <p:sp>
        <p:nvSpPr>
          <p:cNvPr id="106" name="Google Shape;106;p25"/>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7" name="Google Shape;107;p25"/>
          <p:cNvSpPr/>
          <p:nvPr/>
        </p:nvSpPr>
        <p:spPr>
          <a:xfrm flipH="1" rot="10800000">
            <a:off x="278606" y="1052202"/>
            <a:ext cx="8586900" cy="3544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08" name="Google Shape;108;p25"/>
          <p:cNvSpPr/>
          <p:nvPr/>
        </p:nvSpPr>
        <p:spPr>
          <a:xfrm>
            <a:off x="278607" y="816769"/>
            <a:ext cx="85869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sz="1100"/>
          </a:p>
        </p:txBody>
      </p:sp>
      <p:sp>
        <p:nvSpPr>
          <p:cNvPr id="109" name="Google Shape;109;p25"/>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10" name="Google Shape;110;p25"/>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11" name="Google Shape;111;p25"/>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12" name="Google Shape;112;p25"/>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113" name="Shape 113"/>
        <p:cNvGrpSpPr/>
        <p:nvPr/>
      </p:nvGrpSpPr>
      <p:grpSpPr>
        <a:xfrm>
          <a:off x="0" y="0"/>
          <a:ext cx="0" cy="0"/>
          <a:chOff x="0" y="0"/>
          <a:chExt cx="0" cy="0"/>
        </a:xfrm>
      </p:grpSpPr>
      <p:grpSp>
        <p:nvGrpSpPr>
          <p:cNvPr id="114" name="Google Shape;114;p26"/>
          <p:cNvGrpSpPr/>
          <p:nvPr/>
        </p:nvGrpSpPr>
        <p:grpSpPr>
          <a:xfrm>
            <a:off x="278606" y="276224"/>
            <a:ext cx="8586676" cy="4320779"/>
            <a:chOff x="371475" y="368299"/>
            <a:chExt cx="11448901" cy="5761039"/>
          </a:xfrm>
        </p:grpSpPr>
        <p:sp>
          <p:nvSpPr>
            <p:cNvPr id="115" name="Google Shape;115;p26"/>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16" name="Google Shape;116;p26"/>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sz="1100"/>
            </a:p>
          </p:txBody>
        </p:sp>
        <p:sp>
          <p:nvSpPr>
            <p:cNvPr id="117" name="Google Shape;117;p26"/>
            <p:cNvSpPr/>
            <p:nvPr/>
          </p:nvSpPr>
          <p:spPr>
            <a:xfrm>
              <a:off x="518613" y="470752"/>
              <a:ext cx="109200" cy="1092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18" name="Google Shape;118;p26"/>
            <p:cNvSpPr/>
            <p:nvPr/>
          </p:nvSpPr>
          <p:spPr>
            <a:xfrm>
              <a:off x="778111" y="470752"/>
              <a:ext cx="109200" cy="1092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19" name="Google Shape;119;p26"/>
            <p:cNvSpPr/>
            <p:nvPr/>
          </p:nvSpPr>
          <p:spPr>
            <a:xfrm>
              <a:off x="1037609" y="470752"/>
              <a:ext cx="109200" cy="1092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120" name="Shape 120"/>
        <p:cNvGrpSpPr/>
        <p:nvPr/>
      </p:nvGrpSpPr>
      <p:grpSpPr>
        <a:xfrm>
          <a:off x="0" y="0"/>
          <a:ext cx="0" cy="0"/>
          <a:chOff x="0" y="0"/>
          <a:chExt cx="0" cy="0"/>
        </a:xfrm>
      </p:grpSpPr>
      <p:sp>
        <p:nvSpPr>
          <p:cNvPr id="121" name="Google Shape;121;p27"/>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100"/>
              <a:buFont typeface="Ubuntu"/>
              <a:buNone/>
              <a:defRPr sz="2100">
                <a:solidFill>
                  <a:schemeClr val="dk1"/>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2" name="Google Shape;122;p27"/>
          <p:cNvSpPr txBox="1"/>
          <p:nvPr>
            <p:ph idx="1" type="body"/>
          </p:nvPr>
        </p:nvSpPr>
        <p:spPr>
          <a:xfrm>
            <a:off x="278606" y="2571750"/>
            <a:ext cx="8586900" cy="1755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9CA3AF"/>
              </a:buClr>
              <a:buSzPts val="1800"/>
              <a:buChar char="•"/>
              <a:defRPr>
                <a:solidFill>
                  <a:srgbClr val="9CA3AF"/>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 name="Google Shape;123;p27"/>
          <p:cNvSpPr/>
          <p:nvPr/>
        </p:nvSpPr>
        <p:spPr>
          <a:xfrm flipH="1" rot="10800000">
            <a:off x="278606" y="1052250"/>
            <a:ext cx="8586900" cy="15195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124" name="Google Shape;124;p27"/>
          <p:cNvSpPr/>
          <p:nvPr/>
        </p:nvSpPr>
        <p:spPr>
          <a:xfrm>
            <a:off x="278607" y="816769"/>
            <a:ext cx="85869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sz="1100"/>
          </a:p>
        </p:txBody>
      </p:sp>
      <p:sp>
        <p:nvSpPr>
          <p:cNvPr id="125" name="Google Shape;125;p27"/>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26" name="Google Shape;126;p27"/>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27" name="Google Shape;127;p27"/>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28" name="Google Shape;128;p27"/>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129" name="Shape 129"/>
        <p:cNvGrpSpPr/>
        <p:nvPr/>
      </p:nvGrpSpPr>
      <p:grpSpPr>
        <a:xfrm>
          <a:off x="0" y="0"/>
          <a:ext cx="0" cy="0"/>
          <a:chOff x="0" y="0"/>
          <a:chExt cx="0" cy="0"/>
        </a:xfrm>
      </p:grpSpPr>
      <p:sp>
        <p:nvSpPr>
          <p:cNvPr id="130" name="Google Shape;130;p28"/>
          <p:cNvSpPr txBox="1"/>
          <p:nvPr>
            <p:ph type="title"/>
          </p:nvPr>
        </p:nvSpPr>
        <p:spPr>
          <a:xfrm>
            <a:off x="278606" y="276225"/>
            <a:ext cx="8586900" cy="552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1" name="Google Shape;131;p28"/>
          <p:cNvSpPr txBox="1"/>
          <p:nvPr>
            <p:ph idx="1" type="body"/>
          </p:nvPr>
        </p:nvSpPr>
        <p:spPr>
          <a:xfrm>
            <a:off x="4572000" y="1068972"/>
            <a:ext cx="4293300" cy="3246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9CA3AF"/>
              </a:buClr>
              <a:buSzPts val="1800"/>
              <a:buChar char="•"/>
              <a:defRPr>
                <a:solidFill>
                  <a:srgbClr val="9CA3AF"/>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 name="Google Shape;132;p28"/>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7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133" name="Shape 133"/>
        <p:cNvGrpSpPr/>
        <p:nvPr/>
      </p:nvGrpSpPr>
      <p:grpSpPr>
        <a:xfrm>
          <a:off x="0" y="0"/>
          <a:ext cx="0" cy="0"/>
          <a:chOff x="0" y="0"/>
          <a:chExt cx="0" cy="0"/>
        </a:xfrm>
      </p:grpSpPr>
      <p:sp>
        <p:nvSpPr>
          <p:cNvPr id="134" name="Google Shape;134;p29"/>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5" name="Google Shape;135;p29"/>
          <p:cNvSpPr txBox="1"/>
          <p:nvPr>
            <p:ph idx="1" type="body"/>
          </p:nvPr>
        </p:nvSpPr>
        <p:spPr>
          <a:xfrm>
            <a:off x="278606" y="822722"/>
            <a:ext cx="8586900" cy="3504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6" name="Google Shape;136;p29"/>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137" name="Shape 137"/>
        <p:cNvGrpSpPr/>
        <p:nvPr/>
      </p:nvGrpSpPr>
      <p:grpSpPr>
        <a:xfrm>
          <a:off x="0" y="0"/>
          <a:ext cx="0" cy="0"/>
          <a:chOff x="0" y="0"/>
          <a:chExt cx="0" cy="0"/>
        </a:xfrm>
      </p:grpSpPr>
      <p:sp>
        <p:nvSpPr>
          <p:cNvPr id="138" name="Google Shape;138;p30"/>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9" name="Google Shape;139;p30"/>
          <p:cNvSpPr/>
          <p:nvPr/>
        </p:nvSpPr>
        <p:spPr>
          <a:xfrm>
            <a:off x="278606" y="822932"/>
            <a:ext cx="8586900" cy="3503700"/>
          </a:xfrm>
          <a:prstGeom prst="roundRect">
            <a:avLst>
              <a:gd fmla="val 2352"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40" name="Google Shape;140;p30"/>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141" name="Shape 141"/>
        <p:cNvGrpSpPr/>
        <p:nvPr/>
      </p:nvGrpSpPr>
      <p:grpSpPr>
        <a:xfrm>
          <a:off x="0" y="0"/>
          <a:ext cx="0" cy="0"/>
          <a:chOff x="0" y="0"/>
          <a:chExt cx="0" cy="0"/>
        </a:xfrm>
      </p:grpSpPr>
      <p:sp>
        <p:nvSpPr>
          <p:cNvPr id="142" name="Google Shape;142;p31"/>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A5A5A5"/>
              </a:buClr>
              <a:buSzPts val="3300"/>
              <a:buFont typeface="Ubuntu"/>
              <a:buNone/>
              <a:defRPr sz="3300">
                <a:solidFill>
                  <a:srgbClr val="A5A5A5"/>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143" name="Shape 143"/>
        <p:cNvGrpSpPr/>
        <p:nvPr/>
      </p:nvGrpSpPr>
      <p:grpSpPr>
        <a:xfrm>
          <a:off x="0" y="0"/>
          <a:ext cx="0" cy="0"/>
          <a:chOff x="0" y="0"/>
          <a:chExt cx="0" cy="0"/>
        </a:xfrm>
      </p:grpSpPr>
      <p:sp>
        <p:nvSpPr>
          <p:cNvPr id="144" name="Google Shape;144;p32"/>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34CBD4"/>
              </a:buClr>
              <a:buSzPts val="3300"/>
              <a:buFont typeface="Ubuntu"/>
              <a:buNone/>
              <a:defRPr sz="3300">
                <a:solidFill>
                  <a:srgbClr val="34CBD4"/>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145" name="Shape 145"/>
        <p:cNvGrpSpPr/>
        <p:nvPr/>
      </p:nvGrpSpPr>
      <p:grpSpPr>
        <a:xfrm>
          <a:off x="0" y="0"/>
          <a:ext cx="0" cy="0"/>
          <a:chOff x="0" y="0"/>
          <a:chExt cx="0" cy="0"/>
        </a:xfrm>
      </p:grpSpPr>
      <p:sp>
        <p:nvSpPr>
          <p:cNvPr id="146" name="Google Shape;146;p33"/>
          <p:cNvSpPr txBox="1"/>
          <p:nvPr>
            <p:ph idx="1" type="body"/>
          </p:nvPr>
        </p:nvSpPr>
        <p:spPr>
          <a:xfrm>
            <a:off x="278606" y="276225"/>
            <a:ext cx="8586900" cy="4050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111827"/>
              </a:buClr>
              <a:buSzPts val="2100"/>
              <a:buChar char="•"/>
              <a:defRPr>
                <a:solidFill>
                  <a:srgbClr val="111827"/>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9CA3AF"/>
              </a:buClr>
              <a:buSzPts val="1500"/>
              <a:buChar char="•"/>
              <a:defRPr>
                <a:solidFill>
                  <a:srgbClr val="9CA3A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147" name="Shape 147"/>
        <p:cNvGrpSpPr/>
        <p:nvPr/>
      </p:nvGrpSpPr>
      <p:grpSpPr>
        <a:xfrm>
          <a:off x="0" y="0"/>
          <a:ext cx="0" cy="0"/>
          <a:chOff x="0" y="0"/>
          <a:chExt cx="0" cy="0"/>
        </a:xfrm>
      </p:grpSpPr>
      <p:sp>
        <p:nvSpPr>
          <p:cNvPr id="148" name="Google Shape;148;p34"/>
          <p:cNvSpPr txBox="1"/>
          <p:nvPr>
            <p:ph idx="1" type="body"/>
          </p:nvPr>
        </p:nvSpPr>
        <p:spPr>
          <a:xfrm>
            <a:off x="4572000" y="276225"/>
            <a:ext cx="4293300" cy="43209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111827"/>
              </a:buClr>
              <a:buSzPts val="2100"/>
              <a:buChar char="•"/>
              <a:defRPr>
                <a:solidFill>
                  <a:srgbClr val="111827"/>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9CA3AF"/>
              </a:buClr>
              <a:buSzPts val="1500"/>
              <a:buChar char="•"/>
              <a:defRPr>
                <a:solidFill>
                  <a:srgbClr val="9CA3A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9" name="Google Shape;149;p34"/>
          <p:cNvSpPr/>
          <p:nvPr/>
        </p:nvSpPr>
        <p:spPr>
          <a:xfrm rot="5400000">
            <a:off x="388338" y="166493"/>
            <a:ext cx="4325412" cy="4544877"/>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0" name="Shape 150"/>
        <p:cNvGrpSpPr/>
        <p:nvPr/>
      </p:nvGrpSpPr>
      <p:grpSpPr>
        <a:xfrm>
          <a:off x="0" y="0"/>
          <a:ext cx="0" cy="0"/>
          <a:chOff x="0" y="0"/>
          <a:chExt cx="0" cy="0"/>
        </a:xfrm>
      </p:grpSpPr>
      <p:sp>
        <p:nvSpPr>
          <p:cNvPr id="151" name="Google Shape;151;p35"/>
          <p:cNvSpPr txBox="1"/>
          <p:nvPr>
            <p:ph type="title"/>
          </p:nvPr>
        </p:nvSpPr>
        <p:spPr>
          <a:xfrm>
            <a:off x="278606" y="273844"/>
            <a:ext cx="8586900" cy="523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38CBD2"/>
              </a:buClr>
              <a:buSzPts val="2100"/>
              <a:buFont typeface="Ubuntu"/>
              <a:buNone/>
              <a:defRPr sz="2100">
                <a:solidFill>
                  <a:srgbClr val="38CBD2"/>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152" name="Shape 152"/>
        <p:cNvGrpSpPr/>
        <p:nvPr/>
      </p:nvGrpSpPr>
      <p:grpSpPr>
        <a:xfrm>
          <a:off x="0" y="0"/>
          <a:ext cx="0" cy="0"/>
          <a:chOff x="0" y="0"/>
          <a:chExt cx="0" cy="0"/>
        </a:xfrm>
      </p:grpSpPr>
      <p:pic>
        <p:nvPicPr>
          <p:cNvPr descr="A picture containing aqua, blue, turquoise, teal&#10;&#10;Description automatically generated" id="153" name="Google Shape;153;p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4" name="Google Shape;154;p36"/>
          <p:cNvSpPr txBox="1"/>
          <p:nvPr/>
        </p:nvSpPr>
        <p:spPr>
          <a:xfrm>
            <a:off x="124656" y="4817150"/>
            <a:ext cx="1184100" cy="184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55" name="Google Shape;155;p36"/>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2100"/>
              <a:buFont typeface="Ubuntu"/>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6" name="Shape 156"/>
        <p:cNvGrpSpPr/>
        <p:nvPr/>
      </p:nvGrpSpPr>
      <p:grpSpPr>
        <a:xfrm>
          <a:off x="0" y="0"/>
          <a:ext cx="0" cy="0"/>
          <a:chOff x="0" y="0"/>
          <a:chExt cx="0" cy="0"/>
        </a:xfrm>
      </p:grpSpPr>
      <p:sp>
        <p:nvSpPr>
          <p:cNvPr id="157" name="Google Shape;157;p37"/>
          <p:cNvSpPr txBox="1"/>
          <p:nvPr>
            <p:ph type="ctrTitle"/>
          </p:nvPr>
        </p:nvSpPr>
        <p:spPr>
          <a:xfrm>
            <a:off x="822960" y="569214"/>
            <a:ext cx="7543800" cy="2674500"/>
          </a:xfrm>
          <a:prstGeom prst="rect">
            <a:avLst/>
          </a:prstGeom>
          <a:noFill/>
          <a:ln>
            <a:noFill/>
          </a:ln>
        </p:spPr>
        <p:txBody>
          <a:bodyPr anchorCtr="0" anchor="b" bIns="34275" lIns="68575" spcFirstLastPara="1" rIns="68575" wrap="square" tIns="34275">
            <a:normAutofit/>
          </a:bodyPr>
          <a:lstStyle>
            <a:lvl1pPr lvl="0" rtl="0" algn="l">
              <a:lnSpc>
                <a:spcPct val="85000"/>
              </a:lnSpc>
              <a:spcBef>
                <a:spcPts val="0"/>
              </a:spcBef>
              <a:spcAft>
                <a:spcPts val="0"/>
              </a:spcAft>
              <a:buClr>
                <a:srgbClr val="262626"/>
              </a:buClr>
              <a:buSzPts val="6000"/>
              <a:buFont typeface="Calibri"/>
              <a:buNone/>
              <a:defRPr sz="6000">
                <a:solidFill>
                  <a:srgbClr val="262626"/>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8" name="Google Shape;158;p37"/>
          <p:cNvSpPr txBox="1"/>
          <p:nvPr>
            <p:ph idx="1" type="subTitle"/>
          </p:nvPr>
        </p:nvSpPr>
        <p:spPr>
          <a:xfrm>
            <a:off x="825038" y="3341716"/>
            <a:ext cx="7543800" cy="8574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900"/>
              </a:spcBef>
              <a:spcAft>
                <a:spcPts val="0"/>
              </a:spcAft>
              <a:buClr>
                <a:schemeClr val="dk2"/>
              </a:buClr>
              <a:buSzPts val="1800"/>
              <a:buNone/>
              <a:defRPr sz="1800" cap="none">
                <a:solidFill>
                  <a:schemeClr val="dk2"/>
                </a:solidFill>
                <a:latin typeface="Calibri"/>
                <a:ea typeface="Calibri"/>
                <a:cs typeface="Calibri"/>
                <a:sym typeface="Calibri"/>
              </a:defRPr>
            </a:lvl1pPr>
            <a:lvl2pPr lvl="1" rtl="0" algn="ctr">
              <a:lnSpc>
                <a:spcPct val="90000"/>
              </a:lnSpc>
              <a:spcBef>
                <a:spcPts val="200"/>
              </a:spcBef>
              <a:spcAft>
                <a:spcPts val="0"/>
              </a:spcAft>
              <a:buClr>
                <a:srgbClr val="7F7F7F"/>
              </a:buClr>
              <a:buSzPts val="1800"/>
              <a:buNone/>
              <a:defRPr sz="1800"/>
            </a:lvl2pPr>
            <a:lvl3pPr lvl="2" rtl="0" algn="ctr">
              <a:lnSpc>
                <a:spcPct val="90000"/>
              </a:lnSpc>
              <a:spcBef>
                <a:spcPts val="300"/>
              </a:spcBef>
              <a:spcAft>
                <a:spcPts val="0"/>
              </a:spcAft>
              <a:buClr>
                <a:srgbClr val="7F7F7F"/>
              </a:buClr>
              <a:buSzPts val="1800"/>
              <a:buNone/>
              <a:defRPr sz="1800"/>
            </a:lvl3pPr>
            <a:lvl4pPr lvl="3" rtl="0" algn="ctr">
              <a:lnSpc>
                <a:spcPct val="90000"/>
              </a:lnSpc>
              <a:spcBef>
                <a:spcPts val="300"/>
              </a:spcBef>
              <a:spcAft>
                <a:spcPts val="0"/>
              </a:spcAft>
              <a:buClr>
                <a:srgbClr val="7F7F7F"/>
              </a:buClr>
              <a:buSzPts val="1500"/>
              <a:buNone/>
              <a:defRPr sz="1500"/>
            </a:lvl4pPr>
            <a:lvl5pPr lvl="4" rtl="0" algn="ctr">
              <a:lnSpc>
                <a:spcPct val="90000"/>
              </a:lnSpc>
              <a:spcBef>
                <a:spcPts val="300"/>
              </a:spcBef>
              <a:spcAft>
                <a:spcPts val="0"/>
              </a:spcAft>
              <a:buClr>
                <a:srgbClr val="7F7F7F"/>
              </a:buClr>
              <a:buSzPts val="1500"/>
              <a:buNone/>
              <a:defRPr sz="1500"/>
            </a:lvl5pPr>
            <a:lvl6pPr lvl="5" rtl="0" algn="ctr">
              <a:lnSpc>
                <a:spcPct val="90000"/>
              </a:lnSpc>
              <a:spcBef>
                <a:spcPts val="300"/>
              </a:spcBef>
              <a:spcAft>
                <a:spcPts val="0"/>
              </a:spcAft>
              <a:buClr>
                <a:schemeClr val="dk1"/>
              </a:buClr>
              <a:buSzPts val="1500"/>
              <a:buNone/>
              <a:defRPr sz="1500"/>
            </a:lvl6pPr>
            <a:lvl7pPr lvl="6" rtl="0" algn="ctr">
              <a:lnSpc>
                <a:spcPct val="90000"/>
              </a:lnSpc>
              <a:spcBef>
                <a:spcPts val="300"/>
              </a:spcBef>
              <a:spcAft>
                <a:spcPts val="0"/>
              </a:spcAft>
              <a:buClr>
                <a:schemeClr val="dk1"/>
              </a:buClr>
              <a:buSzPts val="1500"/>
              <a:buNone/>
              <a:defRPr sz="1500"/>
            </a:lvl7pPr>
            <a:lvl8pPr lvl="7" rtl="0" algn="ctr">
              <a:lnSpc>
                <a:spcPct val="90000"/>
              </a:lnSpc>
              <a:spcBef>
                <a:spcPts val="300"/>
              </a:spcBef>
              <a:spcAft>
                <a:spcPts val="0"/>
              </a:spcAft>
              <a:buClr>
                <a:schemeClr val="dk1"/>
              </a:buClr>
              <a:buSzPts val="1500"/>
              <a:buNone/>
              <a:defRPr sz="1500"/>
            </a:lvl8pPr>
            <a:lvl9pPr lvl="8" rtl="0" algn="ctr">
              <a:lnSpc>
                <a:spcPct val="90000"/>
              </a:lnSpc>
              <a:spcBef>
                <a:spcPts val="300"/>
              </a:spcBef>
              <a:spcAft>
                <a:spcPts val="300"/>
              </a:spcAft>
              <a:buClr>
                <a:schemeClr val="dk1"/>
              </a:buClr>
              <a:buSzPts val="1500"/>
              <a:buNone/>
              <a:defRPr sz="1500"/>
            </a:lvl9pPr>
          </a:lstStyle>
          <a:p/>
        </p:txBody>
      </p:sp>
      <p:sp>
        <p:nvSpPr>
          <p:cNvPr id="159" name="Google Shape;159;p37"/>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60" name="Google Shape;160;p37"/>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61" name="Google Shape;161;p37"/>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62" name="Shape 162"/>
        <p:cNvGrpSpPr/>
        <p:nvPr/>
      </p:nvGrpSpPr>
      <p:grpSpPr>
        <a:xfrm>
          <a:off x="0" y="0"/>
          <a:ext cx="0" cy="0"/>
          <a:chOff x="0" y="0"/>
          <a:chExt cx="0" cy="0"/>
        </a:xfrm>
      </p:grpSpPr>
      <p:sp>
        <p:nvSpPr>
          <p:cNvPr id="163" name="Google Shape;163;p38"/>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rtl="0" algn="l">
              <a:lnSpc>
                <a:spcPct val="85000"/>
              </a:lnSpc>
              <a:spcBef>
                <a:spcPts val="0"/>
              </a:spcBef>
              <a:spcAft>
                <a:spcPts val="0"/>
              </a:spcAft>
              <a:buClr>
                <a:srgbClr val="FFFFFF"/>
              </a:buClr>
              <a:buSzPts val="2700"/>
              <a:buFont typeface="Calibri"/>
              <a:buNone/>
              <a:defRPr b="0" sz="2700">
                <a:solidFill>
                  <a:srgbClr val="FFFFFF"/>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4" name="Google Shape;164;p38"/>
          <p:cNvSpPr txBox="1"/>
          <p:nvPr>
            <p:ph idx="1" type="body"/>
          </p:nvPr>
        </p:nvSpPr>
        <p:spPr>
          <a:xfrm>
            <a:off x="3600450" y="548640"/>
            <a:ext cx="4869300" cy="3943200"/>
          </a:xfrm>
          <a:prstGeom prst="rect">
            <a:avLst/>
          </a:prstGeom>
          <a:noFill/>
          <a:ln>
            <a:noFill/>
          </a:ln>
        </p:spPr>
        <p:txBody>
          <a:bodyPr anchorCtr="0" anchor="t" bIns="34275" lIns="0" spcFirstLastPara="1" rIns="0" wrap="square" tIns="34275">
            <a:normAutofit/>
          </a:bodyPr>
          <a:lstStyle>
            <a:lvl1pPr indent="-317500" lvl="0" marL="457200" rtl="0" algn="l">
              <a:lnSpc>
                <a:spcPct val="90000"/>
              </a:lnSpc>
              <a:spcBef>
                <a:spcPts val="900"/>
              </a:spcBef>
              <a:spcAft>
                <a:spcPts val="0"/>
              </a:spcAft>
              <a:buClr>
                <a:srgbClr val="7F7F7F"/>
              </a:buClr>
              <a:buSzPts val="1400"/>
              <a:buChar char=" "/>
              <a:defRPr/>
            </a:lvl1pPr>
            <a:lvl2pPr indent="-317500" lvl="1" marL="914400" rtl="0" algn="l">
              <a:lnSpc>
                <a:spcPct val="90000"/>
              </a:lnSpc>
              <a:spcBef>
                <a:spcPts val="200"/>
              </a:spcBef>
              <a:spcAft>
                <a:spcPts val="0"/>
              </a:spcAft>
              <a:buClr>
                <a:srgbClr val="7F7F7F"/>
              </a:buClr>
              <a:buSzPts val="1400"/>
              <a:buChar char="◦"/>
              <a:defRPr/>
            </a:lvl2pPr>
            <a:lvl3pPr indent="-317500" lvl="2" marL="1371600" rtl="0" algn="l">
              <a:lnSpc>
                <a:spcPct val="90000"/>
              </a:lnSpc>
              <a:spcBef>
                <a:spcPts val="300"/>
              </a:spcBef>
              <a:spcAft>
                <a:spcPts val="0"/>
              </a:spcAft>
              <a:buClr>
                <a:srgbClr val="7F7F7F"/>
              </a:buClr>
              <a:buSzPts val="1400"/>
              <a:buChar char="◦"/>
              <a:defRPr/>
            </a:lvl3pPr>
            <a:lvl4pPr indent="-317500" lvl="3" marL="1828800" rtl="0" algn="l">
              <a:lnSpc>
                <a:spcPct val="90000"/>
              </a:lnSpc>
              <a:spcBef>
                <a:spcPts val="300"/>
              </a:spcBef>
              <a:spcAft>
                <a:spcPts val="0"/>
              </a:spcAft>
              <a:buClr>
                <a:srgbClr val="7F7F7F"/>
              </a:buClr>
              <a:buSzPts val="1400"/>
              <a:buChar char="◦"/>
              <a:defRPr/>
            </a:lvl4pPr>
            <a:lvl5pPr indent="-317500" lvl="4" marL="2286000" rtl="0" algn="l">
              <a:lnSpc>
                <a:spcPct val="90000"/>
              </a:lnSpc>
              <a:spcBef>
                <a:spcPts val="300"/>
              </a:spcBef>
              <a:spcAft>
                <a:spcPts val="0"/>
              </a:spcAft>
              <a:buClr>
                <a:srgbClr val="7F7F7F"/>
              </a:buClr>
              <a:buSzPts val="1400"/>
              <a:buChar char="◦"/>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300"/>
              </a:spcAft>
              <a:buClr>
                <a:schemeClr val="dk1"/>
              </a:buClr>
              <a:buSzPts val="1400"/>
              <a:buChar char="◦"/>
              <a:defRPr/>
            </a:lvl9pPr>
          </a:lstStyle>
          <a:p/>
        </p:txBody>
      </p:sp>
      <p:sp>
        <p:nvSpPr>
          <p:cNvPr id="165" name="Google Shape;165;p38"/>
          <p:cNvSpPr txBox="1"/>
          <p:nvPr>
            <p:ph idx="2" type="body"/>
          </p:nvPr>
        </p:nvSpPr>
        <p:spPr>
          <a:xfrm>
            <a:off x="342900" y="2194560"/>
            <a:ext cx="2400300" cy="25344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900"/>
              </a:spcBef>
              <a:spcAft>
                <a:spcPts val="0"/>
              </a:spcAft>
              <a:buClr>
                <a:srgbClr val="FFFFFF"/>
              </a:buClr>
              <a:buSzPts val="1100"/>
              <a:buNone/>
              <a:defRPr sz="1100">
                <a:solidFill>
                  <a:srgbClr val="FFFFFF"/>
                </a:solidFill>
              </a:defRPr>
            </a:lvl1pPr>
            <a:lvl2pPr indent="-228600" lvl="1" marL="914400" rtl="0" algn="l">
              <a:lnSpc>
                <a:spcPct val="90000"/>
              </a:lnSpc>
              <a:spcBef>
                <a:spcPts val="200"/>
              </a:spcBef>
              <a:spcAft>
                <a:spcPts val="0"/>
              </a:spcAft>
              <a:buClr>
                <a:srgbClr val="7F7F7F"/>
              </a:buClr>
              <a:buSzPts val="900"/>
              <a:buNone/>
              <a:defRPr sz="900"/>
            </a:lvl2pPr>
            <a:lvl3pPr indent="-228600" lvl="2" marL="1371600" rtl="0" algn="l">
              <a:lnSpc>
                <a:spcPct val="90000"/>
              </a:lnSpc>
              <a:spcBef>
                <a:spcPts val="300"/>
              </a:spcBef>
              <a:spcAft>
                <a:spcPts val="0"/>
              </a:spcAft>
              <a:buClr>
                <a:srgbClr val="7F7F7F"/>
              </a:buClr>
              <a:buSzPts val="800"/>
              <a:buNone/>
              <a:defRPr sz="800"/>
            </a:lvl3pPr>
            <a:lvl4pPr indent="-228600" lvl="3" marL="1828800" rtl="0" algn="l">
              <a:lnSpc>
                <a:spcPct val="90000"/>
              </a:lnSpc>
              <a:spcBef>
                <a:spcPts val="300"/>
              </a:spcBef>
              <a:spcAft>
                <a:spcPts val="0"/>
              </a:spcAft>
              <a:buClr>
                <a:srgbClr val="7F7F7F"/>
              </a:buClr>
              <a:buSzPts val="700"/>
              <a:buNone/>
              <a:defRPr sz="700"/>
            </a:lvl4pPr>
            <a:lvl5pPr indent="-228600" lvl="4" marL="2286000" rtl="0" algn="l">
              <a:lnSpc>
                <a:spcPct val="90000"/>
              </a:lnSpc>
              <a:spcBef>
                <a:spcPts val="300"/>
              </a:spcBef>
              <a:spcAft>
                <a:spcPts val="0"/>
              </a:spcAft>
              <a:buClr>
                <a:srgbClr val="7F7F7F"/>
              </a:buClr>
              <a:buSzPts val="700"/>
              <a:buNone/>
              <a:defRPr sz="700"/>
            </a:lvl5pPr>
            <a:lvl6pPr indent="-228600" lvl="5" marL="2743200" rtl="0" algn="l">
              <a:lnSpc>
                <a:spcPct val="90000"/>
              </a:lnSpc>
              <a:spcBef>
                <a:spcPts val="300"/>
              </a:spcBef>
              <a:spcAft>
                <a:spcPts val="0"/>
              </a:spcAft>
              <a:buClr>
                <a:schemeClr val="dk1"/>
              </a:buClr>
              <a:buSzPts val="700"/>
              <a:buNone/>
              <a:defRPr sz="700"/>
            </a:lvl6pPr>
            <a:lvl7pPr indent="-228600" lvl="6" marL="3200400" rtl="0" algn="l">
              <a:lnSpc>
                <a:spcPct val="90000"/>
              </a:lnSpc>
              <a:spcBef>
                <a:spcPts val="300"/>
              </a:spcBef>
              <a:spcAft>
                <a:spcPts val="0"/>
              </a:spcAft>
              <a:buClr>
                <a:schemeClr val="dk1"/>
              </a:buClr>
              <a:buSzPts val="700"/>
              <a:buNone/>
              <a:defRPr sz="700"/>
            </a:lvl7pPr>
            <a:lvl8pPr indent="-228600" lvl="7" marL="3657600" rtl="0" algn="l">
              <a:lnSpc>
                <a:spcPct val="90000"/>
              </a:lnSpc>
              <a:spcBef>
                <a:spcPts val="300"/>
              </a:spcBef>
              <a:spcAft>
                <a:spcPts val="0"/>
              </a:spcAft>
              <a:buClr>
                <a:schemeClr val="dk1"/>
              </a:buClr>
              <a:buSzPts val="700"/>
              <a:buNone/>
              <a:defRPr sz="700"/>
            </a:lvl8pPr>
            <a:lvl9pPr indent="-228600" lvl="8" marL="4114800" rtl="0" algn="l">
              <a:lnSpc>
                <a:spcPct val="90000"/>
              </a:lnSpc>
              <a:spcBef>
                <a:spcPts val="300"/>
              </a:spcBef>
              <a:spcAft>
                <a:spcPts val="300"/>
              </a:spcAft>
              <a:buClr>
                <a:schemeClr val="dk1"/>
              </a:buClr>
              <a:buSzPts val="700"/>
              <a:buNone/>
              <a:defRPr sz="700"/>
            </a:lvl9pPr>
          </a:lstStyle>
          <a:p/>
        </p:txBody>
      </p:sp>
      <p:sp>
        <p:nvSpPr>
          <p:cNvPr id="166" name="Google Shape;166;p38"/>
          <p:cNvSpPr txBox="1"/>
          <p:nvPr>
            <p:ph idx="10" type="dt"/>
          </p:nvPr>
        </p:nvSpPr>
        <p:spPr>
          <a:xfrm>
            <a:off x="349134" y="4844839"/>
            <a:ext cx="19638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67" name="Google Shape;167;p38"/>
          <p:cNvSpPr txBox="1"/>
          <p:nvPr>
            <p:ph idx="11" type="ftr"/>
          </p:nvPr>
        </p:nvSpPr>
        <p:spPr>
          <a:xfrm>
            <a:off x="3600450" y="4844839"/>
            <a:ext cx="3486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68" name="Google Shape;168;p38"/>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clusion_01">
  <p:cSld name="1_Conclusion_01">
    <p:spTree>
      <p:nvGrpSpPr>
        <p:cNvPr id="169" name="Shape 169"/>
        <p:cNvGrpSpPr/>
        <p:nvPr/>
      </p:nvGrpSpPr>
      <p:grpSpPr>
        <a:xfrm>
          <a:off x="0" y="0"/>
          <a:ext cx="0" cy="0"/>
          <a:chOff x="0" y="0"/>
          <a:chExt cx="0" cy="0"/>
        </a:xfrm>
      </p:grpSpPr>
      <p:grpSp>
        <p:nvGrpSpPr>
          <p:cNvPr id="170" name="Google Shape;170;p39"/>
          <p:cNvGrpSpPr/>
          <p:nvPr/>
        </p:nvGrpSpPr>
        <p:grpSpPr>
          <a:xfrm>
            <a:off x="60" y="0"/>
            <a:ext cx="2956500" cy="5143500"/>
            <a:chOff x="79" y="-1"/>
            <a:chExt cx="3942000" cy="6858000"/>
          </a:xfrm>
        </p:grpSpPr>
        <p:sp>
          <p:nvSpPr>
            <p:cNvPr descr="A picture containing aqua, blue, turquoise, teal&#10;&#10;Description automatically generated" id="171" name="Google Shape;171;p39"/>
            <p:cNvSpPr/>
            <p:nvPr/>
          </p:nvSpPr>
          <p:spPr>
            <a:xfrm flipH="1" rot="5400000">
              <a:off x="-1457921" y="1457999"/>
              <a:ext cx="6858000" cy="3942000"/>
            </a:xfrm>
            <a:prstGeom prst="round2SameRect">
              <a:avLst>
                <a:gd fmla="val 8600" name="adj1"/>
                <a:gd fmla="val 0" name="adj2"/>
              </a:avLst>
            </a:prstGeom>
            <a:noFill/>
            <a:ln>
              <a:noFill/>
            </a:ln>
          </p:spPr>
        </p:sp>
        <p:sp>
          <p:nvSpPr>
            <p:cNvPr id="172" name="Google Shape;172;p39"/>
            <p:cNvSpPr txBox="1"/>
            <p:nvPr/>
          </p:nvSpPr>
          <p:spPr>
            <a:xfrm>
              <a:off x="166208" y="6422867"/>
              <a:ext cx="1578900" cy="4206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Ubuntu"/>
                  <a:ea typeface="Ubuntu"/>
                  <a:cs typeface="Ubuntu"/>
                  <a:sym typeface="Ubuntu"/>
                </a:rPr>
                <a:t>© Copyright KodeKloud</a:t>
              </a:r>
              <a:endParaRPr b="0" i="0" sz="800" u="none" cap="none" strike="noStrike">
                <a:solidFill>
                  <a:srgbClr val="FFFFFF"/>
                </a:solidFill>
                <a:latin typeface="Ubuntu"/>
                <a:ea typeface="Ubuntu"/>
                <a:cs typeface="Ubuntu"/>
                <a:sym typeface="Ubuntu"/>
              </a:endParaRPr>
            </a:p>
          </p:txBody>
        </p:sp>
      </p:grpSp>
      <p:sp>
        <p:nvSpPr>
          <p:cNvPr id="173" name="Google Shape;173;p39"/>
          <p:cNvSpPr txBox="1"/>
          <p:nvPr>
            <p:ph type="title"/>
          </p:nvPr>
        </p:nvSpPr>
        <p:spPr>
          <a:xfrm>
            <a:off x="57493" y="2293255"/>
            <a:ext cx="2751900" cy="5571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Ubuntu"/>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tandard ">
  <p:cSld name="Lecture Standard ">
    <p:spTree>
      <p:nvGrpSpPr>
        <p:cNvPr id="178" name="Shape 178"/>
        <p:cNvGrpSpPr/>
        <p:nvPr/>
      </p:nvGrpSpPr>
      <p:grpSpPr>
        <a:xfrm>
          <a:off x="0" y="0"/>
          <a:ext cx="0" cy="0"/>
          <a:chOff x="0" y="0"/>
          <a:chExt cx="0" cy="0"/>
        </a:xfrm>
      </p:grpSpPr>
      <p:sp>
        <p:nvSpPr>
          <p:cNvPr id="179" name="Google Shape;179;p41"/>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0" name="Google Shape;180;p41"/>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7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Lecture Standard ">
  <p:cSld name="3_Lecture Standard ">
    <p:spTree>
      <p:nvGrpSpPr>
        <p:cNvPr id="181" name="Shape 181"/>
        <p:cNvGrpSpPr/>
        <p:nvPr/>
      </p:nvGrpSpPr>
      <p:grpSpPr>
        <a:xfrm>
          <a:off x="0" y="0"/>
          <a:ext cx="0" cy="0"/>
          <a:chOff x="0" y="0"/>
          <a:chExt cx="0" cy="0"/>
        </a:xfrm>
      </p:grpSpPr>
      <p:pic>
        <p:nvPicPr>
          <p:cNvPr descr="A blue and green gradient&#10;&#10;Description automatically generated" id="182" name="Google Shape;182;p4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3" name="Google Shape;183;p42"/>
          <p:cNvSpPr txBox="1"/>
          <p:nvPr/>
        </p:nvSpPr>
        <p:spPr>
          <a:xfrm>
            <a:off x="124649" y="4817150"/>
            <a:ext cx="1318500" cy="19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184" name="Google Shape;184;p42"/>
          <p:cNvSpPr txBox="1"/>
          <p:nvPr>
            <p:ph type="title"/>
          </p:nvPr>
        </p:nvSpPr>
        <p:spPr>
          <a:xfrm>
            <a:off x="1443038" y="2166750"/>
            <a:ext cx="6258000" cy="4050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lt1"/>
              </a:buClr>
              <a:buSzPts val="1800"/>
              <a:buFont typeface="Ubuntu"/>
              <a:buNone/>
              <a:defRPr sz="1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5" name="Google Shape;185;p42"/>
          <p:cNvSpPr txBox="1"/>
          <p:nvPr>
            <p:ph idx="1" type="body"/>
          </p:nvPr>
        </p:nvSpPr>
        <p:spPr>
          <a:xfrm>
            <a:off x="1443038" y="2576024"/>
            <a:ext cx="6258000" cy="4047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2400"/>
              <a:buNone/>
              <a:defRPr b="1" sz="2400">
                <a:solidFill>
                  <a:schemeClr val="lt1"/>
                </a:solidFill>
              </a:defRPr>
            </a:lvl1pPr>
            <a:lvl2pPr indent="-317500" lvl="1" marL="914400" rtl="0" algn="l">
              <a:lnSpc>
                <a:spcPct val="90000"/>
              </a:lnSpc>
              <a:spcBef>
                <a:spcPts val="400"/>
              </a:spcBef>
              <a:spcAft>
                <a:spcPts val="0"/>
              </a:spcAft>
              <a:buClr>
                <a:srgbClr val="7F7F7F"/>
              </a:buClr>
              <a:buSzPts val="1400"/>
              <a:buChar char="•"/>
              <a:defRPr/>
            </a:lvl2pPr>
            <a:lvl3pPr indent="-317500" lvl="2" marL="1371600" rtl="0" algn="l">
              <a:lnSpc>
                <a:spcPct val="90000"/>
              </a:lnSpc>
              <a:spcBef>
                <a:spcPts val="400"/>
              </a:spcBef>
              <a:spcAft>
                <a:spcPts val="0"/>
              </a:spcAft>
              <a:buClr>
                <a:srgbClr val="7F7F7F"/>
              </a:buClr>
              <a:buSzPts val="1400"/>
              <a:buChar char="•"/>
              <a:defRPr/>
            </a:lvl3pPr>
            <a:lvl4pPr indent="-317500" lvl="3" marL="1828800" rtl="0" algn="l">
              <a:lnSpc>
                <a:spcPct val="90000"/>
              </a:lnSpc>
              <a:spcBef>
                <a:spcPts val="400"/>
              </a:spcBef>
              <a:spcAft>
                <a:spcPts val="0"/>
              </a:spcAft>
              <a:buClr>
                <a:srgbClr val="7F7F7F"/>
              </a:buClr>
              <a:buSzPts val="1400"/>
              <a:buChar char="•"/>
              <a:defRPr/>
            </a:lvl4pPr>
            <a:lvl5pPr indent="-317500" lvl="4" marL="2286000" rtl="0" algn="l">
              <a:lnSpc>
                <a:spcPct val="90000"/>
              </a:lnSpc>
              <a:spcBef>
                <a:spcPts val="400"/>
              </a:spcBef>
              <a:spcAft>
                <a:spcPts val="0"/>
              </a:spcAft>
              <a:buClr>
                <a:srgbClr val="7F7F7F"/>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Lecture Standard ">
  <p:cSld name="4_Lecture Standard ">
    <p:spTree>
      <p:nvGrpSpPr>
        <p:cNvPr id="186" name="Shape 186"/>
        <p:cNvGrpSpPr/>
        <p:nvPr/>
      </p:nvGrpSpPr>
      <p:grpSpPr>
        <a:xfrm>
          <a:off x="0" y="0"/>
          <a:ext cx="0" cy="0"/>
          <a:chOff x="0" y="0"/>
          <a:chExt cx="0" cy="0"/>
        </a:xfrm>
      </p:grpSpPr>
      <p:sp>
        <p:nvSpPr>
          <p:cNvPr id="187" name="Google Shape;187;p43"/>
          <p:cNvSpPr/>
          <p:nvPr/>
        </p:nvSpPr>
        <p:spPr>
          <a:xfrm>
            <a:off x="4923454" y="0"/>
            <a:ext cx="4220546" cy="5143500"/>
          </a:xfrm>
          <a:custGeom>
            <a:rect b="b" l="l" r="r" t="t"/>
            <a:pathLst>
              <a:path extrusionOk="0" h="6858000" w="5627394">
                <a:moveTo>
                  <a:pt x="2477304" y="0"/>
                </a:moveTo>
                <a:lnTo>
                  <a:pt x="3754526" y="0"/>
                </a:lnTo>
                <a:lnTo>
                  <a:pt x="4079695" y="0"/>
                </a:lnTo>
                <a:lnTo>
                  <a:pt x="4174278" y="0"/>
                </a:lnTo>
                <a:lnTo>
                  <a:pt x="5627394" y="0"/>
                </a:lnTo>
                <a:lnTo>
                  <a:pt x="5627394" y="6858000"/>
                </a:lnTo>
                <a:lnTo>
                  <a:pt x="4174278" y="6858000"/>
                </a:lnTo>
                <a:lnTo>
                  <a:pt x="4079695" y="6858000"/>
                </a:lnTo>
                <a:lnTo>
                  <a:pt x="3754526" y="6858000"/>
                </a:lnTo>
                <a:lnTo>
                  <a:pt x="2483684" y="6858000"/>
                </a:lnTo>
                <a:lnTo>
                  <a:pt x="1428122" y="5778655"/>
                </a:lnTo>
                <a:cubicBezTo>
                  <a:pt x="970235" y="5310587"/>
                  <a:pt x="366044" y="4834546"/>
                  <a:pt x="105392" y="4216909"/>
                </a:cubicBezTo>
                <a:cubicBezTo>
                  <a:pt x="-89419" y="3754303"/>
                  <a:pt x="5535" y="3266281"/>
                  <a:pt x="229555" y="2833790"/>
                </a:cubicBezTo>
                <a:cubicBezTo>
                  <a:pt x="493978" y="2323702"/>
                  <a:pt x="890947" y="1877614"/>
                  <a:pt x="1251175" y="1435372"/>
                </a:cubicBezTo>
                <a:cubicBezTo>
                  <a:pt x="1484779" y="1148215"/>
                  <a:pt x="1722083" y="864127"/>
                  <a:pt x="1963042" y="583323"/>
                </a:cubicBez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188" name="Google Shape;188;p43"/>
          <p:cNvSpPr/>
          <p:nvPr>
            <p:ph idx="2" type="pic"/>
          </p:nvPr>
        </p:nvSpPr>
        <p:spPr>
          <a:xfrm>
            <a:off x="5809765" y="1347788"/>
            <a:ext cx="2448000" cy="2448000"/>
          </a:xfrm>
          <a:prstGeom prst="rect">
            <a:avLst/>
          </a:prstGeom>
          <a:noFill/>
          <a:ln>
            <a:noFill/>
          </a:ln>
        </p:spPr>
      </p:sp>
      <p:sp>
        <p:nvSpPr>
          <p:cNvPr id="189" name="Google Shape;189;p43"/>
          <p:cNvSpPr txBox="1"/>
          <p:nvPr>
            <p:ph idx="1" type="body"/>
          </p:nvPr>
        </p:nvSpPr>
        <p:spPr>
          <a:xfrm>
            <a:off x="126855" y="2307315"/>
            <a:ext cx="3943200" cy="5346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2400"/>
              <a:buNone/>
              <a:defRPr sz="2400"/>
            </a:lvl1pPr>
            <a:lvl2pPr indent="-317500" lvl="1" marL="914400" rtl="0" algn="l">
              <a:lnSpc>
                <a:spcPct val="90000"/>
              </a:lnSpc>
              <a:spcBef>
                <a:spcPts val="400"/>
              </a:spcBef>
              <a:spcAft>
                <a:spcPts val="0"/>
              </a:spcAft>
              <a:buClr>
                <a:srgbClr val="7F7F7F"/>
              </a:buClr>
              <a:buSzPts val="1400"/>
              <a:buChar char="•"/>
              <a:defRPr/>
            </a:lvl2pPr>
            <a:lvl3pPr indent="-317500" lvl="2" marL="1371600" rtl="0" algn="l">
              <a:lnSpc>
                <a:spcPct val="90000"/>
              </a:lnSpc>
              <a:spcBef>
                <a:spcPts val="400"/>
              </a:spcBef>
              <a:spcAft>
                <a:spcPts val="0"/>
              </a:spcAft>
              <a:buClr>
                <a:srgbClr val="7F7F7F"/>
              </a:buClr>
              <a:buSzPts val="1400"/>
              <a:buChar char="•"/>
              <a:defRPr/>
            </a:lvl3pPr>
            <a:lvl4pPr indent="-317500" lvl="3" marL="1828800" rtl="0" algn="l">
              <a:lnSpc>
                <a:spcPct val="90000"/>
              </a:lnSpc>
              <a:spcBef>
                <a:spcPts val="400"/>
              </a:spcBef>
              <a:spcAft>
                <a:spcPts val="0"/>
              </a:spcAft>
              <a:buClr>
                <a:srgbClr val="7F7F7F"/>
              </a:buClr>
              <a:buSzPts val="1400"/>
              <a:buChar char="•"/>
              <a:defRPr/>
            </a:lvl4pPr>
            <a:lvl5pPr indent="-317500" lvl="4" marL="2286000" rtl="0" algn="l">
              <a:lnSpc>
                <a:spcPct val="90000"/>
              </a:lnSpc>
              <a:spcBef>
                <a:spcPts val="400"/>
              </a:spcBef>
              <a:spcAft>
                <a:spcPts val="0"/>
              </a:spcAft>
              <a:buClr>
                <a:srgbClr val="7F7F7F"/>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90" name="Shape 190"/>
        <p:cNvGrpSpPr/>
        <p:nvPr/>
      </p:nvGrpSpPr>
      <p:grpSpPr>
        <a:xfrm>
          <a:off x="0" y="0"/>
          <a:ext cx="0" cy="0"/>
          <a:chOff x="0" y="0"/>
          <a:chExt cx="0" cy="0"/>
        </a:xfrm>
      </p:grpSpPr>
      <p:grpSp>
        <p:nvGrpSpPr>
          <p:cNvPr id="191" name="Google Shape;191;p44"/>
          <p:cNvGrpSpPr/>
          <p:nvPr/>
        </p:nvGrpSpPr>
        <p:grpSpPr>
          <a:xfrm>
            <a:off x="-49" y="0"/>
            <a:ext cx="2809350" cy="5143500"/>
            <a:chOff x="-65" y="0"/>
            <a:chExt cx="3745800" cy="6858000"/>
          </a:xfrm>
        </p:grpSpPr>
        <p:pic>
          <p:nvPicPr>
            <p:cNvPr descr="A picture containing aqua, blue, turquoise, teal&#10;&#10;Description automatically generated" id="192" name="Google Shape;192;p44"/>
            <p:cNvPicPr preferRelativeResize="0"/>
            <p:nvPr/>
          </p:nvPicPr>
          <p:blipFill rotWithShape="1">
            <a:blip r:embed="rId2">
              <a:alphaModFix/>
            </a:blip>
            <a:srcRect b="0" l="40638" r="24572" t="0"/>
            <a:stretch/>
          </p:blipFill>
          <p:spPr>
            <a:xfrm flipH="1" rot="5400000">
              <a:off x="-1556165" y="1556100"/>
              <a:ext cx="6858000" cy="3745800"/>
            </a:xfrm>
            <a:prstGeom prst="round2SameRect">
              <a:avLst>
                <a:gd fmla="val 8600" name="adj1"/>
                <a:gd fmla="val 0" name="adj2"/>
              </a:avLst>
            </a:prstGeom>
            <a:noFill/>
            <a:ln>
              <a:noFill/>
            </a:ln>
          </p:spPr>
        </p:pic>
        <p:sp>
          <p:nvSpPr>
            <p:cNvPr id="193" name="Google Shape;193;p44"/>
            <p:cNvSpPr txBox="1"/>
            <p:nvPr/>
          </p:nvSpPr>
          <p:spPr>
            <a:xfrm>
              <a:off x="166199" y="6422867"/>
              <a:ext cx="1744500" cy="256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grpSp>
      <p:sp>
        <p:nvSpPr>
          <p:cNvPr id="194" name="Google Shape;194;p44"/>
          <p:cNvSpPr txBox="1"/>
          <p:nvPr>
            <p:ph type="title"/>
          </p:nvPr>
        </p:nvSpPr>
        <p:spPr>
          <a:xfrm>
            <a:off x="157162" y="2293255"/>
            <a:ext cx="2552400" cy="5571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Ubuntu"/>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95" name="Shape 195"/>
        <p:cNvGrpSpPr/>
        <p:nvPr/>
      </p:nvGrpSpPr>
      <p:grpSpPr>
        <a:xfrm>
          <a:off x="0" y="0"/>
          <a:ext cx="0" cy="0"/>
          <a:chOff x="0" y="0"/>
          <a:chExt cx="0" cy="0"/>
        </a:xfrm>
      </p:grpSpPr>
      <p:sp>
        <p:nvSpPr>
          <p:cNvPr id="196" name="Google Shape;196;p45"/>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97" name="Google Shape;197;p45"/>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98" name="Google Shape;198;p45"/>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cture Standard ">
  <p:cSld name="1_Lecture Standard ">
    <p:spTree>
      <p:nvGrpSpPr>
        <p:cNvPr id="199" name="Shape 199"/>
        <p:cNvGrpSpPr/>
        <p:nvPr/>
      </p:nvGrpSpPr>
      <p:grpSpPr>
        <a:xfrm>
          <a:off x="0" y="0"/>
          <a:ext cx="0" cy="0"/>
          <a:chOff x="0" y="0"/>
          <a:chExt cx="0" cy="0"/>
        </a:xfrm>
      </p:grpSpPr>
      <p:sp>
        <p:nvSpPr>
          <p:cNvPr id="200" name="Google Shape;200;p46"/>
          <p:cNvSpPr/>
          <p:nvPr/>
        </p:nvSpPr>
        <p:spPr>
          <a:xfrm>
            <a:off x="4923454" y="0"/>
            <a:ext cx="4220546" cy="5143500"/>
          </a:xfrm>
          <a:custGeom>
            <a:rect b="b" l="l" r="r" t="t"/>
            <a:pathLst>
              <a:path extrusionOk="0" h="6858000" w="5627394">
                <a:moveTo>
                  <a:pt x="2477304" y="0"/>
                </a:moveTo>
                <a:lnTo>
                  <a:pt x="3754526" y="0"/>
                </a:lnTo>
                <a:lnTo>
                  <a:pt x="4079695" y="0"/>
                </a:lnTo>
                <a:lnTo>
                  <a:pt x="4174278" y="0"/>
                </a:lnTo>
                <a:lnTo>
                  <a:pt x="5627394" y="0"/>
                </a:lnTo>
                <a:lnTo>
                  <a:pt x="5627394" y="6858000"/>
                </a:lnTo>
                <a:lnTo>
                  <a:pt x="4174278" y="6858000"/>
                </a:lnTo>
                <a:lnTo>
                  <a:pt x="4079695" y="6858000"/>
                </a:lnTo>
                <a:lnTo>
                  <a:pt x="3754526" y="6858000"/>
                </a:lnTo>
                <a:lnTo>
                  <a:pt x="2483684" y="6858000"/>
                </a:lnTo>
                <a:lnTo>
                  <a:pt x="1428122" y="5778655"/>
                </a:lnTo>
                <a:cubicBezTo>
                  <a:pt x="970235" y="5310587"/>
                  <a:pt x="366044" y="4834546"/>
                  <a:pt x="105392" y="4216909"/>
                </a:cubicBezTo>
                <a:cubicBezTo>
                  <a:pt x="-89419" y="3754303"/>
                  <a:pt x="5535" y="3266281"/>
                  <a:pt x="229555" y="2833790"/>
                </a:cubicBezTo>
                <a:cubicBezTo>
                  <a:pt x="493978" y="2323702"/>
                  <a:pt x="890947" y="1877614"/>
                  <a:pt x="1251175" y="1435372"/>
                </a:cubicBezTo>
                <a:cubicBezTo>
                  <a:pt x="1484779" y="1148215"/>
                  <a:pt x="1722083" y="864127"/>
                  <a:pt x="1963042" y="583323"/>
                </a:cubicBez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01" name="Google Shape;201;p46"/>
          <p:cNvSpPr/>
          <p:nvPr>
            <p:ph idx="2" type="pic"/>
          </p:nvPr>
        </p:nvSpPr>
        <p:spPr>
          <a:xfrm>
            <a:off x="5809765" y="1347788"/>
            <a:ext cx="2448000" cy="2448000"/>
          </a:xfrm>
          <a:prstGeom prst="rect">
            <a:avLst/>
          </a:prstGeom>
          <a:noFill/>
          <a:ln>
            <a:noFill/>
          </a:ln>
        </p:spPr>
      </p:sp>
      <p:sp>
        <p:nvSpPr>
          <p:cNvPr id="202" name="Google Shape;202;p46"/>
          <p:cNvSpPr txBox="1"/>
          <p:nvPr>
            <p:ph idx="1" type="body"/>
          </p:nvPr>
        </p:nvSpPr>
        <p:spPr>
          <a:xfrm>
            <a:off x="126855" y="2037160"/>
            <a:ext cx="3943200" cy="5346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2400"/>
              <a:buNone/>
              <a:defRPr sz="2400"/>
            </a:lvl1pPr>
            <a:lvl2pPr indent="-317500" lvl="1" marL="914400" rtl="0" algn="l">
              <a:lnSpc>
                <a:spcPct val="90000"/>
              </a:lnSpc>
              <a:spcBef>
                <a:spcPts val="400"/>
              </a:spcBef>
              <a:spcAft>
                <a:spcPts val="0"/>
              </a:spcAft>
              <a:buClr>
                <a:srgbClr val="7F7F7F"/>
              </a:buClr>
              <a:buSzPts val="1400"/>
              <a:buChar char="•"/>
              <a:defRPr/>
            </a:lvl2pPr>
            <a:lvl3pPr indent="-317500" lvl="2" marL="1371600" rtl="0" algn="l">
              <a:lnSpc>
                <a:spcPct val="90000"/>
              </a:lnSpc>
              <a:spcBef>
                <a:spcPts val="400"/>
              </a:spcBef>
              <a:spcAft>
                <a:spcPts val="0"/>
              </a:spcAft>
              <a:buClr>
                <a:srgbClr val="7F7F7F"/>
              </a:buClr>
              <a:buSzPts val="1400"/>
              <a:buChar char="•"/>
              <a:defRPr/>
            </a:lvl3pPr>
            <a:lvl4pPr indent="-317500" lvl="3" marL="1828800" rtl="0" algn="l">
              <a:lnSpc>
                <a:spcPct val="90000"/>
              </a:lnSpc>
              <a:spcBef>
                <a:spcPts val="400"/>
              </a:spcBef>
              <a:spcAft>
                <a:spcPts val="0"/>
              </a:spcAft>
              <a:buClr>
                <a:srgbClr val="7F7F7F"/>
              </a:buClr>
              <a:buSzPts val="1400"/>
              <a:buChar char="•"/>
              <a:defRPr/>
            </a:lvl4pPr>
            <a:lvl5pPr indent="-317500" lvl="4" marL="2286000" rtl="0" algn="l">
              <a:lnSpc>
                <a:spcPct val="90000"/>
              </a:lnSpc>
              <a:spcBef>
                <a:spcPts val="400"/>
              </a:spcBef>
              <a:spcAft>
                <a:spcPts val="0"/>
              </a:spcAft>
              <a:buClr>
                <a:srgbClr val="7F7F7F"/>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3" name="Google Shape;203;p46"/>
          <p:cNvSpPr txBox="1"/>
          <p:nvPr>
            <p:ph idx="3" type="body"/>
          </p:nvPr>
        </p:nvSpPr>
        <p:spPr>
          <a:xfrm>
            <a:off x="125665" y="2571750"/>
            <a:ext cx="3943200" cy="4977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2100"/>
              <a:buNone/>
              <a:defRPr/>
            </a:lvl1pPr>
            <a:lvl2pPr indent="-317500" lvl="1" marL="914400" rtl="0" algn="l">
              <a:lnSpc>
                <a:spcPct val="90000"/>
              </a:lnSpc>
              <a:spcBef>
                <a:spcPts val="400"/>
              </a:spcBef>
              <a:spcAft>
                <a:spcPts val="0"/>
              </a:spcAft>
              <a:buClr>
                <a:srgbClr val="7F7F7F"/>
              </a:buClr>
              <a:buSzPts val="1400"/>
              <a:buChar char="•"/>
              <a:defRPr/>
            </a:lvl2pPr>
            <a:lvl3pPr indent="-317500" lvl="2" marL="1371600" rtl="0" algn="l">
              <a:lnSpc>
                <a:spcPct val="90000"/>
              </a:lnSpc>
              <a:spcBef>
                <a:spcPts val="400"/>
              </a:spcBef>
              <a:spcAft>
                <a:spcPts val="0"/>
              </a:spcAft>
              <a:buClr>
                <a:srgbClr val="7F7F7F"/>
              </a:buClr>
              <a:buSzPts val="1400"/>
              <a:buChar char="•"/>
              <a:defRPr/>
            </a:lvl3pPr>
            <a:lvl4pPr indent="-317500" lvl="3" marL="1828800" rtl="0" algn="l">
              <a:lnSpc>
                <a:spcPct val="90000"/>
              </a:lnSpc>
              <a:spcBef>
                <a:spcPts val="400"/>
              </a:spcBef>
              <a:spcAft>
                <a:spcPts val="0"/>
              </a:spcAft>
              <a:buClr>
                <a:srgbClr val="7F7F7F"/>
              </a:buClr>
              <a:buSzPts val="1400"/>
              <a:buChar char="•"/>
              <a:defRPr/>
            </a:lvl4pPr>
            <a:lvl5pPr indent="-317500" lvl="4" marL="2286000" rtl="0" algn="l">
              <a:lnSpc>
                <a:spcPct val="90000"/>
              </a:lnSpc>
              <a:spcBef>
                <a:spcPts val="400"/>
              </a:spcBef>
              <a:spcAft>
                <a:spcPts val="0"/>
              </a:spcAft>
              <a:buClr>
                <a:srgbClr val="7F7F7F"/>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cture Standard ">
  <p:cSld name="2_Lecture Standard ">
    <p:spTree>
      <p:nvGrpSpPr>
        <p:cNvPr id="204" name="Shape 204"/>
        <p:cNvGrpSpPr/>
        <p:nvPr/>
      </p:nvGrpSpPr>
      <p:grpSpPr>
        <a:xfrm>
          <a:off x="0" y="0"/>
          <a:ext cx="0" cy="0"/>
          <a:chOff x="0" y="0"/>
          <a:chExt cx="0" cy="0"/>
        </a:xfrm>
      </p:grpSpPr>
      <p:pic>
        <p:nvPicPr>
          <p:cNvPr descr="A blue and purple background&#10;&#10;Description automatically generated with low confidence" id="205" name="Google Shape;205;p4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06" name="Google Shape;206;p47"/>
          <p:cNvSpPr txBox="1"/>
          <p:nvPr/>
        </p:nvSpPr>
        <p:spPr>
          <a:xfrm>
            <a:off x="124656" y="4817150"/>
            <a:ext cx="1184100" cy="184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207" name="Google Shape;207;p47"/>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2100"/>
              <a:buFont typeface="Ubuntu"/>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532">
          <p15:clr>
            <a:srgbClr val="FBAE40"/>
          </p15:clr>
        </p15:guide>
        <p15:guide id="2" orient="horz" pos="17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nd Illustration Standard ">
  <p:cSld name="Command and Illustration Standard ">
    <p:spTree>
      <p:nvGrpSpPr>
        <p:cNvPr id="208" name="Shape 208"/>
        <p:cNvGrpSpPr/>
        <p:nvPr/>
      </p:nvGrpSpPr>
      <p:grpSpPr>
        <a:xfrm>
          <a:off x="0" y="0"/>
          <a:ext cx="0" cy="0"/>
          <a:chOff x="0" y="0"/>
          <a:chExt cx="0" cy="0"/>
        </a:xfrm>
      </p:grpSpPr>
      <p:sp>
        <p:nvSpPr>
          <p:cNvPr id="209" name="Google Shape;209;p48"/>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0" name="Google Shape;210;p48"/>
          <p:cNvSpPr/>
          <p:nvPr>
            <p:ph idx="1" type="body"/>
          </p:nvPr>
        </p:nvSpPr>
        <p:spPr>
          <a:xfrm>
            <a:off x="4572000" y="816769"/>
            <a:ext cx="4293300" cy="3780300"/>
          </a:xfrm>
          <a:prstGeom prst="roundRect">
            <a:avLst>
              <a:gd fmla="val 2683" name="adj"/>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86868B"/>
              </a:buClr>
              <a:buSzPts val="1400"/>
              <a:buChar char="•"/>
              <a:defRPr sz="1400">
                <a:solidFill>
                  <a:srgbClr val="86868B"/>
                </a:solidFill>
              </a:defRPr>
            </a:lvl1pPr>
            <a:lvl2pPr indent="-317500" lvl="1" marL="914400" rtl="0" algn="l">
              <a:lnSpc>
                <a:spcPct val="90000"/>
              </a:lnSpc>
              <a:spcBef>
                <a:spcPts val="400"/>
              </a:spcBef>
              <a:spcAft>
                <a:spcPts val="0"/>
              </a:spcAft>
              <a:buClr>
                <a:srgbClr val="9CA3AF"/>
              </a:buClr>
              <a:buSzPts val="1400"/>
              <a:buChar char="•"/>
              <a:defRPr sz="1400">
                <a:solidFill>
                  <a:srgbClr val="9CA3AF"/>
                </a:solidFill>
              </a:defRPr>
            </a:lvl2pPr>
            <a:lvl3pPr indent="-317500" lvl="2" marL="1371600" rtl="0" algn="l">
              <a:lnSpc>
                <a:spcPct val="90000"/>
              </a:lnSpc>
              <a:spcBef>
                <a:spcPts val="400"/>
              </a:spcBef>
              <a:spcAft>
                <a:spcPts val="0"/>
              </a:spcAft>
              <a:buClr>
                <a:srgbClr val="BFBFBF"/>
              </a:buClr>
              <a:buSzPts val="1400"/>
              <a:buChar char="•"/>
              <a:defRPr sz="1400">
                <a:solidFill>
                  <a:srgbClr val="BFBFBF"/>
                </a:solidFill>
              </a:defRPr>
            </a:lvl3pPr>
            <a:lvl4pPr indent="-317500" lvl="3" marL="1828800" rtl="0" algn="l">
              <a:lnSpc>
                <a:spcPct val="90000"/>
              </a:lnSpc>
              <a:spcBef>
                <a:spcPts val="400"/>
              </a:spcBef>
              <a:spcAft>
                <a:spcPts val="0"/>
              </a:spcAft>
              <a:buClr>
                <a:srgbClr val="BFBFBF"/>
              </a:buClr>
              <a:buSzPts val="1400"/>
              <a:buChar char="•"/>
              <a:defRPr sz="1400">
                <a:solidFill>
                  <a:srgbClr val="BFBFBF"/>
                </a:solidFill>
              </a:defRPr>
            </a:lvl4pPr>
            <a:lvl5pPr indent="-317500" lvl="4" marL="2286000" rtl="0" algn="l">
              <a:lnSpc>
                <a:spcPct val="90000"/>
              </a:lnSpc>
              <a:spcBef>
                <a:spcPts val="400"/>
              </a:spcBef>
              <a:spcAft>
                <a:spcPts val="0"/>
              </a:spcAft>
              <a:buClr>
                <a:srgbClr val="BFBFBF"/>
              </a:buClr>
              <a:buSzPts val="1400"/>
              <a:buChar char="•"/>
              <a:defRPr sz="1400">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1" name="Google Shape;211;p48"/>
          <p:cNvSpPr/>
          <p:nvPr/>
        </p:nvSpPr>
        <p:spPr>
          <a:xfrm flipH="1" rot="10800000">
            <a:off x="278606" y="1052202"/>
            <a:ext cx="4293300" cy="3544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212" name="Google Shape;212;p48"/>
          <p:cNvSpPr/>
          <p:nvPr/>
        </p:nvSpPr>
        <p:spPr>
          <a:xfrm>
            <a:off x="278608" y="829094"/>
            <a:ext cx="4293300" cy="2232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sz="1100"/>
          </a:p>
        </p:txBody>
      </p:sp>
      <p:sp>
        <p:nvSpPr>
          <p:cNvPr id="213" name="Google Shape;213;p48"/>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14" name="Google Shape;214;p48"/>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15" name="Google Shape;215;p48"/>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16" name="Google Shape;216;p48"/>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Only Standard">
  <p:cSld name="Command Only Standard">
    <p:spTree>
      <p:nvGrpSpPr>
        <p:cNvPr id="217" name="Shape 217"/>
        <p:cNvGrpSpPr/>
        <p:nvPr/>
      </p:nvGrpSpPr>
      <p:grpSpPr>
        <a:xfrm>
          <a:off x="0" y="0"/>
          <a:ext cx="0" cy="0"/>
          <a:chOff x="0" y="0"/>
          <a:chExt cx="0" cy="0"/>
        </a:xfrm>
      </p:grpSpPr>
      <p:sp>
        <p:nvSpPr>
          <p:cNvPr id="218" name="Google Shape;218;p49"/>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9" name="Google Shape;219;p49"/>
          <p:cNvSpPr/>
          <p:nvPr/>
        </p:nvSpPr>
        <p:spPr>
          <a:xfrm flipH="1" rot="10800000">
            <a:off x="278606" y="1052202"/>
            <a:ext cx="8586900" cy="3544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220" name="Google Shape;220;p49"/>
          <p:cNvSpPr/>
          <p:nvPr/>
        </p:nvSpPr>
        <p:spPr>
          <a:xfrm>
            <a:off x="278607" y="816769"/>
            <a:ext cx="85869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sz="1100"/>
          </a:p>
        </p:txBody>
      </p:sp>
      <p:sp>
        <p:nvSpPr>
          <p:cNvPr id="221" name="Google Shape;221;p49"/>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2" name="Google Shape;222;p49"/>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3" name="Google Shape;223;p49"/>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4" name="Google Shape;224;p49"/>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mand Only Standard">
  <p:cSld name="1_Command Only Standard">
    <p:spTree>
      <p:nvGrpSpPr>
        <p:cNvPr id="225" name="Shape 225"/>
        <p:cNvGrpSpPr/>
        <p:nvPr/>
      </p:nvGrpSpPr>
      <p:grpSpPr>
        <a:xfrm>
          <a:off x="0" y="0"/>
          <a:ext cx="0" cy="0"/>
          <a:chOff x="0" y="0"/>
          <a:chExt cx="0" cy="0"/>
        </a:xfrm>
      </p:grpSpPr>
      <p:grpSp>
        <p:nvGrpSpPr>
          <p:cNvPr id="226" name="Google Shape;226;p50"/>
          <p:cNvGrpSpPr/>
          <p:nvPr/>
        </p:nvGrpSpPr>
        <p:grpSpPr>
          <a:xfrm>
            <a:off x="278606" y="276224"/>
            <a:ext cx="8586676" cy="4320779"/>
            <a:chOff x="371475" y="368299"/>
            <a:chExt cx="11448901" cy="5761039"/>
          </a:xfrm>
        </p:grpSpPr>
        <p:sp>
          <p:nvSpPr>
            <p:cNvPr id="227" name="Google Shape;227;p50"/>
            <p:cNvSpPr/>
            <p:nvPr/>
          </p:nvSpPr>
          <p:spPr>
            <a:xfrm flipH="1" rot="10800000">
              <a:off x="371475" y="682538"/>
              <a:ext cx="11448900" cy="54468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228" name="Google Shape;228;p50"/>
            <p:cNvSpPr/>
            <p:nvPr/>
          </p:nvSpPr>
          <p:spPr>
            <a:xfrm>
              <a:off x="371476" y="368299"/>
              <a:ext cx="11448900" cy="3141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sz="1100"/>
            </a:p>
          </p:txBody>
        </p:sp>
        <p:sp>
          <p:nvSpPr>
            <p:cNvPr id="229" name="Google Shape;229;p50"/>
            <p:cNvSpPr/>
            <p:nvPr/>
          </p:nvSpPr>
          <p:spPr>
            <a:xfrm>
              <a:off x="518613" y="470752"/>
              <a:ext cx="109200" cy="1092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30" name="Google Shape;230;p50"/>
            <p:cNvSpPr/>
            <p:nvPr/>
          </p:nvSpPr>
          <p:spPr>
            <a:xfrm>
              <a:off x="778111" y="470752"/>
              <a:ext cx="109200" cy="1092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31" name="Google Shape;231;p50"/>
            <p:cNvSpPr/>
            <p:nvPr/>
          </p:nvSpPr>
          <p:spPr>
            <a:xfrm>
              <a:off x="1037609" y="470752"/>
              <a:ext cx="109200" cy="1092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and &amp; Illustration Horizontal Standard">
  <p:cSld name="Command &amp; Illustration Horizontal Standard">
    <p:spTree>
      <p:nvGrpSpPr>
        <p:cNvPr id="232" name="Shape 232"/>
        <p:cNvGrpSpPr/>
        <p:nvPr/>
      </p:nvGrpSpPr>
      <p:grpSpPr>
        <a:xfrm>
          <a:off x="0" y="0"/>
          <a:ext cx="0" cy="0"/>
          <a:chOff x="0" y="0"/>
          <a:chExt cx="0" cy="0"/>
        </a:xfrm>
      </p:grpSpPr>
      <p:sp>
        <p:nvSpPr>
          <p:cNvPr id="233" name="Google Shape;233;p51"/>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100"/>
              <a:buFont typeface="Ubuntu"/>
              <a:buNone/>
              <a:defRPr sz="2100">
                <a:solidFill>
                  <a:schemeClr val="dk1"/>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4" name="Google Shape;234;p51"/>
          <p:cNvSpPr txBox="1"/>
          <p:nvPr>
            <p:ph idx="1" type="body"/>
          </p:nvPr>
        </p:nvSpPr>
        <p:spPr>
          <a:xfrm>
            <a:off x="278606" y="2571750"/>
            <a:ext cx="8586900" cy="1755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9CA3AF"/>
              </a:buClr>
              <a:buSzPts val="1800"/>
              <a:buChar char="•"/>
              <a:defRPr>
                <a:solidFill>
                  <a:srgbClr val="9CA3AF"/>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5" name="Google Shape;235;p51"/>
          <p:cNvSpPr/>
          <p:nvPr/>
        </p:nvSpPr>
        <p:spPr>
          <a:xfrm flipH="1" rot="10800000">
            <a:off x="278606" y="1052250"/>
            <a:ext cx="8586900" cy="1519500"/>
          </a:xfrm>
          <a:prstGeom prst="round2SameRect">
            <a:avLst>
              <a:gd fmla="val 882"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sp>
        <p:nvSpPr>
          <p:cNvPr id="236" name="Google Shape;236;p51"/>
          <p:cNvSpPr/>
          <p:nvPr/>
        </p:nvSpPr>
        <p:spPr>
          <a:xfrm>
            <a:off x="278607" y="816769"/>
            <a:ext cx="8586900" cy="235500"/>
          </a:xfrm>
          <a:prstGeom prst="round2SameRect">
            <a:avLst>
              <a:gd fmla="val 16667" name="adj1"/>
              <a:gd fmla="val 0" name="adj2"/>
            </a:avLst>
          </a:prstGeom>
          <a:solidFill>
            <a:srgbClr val="0C0C0C"/>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Terminal</a:t>
            </a:r>
            <a:endParaRPr sz="1100"/>
          </a:p>
        </p:txBody>
      </p:sp>
      <p:sp>
        <p:nvSpPr>
          <p:cNvPr id="237" name="Google Shape;237;p51"/>
          <p:cNvSpPr/>
          <p:nvPr/>
        </p:nvSpPr>
        <p:spPr>
          <a:xfrm>
            <a:off x="388960" y="893608"/>
            <a:ext cx="81900" cy="81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38" name="Google Shape;238;p51"/>
          <p:cNvSpPr/>
          <p:nvPr/>
        </p:nvSpPr>
        <p:spPr>
          <a:xfrm>
            <a:off x="583583" y="893608"/>
            <a:ext cx="81900" cy="81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39" name="Google Shape;239;p51"/>
          <p:cNvSpPr/>
          <p:nvPr/>
        </p:nvSpPr>
        <p:spPr>
          <a:xfrm>
            <a:off x="778207" y="893608"/>
            <a:ext cx="81900" cy="81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40" name="Google Shape;240;p51"/>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
  <p:cSld name="True Blank ">
    <p:spTree>
      <p:nvGrpSpPr>
        <p:cNvPr id="241" name="Shape 241"/>
        <p:cNvGrpSpPr/>
        <p:nvPr/>
      </p:nvGrpSpPr>
      <p:grpSpPr>
        <a:xfrm>
          <a:off x="0" y="0"/>
          <a:ext cx="0" cy="0"/>
          <a:chOff x="0" y="0"/>
          <a:chExt cx="0" cy="0"/>
        </a:xfrm>
      </p:grpSpPr>
      <p:sp>
        <p:nvSpPr>
          <p:cNvPr id="242" name="Google Shape;242;p52"/>
          <p:cNvSpPr txBox="1"/>
          <p:nvPr>
            <p:ph type="title"/>
          </p:nvPr>
        </p:nvSpPr>
        <p:spPr>
          <a:xfrm>
            <a:off x="278606" y="276225"/>
            <a:ext cx="8586900" cy="552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3" name="Google Shape;243;p52"/>
          <p:cNvSpPr txBox="1"/>
          <p:nvPr>
            <p:ph idx="1" type="body"/>
          </p:nvPr>
        </p:nvSpPr>
        <p:spPr>
          <a:xfrm>
            <a:off x="4572000" y="1068972"/>
            <a:ext cx="4293300" cy="3246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9CA3AF"/>
              </a:buClr>
              <a:buSzPts val="1800"/>
              <a:buChar char="•"/>
              <a:defRPr>
                <a:solidFill>
                  <a:srgbClr val="9CA3AF"/>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4" name="Google Shape;244;p52"/>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7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tandard">
  <p:cSld name="Blank Standard">
    <p:spTree>
      <p:nvGrpSpPr>
        <p:cNvPr id="245" name="Shape 245"/>
        <p:cNvGrpSpPr/>
        <p:nvPr/>
      </p:nvGrpSpPr>
      <p:grpSpPr>
        <a:xfrm>
          <a:off x="0" y="0"/>
          <a:ext cx="0" cy="0"/>
          <a:chOff x="0" y="0"/>
          <a:chExt cx="0" cy="0"/>
        </a:xfrm>
      </p:grpSpPr>
      <p:sp>
        <p:nvSpPr>
          <p:cNvPr id="246" name="Google Shape;246;p53"/>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7" name="Google Shape;247;p53"/>
          <p:cNvSpPr txBox="1"/>
          <p:nvPr>
            <p:ph idx="1" type="body"/>
          </p:nvPr>
        </p:nvSpPr>
        <p:spPr>
          <a:xfrm>
            <a:off x="278606" y="822722"/>
            <a:ext cx="8586900" cy="35040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7F7F7F"/>
              </a:buClr>
              <a:buSzPts val="2100"/>
              <a:buChar char="•"/>
              <a:defRPr>
                <a:solidFill>
                  <a:srgbClr val="7F7F7F"/>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BFBFBF"/>
              </a:buClr>
              <a:buSzPts val="1500"/>
              <a:buChar char="•"/>
              <a:defRPr>
                <a:solidFill>
                  <a:srgbClr val="BFBFB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8" name="Google Shape;248;p53"/>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tandard">
  <p:cSld name="1_Blank Standard">
    <p:spTree>
      <p:nvGrpSpPr>
        <p:cNvPr id="249" name="Shape 249"/>
        <p:cNvGrpSpPr/>
        <p:nvPr/>
      </p:nvGrpSpPr>
      <p:grpSpPr>
        <a:xfrm>
          <a:off x="0" y="0"/>
          <a:ext cx="0" cy="0"/>
          <a:chOff x="0" y="0"/>
          <a:chExt cx="0" cy="0"/>
        </a:xfrm>
      </p:grpSpPr>
      <p:sp>
        <p:nvSpPr>
          <p:cNvPr id="250" name="Google Shape;250;p54"/>
          <p:cNvSpPr txBox="1"/>
          <p:nvPr>
            <p:ph type="title"/>
          </p:nvPr>
        </p:nvSpPr>
        <p:spPr>
          <a:xfrm>
            <a:off x="278606" y="276225"/>
            <a:ext cx="8586900" cy="540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1" name="Google Shape;251;p54"/>
          <p:cNvSpPr/>
          <p:nvPr/>
        </p:nvSpPr>
        <p:spPr>
          <a:xfrm>
            <a:off x="278606" y="822932"/>
            <a:ext cx="8586900" cy="3503700"/>
          </a:xfrm>
          <a:prstGeom prst="roundRect">
            <a:avLst>
              <a:gd fmla="val 2352"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52" name="Google Shape;252;p54"/>
          <p:cNvSpPr/>
          <p:nvPr/>
        </p:nvSpPr>
        <p:spPr>
          <a:xfrm rot="8168291">
            <a:off x="-192278" y="347831"/>
            <a:ext cx="384459" cy="397401"/>
          </a:xfrm>
          <a:prstGeom prst="halfFrame">
            <a:avLst>
              <a:gd fmla="val 31537" name="adj1"/>
              <a:gd fmla="val 33611" name="adj2"/>
            </a:avLst>
          </a:prstGeom>
          <a:gradFill>
            <a:gsLst>
              <a:gs pos="0">
                <a:srgbClr val="1896D8"/>
              </a:gs>
              <a:gs pos="36000">
                <a:srgbClr val="12B3DD"/>
              </a:gs>
              <a:gs pos="68380">
                <a:srgbClr val="38CBD2"/>
              </a:gs>
              <a:gs pos="100000">
                <a:srgbClr val="7EDDBD"/>
              </a:gs>
            </a:gsLst>
            <a:path path="circle">
              <a:fillToRect l="100%" t="100%"/>
            </a:path>
            <a:tileRect b="-100%" r="-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tandard">
  <p:cSld name="Topic Introduction Standard">
    <p:bg>
      <p:bgPr>
        <a:solidFill>
          <a:schemeClr val="lt1"/>
        </a:solidFill>
      </p:bgPr>
    </p:bg>
    <p:spTree>
      <p:nvGrpSpPr>
        <p:cNvPr id="253" name="Shape 253"/>
        <p:cNvGrpSpPr/>
        <p:nvPr/>
      </p:nvGrpSpPr>
      <p:grpSpPr>
        <a:xfrm>
          <a:off x="0" y="0"/>
          <a:ext cx="0" cy="0"/>
          <a:chOff x="0" y="0"/>
          <a:chExt cx="0" cy="0"/>
        </a:xfrm>
      </p:grpSpPr>
      <p:sp>
        <p:nvSpPr>
          <p:cNvPr id="254" name="Google Shape;254;p55"/>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A5A5A5"/>
              </a:buClr>
              <a:buSzPts val="3300"/>
              <a:buFont typeface="Ubuntu"/>
              <a:buNone/>
              <a:defRPr sz="3300">
                <a:solidFill>
                  <a:srgbClr val="A5A5A5"/>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ic Introduction Standard">
  <p:cSld name="1_Topic Introduction Standard">
    <p:bg>
      <p:bgPr>
        <a:solidFill>
          <a:schemeClr val="lt1"/>
        </a:solidFill>
      </p:bgPr>
    </p:bg>
    <p:spTree>
      <p:nvGrpSpPr>
        <p:cNvPr id="255" name="Shape 255"/>
        <p:cNvGrpSpPr/>
        <p:nvPr/>
      </p:nvGrpSpPr>
      <p:grpSpPr>
        <a:xfrm>
          <a:off x="0" y="0"/>
          <a:ext cx="0" cy="0"/>
          <a:chOff x="0" y="0"/>
          <a:chExt cx="0" cy="0"/>
        </a:xfrm>
      </p:grpSpPr>
      <p:sp>
        <p:nvSpPr>
          <p:cNvPr id="256" name="Google Shape;256;p56"/>
          <p:cNvSpPr txBox="1"/>
          <p:nvPr>
            <p:ph type="title"/>
          </p:nvPr>
        </p:nvSpPr>
        <p:spPr>
          <a:xfrm>
            <a:off x="819149" y="2074664"/>
            <a:ext cx="7505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34CBD4"/>
              </a:buClr>
              <a:buSzPts val="3300"/>
              <a:buFont typeface="Ubuntu"/>
              <a:buNone/>
              <a:defRPr sz="3300">
                <a:solidFill>
                  <a:srgbClr val="34CBD4"/>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ic Introduction Standard">
  <p:cSld name="2_Topic Introduction Standard">
    <p:bg>
      <p:bgPr>
        <a:solidFill>
          <a:schemeClr val="lt1"/>
        </a:solidFill>
      </p:bgPr>
    </p:bg>
    <p:spTree>
      <p:nvGrpSpPr>
        <p:cNvPr id="257" name="Shape 257"/>
        <p:cNvGrpSpPr/>
        <p:nvPr/>
      </p:nvGrpSpPr>
      <p:grpSpPr>
        <a:xfrm>
          <a:off x="0" y="0"/>
          <a:ext cx="0" cy="0"/>
          <a:chOff x="0" y="0"/>
          <a:chExt cx="0" cy="0"/>
        </a:xfrm>
      </p:grpSpPr>
      <p:sp>
        <p:nvSpPr>
          <p:cNvPr id="258" name="Google Shape;258;p57"/>
          <p:cNvSpPr txBox="1"/>
          <p:nvPr>
            <p:ph idx="1" type="body"/>
          </p:nvPr>
        </p:nvSpPr>
        <p:spPr>
          <a:xfrm>
            <a:off x="278606" y="276225"/>
            <a:ext cx="8586900" cy="40506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111827"/>
              </a:buClr>
              <a:buSzPts val="2100"/>
              <a:buChar char="•"/>
              <a:defRPr>
                <a:solidFill>
                  <a:srgbClr val="111827"/>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9CA3AF"/>
              </a:buClr>
              <a:buSzPts val="1500"/>
              <a:buChar char="•"/>
              <a:defRPr>
                <a:solidFill>
                  <a:srgbClr val="9CA3A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ic Introduction Standard">
  <p:cSld name="3_Topic Introduction Standard">
    <p:bg>
      <p:bgPr>
        <a:solidFill>
          <a:schemeClr val="lt1"/>
        </a:solidFill>
      </p:bgPr>
    </p:bg>
    <p:spTree>
      <p:nvGrpSpPr>
        <p:cNvPr id="259" name="Shape 259"/>
        <p:cNvGrpSpPr/>
        <p:nvPr/>
      </p:nvGrpSpPr>
      <p:grpSpPr>
        <a:xfrm>
          <a:off x="0" y="0"/>
          <a:ext cx="0" cy="0"/>
          <a:chOff x="0" y="0"/>
          <a:chExt cx="0" cy="0"/>
        </a:xfrm>
      </p:grpSpPr>
      <p:sp>
        <p:nvSpPr>
          <p:cNvPr id="260" name="Google Shape;260;p58"/>
          <p:cNvSpPr txBox="1"/>
          <p:nvPr>
            <p:ph idx="1" type="body"/>
          </p:nvPr>
        </p:nvSpPr>
        <p:spPr>
          <a:xfrm>
            <a:off x="4572000" y="276225"/>
            <a:ext cx="4293300" cy="43209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111827"/>
              </a:buClr>
              <a:buSzPts val="2100"/>
              <a:buChar char="•"/>
              <a:defRPr>
                <a:solidFill>
                  <a:srgbClr val="111827"/>
                </a:solidFill>
              </a:defRPr>
            </a:lvl1pPr>
            <a:lvl2pPr indent="-342900" lvl="1" marL="914400" rtl="0" algn="l">
              <a:lnSpc>
                <a:spcPct val="90000"/>
              </a:lnSpc>
              <a:spcBef>
                <a:spcPts val="400"/>
              </a:spcBef>
              <a:spcAft>
                <a:spcPts val="0"/>
              </a:spcAft>
              <a:buClr>
                <a:srgbClr val="86868B"/>
              </a:buClr>
              <a:buSzPts val="1800"/>
              <a:buChar char="•"/>
              <a:defRPr>
                <a:solidFill>
                  <a:srgbClr val="86868B"/>
                </a:solidFill>
              </a:defRPr>
            </a:lvl2pPr>
            <a:lvl3pPr indent="-323850" lvl="2" marL="1371600" rtl="0" algn="l">
              <a:lnSpc>
                <a:spcPct val="90000"/>
              </a:lnSpc>
              <a:spcBef>
                <a:spcPts val="400"/>
              </a:spcBef>
              <a:spcAft>
                <a:spcPts val="0"/>
              </a:spcAft>
              <a:buClr>
                <a:srgbClr val="9CA3AF"/>
              </a:buClr>
              <a:buSzPts val="1500"/>
              <a:buChar char="•"/>
              <a:defRPr>
                <a:solidFill>
                  <a:srgbClr val="9CA3AF"/>
                </a:solidFill>
              </a:defRPr>
            </a:lvl3pPr>
            <a:lvl4pPr indent="-317500" lvl="3" marL="1828800" rtl="0" algn="l">
              <a:lnSpc>
                <a:spcPct val="90000"/>
              </a:lnSpc>
              <a:spcBef>
                <a:spcPts val="400"/>
              </a:spcBef>
              <a:spcAft>
                <a:spcPts val="0"/>
              </a:spcAft>
              <a:buClr>
                <a:srgbClr val="BFBFBF"/>
              </a:buClr>
              <a:buSzPts val="1400"/>
              <a:buChar char="•"/>
              <a:defRPr>
                <a:solidFill>
                  <a:srgbClr val="BFBFBF"/>
                </a:solidFill>
              </a:defRPr>
            </a:lvl4pPr>
            <a:lvl5pPr indent="-317500" lvl="4" marL="2286000" rtl="0" algn="l">
              <a:lnSpc>
                <a:spcPct val="90000"/>
              </a:lnSpc>
              <a:spcBef>
                <a:spcPts val="400"/>
              </a:spcBef>
              <a:spcAft>
                <a:spcPts val="0"/>
              </a:spcAft>
              <a:buClr>
                <a:srgbClr val="BFBFBF"/>
              </a:buClr>
              <a:buSzPts val="1400"/>
              <a:buChar char="•"/>
              <a:defRPr>
                <a:solidFill>
                  <a:srgbClr val="BFBFB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1" name="Google Shape;261;p58"/>
          <p:cNvSpPr/>
          <p:nvPr/>
        </p:nvSpPr>
        <p:spPr>
          <a:xfrm rot="5400000">
            <a:off x="388338" y="166493"/>
            <a:ext cx="4325412" cy="4544877"/>
          </a:xfrm>
          <a:custGeom>
            <a:rect b="b" l="l" r="r" t="t"/>
            <a:pathLst>
              <a:path extrusionOk="0" h="6059836" w="4663517">
                <a:moveTo>
                  <a:pt x="0" y="5910370"/>
                </a:moveTo>
                <a:lnTo>
                  <a:pt x="0" y="484777"/>
                </a:lnTo>
                <a:cubicBezTo>
                  <a:pt x="0" y="402229"/>
                  <a:pt x="66918" y="335311"/>
                  <a:pt x="149466" y="335311"/>
                </a:cubicBezTo>
                <a:lnTo>
                  <a:pt x="400149" y="335311"/>
                </a:lnTo>
                <a:lnTo>
                  <a:pt x="594629" y="0"/>
                </a:lnTo>
                <a:lnTo>
                  <a:pt x="789110" y="335311"/>
                </a:lnTo>
                <a:lnTo>
                  <a:pt x="4514051" y="335311"/>
                </a:lnTo>
                <a:cubicBezTo>
                  <a:pt x="4596599" y="335311"/>
                  <a:pt x="4663517" y="402229"/>
                  <a:pt x="4663517" y="484777"/>
                </a:cubicBezTo>
                <a:lnTo>
                  <a:pt x="4663517" y="5910370"/>
                </a:lnTo>
                <a:cubicBezTo>
                  <a:pt x="4663517" y="5992918"/>
                  <a:pt x="4596599" y="6059836"/>
                  <a:pt x="4514051" y="6059836"/>
                </a:cubicBezTo>
                <a:lnTo>
                  <a:pt x="149466" y="6059836"/>
                </a:lnTo>
                <a:cubicBezTo>
                  <a:pt x="66918" y="6059836"/>
                  <a:pt x="0" y="5992918"/>
                  <a:pt x="0" y="591037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62" name="Shape 262"/>
        <p:cNvGrpSpPr/>
        <p:nvPr/>
      </p:nvGrpSpPr>
      <p:grpSpPr>
        <a:xfrm>
          <a:off x="0" y="0"/>
          <a:ext cx="0" cy="0"/>
          <a:chOff x="0" y="0"/>
          <a:chExt cx="0" cy="0"/>
        </a:xfrm>
      </p:grpSpPr>
      <p:sp>
        <p:nvSpPr>
          <p:cNvPr id="263" name="Google Shape;263;p59"/>
          <p:cNvSpPr txBox="1"/>
          <p:nvPr>
            <p:ph type="title"/>
          </p:nvPr>
        </p:nvSpPr>
        <p:spPr>
          <a:xfrm>
            <a:off x="278606" y="273844"/>
            <a:ext cx="8586900" cy="523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38CBD2"/>
              </a:buClr>
              <a:buSzPts val="2100"/>
              <a:buFont typeface="Ubuntu"/>
              <a:buNone/>
              <a:defRPr sz="2100">
                <a:solidFill>
                  <a:srgbClr val="38CBD2"/>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264" name="Shape 264"/>
        <p:cNvGrpSpPr/>
        <p:nvPr/>
      </p:nvGrpSpPr>
      <p:grpSpPr>
        <a:xfrm>
          <a:off x="0" y="0"/>
          <a:ext cx="0" cy="0"/>
          <a:chOff x="0" y="0"/>
          <a:chExt cx="0" cy="0"/>
        </a:xfrm>
      </p:grpSpPr>
      <p:pic>
        <p:nvPicPr>
          <p:cNvPr descr="A picture containing aqua, blue, turquoise, teal&#10;&#10;Description automatically generated" id="265" name="Google Shape;265;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60"/>
          <p:cNvSpPr txBox="1"/>
          <p:nvPr/>
        </p:nvSpPr>
        <p:spPr>
          <a:xfrm>
            <a:off x="124656" y="4817150"/>
            <a:ext cx="1184100" cy="184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 Copyright KodeKloud</a:t>
            </a:r>
            <a:endParaRPr b="0" i="0" sz="800" u="none" cap="none" strike="noStrike">
              <a:solidFill>
                <a:schemeClr val="lt1"/>
              </a:solidFill>
              <a:latin typeface="Ubuntu"/>
              <a:ea typeface="Ubuntu"/>
              <a:cs typeface="Ubuntu"/>
              <a:sym typeface="Ubuntu"/>
            </a:endParaRPr>
          </a:p>
        </p:txBody>
      </p:sp>
      <p:sp>
        <p:nvSpPr>
          <p:cNvPr id="267" name="Google Shape;267;p60"/>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2100"/>
              <a:buFont typeface="Ubuntu"/>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8" name="Shape 268"/>
        <p:cNvGrpSpPr/>
        <p:nvPr/>
      </p:nvGrpSpPr>
      <p:grpSpPr>
        <a:xfrm>
          <a:off x="0" y="0"/>
          <a:ext cx="0" cy="0"/>
          <a:chOff x="0" y="0"/>
          <a:chExt cx="0" cy="0"/>
        </a:xfrm>
      </p:grpSpPr>
      <p:sp>
        <p:nvSpPr>
          <p:cNvPr id="269" name="Google Shape;269;p6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rtl="0" algn="l">
              <a:lnSpc>
                <a:spcPct val="85000"/>
              </a:lnSpc>
              <a:spcBef>
                <a:spcPts val="0"/>
              </a:spcBef>
              <a:spcAft>
                <a:spcPts val="0"/>
              </a:spcAft>
              <a:buClr>
                <a:srgbClr val="3F3F3F"/>
              </a:buClr>
              <a:buSzPts val="1400"/>
              <a:buFont typeface="Ubuntu"/>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0" name="Google Shape;270;p6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rmAutofit/>
          </a:bodyPr>
          <a:lstStyle>
            <a:lvl1pPr indent="-317500" lvl="0" marL="457200" rtl="0" algn="l">
              <a:lnSpc>
                <a:spcPct val="90000"/>
              </a:lnSpc>
              <a:spcBef>
                <a:spcPts val="900"/>
              </a:spcBef>
              <a:spcAft>
                <a:spcPts val="0"/>
              </a:spcAft>
              <a:buClr>
                <a:srgbClr val="7F7F7F"/>
              </a:buClr>
              <a:buSzPts val="1400"/>
              <a:buChar char=" "/>
              <a:defRPr/>
            </a:lvl1pPr>
            <a:lvl2pPr indent="-317500" lvl="1" marL="914400" rtl="0" algn="l">
              <a:lnSpc>
                <a:spcPct val="90000"/>
              </a:lnSpc>
              <a:spcBef>
                <a:spcPts val="200"/>
              </a:spcBef>
              <a:spcAft>
                <a:spcPts val="0"/>
              </a:spcAft>
              <a:buClr>
                <a:srgbClr val="7F7F7F"/>
              </a:buClr>
              <a:buSzPts val="1400"/>
              <a:buChar char="◦"/>
              <a:defRPr/>
            </a:lvl2pPr>
            <a:lvl3pPr indent="-317500" lvl="2" marL="1371600" rtl="0" algn="l">
              <a:lnSpc>
                <a:spcPct val="90000"/>
              </a:lnSpc>
              <a:spcBef>
                <a:spcPts val="300"/>
              </a:spcBef>
              <a:spcAft>
                <a:spcPts val="0"/>
              </a:spcAft>
              <a:buClr>
                <a:srgbClr val="7F7F7F"/>
              </a:buClr>
              <a:buSzPts val="1400"/>
              <a:buChar char="◦"/>
              <a:defRPr/>
            </a:lvl3pPr>
            <a:lvl4pPr indent="-317500" lvl="3" marL="1828800" rtl="0" algn="l">
              <a:lnSpc>
                <a:spcPct val="90000"/>
              </a:lnSpc>
              <a:spcBef>
                <a:spcPts val="300"/>
              </a:spcBef>
              <a:spcAft>
                <a:spcPts val="0"/>
              </a:spcAft>
              <a:buClr>
                <a:srgbClr val="7F7F7F"/>
              </a:buClr>
              <a:buSzPts val="1400"/>
              <a:buChar char="◦"/>
              <a:defRPr/>
            </a:lvl4pPr>
            <a:lvl5pPr indent="-317500" lvl="4" marL="2286000" rtl="0" algn="l">
              <a:lnSpc>
                <a:spcPct val="90000"/>
              </a:lnSpc>
              <a:spcBef>
                <a:spcPts val="300"/>
              </a:spcBef>
              <a:spcAft>
                <a:spcPts val="0"/>
              </a:spcAft>
              <a:buClr>
                <a:srgbClr val="7F7F7F"/>
              </a:buClr>
              <a:buSzPts val="1400"/>
              <a:buChar char="◦"/>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300"/>
              </a:spcAft>
              <a:buClr>
                <a:schemeClr val="dk1"/>
              </a:buClr>
              <a:buSzPts val="1400"/>
              <a:buChar char="◦"/>
              <a:defRPr/>
            </a:lvl9pPr>
          </a:lstStyle>
          <a:p/>
        </p:txBody>
      </p:sp>
      <p:sp>
        <p:nvSpPr>
          <p:cNvPr id="271" name="Google Shape;271;p6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72" name="Google Shape;272;p6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73" name="Google Shape;273;p61"/>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74" name="Shape 274"/>
        <p:cNvGrpSpPr/>
        <p:nvPr/>
      </p:nvGrpSpPr>
      <p:grpSpPr>
        <a:xfrm>
          <a:off x="0" y="0"/>
          <a:ext cx="0" cy="0"/>
          <a:chOff x="0" y="0"/>
          <a:chExt cx="0" cy="0"/>
        </a:xfrm>
      </p:grpSpPr>
      <p:sp>
        <p:nvSpPr>
          <p:cNvPr id="275" name="Google Shape;275;p62"/>
          <p:cNvSpPr/>
          <p:nvPr/>
        </p:nvSpPr>
        <p:spPr>
          <a:xfrm>
            <a:off x="12" y="0"/>
            <a:ext cx="3038100"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6" name="Google Shape;276;p62"/>
          <p:cNvSpPr/>
          <p:nvPr/>
        </p:nvSpPr>
        <p:spPr>
          <a:xfrm>
            <a:off x="3030053" y="0"/>
            <a:ext cx="48000"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7" name="Google Shape;277;p62"/>
          <p:cNvSpPr txBox="1"/>
          <p:nvPr>
            <p:ph type="title"/>
          </p:nvPr>
        </p:nvSpPr>
        <p:spPr>
          <a:xfrm>
            <a:off x="342900" y="445769"/>
            <a:ext cx="2400300" cy="1714500"/>
          </a:xfrm>
          <a:prstGeom prst="rect">
            <a:avLst/>
          </a:prstGeom>
          <a:noFill/>
          <a:ln>
            <a:noFill/>
          </a:ln>
        </p:spPr>
        <p:txBody>
          <a:bodyPr anchorCtr="0" anchor="b" bIns="34275" lIns="68575" spcFirstLastPara="1" rIns="68575" wrap="square" tIns="34275">
            <a:normAutofit/>
          </a:bodyPr>
          <a:lstStyle>
            <a:lvl1pPr lvl="0" rtl="0" algn="l">
              <a:lnSpc>
                <a:spcPct val="85000"/>
              </a:lnSpc>
              <a:spcBef>
                <a:spcPts val="0"/>
              </a:spcBef>
              <a:spcAft>
                <a:spcPts val="0"/>
              </a:spcAft>
              <a:buClr>
                <a:srgbClr val="FFFFFF"/>
              </a:buClr>
              <a:buSzPts val="2700"/>
              <a:buFont typeface="Calibri"/>
              <a:buNone/>
              <a:defRPr b="0" sz="2700">
                <a:solidFill>
                  <a:srgbClr val="FFFFFF"/>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8" name="Google Shape;278;p62"/>
          <p:cNvSpPr txBox="1"/>
          <p:nvPr>
            <p:ph idx="1" type="body"/>
          </p:nvPr>
        </p:nvSpPr>
        <p:spPr>
          <a:xfrm>
            <a:off x="3600450" y="548640"/>
            <a:ext cx="4869300" cy="3943200"/>
          </a:xfrm>
          <a:prstGeom prst="rect">
            <a:avLst/>
          </a:prstGeom>
          <a:noFill/>
          <a:ln>
            <a:noFill/>
          </a:ln>
        </p:spPr>
        <p:txBody>
          <a:bodyPr anchorCtr="0" anchor="t" bIns="34275" lIns="0" spcFirstLastPara="1" rIns="0" wrap="square" tIns="34275">
            <a:normAutofit/>
          </a:bodyPr>
          <a:lstStyle>
            <a:lvl1pPr indent="-317500" lvl="0" marL="457200" rtl="0" algn="l">
              <a:lnSpc>
                <a:spcPct val="90000"/>
              </a:lnSpc>
              <a:spcBef>
                <a:spcPts val="900"/>
              </a:spcBef>
              <a:spcAft>
                <a:spcPts val="0"/>
              </a:spcAft>
              <a:buClr>
                <a:srgbClr val="7F7F7F"/>
              </a:buClr>
              <a:buSzPts val="1400"/>
              <a:buChar char=" "/>
              <a:defRPr/>
            </a:lvl1pPr>
            <a:lvl2pPr indent="-317500" lvl="1" marL="914400" rtl="0" algn="l">
              <a:lnSpc>
                <a:spcPct val="90000"/>
              </a:lnSpc>
              <a:spcBef>
                <a:spcPts val="200"/>
              </a:spcBef>
              <a:spcAft>
                <a:spcPts val="0"/>
              </a:spcAft>
              <a:buClr>
                <a:srgbClr val="7F7F7F"/>
              </a:buClr>
              <a:buSzPts val="1400"/>
              <a:buChar char="◦"/>
              <a:defRPr/>
            </a:lvl2pPr>
            <a:lvl3pPr indent="-317500" lvl="2" marL="1371600" rtl="0" algn="l">
              <a:lnSpc>
                <a:spcPct val="90000"/>
              </a:lnSpc>
              <a:spcBef>
                <a:spcPts val="300"/>
              </a:spcBef>
              <a:spcAft>
                <a:spcPts val="0"/>
              </a:spcAft>
              <a:buClr>
                <a:srgbClr val="7F7F7F"/>
              </a:buClr>
              <a:buSzPts val="1400"/>
              <a:buChar char="◦"/>
              <a:defRPr/>
            </a:lvl3pPr>
            <a:lvl4pPr indent="-317500" lvl="3" marL="1828800" rtl="0" algn="l">
              <a:lnSpc>
                <a:spcPct val="90000"/>
              </a:lnSpc>
              <a:spcBef>
                <a:spcPts val="300"/>
              </a:spcBef>
              <a:spcAft>
                <a:spcPts val="0"/>
              </a:spcAft>
              <a:buClr>
                <a:srgbClr val="7F7F7F"/>
              </a:buClr>
              <a:buSzPts val="1400"/>
              <a:buChar char="◦"/>
              <a:defRPr/>
            </a:lvl4pPr>
            <a:lvl5pPr indent="-317500" lvl="4" marL="2286000" rtl="0" algn="l">
              <a:lnSpc>
                <a:spcPct val="90000"/>
              </a:lnSpc>
              <a:spcBef>
                <a:spcPts val="300"/>
              </a:spcBef>
              <a:spcAft>
                <a:spcPts val="0"/>
              </a:spcAft>
              <a:buClr>
                <a:srgbClr val="7F7F7F"/>
              </a:buClr>
              <a:buSzPts val="1400"/>
              <a:buChar char="◦"/>
              <a:defRPr/>
            </a:lvl5pPr>
            <a:lvl6pPr indent="-317500" lvl="5" marL="2743200" rtl="0" algn="l">
              <a:lnSpc>
                <a:spcPct val="90000"/>
              </a:lnSpc>
              <a:spcBef>
                <a:spcPts val="300"/>
              </a:spcBef>
              <a:spcAft>
                <a:spcPts val="0"/>
              </a:spcAft>
              <a:buClr>
                <a:schemeClr val="dk1"/>
              </a:buClr>
              <a:buSzPts val="1400"/>
              <a:buChar char="◦"/>
              <a:defRPr/>
            </a:lvl6pPr>
            <a:lvl7pPr indent="-317500" lvl="6" marL="3200400" rtl="0" algn="l">
              <a:lnSpc>
                <a:spcPct val="90000"/>
              </a:lnSpc>
              <a:spcBef>
                <a:spcPts val="300"/>
              </a:spcBef>
              <a:spcAft>
                <a:spcPts val="0"/>
              </a:spcAft>
              <a:buClr>
                <a:schemeClr val="dk1"/>
              </a:buClr>
              <a:buSzPts val="1400"/>
              <a:buChar char="◦"/>
              <a:defRPr/>
            </a:lvl7pPr>
            <a:lvl8pPr indent="-317500" lvl="7" marL="3657600" rtl="0" algn="l">
              <a:lnSpc>
                <a:spcPct val="90000"/>
              </a:lnSpc>
              <a:spcBef>
                <a:spcPts val="300"/>
              </a:spcBef>
              <a:spcAft>
                <a:spcPts val="0"/>
              </a:spcAft>
              <a:buClr>
                <a:schemeClr val="dk1"/>
              </a:buClr>
              <a:buSzPts val="1400"/>
              <a:buChar char="◦"/>
              <a:defRPr/>
            </a:lvl8pPr>
            <a:lvl9pPr indent="-317500" lvl="8" marL="4114800" rtl="0" algn="l">
              <a:lnSpc>
                <a:spcPct val="90000"/>
              </a:lnSpc>
              <a:spcBef>
                <a:spcPts val="300"/>
              </a:spcBef>
              <a:spcAft>
                <a:spcPts val="300"/>
              </a:spcAft>
              <a:buClr>
                <a:schemeClr val="dk1"/>
              </a:buClr>
              <a:buSzPts val="1400"/>
              <a:buChar char="◦"/>
              <a:defRPr/>
            </a:lvl9pPr>
          </a:lstStyle>
          <a:p/>
        </p:txBody>
      </p:sp>
      <p:sp>
        <p:nvSpPr>
          <p:cNvPr id="279" name="Google Shape;279;p62"/>
          <p:cNvSpPr txBox="1"/>
          <p:nvPr>
            <p:ph idx="2" type="body"/>
          </p:nvPr>
        </p:nvSpPr>
        <p:spPr>
          <a:xfrm>
            <a:off x="342900" y="2194560"/>
            <a:ext cx="2400300" cy="25344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900"/>
              </a:spcBef>
              <a:spcAft>
                <a:spcPts val="0"/>
              </a:spcAft>
              <a:buClr>
                <a:srgbClr val="FFFFFF"/>
              </a:buClr>
              <a:buSzPts val="1100"/>
              <a:buNone/>
              <a:defRPr sz="1100">
                <a:solidFill>
                  <a:srgbClr val="FFFFFF"/>
                </a:solidFill>
              </a:defRPr>
            </a:lvl1pPr>
            <a:lvl2pPr indent="-228600" lvl="1" marL="914400" rtl="0" algn="l">
              <a:lnSpc>
                <a:spcPct val="90000"/>
              </a:lnSpc>
              <a:spcBef>
                <a:spcPts val="200"/>
              </a:spcBef>
              <a:spcAft>
                <a:spcPts val="0"/>
              </a:spcAft>
              <a:buClr>
                <a:srgbClr val="7F7F7F"/>
              </a:buClr>
              <a:buSzPts val="900"/>
              <a:buNone/>
              <a:defRPr sz="900"/>
            </a:lvl2pPr>
            <a:lvl3pPr indent="-228600" lvl="2" marL="1371600" rtl="0" algn="l">
              <a:lnSpc>
                <a:spcPct val="90000"/>
              </a:lnSpc>
              <a:spcBef>
                <a:spcPts val="300"/>
              </a:spcBef>
              <a:spcAft>
                <a:spcPts val="0"/>
              </a:spcAft>
              <a:buClr>
                <a:srgbClr val="7F7F7F"/>
              </a:buClr>
              <a:buSzPts val="800"/>
              <a:buNone/>
              <a:defRPr sz="800"/>
            </a:lvl3pPr>
            <a:lvl4pPr indent="-228600" lvl="3" marL="1828800" rtl="0" algn="l">
              <a:lnSpc>
                <a:spcPct val="90000"/>
              </a:lnSpc>
              <a:spcBef>
                <a:spcPts val="300"/>
              </a:spcBef>
              <a:spcAft>
                <a:spcPts val="0"/>
              </a:spcAft>
              <a:buClr>
                <a:srgbClr val="7F7F7F"/>
              </a:buClr>
              <a:buSzPts val="700"/>
              <a:buNone/>
              <a:defRPr sz="700"/>
            </a:lvl4pPr>
            <a:lvl5pPr indent="-228600" lvl="4" marL="2286000" rtl="0" algn="l">
              <a:lnSpc>
                <a:spcPct val="90000"/>
              </a:lnSpc>
              <a:spcBef>
                <a:spcPts val="300"/>
              </a:spcBef>
              <a:spcAft>
                <a:spcPts val="0"/>
              </a:spcAft>
              <a:buClr>
                <a:srgbClr val="7F7F7F"/>
              </a:buClr>
              <a:buSzPts val="700"/>
              <a:buNone/>
              <a:defRPr sz="700"/>
            </a:lvl5pPr>
            <a:lvl6pPr indent="-228600" lvl="5" marL="2743200" rtl="0" algn="l">
              <a:lnSpc>
                <a:spcPct val="90000"/>
              </a:lnSpc>
              <a:spcBef>
                <a:spcPts val="300"/>
              </a:spcBef>
              <a:spcAft>
                <a:spcPts val="0"/>
              </a:spcAft>
              <a:buClr>
                <a:schemeClr val="dk1"/>
              </a:buClr>
              <a:buSzPts val="700"/>
              <a:buNone/>
              <a:defRPr sz="700"/>
            </a:lvl6pPr>
            <a:lvl7pPr indent="-228600" lvl="6" marL="3200400" rtl="0" algn="l">
              <a:lnSpc>
                <a:spcPct val="90000"/>
              </a:lnSpc>
              <a:spcBef>
                <a:spcPts val="300"/>
              </a:spcBef>
              <a:spcAft>
                <a:spcPts val="0"/>
              </a:spcAft>
              <a:buClr>
                <a:schemeClr val="dk1"/>
              </a:buClr>
              <a:buSzPts val="700"/>
              <a:buNone/>
              <a:defRPr sz="700"/>
            </a:lvl7pPr>
            <a:lvl8pPr indent="-228600" lvl="7" marL="3657600" rtl="0" algn="l">
              <a:lnSpc>
                <a:spcPct val="90000"/>
              </a:lnSpc>
              <a:spcBef>
                <a:spcPts val="300"/>
              </a:spcBef>
              <a:spcAft>
                <a:spcPts val="0"/>
              </a:spcAft>
              <a:buClr>
                <a:schemeClr val="dk1"/>
              </a:buClr>
              <a:buSzPts val="700"/>
              <a:buNone/>
              <a:defRPr sz="700"/>
            </a:lvl8pPr>
            <a:lvl9pPr indent="-228600" lvl="8" marL="4114800" rtl="0" algn="l">
              <a:lnSpc>
                <a:spcPct val="90000"/>
              </a:lnSpc>
              <a:spcBef>
                <a:spcPts val="300"/>
              </a:spcBef>
              <a:spcAft>
                <a:spcPts val="300"/>
              </a:spcAft>
              <a:buClr>
                <a:schemeClr val="dk1"/>
              </a:buClr>
              <a:buSzPts val="700"/>
              <a:buNone/>
              <a:defRPr sz="700"/>
            </a:lvl9pPr>
          </a:lstStyle>
          <a:p/>
        </p:txBody>
      </p:sp>
      <p:sp>
        <p:nvSpPr>
          <p:cNvPr id="280" name="Google Shape;280;p62"/>
          <p:cNvSpPr txBox="1"/>
          <p:nvPr>
            <p:ph idx="10" type="dt"/>
          </p:nvPr>
        </p:nvSpPr>
        <p:spPr>
          <a:xfrm>
            <a:off x="349134" y="4844839"/>
            <a:ext cx="19638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81" name="Google Shape;281;p62"/>
          <p:cNvSpPr txBox="1"/>
          <p:nvPr>
            <p:ph idx="11" type="ftr"/>
          </p:nvPr>
        </p:nvSpPr>
        <p:spPr>
          <a:xfrm>
            <a:off x="3600450" y="4844839"/>
            <a:ext cx="3486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82" name="Google Shape;282;p62"/>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Only" type="titleOnly">
  <p:cSld name="TITLE_ONLY">
    <p:bg>
      <p:bgPr>
        <a:solidFill>
          <a:schemeClr val="accent1"/>
        </a:solidFill>
      </p:bgPr>
    </p:bg>
    <p:spTree>
      <p:nvGrpSpPr>
        <p:cNvPr id="283" name="Shape 283"/>
        <p:cNvGrpSpPr/>
        <p:nvPr/>
      </p:nvGrpSpPr>
      <p:grpSpPr>
        <a:xfrm>
          <a:off x="0" y="0"/>
          <a:ext cx="0" cy="0"/>
          <a:chOff x="0" y="0"/>
          <a:chExt cx="0" cy="0"/>
        </a:xfrm>
      </p:grpSpPr>
      <p:sp>
        <p:nvSpPr>
          <p:cNvPr id="284" name="Google Shape;284;p63"/>
          <p:cNvSpPr txBox="1"/>
          <p:nvPr>
            <p:ph type="title"/>
          </p:nvPr>
        </p:nvSpPr>
        <p:spPr>
          <a:xfrm>
            <a:off x="582930" y="273844"/>
            <a:ext cx="7886700" cy="559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2"/>
              </a:buClr>
              <a:buSzPts val="2500"/>
              <a:buFont typeface="Montserrat"/>
              <a:buNone/>
              <a:defRPr>
                <a:solidFill>
                  <a:schemeClr val="lt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5" name="Google Shape;285;p63"/>
          <p:cNvSpPr/>
          <p:nvPr/>
        </p:nvSpPr>
        <p:spPr>
          <a:xfrm>
            <a:off x="524256" y="394986"/>
            <a:ext cx="73200" cy="317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286" name="Google Shape;286;p63"/>
          <p:cNvSpPr txBox="1"/>
          <p:nvPr/>
        </p:nvSpPr>
        <p:spPr>
          <a:xfrm>
            <a:off x="8558783" y="288432"/>
            <a:ext cx="421200" cy="27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fld id="{00000000-1234-1234-1234-123412341234}" type="slidenum">
              <a:rPr b="1" i="0" lang="en" sz="900" u="none" cap="none" strike="noStrike">
                <a:solidFill>
                  <a:schemeClr val="lt2"/>
                </a:solidFill>
                <a:latin typeface="Open Sans"/>
                <a:ea typeface="Open Sans"/>
                <a:cs typeface="Open Sans"/>
                <a:sym typeface="Open Sans"/>
              </a:rPr>
              <a:t>‹#›</a:t>
            </a:fld>
            <a:endParaRPr b="1" i="0" sz="900" u="none" cap="none" strike="noStrike">
              <a:solidFill>
                <a:schemeClr val="lt2"/>
              </a:solidFill>
              <a:latin typeface="Open Sans"/>
              <a:ea typeface="Open Sans"/>
              <a:cs typeface="Open Sans"/>
              <a:sym typeface="Open Sans"/>
            </a:endParaRPr>
          </a:p>
        </p:txBody>
      </p:sp>
      <p:grpSp>
        <p:nvGrpSpPr>
          <p:cNvPr id="287" name="Google Shape;287;p63"/>
          <p:cNvGrpSpPr/>
          <p:nvPr/>
        </p:nvGrpSpPr>
        <p:grpSpPr>
          <a:xfrm>
            <a:off x="8487515" y="103135"/>
            <a:ext cx="563238" cy="598547"/>
            <a:chOff x="5757863" y="1931988"/>
            <a:chExt cx="1038226" cy="1103312"/>
          </a:xfrm>
        </p:grpSpPr>
        <p:sp>
          <p:nvSpPr>
            <p:cNvPr id="288" name="Google Shape;288;p63"/>
            <p:cNvSpPr/>
            <p:nvPr/>
          </p:nvSpPr>
          <p:spPr>
            <a:xfrm>
              <a:off x="6257926" y="2478088"/>
              <a:ext cx="538163" cy="557212"/>
            </a:xfrm>
            <a:custGeom>
              <a:rect b="b" l="l" r="r" t="t"/>
              <a:pathLst>
                <a:path extrusionOk="0" h="147" w="142">
                  <a:moveTo>
                    <a:pt x="12" y="147"/>
                  </a:moveTo>
                  <a:cubicBezTo>
                    <a:pt x="0" y="147"/>
                    <a:pt x="0" y="147"/>
                    <a:pt x="0" y="147"/>
                  </a:cubicBezTo>
                  <a:cubicBezTo>
                    <a:pt x="0" y="117"/>
                    <a:pt x="0" y="117"/>
                    <a:pt x="0" y="117"/>
                  </a:cubicBezTo>
                  <a:cubicBezTo>
                    <a:pt x="6" y="117"/>
                    <a:pt x="6" y="117"/>
                    <a:pt x="6" y="117"/>
                  </a:cubicBezTo>
                  <a:cubicBezTo>
                    <a:pt x="68" y="117"/>
                    <a:pt x="117" y="67"/>
                    <a:pt x="117" y="6"/>
                  </a:cubicBezTo>
                  <a:cubicBezTo>
                    <a:pt x="117" y="0"/>
                    <a:pt x="117" y="0"/>
                    <a:pt x="117" y="0"/>
                  </a:cubicBezTo>
                  <a:cubicBezTo>
                    <a:pt x="142" y="0"/>
                    <a:pt x="142" y="0"/>
                    <a:pt x="142" y="0"/>
                  </a:cubicBezTo>
                  <a:cubicBezTo>
                    <a:pt x="142" y="11"/>
                    <a:pt x="142" y="11"/>
                    <a:pt x="142" y="11"/>
                  </a:cubicBezTo>
                  <a:cubicBezTo>
                    <a:pt x="129" y="11"/>
                    <a:pt x="129" y="11"/>
                    <a:pt x="129" y="11"/>
                  </a:cubicBezTo>
                  <a:cubicBezTo>
                    <a:pt x="126" y="75"/>
                    <a:pt x="75" y="125"/>
                    <a:pt x="12" y="128"/>
                  </a:cubicBezTo>
                  <a:lnTo>
                    <a:pt x="12" y="147"/>
                  </a:ln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Open Sans"/>
                <a:ea typeface="Open Sans"/>
                <a:cs typeface="Open Sans"/>
                <a:sym typeface="Open Sans"/>
              </a:endParaRPr>
            </a:p>
          </p:txBody>
        </p:sp>
        <p:sp>
          <p:nvSpPr>
            <p:cNvPr id="289" name="Google Shape;289;p63"/>
            <p:cNvSpPr/>
            <p:nvPr/>
          </p:nvSpPr>
          <p:spPr>
            <a:xfrm>
              <a:off x="5757863" y="1931988"/>
              <a:ext cx="546100" cy="588962"/>
            </a:xfrm>
            <a:custGeom>
              <a:rect b="b" l="l" r="r" t="t"/>
              <a:pathLst>
                <a:path extrusionOk="0" h="155" w="144">
                  <a:moveTo>
                    <a:pt x="27" y="155"/>
                  </a:moveTo>
                  <a:cubicBezTo>
                    <a:pt x="0" y="155"/>
                    <a:pt x="0" y="155"/>
                    <a:pt x="0" y="155"/>
                  </a:cubicBezTo>
                  <a:cubicBezTo>
                    <a:pt x="0" y="144"/>
                    <a:pt x="0" y="144"/>
                    <a:pt x="0" y="144"/>
                  </a:cubicBezTo>
                  <a:cubicBezTo>
                    <a:pt x="15" y="144"/>
                    <a:pt x="15" y="144"/>
                    <a:pt x="15" y="144"/>
                  </a:cubicBezTo>
                  <a:cubicBezTo>
                    <a:pt x="18" y="81"/>
                    <a:pt x="69" y="30"/>
                    <a:pt x="132" y="27"/>
                  </a:cubicBezTo>
                  <a:cubicBezTo>
                    <a:pt x="132" y="0"/>
                    <a:pt x="132" y="0"/>
                    <a:pt x="132" y="0"/>
                  </a:cubicBezTo>
                  <a:cubicBezTo>
                    <a:pt x="144" y="0"/>
                    <a:pt x="144" y="0"/>
                    <a:pt x="144" y="0"/>
                  </a:cubicBezTo>
                  <a:cubicBezTo>
                    <a:pt x="144" y="38"/>
                    <a:pt x="144" y="38"/>
                    <a:pt x="144" y="38"/>
                  </a:cubicBezTo>
                  <a:cubicBezTo>
                    <a:pt x="138" y="38"/>
                    <a:pt x="138" y="38"/>
                    <a:pt x="138" y="38"/>
                  </a:cubicBezTo>
                  <a:cubicBezTo>
                    <a:pt x="77" y="38"/>
                    <a:pt x="27" y="88"/>
                    <a:pt x="27" y="150"/>
                  </a:cubicBezTo>
                  <a:lnTo>
                    <a:pt x="27" y="155"/>
                  </a:ln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Open Sans"/>
                <a:ea typeface="Open Sans"/>
                <a:cs typeface="Open Sans"/>
                <a:sym typeface="Open Sans"/>
              </a:endParaRPr>
            </a:p>
          </p:txBody>
        </p:sp>
        <p:sp>
          <p:nvSpPr>
            <p:cNvPr id="290" name="Google Shape;290;p63"/>
            <p:cNvSpPr/>
            <p:nvPr/>
          </p:nvSpPr>
          <p:spPr>
            <a:xfrm>
              <a:off x="5924551" y="2144713"/>
              <a:ext cx="704850" cy="704850"/>
            </a:xfrm>
            <a:custGeom>
              <a:rect b="b" l="l" r="r" t="t"/>
              <a:pathLst>
                <a:path extrusionOk="0" h="186" w="186">
                  <a:moveTo>
                    <a:pt x="93" y="186"/>
                  </a:moveTo>
                  <a:cubicBezTo>
                    <a:pt x="42" y="186"/>
                    <a:pt x="0" y="145"/>
                    <a:pt x="0" y="93"/>
                  </a:cubicBezTo>
                  <a:cubicBezTo>
                    <a:pt x="0" y="42"/>
                    <a:pt x="42" y="0"/>
                    <a:pt x="93" y="0"/>
                  </a:cubicBezTo>
                  <a:cubicBezTo>
                    <a:pt x="145" y="0"/>
                    <a:pt x="186" y="42"/>
                    <a:pt x="186" y="93"/>
                  </a:cubicBezTo>
                  <a:cubicBezTo>
                    <a:pt x="186" y="145"/>
                    <a:pt x="145" y="186"/>
                    <a:pt x="93" y="186"/>
                  </a:cubicBezTo>
                  <a:close/>
                  <a:moveTo>
                    <a:pt x="93" y="12"/>
                  </a:moveTo>
                  <a:cubicBezTo>
                    <a:pt x="49" y="12"/>
                    <a:pt x="12" y="49"/>
                    <a:pt x="12" y="93"/>
                  </a:cubicBezTo>
                  <a:cubicBezTo>
                    <a:pt x="12" y="138"/>
                    <a:pt x="49" y="174"/>
                    <a:pt x="93" y="174"/>
                  </a:cubicBezTo>
                  <a:cubicBezTo>
                    <a:pt x="138" y="174"/>
                    <a:pt x="174" y="138"/>
                    <a:pt x="174" y="93"/>
                  </a:cubicBezTo>
                  <a:cubicBezTo>
                    <a:pt x="174" y="49"/>
                    <a:pt x="138" y="12"/>
                    <a:pt x="93" y="12"/>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Open Sans"/>
                <a:ea typeface="Open Sans"/>
                <a:cs typeface="Open Sans"/>
                <a:sym typeface="Open Sans"/>
              </a:endParaRPr>
            </a:p>
          </p:txBody>
        </p:sp>
      </p:grpSp>
      <p:sp>
        <p:nvSpPr>
          <p:cNvPr id="291" name="Google Shape;291;p63"/>
          <p:cNvSpPr/>
          <p:nvPr/>
        </p:nvSpPr>
        <p:spPr>
          <a:xfrm flipH="1">
            <a:off x="-3118575" y="729205"/>
            <a:ext cx="5192007" cy="4418475"/>
          </a:xfrm>
          <a:custGeom>
            <a:rect b="b" l="l" r="r" t="t"/>
            <a:pathLst>
              <a:path extrusionOk="0" h="938" w="1104">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lt2">
              <a:alpha val="23920"/>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9" name="Shape 299"/>
        <p:cNvGrpSpPr/>
        <p:nvPr/>
      </p:nvGrpSpPr>
      <p:grpSpPr>
        <a:xfrm>
          <a:off x="0" y="0"/>
          <a:ext cx="0" cy="0"/>
          <a:chOff x="0" y="0"/>
          <a:chExt cx="0" cy="0"/>
        </a:xfrm>
      </p:grpSpPr>
      <p:sp>
        <p:nvSpPr>
          <p:cNvPr id="300" name="Google Shape;300;p65"/>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262626"/>
              </a:buClr>
              <a:buSzPts val="2100"/>
              <a:buFont typeface="Ubuntu"/>
              <a:buNone/>
              <a:defRPr sz="2100">
                <a:solidFill>
                  <a:srgbClr val="262626"/>
                </a:solidFill>
                <a:latin typeface="Ubuntu"/>
                <a:ea typeface="Ubuntu"/>
                <a:cs typeface="Ubuntu"/>
                <a:sym typeface="Ubuntu"/>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1" name="Google Shape;301;p65"/>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clusion_01">
  <p:cSld name="1_Conclusion_01">
    <p:spTree>
      <p:nvGrpSpPr>
        <p:cNvPr id="302" name="Shape 302"/>
        <p:cNvGrpSpPr/>
        <p:nvPr/>
      </p:nvGrpSpPr>
      <p:grpSpPr>
        <a:xfrm>
          <a:off x="0" y="0"/>
          <a:ext cx="0" cy="0"/>
          <a:chOff x="0" y="0"/>
          <a:chExt cx="0" cy="0"/>
        </a:xfrm>
      </p:grpSpPr>
      <p:grpSp>
        <p:nvGrpSpPr>
          <p:cNvPr id="303" name="Google Shape;303;p66"/>
          <p:cNvGrpSpPr/>
          <p:nvPr/>
        </p:nvGrpSpPr>
        <p:grpSpPr>
          <a:xfrm>
            <a:off x="60" y="0"/>
            <a:ext cx="2956500" cy="5143500"/>
            <a:chOff x="79" y="-1"/>
            <a:chExt cx="3942000" cy="6858000"/>
          </a:xfrm>
        </p:grpSpPr>
        <p:pic>
          <p:nvPicPr>
            <p:cNvPr descr="A picture containing aqua, blue, turquoise, teal&#10;&#10;Description automatically generated" id="304" name="Google Shape;304;p66"/>
            <p:cNvPicPr preferRelativeResize="0"/>
            <p:nvPr/>
          </p:nvPicPr>
          <p:blipFill rotWithShape="1">
            <a:blip r:embed="rId2">
              <a:alphaModFix/>
            </a:blip>
            <a:srcRect b="0" l="40638" r="24572" t="0"/>
            <a:stretch/>
          </p:blipFill>
          <p:spPr>
            <a:xfrm flipH="1" rot="5400000">
              <a:off x="-1457921" y="1457999"/>
              <a:ext cx="6858000" cy="3942000"/>
            </a:xfrm>
            <a:prstGeom prst="round2SameRect">
              <a:avLst>
                <a:gd fmla="val 8600" name="adj1"/>
                <a:gd fmla="val 0" name="adj2"/>
              </a:avLst>
            </a:prstGeom>
            <a:noFill/>
            <a:ln>
              <a:noFill/>
            </a:ln>
          </p:spPr>
        </p:pic>
        <p:sp>
          <p:nvSpPr>
            <p:cNvPr id="305" name="Google Shape;305;p66"/>
            <p:cNvSpPr txBox="1"/>
            <p:nvPr/>
          </p:nvSpPr>
          <p:spPr>
            <a:xfrm>
              <a:off x="166199" y="6422867"/>
              <a:ext cx="1744500" cy="2565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Ubuntu"/>
                  <a:ea typeface="Ubuntu"/>
                  <a:cs typeface="Ubuntu"/>
                  <a:sym typeface="Ubuntu"/>
                </a:rPr>
                <a:t>© Copyright KodeKloud</a:t>
              </a:r>
              <a:endParaRPr b="0" i="0" sz="800" u="none" cap="none" strike="noStrike">
                <a:solidFill>
                  <a:srgbClr val="FFFFFF"/>
                </a:solidFill>
                <a:latin typeface="Ubuntu"/>
                <a:ea typeface="Ubuntu"/>
                <a:cs typeface="Ubuntu"/>
                <a:sym typeface="Ubuntu"/>
              </a:endParaRPr>
            </a:p>
          </p:txBody>
        </p:sp>
      </p:grpSp>
      <p:sp>
        <p:nvSpPr>
          <p:cNvPr id="306" name="Google Shape;306;p66"/>
          <p:cNvSpPr txBox="1"/>
          <p:nvPr>
            <p:ph type="title"/>
          </p:nvPr>
        </p:nvSpPr>
        <p:spPr>
          <a:xfrm>
            <a:off x="57493" y="2293255"/>
            <a:ext cx="2751900" cy="5571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Ubuntu"/>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7" name="Shape 307"/>
        <p:cNvGrpSpPr/>
        <p:nvPr/>
      </p:nvGrpSpPr>
      <p:grpSpPr>
        <a:xfrm>
          <a:off x="0" y="0"/>
          <a:ext cx="0" cy="0"/>
          <a:chOff x="0" y="0"/>
          <a:chExt cx="0" cy="0"/>
        </a:xfrm>
      </p:grpSpPr>
      <p:sp>
        <p:nvSpPr>
          <p:cNvPr id="308" name="Google Shape;308;p6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9" name="Google Shape;309;p6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10" name="Google Shape;310;p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88888"/>
              </a:buClr>
              <a:buSzPts val="900"/>
              <a:buFont typeface="Ubuntu"/>
              <a:buNone/>
              <a:defRPr b="0" i="0" sz="900" u="none" cap="none" strike="noStrike">
                <a:solidFill>
                  <a:srgbClr val="888888"/>
                </a:solidFill>
                <a:latin typeface="Ubuntu"/>
                <a:ea typeface="Ubuntu"/>
                <a:cs typeface="Ubuntu"/>
                <a:sym typeface="Ubuntu"/>
              </a:defRPr>
            </a:lvl1pPr>
            <a:lvl2pPr indent="0" lvl="1" marL="0" marR="0" rtl="0" algn="r">
              <a:lnSpc>
                <a:spcPct val="100000"/>
              </a:lnSpc>
              <a:spcBef>
                <a:spcPts val="0"/>
              </a:spcBef>
              <a:spcAft>
                <a:spcPts val="0"/>
              </a:spcAft>
              <a:buClr>
                <a:srgbClr val="888888"/>
              </a:buClr>
              <a:buSzPts val="900"/>
              <a:buFont typeface="Ubuntu"/>
              <a:buNone/>
              <a:defRPr b="0" i="0" sz="900" u="none" cap="none" strike="noStrike">
                <a:solidFill>
                  <a:srgbClr val="888888"/>
                </a:solidFill>
                <a:latin typeface="Ubuntu"/>
                <a:ea typeface="Ubuntu"/>
                <a:cs typeface="Ubuntu"/>
                <a:sym typeface="Ubuntu"/>
              </a:defRPr>
            </a:lvl2pPr>
            <a:lvl3pPr indent="0" lvl="2" marL="0" marR="0" rtl="0" algn="r">
              <a:lnSpc>
                <a:spcPct val="100000"/>
              </a:lnSpc>
              <a:spcBef>
                <a:spcPts val="0"/>
              </a:spcBef>
              <a:spcAft>
                <a:spcPts val="0"/>
              </a:spcAft>
              <a:buClr>
                <a:srgbClr val="888888"/>
              </a:buClr>
              <a:buSzPts val="900"/>
              <a:buFont typeface="Ubuntu"/>
              <a:buNone/>
              <a:defRPr b="0" i="0" sz="900" u="none" cap="none" strike="noStrike">
                <a:solidFill>
                  <a:srgbClr val="888888"/>
                </a:solidFill>
                <a:latin typeface="Ubuntu"/>
                <a:ea typeface="Ubuntu"/>
                <a:cs typeface="Ubuntu"/>
                <a:sym typeface="Ubuntu"/>
              </a:defRPr>
            </a:lvl3pPr>
            <a:lvl4pPr indent="0" lvl="3" marL="0" marR="0" rtl="0" algn="r">
              <a:lnSpc>
                <a:spcPct val="100000"/>
              </a:lnSpc>
              <a:spcBef>
                <a:spcPts val="0"/>
              </a:spcBef>
              <a:spcAft>
                <a:spcPts val="0"/>
              </a:spcAft>
              <a:buClr>
                <a:srgbClr val="888888"/>
              </a:buClr>
              <a:buSzPts val="900"/>
              <a:buFont typeface="Ubuntu"/>
              <a:buNone/>
              <a:defRPr b="0" i="0" sz="900" u="none" cap="none" strike="noStrike">
                <a:solidFill>
                  <a:srgbClr val="888888"/>
                </a:solidFill>
                <a:latin typeface="Ubuntu"/>
                <a:ea typeface="Ubuntu"/>
                <a:cs typeface="Ubuntu"/>
                <a:sym typeface="Ubuntu"/>
              </a:defRPr>
            </a:lvl4pPr>
            <a:lvl5pPr indent="0" lvl="4" marL="0" marR="0" rtl="0" algn="r">
              <a:lnSpc>
                <a:spcPct val="100000"/>
              </a:lnSpc>
              <a:spcBef>
                <a:spcPts val="0"/>
              </a:spcBef>
              <a:spcAft>
                <a:spcPts val="0"/>
              </a:spcAft>
              <a:buClr>
                <a:srgbClr val="888888"/>
              </a:buClr>
              <a:buSzPts val="900"/>
              <a:buFont typeface="Ubuntu"/>
              <a:buNone/>
              <a:defRPr b="0" i="0" sz="900" u="none" cap="none" strike="noStrike">
                <a:solidFill>
                  <a:srgbClr val="888888"/>
                </a:solidFill>
                <a:latin typeface="Ubuntu"/>
                <a:ea typeface="Ubuntu"/>
                <a:cs typeface="Ubuntu"/>
                <a:sym typeface="Ubuntu"/>
              </a:defRPr>
            </a:lvl5pPr>
            <a:lvl6pPr indent="0" lvl="5" marL="0" marR="0" rtl="0" algn="r">
              <a:lnSpc>
                <a:spcPct val="100000"/>
              </a:lnSpc>
              <a:spcBef>
                <a:spcPts val="0"/>
              </a:spcBef>
              <a:spcAft>
                <a:spcPts val="0"/>
              </a:spcAft>
              <a:buClr>
                <a:srgbClr val="888888"/>
              </a:buClr>
              <a:buSzPts val="900"/>
              <a:buFont typeface="Ubuntu"/>
              <a:buNone/>
              <a:defRPr b="0" i="0" sz="900" u="none" cap="none" strike="noStrike">
                <a:solidFill>
                  <a:srgbClr val="888888"/>
                </a:solidFill>
                <a:latin typeface="Ubuntu"/>
                <a:ea typeface="Ubuntu"/>
                <a:cs typeface="Ubuntu"/>
                <a:sym typeface="Ubuntu"/>
              </a:defRPr>
            </a:lvl6pPr>
            <a:lvl7pPr indent="0" lvl="6" marL="0" marR="0" rtl="0" algn="r">
              <a:lnSpc>
                <a:spcPct val="100000"/>
              </a:lnSpc>
              <a:spcBef>
                <a:spcPts val="0"/>
              </a:spcBef>
              <a:spcAft>
                <a:spcPts val="0"/>
              </a:spcAft>
              <a:buClr>
                <a:srgbClr val="888888"/>
              </a:buClr>
              <a:buSzPts val="900"/>
              <a:buFont typeface="Ubuntu"/>
              <a:buNone/>
              <a:defRPr b="0" i="0" sz="900" u="none" cap="none" strike="noStrike">
                <a:solidFill>
                  <a:srgbClr val="888888"/>
                </a:solidFill>
                <a:latin typeface="Ubuntu"/>
                <a:ea typeface="Ubuntu"/>
                <a:cs typeface="Ubuntu"/>
                <a:sym typeface="Ubuntu"/>
              </a:defRPr>
            </a:lvl7pPr>
            <a:lvl8pPr indent="0" lvl="7" marL="0" marR="0" rtl="0" algn="r">
              <a:lnSpc>
                <a:spcPct val="100000"/>
              </a:lnSpc>
              <a:spcBef>
                <a:spcPts val="0"/>
              </a:spcBef>
              <a:spcAft>
                <a:spcPts val="0"/>
              </a:spcAft>
              <a:buClr>
                <a:srgbClr val="888888"/>
              </a:buClr>
              <a:buSzPts val="900"/>
              <a:buFont typeface="Ubuntu"/>
              <a:buNone/>
              <a:defRPr b="0" i="0" sz="900" u="none" cap="none" strike="noStrike">
                <a:solidFill>
                  <a:srgbClr val="888888"/>
                </a:solidFill>
                <a:latin typeface="Ubuntu"/>
                <a:ea typeface="Ubuntu"/>
                <a:cs typeface="Ubuntu"/>
                <a:sym typeface="Ubuntu"/>
              </a:defRPr>
            </a:lvl8pPr>
            <a:lvl9pPr indent="0" lvl="8" marL="0" marR="0" rtl="0" algn="r">
              <a:lnSpc>
                <a:spcPct val="100000"/>
              </a:lnSpc>
              <a:spcBef>
                <a:spcPts val="0"/>
              </a:spcBef>
              <a:spcAft>
                <a:spcPts val="0"/>
              </a:spcAft>
              <a:buClr>
                <a:srgbClr val="888888"/>
              </a:buClr>
              <a:buSzPts val="900"/>
              <a:buFont typeface="Ubuntu"/>
              <a:buNone/>
              <a:defRPr b="0" i="0" sz="900" u="none" cap="none" strike="noStrike">
                <a:solidFill>
                  <a:srgbClr val="888888"/>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311" name="Shape 311"/>
        <p:cNvGrpSpPr/>
        <p:nvPr/>
      </p:nvGrpSpPr>
      <p:grpSpPr>
        <a:xfrm>
          <a:off x="0" y="0"/>
          <a:ext cx="0" cy="0"/>
          <a:chOff x="0" y="0"/>
          <a:chExt cx="0" cy="0"/>
        </a:xfrm>
      </p:grpSpPr>
      <p:pic>
        <p:nvPicPr>
          <p:cNvPr descr="A picture containing aqua, blue, turquoise, teal&#10;&#10;Description automatically generated" id="312" name="Google Shape;312;p6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13" name="Google Shape;313;p68"/>
          <p:cNvSpPr txBox="1"/>
          <p:nvPr/>
        </p:nvSpPr>
        <p:spPr>
          <a:xfrm>
            <a:off x="124656" y="4817150"/>
            <a:ext cx="1184100" cy="184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Ubuntu"/>
                <a:ea typeface="Ubuntu"/>
                <a:cs typeface="Ubuntu"/>
                <a:sym typeface="Ubuntu"/>
              </a:rPr>
              <a:t>© Copyright KodeKloud</a:t>
            </a:r>
            <a:endParaRPr b="0" i="0" sz="800" u="none" cap="none" strike="noStrike">
              <a:solidFill>
                <a:srgbClr val="FFFFFF"/>
              </a:solidFill>
              <a:latin typeface="Ubuntu"/>
              <a:ea typeface="Ubuntu"/>
              <a:cs typeface="Ubuntu"/>
              <a:sym typeface="Ubuntu"/>
            </a:endParaRPr>
          </a:p>
        </p:txBody>
      </p:sp>
      <p:sp>
        <p:nvSpPr>
          <p:cNvPr id="314" name="Google Shape;314;p68"/>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Ubuntu"/>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2">
  <p:cSld name="Title Slide_02">
    <p:spTree>
      <p:nvGrpSpPr>
        <p:cNvPr id="315" name="Shape 315"/>
        <p:cNvGrpSpPr/>
        <p:nvPr/>
      </p:nvGrpSpPr>
      <p:grpSpPr>
        <a:xfrm>
          <a:off x="0" y="0"/>
          <a:ext cx="0" cy="0"/>
          <a:chOff x="0" y="0"/>
          <a:chExt cx="0" cy="0"/>
        </a:xfrm>
      </p:grpSpPr>
      <p:pic>
        <p:nvPicPr>
          <p:cNvPr descr="A blue and purple background&#10;&#10;Description automatically generated with low confidence" id="316" name="Google Shape;316;p6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17" name="Google Shape;317;p69"/>
          <p:cNvSpPr txBox="1"/>
          <p:nvPr/>
        </p:nvSpPr>
        <p:spPr>
          <a:xfrm>
            <a:off x="124656" y="4817150"/>
            <a:ext cx="1184100" cy="184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Ubuntu"/>
                <a:ea typeface="Ubuntu"/>
                <a:cs typeface="Ubuntu"/>
                <a:sym typeface="Ubuntu"/>
              </a:rPr>
              <a:t>© Copyright KodeKloud</a:t>
            </a:r>
            <a:endParaRPr b="0" i="0" sz="800" u="none" cap="none" strike="noStrike">
              <a:solidFill>
                <a:srgbClr val="FFFFFF"/>
              </a:solidFill>
              <a:latin typeface="Ubuntu"/>
              <a:ea typeface="Ubuntu"/>
              <a:cs typeface="Ubuntu"/>
              <a:sym typeface="Ubuntu"/>
            </a:endParaRPr>
          </a:p>
        </p:txBody>
      </p:sp>
      <p:sp>
        <p:nvSpPr>
          <p:cNvPr id="318" name="Google Shape;318;p69"/>
          <p:cNvSpPr txBox="1"/>
          <p:nvPr>
            <p:ph type="title"/>
          </p:nvPr>
        </p:nvSpPr>
        <p:spPr>
          <a:xfrm>
            <a:off x="4572000" y="2074664"/>
            <a:ext cx="39432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Ubuntu"/>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_01">
  <p:cSld name="Introduction_01">
    <p:spTree>
      <p:nvGrpSpPr>
        <p:cNvPr id="319" name="Shape 319"/>
        <p:cNvGrpSpPr/>
        <p:nvPr/>
      </p:nvGrpSpPr>
      <p:grpSpPr>
        <a:xfrm>
          <a:off x="0" y="0"/>
          <a:ext cx="0" cy="0"/>
          <a:chOff x="0" y="0"/>
          <a:chExt cx="0" cy="0"/>
        </a:xfrm>
      </p:grpSpPr>
      <p:grpSp>
        <p:nvGrpSpPr>
          <p:cNvPr id="320" name="Google Shape;320;p70"/>
          <p:cNvGrpSpPr/>
          <p:nvPr/>
        </p:nvGrpSpPr>
        <p:grpSpPr>
          <a:xfrm>
            <a:off x="-49" y="0"/>
            <a:ext cx="2809350" cy="5143500"/>
            <a:chOff x="-65" y="0"/>
            <a:chExt cx="3745800" cy="6858000"/>
          </a:xfrm>
        </p:grpSpPr>
        <p:pic>
          <p:nvPicPr>
            <p:cNvPr descr="A picture containing aqua, blue, turquoise, teal&#10;&#10;Description automatically generated" id="321" name="Google Shape;321;p70"/>
            <p:cNvPicPr preferRelativeResize="0"/>
            <p:nvPr/>
          </p:nvPicPr>
          <p:blipFill rotWithShape="1">
            <a:blip r:embed="rId2">
              <a:alphaModFix/>
            </a:blip>
            <a:srcRect b="0" l="40638" r="24572" t="0"/>
            <a:stretch/>
          </p:blipFill>
          <p:spPr>
            <a:xfrm flipH="1" rot="5400000">
              <a:off x="-1556165" y="1556100"/>
              <a:ext cx="6858000" cy="3745800"/>
            </a:xfrm>
            <a:prstGeom prst="round2SameRect">
              <a:avLst>
                <a:gd fmla="val 8600" name="adj1"/>
                <a:gd fmla="val 0" name="adj2"/>
              </a:avLst>
            </a:prstGeom>
            <a:noFill/>
            <a:ln>
              <a:noFill/>
            </a:ln>
          </p:spPr>
        </p:pic>
        <p:sp>
          <p:nvSpPr>
            <p:cNvPr id="322" name="Google Shape;322;p70"/>
            <p:cNvSpPr txBox="1"/>
            <p:nvPr/>
          </p:nvSpPr>
          <p:spPr>
            <a:xfrm>
              <a:off x="166208" y="6422867"/>
              <a:ext cx="1578900" cy="246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Ubuntu"/>
                  <a:ea typeface="Ubuntu"/>
                  <a:cs typeface="Ubuntu"/>
                  <a:sym typeface="Ubuntu"/>
                </a:rPr>
                <a:t>© Copyright KodeKloud</a:t>
              </a:r>
              <a:endParaRPr b="0" i="0" sz="800" u="none" cap="none" strike="noStrike">
                <a:solidFill>
                  <a:srgbClr val="FFFFFF"/>
                </a:solidFill>
                <a:latin typeface="Ubuntu"/>
                <a:ea typeface="Ubuntu"/>
                <a:cs typeface="Ubuntu"/>
                <a:sym typeface="Ubuntu"/>
              </a:endParaRPr>
            </a:p>
          </p:txBody>
        </p:sp>
      </p:grpSp>
      <p:sp>
        <p:nvSpPr>
          <p:cNvPr id="323" name="Google Shape;323;p70"/>
          <p:cNvSpPr txBox="1"/>
          <p:nvPr>
            <p:ph type="title"/>
          </p:nvPr>
        </p:nvSpPr>
        <p:spPr>
          <a:xfrm>
            <a:off x="157162" y="2293255"/>
            <a:ext cx="2552400" cy="5571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Ubuntu"/>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4" name="Google Shape;324;p70"/>
          <p:cNvSpPr/>
          <p:nvPr/>
        </p:nvSpPr>
        <p:spPr>
          <a:xfrm rot="5400000">
            <a:off x="5430522" y="-1608296"/>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325" name="Google Shape;325;p70"/>
          <p:cNvGrpSpPr/>
          <p:nvPr/>
        </p:nvGrpSpPr>
        <p:grpSpPr>
          <a:xfrm>
            <a:off x="3040885" y="455153"/>
            <a:ext cx="526805" cy="576293"/>
            <a:chOff x="4054513" y="426110"/>
            <a:chExt cx="702406" cy="768390"/>
          </a:xfrm>
        </p:grpSpPr>
        <p:grpSp>
          <p:nvGrpSpPr>
            <p:cNvPr id="326" name="Google Shape;326;p70"/>
            <p:cNvGrpSpPr/>
            <p:nvPr/>
          </p:nvGrpSpPr>
          <p:grpSpPr>
            <a:xfrm>
              <a:off x="4054513" y="426110"/>
              <a:ext cx="702406" cy="768390"/>
              <a:chOff x="4035055" y="389517"/>
              <a:chExt cx="1067162" cy="1167411"/>
            </a:xfrm>
          </p:grpSpPr>
          <p:sp>
            <p:nvSpPr>
              <p:cNvPr id="327" name="Google Shape;327;p70"/>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328" name="Google Shape;328;p70"/>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329" name="Google Shape;329;p70"/>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01</a:t>
              </a:r>
              <a:endParaRPr sz="1100"/>
            </a:p>
          </p:txBody>
        </p:sp>
      </p:grpSp>
      <p:sp>
        <p:nvSpPr>
          <p:cNvPr id="330" name="Google Shape;330;p70"/>
          <p:cNvSpPr/>
          <p:nvPr>
            <p:ph idx="2" type="pic"/>
          </p:nvPr>
        </p:nvSpPr>
        <p:spPr>
          <a:xfrm>
            <a:off x="3549002" y="608754"/>
            <a:ext cx="468000" cy="270000"/>
          </a:xfrm>
          <a:prstGeom prst="rect">
            <a:avLst/>
          </a:prstGeom>
          <a:noFill/>
          <a:ln>
            <a:noFill/>
          </a:ln>
        </p:spPr>
      </p:sp>
      <p:sp>
        <p:nvSpPr>
          <p:cNvPr id="331" name="Google Shape;331;p70"/>
          <p:cNvSpPr txBox="1"/>
          <p:nvPr>
            <p:ph idx="1" type="body"/>
          </p:nvPr>
        </p:nvSpPr>
        <p:spPr>
          <a:xfrm>
            <a:off x="4066951" y="567754"/>
            <a:ext cx="38916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32" name="Google Shape;332;p70"/>
          <p:cNvCxnSpPr/>
          <p:nvPr/>
        </p:nvCxnSpPr>
        <p:spPr>
          <a:xfrm>
            <a:off x="4085171" y="608754"/>
            <a:ext cx="0" cy="270000"/>
          </a:xfrm>
          <a:prstGeom prst="straightConnector1">
            <a:avLst/>
          </a:prstGeom>
          <a:noFill/>
          <a:ln cap="rnd" cmpd="sng" w="19050">
            <a:solidFill>
              <a:srgbClr val="15CAFA"/>
            </a:solidFill>
            <a:prstDash val="solid"/>
            <a:round/>
            <a:headEnd len="sm" w="sm" type="none"/>
            <a:tailEnd len="sm" w="sm" type="none"/>
          </a:ln>
        </p:spPr>
      </p:cxnSp>
      <p:sp>
        <p:nvSpPr>
          <p:cNvPr id="333" name="Google Shape;333;p70"/>
          <p:cNvSpPr/>
          <p:nvPr/>
        </p:nvSpPr>
        <p:spPr>
          <a:xfrm rot="5400000">
            <a:off x="5438688" y="-879966"/>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334" name="Google Shape;334;p70"/>
          <p:cNvGrpSpPr/>
          <p:nvPr/>
        </p:nvGrpSpPr>
        <p:grpSpPr>
          <a:xfrm>
            <a:off x="3049051" y="1183484"/>
            <a:ext cx="526805" cy="576293"/>
            <a:chOff x="4054513" y="426110"/>
            <a:chExt cx="702406" cy="768390"/>
          </a:xfrm>
        </p:grpSpPr>
        <p:grpSp>
          <p:nvGrpSpPr>
            <p:cNvPr id="335" name="Google Shape;335;p70"/>
            <p:cNvGrpSpPr/>
            <p:nvPr/>
          </p:nvGrpSpPr>
          <p:grpSpPr>
            <a:xfrm>
              <a:off x="4054513" y="426110"/>
              <a:ext cx="702406" cy="768390"/>
              <a:chOff x="4035055" y="389517"/>
              <a:chExt cx="1067162" cy="1167411"/>
            </a:xfrm>
          </p:grpSpPr>
          <p:sp>
            <p:nvSpPr>
              <p:cNvPr id="336" name="Google Shape;336;p70"/>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337" name="Google Shape;337;p70"/>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338" name="Google Shape;338;p70"/>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02</a:t>
              </a:r>
              <a:endParaRPr sz="1100"/>
            </a:p>
          </p:txBody>
        </p:sp>
      </p:grpSp>
      <p:sp>
        <p:nvSpPr>
          <p:cNvPr id="339" name="Google Shape;339;p70"/>
          <p:cNvSpPr txBox="1"/>
          <p:nvPr>
            <p:ph idx="3" type="body"/>
          </p:nvPr>
        </p:nvSpPr>
        <p:spPr>
          <a:xfrm>
            <a:off x="4075117" y="1296084"/>
            <a:ext cx="38835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40" name="Google Shape;340;p70"/>
          <p:cNvCxnSpPr/>
          <p:nvPr/>
        </p:nvCxnSpPr>
        <p:spPr>
          <a:xfrm>
            <a:off x="4085171" y="1337084"/>
            <a:ext cx="0" cy="270000"/>
          </a:xfrm>
          <a:prstGeom prst="straightConnector1">
            <a:avLst/>
          </a:prstGeom>
          <a:noFill/>
          <a:ln cap="rnd" cmpd="sng" w="19050">
            <a:solidFill>
              <a:srgbClr val="15CAFA"/>
            </a:solidFill>
            <a:prstDash val="solid"/>
            <a:round/>
            <a:headEnd len="sm" w="sm" type="none"/>
            <a:tailEnd len="sm" w="sm" type="none"/>
          </a:ln>
        </p:spPr>
      </p:cxnSp>
      <p:sp>
        <p:nvSpPr>
          <p:cNvPr id="341" name="Google Shape;341;p70"/>
          <p:cNvSpPr/>
          <p:nvPr/>
        </p:nvSpPr>
        <p:spPr>
          <a:xfrm rot="5400000">
            <a:off x="5446854" y="-151635"/>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342" name="Google Shape;342;p70"/>
          <p:cNvGrpSpPr/>
          <p:nvPr/>
        </p:nvGrpSpPr>
        <p:grpSpPr>
          <a:xfrm>
            <a:off x="3057217" y="1911814"/>
            <a:ext cx="526805" cy="576293"/>
            <a:chOff x="4054513" y="426110"/>
            <a:chExt cx="702406" cy="768390"/>
          </a:xfrm>
        </p:grpSpPr>
        <p:grpSp>
          <p:nvGrpSpPr>
            <p:cNvPr id="343" name="Google Shape;343;p70"/>
            <p:cNvGrpSpPr/>
            <p:nvPr/>
          </p:nvGrpSpPr>
          <p:grpSpPr>
            <a:xfrm>
              <a:off x="4054513" y="426110"/>
              <a:ext cx="702406" cy="768390"/>
              <a:chOff x="4035055" y="389517"/>
              <a:chExt cx="1067162" cy="1167411"/>
            </a:xfrm>
          </p:grpSpPr>
          <p:sp>
            <p:nvSpPr>
              <p:cNvPr id="344" name="Google Shape;344;p70"/>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345" name="Google Shape;345;p70"/>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346" name="Google Shape;346;p70"/>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03</a:t>
              </a:r>
              <a:endParaRPr sz="1100"/>
            </a:p>
          </p:txBody>
        </p:sp>
      </p:grpSp>
      <p:sp>
        <p:nvSpPr>
          <p:cNvPr id="347" name="Google Shape;347;p70"/>
          <p:cNvSpPr txBox="1"/>
          <p:nvPr>
            <p:ph idx="4" type="body"/>
          </p:nvPr>
        </p:nvSpPr>
        <p:spPr>
          <a:xfrm>
            <a:off x="4083283" y="2024414"/>
            <a:ext cx="38916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48" name="Google Shape;348;p70"/>
          <p:cNvCxnSpPr/>
          <p:nvPr/>
        </p:nvCxnSpPr>
        <p:spPr>
          <a:xfrm>
            <a:off x="4085171" y="2065415"/>
            <a:ext cx="0" cy="270000"/>
          </a:xfrm>
          <a:prstGeom prst="straightConnector1">
            <a:avLst/>
          </a:prstGeom>
          <a:noFill/>
          <a:ln cap="rnd" cmpd="sng" w="19050">
            <a:solidFill>
              <a:srgbClr val="15CAFA"/>
            </a:solidFill>
            <a:prstDash val="solid"/>
            <a:round/>
            <a:headEnd len="sm" w="sm" type="none"/>
            <a:tailEnd len="sm" w="sm" type="none"/>
          </a:ln>
        </p:spPr>
      </p:cxnSp>
      <p:sp>
        <p:nvSpPr>
          <p:cNvPr id="349" name="Google Shape;349;p70"/>
          <p:cNvSpPr/>
          <p:nvPr/>
        </p:nvSpPr>
        <p:spPr>
          <a:xfrm rot="5400000">
            <a:off x="5455020" y="576695"/>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350" name="Google Shape;350;p70"/>
          <p:cNvGrpSpPr/>
          <p:nvPr/>
        </p:nvGrpSpPr>
        <p:grpSpPr>
          <a:xfrm>
            <a:off x="3065383" y="2640144"/>
            <a:ext cx="526805" cy="576293"/>
            <a:chOff x="4054513" y="426110"/>
            <a:chExt cx="702406" cy="768390"/>
          </a:xfrm>
        </p:grpSpPr>
        <p:grpSp>
          <p:nvGrpSpPr>
            <p:cNvPr id="351" name="Google Shape;351;p70"/>
            <p:cNvGrpSpPr/>
            <p:nvPr/>
          </p:nvGrpSpPr>
          <p:grpSpPr>
            <a:xfrm>
              <a:off x="4054513" y="426110"/>
              <a:ext cx="702406" cy="768390"/>
              <a:chOff x="4035055" y="389517"/>
              <a:chExt cx="1067162" cy="1167411"/>
            </a:xfrm>
          </p:grpSpPr>
          <p:sp>
            <p:nvSpPr>
              <p:cNvPr id="352" name="Google Shape;352;p70"/>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353" name="Google Shape;353;p70"/>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354" name="Google Shape;354;p70"/>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04</a:t>
              </a:r>
              <a:endParaRPr sz="1100"/>
            </a:p>
          </p:txBody>
        </p:sp>
      </p:grpSp>
      <p:sp>
        <p:nvSpPr>
          <p:cNvPr id="355" name="Google Shape;355;p70"/>
          <p:cNvSpPr txBox="1"/>
          <p:nvPr>
            <p:ph idx="5" type="body"/>
          </p:nvPr>
        </p:nvSpPr>
        <p:spPr>
          <a:xfrm>
            <a:off x="4091449" y="2752745"/>
            <a:ext cx="38835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6" name="Google Shape;356;p70"/>
          <p:cNvCxnSpPr/>
          <p:nvPr/>
        </p:nvCxnSpPr>
        <p:spPr>
          <a:xfrm>
            <a:off x="4085171" y="2793745"/>
            <a:ext cx="0" cy="270000"/>
          </a:xfrm>
          <a:prstGeom prst="straightConnector1">
            <a:avLst/>
          </a:prstGeom>
          <a:noFill/>
          <a:ln cap="rnd" cmpd="sng" w="19050">
            <a:solidFill>
              <a:srgbClr val="15CAFA"/>
            </a:solidFill>
            <a:prstDash val="solid"/>
            <a:round/>
            <a:headEnd len="sm" w="sm" type="none"/>
            <a:tailEnd len="sm" w="sm" type="none"/>
          </a:ln>
        </p:spPr>
      </p:cxnSp>
      <p:sp>
        <p:nvSpPr>
          <p:cNvPr id="357" name="Google Shape;357;p70"/>
          <p:cNvSpPr/>
          <p:nvPr/>
        </p:nvSpPr>
        <p:spPr>
          <a:xfrm rot="5400000">
            <a:off x="5463186" y="1305025"/>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358" name="Google Shape;358;p70"/>
          <p:cNvGrpSpPr/>
          <p:nvPr/>
        </p:nvGrpSpPr>
        <p:grpSpPr>
          <a:xfrm>
            <a:off x="3073549" y="3368474"/>
            <a:ext cx="526805" cy="576293"/>
            <a:chOff x="4054513" y="426110"/>
            <a:chExt cx="702406" cy="768390"/>
          </a:xfrm>
        </p:grpSpPr>
        <p:grpSp>
          <p:nvGrpSpPr>
            <p:cNvPr id="359" name="Google Shape;359;p70"/>
            <p:cNvGrpSpPr/>
            <p:nvPr/>
          </p:nvGrpSpPr>
          <p:grpSpPr>
            <a:xfrm>
              <a:off x="4054513" y="426110"/>
              <a:ext cx="702406" cy="768390"/>
              <a:chOff x="4035055" y="389517"/>
              <a:chExt cx="1067162" cy="1167411"/>
            </a:xfrm>
          </p:grpSpPr>
          <p:sp>
            <p:nvSpPr>
              <p:cNvPr id="360" name="Google Shape;360;p70"/>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361" name="Google Shape;361;p70"/>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362" name="Google Shape;362;p70"/>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05</a:t>
              </a:r>
              <a:endParaRPr sz="1100"/>
            </a:p>
          </p:txBody>
        </p:sp>
      </p:grpSp>
      <p:sp>
        <p:nvSpPr>
          <p:cNvPr id="363" name="Google Shape;363;p70"/>
          <p:cNvSpPr txBox="1"/>
          <p:nvPr>
            <p:ph idx="6" type="body"/>
          </p:nvPr>
        </p:nvSpPr>
        <p:spPr>
          <a:xfrm>
            <a:off x="4099615" y="3481075"/>
            <a:ext cx="38751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64" name="Google Shape;364;p70"/>
          <p:cNvCxnSpPr/>
          <p:nvPr/>
        </p:nvCxnSpPr>
        <p:spPr>
          <a:xfrm>
            <a:off x="4085171" y="3522075"/>
            <a:ext cx="0" cy="270000"/>
          </a:xfrm>
          <a:prstGeom prst="straightConnector1">
            <a:avLst/>
          </a:prstGeom>
          <a:noFill/>
          <a:ln cap="rnd" cmpd="sng" w="19050">
            <a:solidFill>
              <a:srgbClr val="15CAFA"/>
            </a:solidFill>
            <a:prstDash val="solid"/>
            <a:round/>
            <a:headEnd len="sm" w="sm" type="none"/>
            <a:tailEnd len="sm" w="sm" type="none"/>
          </a:ln>
        </p:spPr>
      </p:cxnSp>
      <p:sp>
        <p:nvSpPr>
          <p:cNvPr id="365" name="Google Shape;365;p70"/>
          <p:cNvSpPr/>
          <p:nvPr/>
        </p:nvSpPr>
        <p:spPr>
          <a:xfrm rot="5400000">
            <a:off x="5471352" y="2033355"/>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366" name="Google Shape;366;p70"/>
          <p:cNvGrpSpPr/>
          <p:nvPr/>
        </p:nvGrpSpPr>
        <p:grpSpPr>
          <a:xfrm>
            <a:off x="3081715" y="4096805"/>
            <a:ext cx="526805" cy="576293"/>
            <a:chOff x="4054513" y="426110"/>
            <a:chExt cx="702406" cy="768390"/>
          </a:xfrm>
        </p:grpSpPr>
        <p:grpSp>
          <p:nvGrpSpPr>
            <p:cNvPr id="367" name="Google Shape;367;p70"/>
            <p:cNvGrpSpPr/>
            <p:nvPr/>
          </p:nvGrpSpPr>
          <p:grpSpPr>
            <a:xfrm>
              <a:off x="4054513" y="426110"/>
              <a:ext cx="702406" cy="768390"/>
              <a:chOff x="4035055" y="389517"/>
              <a:chExt cx="1067162" cy="1167411"/>
            </a:xfrm>
          </p:grpSpPr>
          <p:sp>
            <p:nvSpPr>
              <p:cNvPr id="368" name="Google Shape;368;p70"/>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369" name="Google Shape;369;p70"/>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370" name="Google Shape;370;p70"/>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06</a:t>
              </a:r>
              <a:endParaRPr sz="1100"/>
            </a:p>
          </p:txBody>
        </p:sp>
      </p:grpSp>
      <p:sp>
        <p:nvSpPr>
          <p:cNvPr id="371" name="Google Shape;371;p70"/>
          <p:cNvSpPr txBox="1"/>
          <p:nvPr>
            <p:ph idx="7" type="body"/>
          </p:nvPr>
        </p:nvSpPr>
        <p:spPr>
          <a:xfrm>
            <a:off x="4107781" y="4209405"/>
            <a:ext cx="38916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72" name="Google Shape;372;p70"/>
          <p:cNvCxnSpPr/>
          <p:nvPr/>
        </p:nvCxnSpPr>
        <p:spPr>
          <a:xfrm>
            <a:off x="4085171" y="4250405"/>
            <a:ext cx="0" cy="270000"/>
          </a:xfrm>
          <a:prstGeom prst="straightConnector1">
            <a:avLst/>
          </a:prstGeom>
          <a:noFill/>
          <a:ln cap="rnd" cmpd="sng" w="19050">
            <a:solidFill>
              <a:srgbClr val="15CAFA"/>
            </a:solidFill>
            <a:prstDash val="solid"/>
            <a:round/>
            <a:headEnd len="sm" w="sm" type="none"/>
            <a:tailEnd len="sm" w="sm" type="none"/>
          </a:ln>
        </p:spPr>
      </p:cxnSp>
      <p:sp>
        <p:nvSpPr>
          <p:cNvPr id="373" name="Google Shape;373;p70"/>
          <p:cNvSpPr/>
          <p:nvPr>
            <p:ph idx="8" type="pic"/>
          </p:nvPr>
        </p:nvSpPr>
        <p:spPr>
          <a:xfrm>
            <a:off x="3549002" y="1337084"/>
            <a:ext cx="468000" cy="270000"/>
          </a:xfrm>
          <a:prstGeom prst="rect">
            <a:avLst/>
          </a:prstGeom>
          <a:noFill/>
          <a:ln>
            <a:noFill/>
          </a:ln>
        </p:spPr>
      </p:sp>
      <p:sp>
        <p:nvSpPr>
          <p:cNvPr id="374" name="Google Shape;374;p70"/>
          <p:cNvSpPr/>
          <p:nvPr>
            <p:ph idx="9" type="pic"/>
          </p:nvPr>
        </p:nvSpPr>
        <p:spPr>
          <a:xfrm>
            <a:off x="3549002" y="2065415"/>
            <a:ext cx="468000" cy="270000"/>
          </a:xfrm>
          <a:prstGeom prst="rect">
            <a:avLst/>
          </a:prstGeom>
          <a:noFill/>
          <a:ln>
            <a:noFill/>
          </a:ln>
        </p:spPr>
      </p:sp>
      <p:sp>
        <p:nvSpPr>
          <p:cNvPr id="375" name="Google Shape;375;p70"/>
          <p:cNvSpPr/>
          <p:nvPr>
            <p:ph idx="13" type="pic"/>
          </p:nvPr>
        </p:nvSpPr>
        <p:spPr>
          <a:xfrm>
            <a:off x="3549002" y="2793745"/>
            <a:ext cx="468000" cy="270000"/>
          </a:xfrm>
          <a:prstGeom prst="rect">
            <a:avLst/>
          </a:prstGeom>
          <a:noFill/>
          <a:ln>
            <a:noFill/>
          </a:ln>
        </p:spPr>
      </p:sp>
      <p:sp>
        <p:nvSpPr>
          <p:cNvPr id="376" name="Google Shape;376;p70"/>
          <p:cNvSpPr/>
          <p:nvPr>
            <p:ph idx="14" type="pic"/>
          </p:nvPr>
        </p:nvSpPr>
        <p:spPr>
          <a:xfrm>
            <a:off x="3549002" y="3522075"/>
            <a:ext cx="468000" cy="270000"/>
          </a:xfrm>
          <a:prstGeom prst="rect">
            <a:avLst/>
          </a:prstGeom>
          <a:noFill/>
          <a:ln>
            <a:noFill/>
          </a:ln>
        </p:spPr>
      </p:sp>
      <p:sp>
        <p:nvSpPr>
          <p:cNvPr id="377" name="Google Shape;377;p70"/>
          <p:cNvSpPr/>
          <p:nvPr>
            <p:ph idx="15" type="pic"/>
          </p:nvPr>
        </p:nvSpPr>
        <p:spPr>
          <a:xfrm>
            <a:off x="3549002" y="4250405"/>
            <a:ext cx="468000" cy="2700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331">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331">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331">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33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339">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339">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339">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339">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33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347">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347">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347">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347">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347">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347">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347">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34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355">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355">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355">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355">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355">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355">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355">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355">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35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363">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363">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363">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363">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363">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36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371">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371">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371">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371">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371">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371">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37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_02">
  <p:cSld name="Introduction_02">
    <p:spTree>
      <p:nvGrpSpPr>
        <p:cNvPr id="378" name="Shape 378"/>
        <p:cNvGrpSpPr/>
        <p:nvPr/>
      </p:nvGrpSpPr>
      <p:grpSpPr>
        <a:xfrm>
          <a:off x="0" y="0"/>
          <a:ext cx="0" cy="0"/>
          <a:chOff x="0" y="0"/>
          <a:chExt cx="0" cy="0"/>
        </a:xfrm>
      </p:grpSpPr>
      <p:grpSp>
        <p:nvGrpSpPr>
          <p:cNvPr id="379" name="Google Shape;379;p71"/>
          <p:cNvGrpSpPr/>
          <p:nvPr/>
        </p:nvGrpSpPr>
        <p:grpSpPr>
          <a:xfrm>
            <a:off x="-49" y="0"/>
            <a:ext cx="2809350" cy="5143500"/>
            <a:chOff x="-65" y="0"/>
            <a:chExt cx="3745800" cy="6858000"/>
          </a:xfrm>
        </p:grpSpPr>
        <p:pic>
          <p:nvPicPr>
            <p:cNvPr descr="A picture containing aqua, blue, turquoise, teal&#10;&#10;Description automatically generated" id="380" name="Google Shape;380;p71"/>
            <p:cNvPicPr preferRelativeResize="0"/>
            <p:nvPr/>
          </p:nvPicPr>
          <p:blipFill rotWithShape="1">
            <a:blip r:embed="rId2">
              <a:alphaModFix/>
            </a:blip>
            <a:srcRect b="0" l="40638" r="24572" t="0"/>
            <a:stretch/>
          </p:blipFill>
          <p:spPr>
            <a:xfrm flipH="1" rot="5400000">
              <a:off x="-1556165" y="1556100"/>
              <a:ext cx="6858000" cy="3745800"/>
            </a:xfrm>
            <a:prstGeom prst="round2SameRect">
              <a:avLst>
                <a:gd fmla="val 8600" name="adj1"/>
                <a:gd fmla="val 0" name="adj2"/>
              </a:avLst>
            </a:prstGeom>
            <a:noFill/>
            <a:ln>
              <a:noFill/>
            </a:ln>
          </p:spPr>
        </p:pic>
        <p:sp>
          <p:nvSpPr>
            <p:cNvPr id="381" name="Google Shape;381;p71"/>
            <p:cNvSpPr txBox="1"/>
            <p:nvPr/>
          </p:nvSpPr>
          <p:spPr>
            <a:xfrm>
              <a:off x="166208" y="6422867"/>
              <a:ext cx="1578900" cy="246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Ubuntu"/>
                  <a:ea typeface="Ubuntu"/>
                  <a:cs typeface="Ubuntu"/>
                  <a:sym typeface="Ubuntu"/>
                </a:rPr>
                <a:t>© Copyright KodeKloud</a:t>
              </a:r>
              <a:endParaRPr b="0" i="0" sz="800" u="none" cap="none" strike="noStrike">
                <a:solidFill>
                  <a:srgbClr val="FFFFFF"/>
                </a:solidFill>
                <a:latin typeface="Ubuntu"/>
                <a:ea typeface="Ubuntu"/>
                <a:cs typeface="Ubuntu"/>
                <a:sym typeface="Ubuntu"/>
              </a:endParaRPr>
            </a:p>
          </p:txBody>
        </p:sp>
      </p:grpSp>
      <p:sp>
        <p:nvSpPr>
          <p:cNvPr id="382" name="Google Shape;382;p71"/>
          <p:cNvSpPr txBox="1"/>
          <p:nvPr>
            <p:ph type="title"/>
          </p:nvPr>
        </p:nvSpPr>
        <p:spPr>
          <a:xfrm>
            <a:off x="157162" y="2293255"/>
            <a:ext cx="2552400" cy="5571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Ubuntu"/>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83" name="Google Shape;383;p71"/>
          <p:cNvSpPr/>
          <p:nvPr/>
        </p:nvSpPr>
        <p:spPr>
          <a:xfrm>
            <a:off x="3098108" y="496293"/>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01 | </a:t>
            </a:r>
            <a:endParaRPr sz="1100"/>
          </a:p>
        </p:txBody>
      </p:sp>
      <p:sp>
        <p:nvSpPr>
          <p:cNvPr id="384" name="Google Shape;384;p71"/>
          <p:cNvSpPr/>
          <p:nvPr/>
        </p:nvSpPr>
        <p:spPr>
          <a:xfrm>
            <a:off x="3098108" y="1232199"/>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02 | </a:t>
            </a:r>
            <a:endParaRPr sz="1100"/>
          </a:p>
        </p:txBody>
      </p:sp>
      <p:sp>
        <p:nvSpPr>
          <p:cNvPr id="385" name="Google Shape;385;p71"/>
          <p:cNvSpPr/>
          <p:nvPr/>
        </p:nvSpPr>
        <p:spPr>
          <a:xfrm>
            <a:off x="3098108" y="1969043"/>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03 | </a:t>
            </a:r>
            <a:endParaRPr sz="1100"/>
          </a:p>
        </p:txBody>
      </p:sp>
      <p:sp>
        <p:nvSpPr>
          <p:cNvPr id="386" name="Google Shape;386;p71"/>
          <p:cNvSpPr/>
          <p:nvPr/>
        </p:nvSpPr>
        <p:spPr>
          <a:xfrm>
            <a:off x="3098108" y="2704949"/>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04 | </a:t>
            </a:r>
            <a:endParaRPr sz="1100"/>
          </a:p>
        </p:txBody>
      </p:sp>
      <p:sp>
        <p:nvSpPr>
          <p:cNvPr id="387" name="Google Shape;387;p71"/>
          <p:cNvSpPr/>
          <p:nvPr/>
        </p:nvSpPr>
        <p:spPr>
          <a:xfrm>
            <a:off x="3098108" y="3441792"/>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05 | </a:t>
            </a:r>
            <a:endParaRPr sz="1100"/>
          </a:p>
        </p:txBody>
      </p:sp>
      <p:sp>
        <p:nvSpPr>
          <p:cNvPr id="388" name="Google Shape;388;p71"/>
          <p:cNvSpPr/>
          <p:nvPr/>
        </p:nvSpPr>
        <p:spPr>
          <a:xfrm>
            <a:off x="3098108" y="4177698"/>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06 | </a:t>
            </a:r>
            <a:endParaRPr sz="1100"/>
          </a:p>
        </p:txBody>
      </p:sp>
      <p:sp>
        <p:nvSpPr>
          <p:cNvPr id="389" name="Google Shape;389;p71"/>
          <p:cNvSpPr txBox="1"/>
          <p:nvPr>
            <p:ph idx="1" type="body"/>
          </p:nvPr>
        </p:nvSpPr>
        <p:spPr>
          <a:xfrm>
            <a:off x="3883542" y="496293"/>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0" name="Google Shape;390;p71"/>
          <p:cNvSpPr txBox="1"/>
          <p:nvPr>
            <p:ph idx="2" type="body"/>
          </p:nvPr>
        </p:nvSpPr>
        <p:spPr>
          <a:xfrm>
            <a:off x="3883542" y="1232199"/>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1" name="Google Shape;391;p71"/>
          <p:cNvSpPr txBox="1"/>
          <p:nvPr>
            <p:ph idx="3" type="body"/>
          </p:nvPr>
        </p:nvSpPr>
        <p:spPr>
          <a:xfrm>
            <a:off x="3883542" y="1968105"/>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2" name="Google Shape;392;p71"/>
          <p:cNvSpPr txBox="1"/>
          <p:nvPr>
            <p:ph idx="4" type="body"/>
          </p:nvPr>
        </p:nvSpPr>
        <p:spPr>
          <a:xfrm>
            <a:off x="3883542" y="2704011"/>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3" name="Google Shape;393;p71"/>
          <p:cNvSpPr txBox="1"/>
          <p:nvPr>
            <p:ph idx="5" type="body"/>
          </p:nvPr>
        </p:nvSpPr>
        <p:spPr>
          <a:xfrm>
            <a:off x="3883542" y="3439917"/>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4" name="Google Shape;394;p71"/>
          <p:cNvSpPr txBox="1"/>
          <p:nvPr>
            <p:ph idx="6" type="body"/>
          </p:nvPr>
        </p:nvSpPr>
        <p:spPr>
          <a:xfrm>
            <a:off x="3883542" y="4175823"/>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5" name="Google Shape;395;p71"/>
          <p:cNvSpPr/>
          <p:nvPr>
            <p:ph idx="7" type="pic"/>
          </p:nvPr>
        </p:nvSpPr>
        <p:spPr>
          <a:xfrm>
            <a:off x="3163345" y="594464"/>
            <a:ext cx="366300" cy="273300"/>
          </a:xfrm>
          <a:prstGeom prst="rect">
            <a:avLst/>
          </a:prstGeom>
          <a:noFill/>
          <a:ln>
            <a:noFill/>
          </a:ln>
        </p:spPr>
      </p:sp>
      <p:sp>
        <p:nvSpPr>
          <p:cNvPr id="396" name="Google Shape;396;p71"/>
          <p:cNvSpPr/>
          <p:nvPr>
            <p:ph idx="8" type="pic"/>
          </p:nvPr>
        </p:nvSpPr>
        <p:spPr>
          <a:xfrm>
            <a:off x="3163345" y="1330370"/>
            <a:ext cx="366300" cy="273300"/>
          </a:xfrm>
          <a:prstGeom prst="rect">
            <a:avLst/>
          </a:prstGeom>
          <a:noFill/>
          <a:ln>
            <a:noFill/>
          </a:ln>
        </p:spPr>
      </p:sp>
      <p:sp>
        <p:nvSpPr>
          <p:cNvPr id="397" name="Google Shape;397;p71"/>
          <p:cNvSpPr/>
          <p:nvPr>
            <p:ph idx="9" type="pic"/>
          </p:nvPr>
        </p:nvSpPr>
        <p:spPr>
          <a:xfrm>
            <a:off x="3163345" y="2066276"/>
            <a:ext cx="366300" cy="273300"/>
          </a:xfrm>
          <a:prstGeom prst="rect">
            <a:avLst/>
          </a:prstGeom>
          <a:noFill/>
          <a:ln>
            <a:noFill/>
          </a:ln>
        </p:spPr>
      </p:sp>
      <p:sp>
        <p:nvSpPr>
          <p:cNvPr id="398" name="Google Shape;398;p71"/>
          <p:cNvSpPr/>
          <p:nvPr>
            <p:ph idx="13" type="pic"/>
          </p:nvPr>
        </p:nvSpPr>
        <p:spPr>
          <a:xfrm>
            <a:off x="3163345" y="2802182"/>
            <a:ext cx="366300" cy="273300"/>
          </a:xfrm>
          <a:prstGeom prst="rect">
            <a:avLst/>
          </a:prstGeom>
          <a:noFill/>
          <a:ln>
            <a:noFill/>
          </a:ln>
        </p:spPr>
      </p:sp>
      <p:sp>
        <p:nvSpPr>
          <p:cNvPr id="399" name="Google Shape;399;p71"/>
          <p:cNvSpPr/>
          <p:nvPr>
            <p:ph idx="14" type="pic"/>
          </p:nvPr>
        </p:nvSpPr>
        <p:spPr>
          <a:xfrm>
            <a:off x="3163345" y="3538088"/>
            <a:ext cx="366300" cy="273300"/>
          </a:xfrm>
          <a:prstGeom prst="rect">
            <a:avLst/>
          </a:prstGeom>
          <a:noFill/>
          <a:ln>
            <a:noFill/>
          </a:ln>
        </p:spPr>
      </p:sp>
      <p:sp>
        <p:nvSpPr>
          <p:cNvPr id="400" name="Google Shape;400;p71"/>
          <p:cNvSpPr/>
          <p:nvPr>
            <p:ph idx="15" type="pic"/>
          </p:nvPr>
        </p:nvSpPr>
        <p:spPr>
          <a:xfrm>
            <a:off x="3163345" y="4273994"/>
            <a:ext cx="366300" cy="2733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animEffect filter="fade" transition="in">
                                      <p:cBhvr>
                                        <p:cTn dur="500"/>
                                        <p:tgtEl>
                                          <p:spTgt spid="38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animEffect filter="fade" transition="in">
                                      <p:cBhvr>
                                        <p:cTn dur="500"/>
                                        <p:tgtEl>
                                          <p:spTgt spid="38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9">
                                            <p:txEl>
                                              <p:pRg end="2" st="2"/>
                                            </p:txEl>
                                          </p:spTgt>
                                        </p:tgtEl>
                                        <p:attrNameLst>
                                          <p:attrName>style.visibility</p:attrName>
                                        </p:attrNameLst>
                                      </p:cBhvr>
                                      <p:to>
                                        <p:strVal val="visible"/>
                                      </p:to>
                                    </p:set>
                                    <p:animEffect filter="fade" transition="in">
                                      <p:cBhvr>
                                        <p:cTn dur="500"/>
                                        <p:tgtEl>
                                          <p:spTgt spid="38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9">
                                            <p:txEl>
                                              <p:pRg end="3" st="3"/>
                                            </p:txEl>
                                          </p:spTgt>
                                        </p:tgtEl>
                                        <p:attrNameLst>
                                          <p:attrName>style.visibility</p:attrName>
                                        </p:attrNameLst>
                                      </p:cBhvr>
                                      <p:to>
                                        <p:strVal val="visible"/>
                                      </p:to>
                                    </p:set>
                                    <p:animEffect filter="fade" transition="in">
                                      <p:cBhvr>
                                        <p:cTn dur="500"/>
                                        <p:tgtEl>
                                          <p:spTgt spid="38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9">
                                            <p:txEl>
                                              <p:pRg end="4" st="4"/>
                                            </p:txEl>
                                          </p:spTgt>
                                        </p:tgtEl>
                                        <p:attrNameLst>
                                          <p:attrName>style.visibility</p:attrName>
                                        </p:attrNameLst>
                                      </p:cBhvr>
                                      <p:to>
                                        <p:strVal val="visible"/>
                                      </p:to>
                                    </p:set>
                                    <p:animEffect filter="fade" transition="in">
                                      <p:cBhvr>
                                        <p:cTn dur="500"/>
                                        <p:tgtEl>
                                          <p:spTgt spid="38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9">
                                            <p:txEl>
                                              <p:pRg end="5" st="5"/>
                                            </p:txEl>
                                          </p:spTgt>
                                        </p:tgtEl>
                                        <p:attrNameLst>
                                          <p:attrName>style.visibility</p:attrName>
                                        </p:attrNameLst>
                                      </p:cBhvr>
                                      <p:to>
                                        <p:strVal val="visible"/>
                                      </p:to>
                                    </p:set>
                                    <p:animEffect filter="fade" transition="in">
                                      <p:cBhvr>
                                        <p:cTn dur="500"/>
                                        <p:tgtEl>
                                          <p:spTgt spid="38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9">
                                            <p:txEl>
                                              <p:pRg end="6" st="6"/>
                                            </p:txEl>
                                          </p:spTgt>
                                        </p:tgtEl>
                                        <p:attrNameLst>
                                          <p:attrName>style.visibility</p:attrName>
                                        </p:attrNameLst>
                                      </p:cBhvr>
                                      <p:to>
                                        <p:strVal val="visible"/>
                                      </p:to>
                                    </p:set>
                                    <p:animEffect filter="fade" transition="in">
                                      <p:cBhvr>
                                        <p:cTn dur="500"/>
                                        <p:tgtEl>
                                          <p:spTgt spid="38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9">
                                            <p:txEl>
                                              <p:pRg end="7" st="7"/>
                                            </p:txEl>
                                          </p:spTgt>
                                        </p:tgtEl>
                                        <p:attrNameLst>
                                          <p:attrName>style.visibility</p:attrName>
                                        </p:attrNameLst>
                                      </p:cBhvr>
                                      <p:to>
                                        <p:strVal val="visible"/>
                                      </p:to>
                                    </p:set>
                                    <p:animEffect filter="fade" transition="in">
                                      <p:cBhvr>
                                        <p:cTn dur="500"/>
                                        <p:tgtEl>
                                          <p:spTgt spid="38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9">
                                            <p:txEl>
                                              <p:pRg end="8" st="8"/>
                                            </p:txEl>
                                          </p:spTgt>
                                        </p:tgtEl>
                                        <p:attrNameLst>
                                          <p:attrName>style.visibility</p:attrName>
                                        </p:attrNameLst>
                                      </p:cBhvr>
                                      <p:to>
                                        <p:strVal val="visible"/>
                                      </p:to>
                                    </p:set>
                                    <p:animEffect filter="fade" transition="in">
                                      <p:cBhvr>
                                        <p:cTn dur="500"/>
                                        <p:tgtEl>
                                          <p:spTgt spid="38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5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animEffect filter="fade" transition="in">
                                      <p:cBhvr>
                                        <p:cTn dur="500"/>
                                        <p:tgtEl>
                                          <p:spTgt spid="39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animEffect filter="fade" transition="in">
                                      <p:cBhvr>
                                        <p:cTn dur="500"/>
                                        <p:tgtEl>
                                          <p:spTgt spid="39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animEffect filter="fade" transition="in">
                                      <p:cBhvr>
                                        <p:cTn dur="500"/>
                                        <p:tgtEl>
                                          <p:spTgt spid="39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0">
                                            <p:txEl>
                                              <p:pRg end="3" st="3"/>
                                            </p:txEl>
                                          </p:spTgt>
                                        </p:tgtEl>
                                        <p:attrNameLst>
                                          <p:attrName>style.visibility</p:attrName>
                                        </p:attrNameLst>
                                      </p:cBhvr>
                                      <p:to>
                                        <p:strVal val="visible"/>
                                      </p:to>
                                    </p:set>
                                    <p:animEffect filter="fade" transition="in">
                                      <p:cBhvr>
                                        <p:cTn dur="500"/>
                                        <p:tgtEl>
                                          <p:spTgt spid="39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0">
                                            <p:txEl>
                                              <p:pRg end="4" st="4"/>
                                            </p:txEl>
                                          </p:spTgt>
                                        </p:tgtEl>
                                        <p:attrNameLst>
                                          <p:attrName>style.visibility</p:attrName>
                                        </p:attrNameLst>
                                      </p:cBhvr>
                                      <p:to>
                                        <p:strVal val="visible"/>
                                      </p:to>
                                    </p:set>
                                    <p:animEffect filter="fade" transition="in">
                                      <p:cBhvr>
                                        <p:cTn dur="500"/>
                                        <p:tgtEl>
                                          <p:spTgt spid="39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0">
                                            <p:txEl>
                                              <p:pRg end="5" st="5"/>
                                            </p:txEl>
                                          </p:spTgt>
                                        </p:tgtEl>
                                        <p:attrNameLst>
                                          <p:attrName>style.visibility</p:attrName>
                                        </p:attrNameLst>
                                      </p:cBhvr>
                                      <p:to>
                                        <p:strVal val="visible"/>
                                      </p:to>
                                    </p:set>
                                    <p:animEffect filter="fade" transition="in">
                                      <p:cBhvr>
                                        <p:cTn dur="500"/>
                                        <p:tgtEl>
                                          <p:spTgt spid="39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0">
                                            <p:txEl>
                                              <p:pRg end="6" st="6"/>
                                            </p:txEl>
                                          </p:spTgt>
                                        </p:tgtEl>
                                        <p:attrNameLst>
                                          <p:attrName>style.visibility</p:attrName>
                                        </p:attrNameLst>
                                      </p:cBhvr>
                                      <p:to>
                                        <p:strVal val="visible"/>
                                      </p:to>
                                    </p:set>
                                    <p:animEffect filter="fade" transition="in">
                                      <p:cBhvr>
                                        <p:cTn dur="500"/>
                                        <p:tgtEl>
                                          <p:spTgt spid="39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0">
                                            <p:txEl>
                                              <p:pRg end="7" st="7"/>
                                            </p:txEl>
                                          </p:spTgt>
                                        </p:tgtEl>
                                        <p:attrNameLst>
                                          <p:attrName>style.visibility</p:attrName>
                                        </p:attrNameLst>
                                      </p:cBhvr>
                                      <p:to>
                                        <p:strVal val="visible"/>
                                      </p:to>
                                    </p:set>
                                    <p:animEffect filter="fade" transition="in">
                                      <p:cBhvr>
                                        <p:cTn dur="500"/>
                                        <p:tgtEl>
                                          <p:spTgt spid="39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0">
                                            <p:txEl>
                                              <p:pRg end="8" st="8"/>
                                            </p:txEl>
                                          </p:spTgt>
                                        </p:tgtEl>
                                        <p:attrNameLst>
                                          <p:attrName>style.visibility</p:attrName>
                                        </p:attrNameLst>
                                      </p:cBhvr>
                                      <p:to>
                                        <p:strVal val="visible"/>
                                      </p:to>
                                    </p:set>
                                    <p:animEffect filter="fade" transition="in">
                                      <p:cBhvr>
                                        <p:cTn dur="500"/>
                                        <p:tgtEl>
                                          <p:spTgt spid="39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1">
                                            <p:txEl>
                                              <p:pRg end="0" st="0"/>
                                            </p:txEl>
                                          </p:spTgt>
                                        </p:tgtEl>
                                        <p:attrNameLst>
                                          <p:attrName>style.visibility</p:attrName>
                                        </p:attrNameLst>
                                      </p:cBhvr>
                                      <p:to>
                                        <p:strVal val="visible"/>
                                      </p:to>
                                    </p:set>
                                    <p:animEffect filter="fade" transition="in">
                                      <p:cBhvr>
                                        <p:cTn dur="500"/>
                                        <p:tgtEl>
                                          <p:spTgt spid="39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1">
                                            <p:txEl>
                                              <p:pRg end="1" st="1"/>
                                            </p:txEl>
                                          </p:spTgt>
                                        </p:tgtEl>
                                        <p:attrNameLst>
                                          <p:attrName>style.visibility</p:attrName>
                                        </p:attrNameLst>
                                      </p:cBhvr>
                                      <p:to>
                                        <p:strVal val="visible"/>
                                      </p:to>
                                    </p:set>
                                    <p:animEffect filter="fade" transition="in">
                                      <p:cBhvr>
                                        <p:cTn dur="500"/>
                                        <p:tgtEl>
                                          <p:spTgt spid="39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1">
                                            <p:txEl>
                                              <p:pRg end="2" st="2"/>
                                            </p:txEl>
                                          </p:spTgt>
                                        </p:tgtEl>
                                        <p:attrNameLst>
                                          <p:attrName>style.visibility</p:attrName>
                                        </p:attrNameLst>
                                      </p:cBhvr>
                                      <p:to>
                                        <p:strVal val="visible"/>
                                      </p:to>
                                    </p:set>
                                    <p:animEffect filter="fade" transition="in">
                                      <p:cBhvr>
                                        <p:cTn dur="500"/>
                                        <p:tgtEl>
                                          <p:spTgt spid="39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1">
                                            <p:txEl>
                                              <p:pRg end="3" st="3"/>
                                            </p:txEl>
                                          </p:spTgt>
                                        </p:tgtEl>
                                        <p:attrNameLst>
                                          <p:attrName>style.visibility</p:attrName>
                                        </p:attrNameLst>
                                      </p:cBhvr>
                                      <p:to>
                                        <p:strVal val="visible"/>
                                      </p:to>
                                    </p:set>
                                    <p:animEffect filter="fade" transition="in">
                                      <p:cBhvr>
                                        <p:cTn dur="500"/>
                                        <p:tgtEl>
                                          <p:spTgt spid="39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1">
                                            <p:txEl>
                                              <p:pRg end="4" st="4"/>
                                            </p:txEl>
                                          </p:spTgt>
                                        </p:tgtEl>
                                        <p:attrNameLst>
                                          <p:attrName>style.visibility</p:attrName>
                                        </p:attrNameLst>
                                      </p:cBhvr>
                                      <p:to>
                                        <p:strVal val="visible"/>
                                      </p:to>
                                    </p:set>
                                    <p:animEffect filter="fade" transition="in">
                                      <p:cBhvr>
                                        <p:cTn dur="500"/>
                                        <p:tgtEl>
                                          <p:spTgt spid="39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1">
                                            <p:txEl>
                                              <p:pRg end="5" st="5"/>
                                            </p:txEl>
                                          </p:spTgt>
                                        </p:tgtEl>
                                        <p:attrNameLst>
                                          <p:attrName>style.visibility</p:attrName>
                                        </p:attrNameLst>
                                      </p:cBhvr>
                                      <p:to>
                                        <p:strVal val="visible"/>
                                      </p:to>
                                    </p:set>
                                    <p:animEffect filter="fade" transition="in">
                                      <p:cBhvr>
                                        <p:cTn dur="500"/>
                                        <p:tgtEl>
                                          <p:spTgt spid="39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1">
                                            <p:txEl>
                                              <p:pRg end="6" st="6"/>
                                            </p:txEl>
                                          </p:spTgt>
                                        </p:tgtEl>
                                        <p:attrNameLst>
                                          <p:attrName>style.visibility</p:attrName>
                                        </p:attrNameLst>
                                      </p:cBhvr>
                                      <p:to>
                                        <p:strVal val="visible"/>
                                      </p:to>
                                    </p:set>
                                    <p:animEffect filter="fade" transition="in">
                                      <p:cBhvr>
                                        <p:cTn dur="500"/>
                                        <p:tgtEl>
                                          <p:spTgt spid="39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1">
                                            <p:txEl>
                                              <p:pRg end="7" st="7"/>
                                            </p:txEl>
                                          </p:spTgt>
                                        </p:tgtEl>
                                        <p:attrNameLst>
                                          <p:attrName>style.visibility</p:attrName>
                                        </p:attrNameLst>
                                      </p:cBhvr>
                                      <p:to>
                                        <p:strVal val="visible"/>
                                      </p:to>
                                    </p:set>
                                    <p:animEffect filter="fade" transition="in">
                                      <p:cBhvr>
                                        <p:cTn dur="500"/>
                                        <p:tgtEl>
                                          <p:spTgt spid="39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1">
                                            <p:txEl>
                                              <p:pRg end="8" st="8"/>
                                            </p:txEl>
                                          </p:spTgt>
                                        </p:tgtEl>
                                        <p:attrNameLst>
                                          <p:attrName>style.visibility</p:attrName>
                                        </p:attrNameLst>
                                      </p:cBhvr>
                                      <p:to>
                                        <p:strVal val="visible"/>
                                      </p:to>
                                    </p:set>
                                    <p:animEffect filter="fade" transition="in">
                                      <p:cBhvr>
                                        <p:cTn dur="500"/>
                                        <p:tgtEl>
                                          <p:spTgt spid="39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2">
                                            <p:txEl>
                                              <p:pRg end="0" st="0"/>
                                            </p:txEl>
                                          </p:spTgt>
                                        </p:tgtEl>
                                        <p:attrNameLst>
                                          <p:attrName>style.visibility</p:attrName>
                                        </p:attrNameLst>
                                      </p:cBhvr>
                                      <p:to>
                                        <p:strVal val="visible"/>
                                      </p:to>
                                    </p:set>
                                    <p:animEffect filter="fade" transition="in">
                                      <p:cBhvr>
                                        <p:cTn dur="500"/>
                                        <p:tgtEl>
                                          <p:spTgt spid="39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2">
                                            <p:txEl>
                                              <p:pRg end="1" st="1"/>
                                            </p:txEl>
                                          </p:spTgt>
                                        </p:tgtEl>
                                        <p:attrNameLst>
                                          <p:attrName>style.visibility</p:attrName>
                                        </p:attrNameLst>
                                      </p:cBhvr>
                                      <p:to>
                                        <p:strVal val="visible"/>
                                      </p:to>
                                    </p:set>
                                    <p:animEffect filter="fade" transition="in">
                                      <p:cBhvr>
                                        <p:cTn dur="500"/>
                                        <p:tgtEl>
                                          <p:spTgt spid="39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2">
                                            <p:txEl>
                                              <p:pRg end="2" st="2"/>
                                            </p:txEl>
                                          </p:spTgt>
                                        </p:tgtEl>
                                        <p:attrNameLst>
                                          <p:attrName>style.visibility</p:attrName>
                                        </p:attrNameLst>
                                      </p:cBhvr>
                                      <p:to>
                                        <p:strVal val="visible"/>
                                      </p:to>
                                    </p:set>
                                    <p:animEffect filter="fade" transition="in">
                                      <p:cBhvr>
                                        <p:cTn dur="500"/>
                                        <p:tgtEl>
                                          <p:spTgt spid="39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2">
                                            <p:txEl>
                                              <p:pRg end="3" st="3"/>
                                            </p:txEl>
                                          </p:spTgt>
                                        </p:tgtEl>
                                        <p:attrNameLst>
                                          <p:attrName>style.visibility</p:attrName>
                                        </p:attrNameLst>
                                      </p:cBhvr>
                                      <p:to>
                                        <p:strVal val="visible"/>
                                      </p:to>
                                    </p:set>
                                    <p:animEffect filter="fade" transition="in">
                                      <p:cBhvr>
                                        <p:cTn dur="500"/>
                                        <p:tgtEl>
                                          <p:spTgt spid="39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2">
                                            <p:txEl>
                                              <p:pRg end="4" st="4"/>
                                            </p:txEl>
                                          </p:spTgt>
                                        </p:tgtEl>
                                        <p:attrNameLst>
                                          <p:attrName>style.visibility</p:attrName>
                                        </p:attrNameLst>
                                      </p:cBhvr>
                                      <p:to>
                                        <p:strVal val="visible"/>
                                      </p:to>
                                    </p:set>
                                    <p:animEffect filter="fade" transition="in">
                                      <p:cBhvr>
                                        <p:cTn dur="500"/>
                                        <p:tgtEl>
                                          <p:spTgt spid="39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2">
                                            <p:txEl>
                                              <p:pRg end="5" st="5"/>
                                            </p:txEl>
                                          </p:spTgt>
                                        </p:tgtEl>
                                        <p:attrNameLst>
                                          <p:attrName>style.visibility</p:attrName>
                                        </p:attrNameLst>
                                      </p:cBhvr>
                                      <p:to>
                                        <p:strVal val="visible"/>
                                      </p:to>
                                    </p:set>
                                    <p:animEffect filter="fade" transition="in">
                                      <p:cBhvr>
                                        <p:cTn dur="500"/>
                                        <p:tgtEl>
                                          <p:spTgt spid="39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2">
                                            <p:txEl>
                                              <p:pRg end="6" st="6"/>
                                            </p:txEl>
                                          </p:spTgt>
                                        </p:tgtEl>
                                        <p:attrNameLst>
                                          <p:attrName>style.visibility</p:attrName>
                                        </p:attrNameLst>
                                      </p:cBhvr>
                                      <p:to>
                                        <p:strVal val="visible"/>
                                      </p:to>
                                    </p:set>
                                    <p:animEffect filter="fade" transition="in">
                                      <p:cBhvr>
                                        <p:cTn dur="500"/>
                                        <p:tgtEl>
                                          <p:spTgt spid="39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2">
                                            <p:txEl>
                                              <p:pRg end="7" st="7"/>
                                            </p:txEl>
                                          </p:spTgt>
                                        </p:tgtEl>
                                        <p:attrNameLst>
                                          <p:attrName>style.visibility</p:attrName>
                                        </p:attrNameLst>
                                      </p:cBhvr>
                                      <p:to>
                                        <p:strVal val="visible"/>
                                      </p:to>
                                    </p:set>
                                    <p:animEffect filter="fade" transition="in">
                                      <p:cBhvr>
                                        <p:cTn dur="500"/>
                                        <p:tgtEl>
                                          <p:spTgt spid="39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2">
                                            <p:txEl>
                                              <p:pRg end="8" st="8"/>
                                            </p:txEl>
                                          </p:spTgt>
                                        </p:tgtEl>
                                        <p:attrNameLst>
                                          <p:attrName>style.visibility</p:attrName>
                                        </p:attrNameLst>
                                      </p:cBhvr>
                                      <p:to>
                                        <p:strVal val="visible"/>
                                      </p:to>
                                    </p:set>
                                    <p:animEffect filter="fade" transition="in">
                                      <p:cBhvr>
                                        <p:cTn dur="500"/>
                                        <p:tgtEl>
                                          <p:spTgt spid="39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393">
                                            <p:txEl>
                                              <p:pRg end="0" st="0"/>
                                            </p:txEl>
                                          </p:spTgt>
                                        </p:tgtEl>
                                        <p:attrNameLst>
                                          <p:attrName>style.visibility</p:attrName>
                                        </p:attrNameLst>
                                      </p:cBhvr>
                                      <p:to>
                                        <p:strVal val="visible"/>
                                      </p:to>
                                    </p:set>
                                    <p:animEffect filter="fade" transition="in">
                                      <p:cBhvr>
                                        <p:cTn dur="500"/>
                                        <p:tgtEl>
                                          <p:spTgt spid="39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3">
                                            <p:txEl>
                                              <p:pRg end="1" st="1"/>
                                            </p:txEl>
                                          </p:spTgt>
                                        </p:tgtEl>
                                        <p:attrNameLst>
                                          <p:attrName>style.visibility</p:attrName>
                                        </p:attrNameLst>
                                      </p:cBhvr>
                                      <p:to>
                                        <p:strVal val="visible"/>
                                      </p:to>
                                    </p:set>
                                    <p:animEffect filter="fade" transition="in">
                                      <p:cBhvr>
                                        <p:cTn dur="500"/>
                                        <p:tgtEl>
                                          <p:spTgt spid="39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3">
                                            <p:txEl>
                                              <p:pRg end="2" st="2"/>
                                            </p:txEl>
                                          </p:spTgt>
                                        </p:tgtEl>
                                        <p:attrNameLst>
                                          <p:attrName>style.visibility</p:attrName>
                                        </p:attrNameLst>
                                      </p:cBhvr>
                                      <p:to>
                                        <p:strVal val="visible"/>
                                      </p:to>
                                    </p:set>
                                    <p:animEffect filter="fade" transition="in">
                                      <p:cBhvr>
                                        <p:cTn dur="500"/>
                                        <p:tgtEl>
                                          <p:spTgt spid="39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3">
                                            <p:txEl>
                                              <p:pRg end="3" st="3"/>
                                            </p:txEl>
                                          </p:spTgt>
                                        </p:tgtEl>
                                        <p:attrNameLst>
                                          <p:attrName>style.visibility</p:attrName>
                                        </p:attrNameLst>
                                      </p:cBhvr>
                                      <p:to>
                                        <p:strVal val="visible"/>
                                      </p:to>
                                    </p:set>
                                    <p:animEffect filter="fade" transition="in">
                                      <p:cBhvr>
                                        <p:cTn dur="500"/>
                                        <p:tgtEl>
                                          <p:spTgt spid="39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3">
                                            <p:txEl>
                                              <p:pRg end="4" st="4"/>
                                            </p:txEl>
                                          </p:spTgt>
                                        </p:tgtEl>
                                        <p:attrNameLst>
                                          <p:attrName>style.visibility</p:attrName>
                                        </p:attrNameLst>
                                      </p:cBhvr>
                                      <p:to>
                                        <p:strVal val="visible"/>
                                      </p:to>
                                    </p:set>
                                    <p:animEffect filter="fade" transition="in">
                                      <p:cBhvr>
                                        <p:cTn dur="500"/>
                                        <p:tgtEl>
                                          <p:spTgt spid="39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3">
                                            <p:txEl>
                                              <p:pRg end="5" st="5"/>
                                            </p:txEl>
                                          </p:spTgt>
                                        </p:tgtEl>
                                        <p:attrNameLst>
                                          <p:attrName>style.visibility</p:attrName>
                                        </p:attrNameLst>
                                      </p:cBhvr>
                                      <p:to>
                                        <p:strVal val="visible"/>
                                      </p:to>
                                    </p:set>
                                    <p:animEffect filter="fade" transition="in">
                                      <p:cBhvr>
                                        <p:cTn dur="500"/>
                                        <p:tgtEl>
                                          <p:spTgt spid="39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3">
                                            <p:txEl>
                                              <p:pRg end="6" st="6"/>
                                            </p:txEl>
                                          </p:spTgt>
                                        </p:tgtEl>
                                        <p:attrNameLst>
                                          <p:attrName>style.visibility</p:attrName>
                                        </p:attrNameLst>
                                      </p:cBhvr>
                                      <p:to>
                                        <p:strVal val="visible"/>
                                      </p:to>
                                    </p:set>
                                    <p:animEffect filter="fade" transition="in">
                                      <p:cBhvr>
                                        <p:cTn dur="500"/>
                                        <p:tgtEl>
                                          <p:spTgt spid="39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3">
                                            <p:txEl>
                                              <p:pRg end="7" st="7"/>
                                            </p:txEl>
                                          </p:spTgt>
                                        </p:tgtEl>
                                        <p:attrNameLst>
                                          <p:attrName>style.visibility</p:attrName>
                                        </p:attrNameLst>
                                      </p:cBhvr>
                                      <p:to>
                                        <p:strVal val="visible"/>
                                      </p:to>
                                    </p:set>
                                    <p:animEffect filter="fade" transition="in">
                                      <p:cBhvr>
                                        <p:cTn dur="500"/>
                                        <p:tgtEl>
                                          <p:spTgt spid="39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3">
                                            <p:txEl>
                                              <p:pRg end="8" st="8"/>
                                            </p:txEl>
                                          </p:spTgt>
                                        </p:tgtEl>
                                        <p:attrNameLst>
                                          <p:attrName>style.visibility</p:attrName>
                                        </p:attrNameLst>
                                      </p:cBhvr>
                                      <p:to>
                                        <p:strVal val="visible"/>
                                      </p:to>
                                    </p:set>
                                    <p:animEffect filter="fade" transition="in">
                                      <p:cBhvr>
                                        <p:cTn dur="500"/>
                                        <p:tgtEl>
                                          <p:spTgt spid="39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394">
                                            <p:txEl>
                                              <p:pRg end="0" st="0"/>
                                            </p:txEl>
                                          </p:spTgt>
                                        </p:tgtEl>
                                        <p:attrNameLst>
                                          <p:attrName>style.visibility</p:attrName>
                                        </p:attrNameLst>
                                      </p:cBhvr>
                                      <p:to>
                                        <p:strVal val="visible"/>
                                      </p:to>
                                    </p:set>
                                    <p:animEffect filter="fade" transition="in">
                                      <p:cBhvr>
                                        <p:cTn dur="500"/>
                                        <p:tgtEl>
                                          <p:spTgt spid="39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4">
                                            <p:txEl>
                                              <p:pRg end="1" st="1"/>
                                            </p:txEl>
                                          </p:spTgt>
                                        </p:tgtEl>
                                        <p:attrNameLst>
                                          <p:attrName>style.visibility</p:attrName>
                                        </p:attrNameLst>
                                      </p:cBhvr>
                                      <p:to>
                                        <p:strVal val="visible"/>
                                      </p:to>
                                    </p:set>
                                    <p:animEffect filter="fade" transition="in">
                                      <p:cBhvr>
                                        <p:cTn dur="500"/>
                                        <p:tgtEl>
                                          <p:spTgt spid="39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4">
                                            <p:txEl>
                                              <p:pRg end="2" st="2"/>
                                            </p:txEl>
                                          </p:spTgt>
                                        </p:tgtEl>
                                        <p:attrNameLst>
                                          <p:attrName>style.visibility</p:attrName>
                                        </p:attrNameLst>
                                      </p:cBhvr>
                                      <p:to>
                                        <p:strVal val="visible"/>
                                      </p:to>
                                    </p:set>
                                    <p:animEffect filter="fade" transition="in">
                                      <p:cBhvr>
                                        <p:cTn dur="500"/>
                                        <p:tgtEl>
                                          <p:spTgt spid="39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4">
                                            <p:txEl>
                                              <p:pRg end="3" st="3"/>
                                            </p:txEl>
                                          </p:spTgt>
                                        </p:tgtEl>
                                        <p:attrNameLst>
                                          <p:attrName>style.visibility</p:attrName>
                                        </p:attrNameLst>
                                      </p:cBhvr>
                                      <p:to>
                                        <p:strVal val="visible"/>
                                      </p:to>
                                    </p:set>
                                    <p:animEffect filter="fade" transition="in">
                                      <p:cBhvr>
                                        <p:cTn dur="500"/>
                                        <p:tgtEl>
                                          <p:spTgt spid="39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4">
                                            <p:txEl>
                                              <p:pRg end="4" st="4"/>
                                            </p:txEl>
                                          </p:spTgt>
                                        </p:tgtEl>
                                        <p:attrNameLst>
                                          <p:attrName>style.visibility</p:attrName>
                                        </p:attrNameLst>
                                      </p:cBhvr>
                                      <p:to>
                                        <p:strVal val="visible"/>
                                      </p:to>
                                    </p:set>
                                    <p:animEffect filter="fade" transition="in">
                                      <p:cBhvr>
                                        <p:cTn dur="500"/>
                                        <p:tgtEl>
                                          <p:spTgt spid="39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4">
                                            <p:txEl>
                                              <p:pRg end="5" st="5"/>
                                            </p:txEl>
                                          </p:spTgt>
                                        </p:tgtEl>
                                        <p:attrNameLst>
                                          <p:attrName>style.visibility</p:attrName>
                                        </p:attrNameLst>
                                      </p:cBhvr>
                                      <p:to>
                                        <p:strVal val="visible"/>
                                      </p:to>
                                    </p:set>
                                    <p:animEffect filter="fade" transition="in">
                                      <p:cBhvr>
                                        <p:cTn dur="500"/>
                                        <p:tgtEl>
                                          <p:spTgt spid="39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4">
                                            <p:txEl>
                                              <p:pRg end="6" st="6"/>
                                            </p:txEl>
                                          </p:spTgt>
                                        </p:tgtEl>
                                        <p:attrNameLst>
                                          <p:attrName>style.visibility</p:attrName>
                                        </p:attrNameLst>
                                      </p:cBhvr>
                                      <p:to>
                                        <p:strVal val="visible"/>
                                      </p:to>
                                    </p:set>
                                    <p:animEffect filter="fade" transition="in">
                                      <p:cBhvr>
                                        <p:cTn dur="500"/>
                                        <p:tgtEl>
                                          <p:spTgt spid="39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4">
                                            <p:txEl>
                                              <p:pRg end="7" st="7"/>
                                            </p:txEl>
                                          </p:spTgt>
                                        </p:tgtEl>
                                        <p:attrNameLst>
                                          <p:attrName>style.visibility</p:attrName>
                                        </p:attrNameLst>
                                      </p:cBhvr>
                                      <p:to>
                                        <p:strVal val="visible"/>
                                      </p:to>
                                    </p:set>
                                    <p:animEffect filter="fade" transition="in">
                                      <p:cBhvr>
                                        <p:cTn dur="500"/>
                                        <p:tgtEl>
                                          <p:spTgt spid="39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4">
                                            <p:txEl>
                                              <p:pRg end="8" st="8"/>
                                            </p:txEl>
                                          </p:spTgt>
                                        </p:tgtEl>
                                        <p:attrNameLst>
                                          <p:attrName>style.visibility</p:attrName>
                                        </p:attrNameLst>
                                      </p:cBhvr>
                                      <p:to>
                                        <p:strVal val="visible"/>
                                      </p:to>
                                    </p:set>
                                    <p:animEffect filter="fade" transition="in">
                                      <p:cBhvr>
                                        <p:cTn dur="500"/>
                                        <p:tgtEl>
                                          <p:spTgt spid="39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_03">
  <p:cSld name="Introduction_03">
    <p:spTree>
      <p:nvGrpSpPr>
        <p:cNvPr id="401" name="Shape 401"/>
        <p:cNvGrpSpPr/>
        <p:nvPr/>
      </p:nvGrpSpPr>
      <p:grpSpPr>
        <a:xfrm>
          <a:off x="0" y="0"/>
          <a:ext cx="0" cy="0"/>
          <a:chOff x="0" y="0"/>
          <a:chExt cx="0" cy="0"/>
        </a:xfrm>
      </p:grpSpPr>
      <p:grpSp>
        <p:nvGrpSpPr>
          <p:cNvPr id="402" name="Google Shape;402;p72"/>
          <p:cNvGrpSpPr/>
          <p:nvPr/>
        </p:nvGrpSpPr>
        <p:grpSpPr>
          <a:xfrm>
            <a:off x="-49" y="0"/>
            <a:ext cx="2809350" cy="5143500"/>
            <a:chOff x="-65" y="0"/>
            <a:chExt cx="3745800" cy="6858000"/>
          </a:xfrm>
        </p:grpSpPr>
        <p:pic>
          <p:nvPicPr>
            <p:cNvPr descr="A picture containing aqua, blue, turquoise, teal&#10;&#10;Description automatically generated" id="403" name="Google Shape;403;p72"/>
            <p:cNvPicPr preferRelativeResize="0"/>
            <p:nvPr/>
          </p:nvPicPr>
          <p:blipFill rotWithShape="1">
            <a:blip r:embed="rId2">
              <a:alphaModFix/>
            </a:blip>
            <a:srcRect b="0" l="40638" r="24572" t="0"/>
            <a:stretch/>
          </p:blipFill>
          <p:spPr>
            <a:xfrm flipH="1" rot="5400000">
              <a:off x="-1556165" y="1556100"/>
              <a:ext cx="6858000" cy="3745800"/>
            </a:xfrm>
            <a:prstGeom prst="round2SameRect">
              <a:avLst>
                <a:gd fmla="val 8600" name="adj1"/>
                <a:gd fmla="val 0" name="adj2"/>
              </a:avLst>
            </a:prstGeom>
            <a:noFill/>
            <a:ln>
              <a:noFill/>
            </a:ln>
          </p:spPr>
        </p:pic>
        <p:sp>
          <p:nvSpPr>
            <p:cNvPr id="404" name="Google Shape;404;p72"/>
            <p:cNvSpPr txBox="1"/>
            <p:nvPr/>
          </p:nvSpPr>
          <p:spPr>
            <a:xfrm>
              <a:off x="166208" y="6422867"/>
              <a:ext cx="1578900" cy="246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Ubuntu"/>
                  <a:ea typeface="Ubuntu"/>
                  <a:cs typeface="Ubuntu"/>
                  <a:sym typeface="Ubuntu"/>
                </a:rPr>
                <a:t>© Copyright KodeKloud</a:t>
              </a:r>
              <a:endParaRPr b="0" i="0" sz="800" u="none" cap="none" strike="noStrike">
                <a:solidFill>
                  <a:srgbClr val="FFFFFF"/>
                </a:solidFill>
                <a:latin typeface="Ubuntu"/>
                <a:ea typeface="Ubuntu"/>
                <a:cs typeface="Ubuntu"/>
                <a:sym typeface="Ubuntu"/>
              </a:endParaRPr>
            </a:p>
          </p:txBody>
        </p:sp>
      </p:grpSp>
      <p:sp>
        <p:nvSpPr>
          <p:cNvPr id="405" name="Google Shape;405;p72"/>
          <p:cNvSpPr txBox="1"/>
          <p:nvPr>
            <p:ph type="title"/>
          </p:nvPr>
        </p:nvSpPr>
        <p:spPr>
          <a:xfrm>
            <a:off x="157162" y="2293255"/>
            <a:ext cx="2552400" cy="5571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Ubuntu"/>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06" name="Google Shape;406;p72"/>
          <p:cNvSpPr/>
          <p:nvPr/>
        </p:nvSpPr>
        <p:spPr>
          <a:xfrm>
            <a:off x="3098108" y="496293"/>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01 | </a:t>
            </a:r>
            <a:endParaRPr sz="1100"/>
          </a:p>
        </p:txBody>
      </p:sp>
      <p:sp>
        <p:nvSpPr>
          <p:cNvPr id="407" name="Google Shape;407;p72"/>
          <p:cNvSpPr/>
          <p:nvPr/>
        </p:nvSpPr>
        <p:spPr>
          <a:xfrm>
            <a:off x="3098108" y="1232199"/>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02 | </a:t>
            </a:r>
            <a:endParaRPr sz="1100"/>
          </a:p>
        </p:txBody>
      </p:sp>
      <p:sp>
        <p:nvSpPr>
          <p:cNvPr id="408" name="Google Shape;408;p72"/>
          <p:cNvSpPr/>
          <p:nvPr/>
        </p:nvSpPr>
        <p:spPr>
          <a:xfrm>
            <a:off x="3098108" y="1969043"/>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03 | </a:t>
            </a:r>
            <a:endParaRPr sz="1100"/>
          </a:p>
        </p:txBody>
      </p:sp>
      <p:sp>
        <p:nvSpPr>
          <p:cNvPr id="409" name="Google Shape;409;p72"/>
          <p:cNvSpPr/>
          <p:nvPr/>
        </p:nvSpPr>
        <p:spPr>
          <a:xfrm>
            <a:off x="3098108" y="2704949"/>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04 | </a:t>
            </a:r>
            <a:endParaRPr sz="1100"/>
          </a:p>
        </p:txBody>
      </p:sp>
      <p:sp>
        <p:nvSpPr>
          <p:cNvPr id="410" name="Google Shape;410;p72"/>
          <p:cNvSpPr/>
          <p:nvPr/>
        </p:nvSpPr>
        <p:spPr>
          <a:xfrm>
            <a:off x="3098108" y="3441792"/>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05 | </a:t>
            </a:r>
            <a:endParaRPr sz="1100"/>
          </a:p>
        </p:txBody>
      </p:sp>
      <p:sp>
        <p:nvSpPr>
          <p:cNvPr id="411" name="Google Shape;411;p72"/>
          <p:cNvSpPr/>
          <p:nvPr/>
        </p:nvSpPr>
        <p:spPr>
          <a:xfrm>
            <a:off x="3098108" y="4177698"/>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06 | </a:t>
            </a:r>
            <a:endParaRPr sz="1100"/>
          </a:p>
        </p:txBody>
      </p:sp>
      <p:sp>
        <p:nvSpPr>
          <p:cNvPr id="412" name="Google Shape;412;p72"/>
          <p:cNvSpPr/>
          <p:nvPr/>
        </p:nvSpPr>
        <p:spPr>
          <a:xfrm>
            <a:off x="5958618" y="496293"/>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07 | </a:t>
            </a:r>
            <a:endParaRPr sz="1100"/>
          </a:p>
        </p:txBody>
      </p:sp>
      <p:sp>
        <p:nvSpPr>
          <p:cNvPr id="413" name="Google Shape;413;p72"/>
          <p:cNvSpPr/>
          <p:nvPr/>
        </p:nvSpPr>
        <p:spPr>
          <a:xfrm>
            <a:off x="5958618" y="1232199"/>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08 | </a:t>
            </a:r>
            <a:endParaRPr sz="1100"/>
          </a:p>
        </p:txBody>
      </p:sp>
      <p:sp>
        <p:nvSpPr>
          <p:cNvPr id="414" name="Google Shape;414;p72"/>
          <p:cNvSpPr/>
          <p:nvPr/>
        </p:nvSpPr>
        <p:spPr>
          <a:xfrm>
            <a:off x="5958618" y="1969043"/>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09 | </a:t>
            </a:r>
            <a:endParaRPr sz="1100"/>
          </a:p>
        </p:txBody>
      </p:sp>
      <p:sp>
        <p:nvSpPr>
          <p:cNvPr id="415" name="Google Shape;415;p72"/>
          <p:cNvSpPr/>
          <p:nvPr/>
        </p:nvSpPr>
        <p:spPr>
          <a:xfrm>
            <a:off x="5958618" y="2704949"/>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10 | </a:t>
            </a:r>
            <a:endParaRPr sz="1100"/>
          </a:p>
        </p:txBody>
      </p:sp>
      <p:sp>
        <p:nvSpPr>
          <p:cNvPr id="416" name="Google Shape;416;p72"/>
          <p:cNvSpPr/>
          <p:nvPr/>
        </p:nvSpPr>
        <p:spPr>
          <a:xfrm>
            <a:off x="5958618" y="3441792"/>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11 | </a:t>
            </a:r>
            <a:endParaRPr sz="1100"/>
          </a:p>
        </p:txBody>
      </p:sp>
      <p:sp>
        <p:nvSpPr>
          <p:cNvPr id="417" name="Google Shape;417;p72"/>
          <p:cNvSpPr/>
          <p:nvPr/>
        </p:nvSpPr>
        <p:spPr>
          <a:xfrm>
            <a:off x="5958618" y="4177698"/>
            <a:ext cx="25716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12 | </a:t>
            </a:r>
            <a:endParaRPr sz="1100"/>
          </a:p>
        </p:txBody>
      </p:sp>
      <p:sp>
        <p:nvSpPr>
          <p:cNvPr id="418" name="Google Shape;418;p72"/>
          <p:cNvSpPr txBox="1"/>
          <p:nvPr>
            <p:ph idx="1" type="body"/>
          </p:nvPr>
        </p:nvSpPr>
        <p:spPr>
          <a:xfrm>
            <a:off x="3460898" y="496293"/>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19" name="Google Shape;419;p72"/>
          <p:cNvSpPr txBox="1"/>
          <p:nvPr>
            <p:ph idx="2" type="body"/>
          </p:nvPr>
        </p:nvSpPr>
        <p:spPr>
          <a:xfrm>
            <a:off x="3460898" y="1232199"/>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0" name="Google Shape;420;p72"/>
          <p:cNvSpPr txBox="1"/>
          <p:nvPr>
            <p:ph idx="3" type="body"/>
          </p:nvPr>
        </p:nvSpPr>
        <p:spPr>
          <a:xfrm>
            <a:off x="3460898" y="1968105"/>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1" name="Google Shape;421;p72"/>
          <p:cNvSpPr txBox="1"/>
          <p:nvPr>
            <p:ph idx="4" type="body"/>
          </p:nvPr>
        </p:nvSpPr>
        <p:spPr>
          <a:xfrm>
            <a:off x="3460898" y="2704011"/>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2" name="Google Shape;422;p72"/>
          <p:cNvSpPr txBox="1"/>
          <p:nvPr>
            <p:ph idx="5" type="body"/>
          </p:nvPr>
        </p:nvSpPr>
        <p:spPr>
          <a:xfrm>
            <a:off x="3460898" y="3439917"/>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3" name="Google Shape;423;p72"/>
          <p:cNvSpPr txBox="1"/>
          <p:nvPr>
            <p:ph idx="6" type="body"/>
          </p:nvPr>
        </p:nvSpPr>
        <p:spPr>
          <a:xfrm>
            <a:off x="3460898" y="4175823"/>
            <a:ext cx="22089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4" name="Google Shape;424;p72"/>
          <p:cNvSpPr txBox="1"/>
          <p:nvPr>
            <p:ph idx="7" type="body"/>
          </p:nvPr>
        </p:nvSpPr>
        <p:spPr>
          <a:xfrm>
            <a:off x="6331688" y="496293"/>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5" name="Google Shape;425;p72"/>
          <p:cNvSpPr txBox="1"/>
          <p:nvPr>
            <p:ph idx="8" type="body"/>
          </p:nvPr>
        </p:nvSpPr>
        <p:spPr>
          <a:xfrm>
            <a:off x="6331688" y="1232199"/>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6" name="Google Shape;426;p72"/>
          <p:cNvSpPr txBox="1"/>
          <p:nvPr>
            <p:ph idx="9" type="body"/>
          </p:nvPr>
        </p:nvSpPr>
        <p:spPr>
          <a:xfrm>
            <a:off x="6331688" y="1968105"/>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7" name="Google Shape;427;p72"/>
          <p:cNvSpPr txBox="1"/>
          <p:nvPr>
            <p:ph idx="13" type="body"/>
          </p:nvPr>
        </p:nvSpPr>
        <p:spPr>
          <a:xfrm>
            <a:off x="6331688" y="2704011"/>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8" name="Google Shape;428;p72"/>
          <p:cNvSpPr txBox="1"/>
          <p:nvPr>
            <p:ph idx="14" type="body"/>
          </p:nvPr>
        </p:nvSpPr>
        <p:spPr>
          <a:xfrm>
            <a:off x="6331688" y="3439917"/>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9" name="Google Shape;429;p72"/>
          <p:cNvSpPr txBox="1"/>
          <p:nvPr>
            <p:ph idx="15" type="body"/>
          </p:nvPr>
        </p:nvSpPr>
        <p:spPr>
          <a:xfrm>
            <a:off x="6331688" y="4175823"/>
            <a:ext cx="21987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animEffect filter="fade" transition="in">
                                      <p:cBhvr>
                                        <p:cTn dur="500"/>
                                        <p:tgtEl>
                                          <p:spTgt spid="4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animEffect filter="fade" transition="in">
                                      <p:cBhvr>
                                        <p:cTn dur="500"/>
                                        <p:tgtEl>
                                          <p:spTgt spid="41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8">
                                            <p:txEl>
                                              <p:pRg end="2" st="2"/>
                                            </p:txEl>
                                          </p:spTgt>
                                        </p:tgtEl>
                                        <p:attrNameLst>
                                          <p:attrName>style.visibility</p:attrName>
                                        </p:attrNameLst>
                                      </p:cBhvr>
                                      <p:to>
                                        <p:strVal val="visible"/>
                                      </p:to>
                                    </p:set>
                                    <p:animEffect filter="fade" transition="in">
                                      <p:cBhvr>
                                        <p:cTn dur="500"/>
                                        <p:tgtEl>
                                          <p:spTgt spid="41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8">
                                            <p:txEl>
                                              <p:pRg end="3" st="3"/>
                                            </p:txEl>
                                          </p:spTgt>
                                        </p:tgtEl>
                                        <p:attrNameLst>
                                          <p:attrName>style.visibility</p:attrName>
                                        </p:attrNameLst>
                                      </p:cBhvr>
                                      <p:to>
                                        <p:strVal val="visible"/>
                                      </p:to>
                                    </p:set>
                                    <p:animEffect filter="fade" transition="in">
                                      <p:cBhvr>
                                        <p:cTn dur="500"/>
                                        <p:tgtEl>
                                          <p:spTgt spid="41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8">
                                            <p:txEl>
                                              <p:pRg end="4" st="4"/>
                                            </p:txEl>
                                          </p:spTgt>
                                        </p:tgtEl>
                                        <p:attrNameLst>
                                          <p:attrName>style.visibility</p:attrName>
                                        </p:attrNameLst>
                                      </p:cBhvr>
                                      <p:to>
                                        <p:strVal val="visible"/>
                                      </p:to>
                                    </p:set>
                                    <p:animEffect filter="fade" transition="in">
                                      <p:cBhvr>
                                        <p:cTn dur="500"/>
                                        <p:tgtEl>
                                          <p:spTgt spid="41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8">
                                            <p:txEl>
                                              <p:pRg end="5" st="5"/>
                                            </p:txEl>
                                          </p:spTgt>
                                        </p:tgtEl>
                                        <p:attrNameLst>
                                          <p:attrName>style.visibility</p:attrName>
                                        </p:attrNameLst>
                                      </p:cBhvr>
                                      <p:to>
                                        <p:strVal val="visible"/>
                                      </p:to>
                                    </p:set>
                                    <p:animEffect filter="fade" transition="in">
                                      <p:cBhvr>
                                        <p:cTn dur="500"/>
                                        <p:tgtEl>
                                          <p:spTgt spid="41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8">
                                            <p:txEl>
                                              <p:pRg end="6" st="6"/>
                                            </p:txEl>
                                          </p:spTgt>
                                        </p:tgtEl>
                                        <p:attrNameLst>
                                          <p:attrName>style.visibility</p:attrName>
                                        </p:attrNameLst>
                                      </p:cBhvr>
                                      <p:to>
                                        <p:strVal val="visible"/>
                                      </p:to>
                                    </p:set>
                                    <p:animEffect filter="fade" transition="in">
                                      <p:cBhvr>
                                        <p:cTn dur="500"/>
                                        <p:tgtEl>
                                          <p:spTgt spid="41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8">
                                            <p:txEl>
                                              <p:pRg end="7" st="7"/>
                                            </p:txEl>
                                          </p:spTgt>
                                        </p:tgtEl>
                                        <p:attrNameLst>
                                          <p:attrName>style.visibility</p:attrName>
                                        </p:attrNameLst>
                                      </p:cBhvr>
                                      <p:to>
                                        <p:strVal val="visible"/>
                                      </p:to>
                                    </p:set>
                                    <p:animEffect filter="fade" transition="in">
                                      <p:cBhvr>
                                        <p:cTn dur="500"/>
                                        <p:tgtEl>
                                          <p:spTgt spid="41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8">
                                            <p:txEl>
                                              <p:pRg end="8" st="8"/>
                                            </p:txEl>
                                          </p:spTgt>
                                        </p:tgtEl>
                                        <p:attrNameLst>
                                          <p:attrName>style.visibility</p:attrName>
                                        </p:attrNameLst>
                                      </p:cBhvr>
                                      <p:to>
                                        <p:strVal val="visible"/>
                                      </p:to>
                                    </p:set>
                                    <p:animEffect filter="fade" transition="in">
                                      <p:cBhvr>
                                        <p:cTn dur="500"/>
                                        <p:tgtEl>
                                          <p:spTgt spid="41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animEffect filter="fade" transition="in">
                                      <p:cBhvr>
                                        <p:cTn dur="500"/>
                                        <p:tgtEl>
                                          <p:spTgt spid="41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1" st="1"/>
                                            </p:txEl>
                                          </p:spTgt>
                                        </p:tgtEl>
                                        <p:attrNameLst>
                                          <p:attrName>style.visibility</p:attrName>
                                        </p:attrNameLst>
                                      </p:cBhvr>
                                      <p:to>
                                        <p:strVal val="visible"/>
                                      </p:to>
                                    </p:set>
                                    <p:animEffect filter="fade" transition="in">
                                      <p:cBhvr>
                                        <p:cTn dur="500"/>
                                        <p:tgtEl>
                                          <p:spTgt spid="41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2" st="2"/>
                                            </p:txEl>
                                          </p:spTgt>
                                        </p:tgtEl>
                                        <p:attrNameLst>
                                          <p:attrName>style.visibility</p:attrName>
                                        </p:attrNameLst>
                                      </p:cBhvr>
                                      <p:to>
                                        <p:strVal val="visible"/>
                                      </p:to>
                                    </p:set>
                                    <p:animEffect filter="fade" transition="in">
                                      <p:cBhvr>
                                        <p:cTn dur="500"/>
                                        <p:tgtEl>
                                          <p:spTgt spid="41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3" st="3"/>
                                            </p:txEl>
                                          </p:spTgt>
                                        </p:tgtEl>
                                        <p:attrNameLst>
                                          <p:attrName>style.visibility</p:attrName>
                                        </p:attrNameLst>
                                      </p:cBhvr>
                                      <p:to>
                                        <p:strVal val="visible"/>
                                      </p:to>
                                    </p:set>
                                    <p:animEffect filter="fade" transition="in">
                                      <p:cBhvr>
                                        <p:cTn dur="500"/>
                                        <p:tgtEl>
                                          <p:spTgt spid="41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4" st="4"/>
                                            </p:txEl>
                                          </p:spTgt>
                                        </p:tgtEl>
                                        <p:attrNameLst>
                                          <p:attrName>style.visibility</p:attrName>
                                        </p:attrNameLst>
                                      </p:cBhvr>
                                      <p:to>
                                        <p:strVal val="visible"/>
                                      </p:to>
                                    </p:set>
                                    <p:animEffect filter="fade" transition="in">
                                      <p:cBhvr>
                                        <p:cTn dur="500"/>
                                        <p:tgtEl>
                                          <p:spTgt spid="41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5" st="5"/>
                                            </p:txEl>
                                          </p:spTgt>
                                        </p:tgtEl>
                                        <p:attrNameLst>
                                          <p:attrName>style.visibility</p:attrName>
                                        </p:attrNameLst>
                                      </p:cBhvr>
                                      <p:to>
                                        <p:strVal val="visible"/>
                                      </p:to>
                                    </p:set>
                                    <p:animEffect filter="fade" transition="in">
                                      <p:cBhvr>
                                        <p:cTn dur="500"/>
                                        <p:tgtEl>
                                          <p:spTgt spid="41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6" st="6"/>
                                            </p:txEl>
                                          </p:spTgt>
                                        </p:tgtEl>
                                        <p:attrNameLst>
                                          <p:attrName>style.visibility</p:attrName>
                                        </p:attrNameLst>
                                      </p:cBhvr>
                                      <p:to>
                                        <p:strVal val="visible"/>
                                      </p:to>
                                    </p:set>
                                    <p:animEffect filter="fade" transition="in">
                                      <p:cBhvr>
                                        <p:cTn dur="500"/>
                                        <p:tgtEl>
                                          <p:spTgt spid="41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7" st="7"/>
                                            </p:txEl>
                                          </p:spTgt>
                                        </p:tgtEl>
                                        <p:attrNameLst>
                                          <p:attrName>style.visibility</p:attrName>
                                        </p:attrNameLst>
                                      </p:cBhvr>
                                      <p:to>
                                        <p:strVal val="visible"/>
                                      </p:to>
                                    </p:set>
                                    <p:animEffect filter="fade" transition="in">
                                      <p:cBhvr>
                                        <p:cTn dur="500"/>
                                        <p:tgtEl>
                                          <p:spTgt spid="41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8" st="8"/>
                                            </p:txEl>
                                          </p:spTgt>
                                        </p:tgtEl>
                                        <p:attrNameLst>
                                          <p:attrName>style.visibility</p:attrName>
                                        </p:attrNameLst>
                                      </p:cBhvr>
                                      <p:to>
                                        <p:strVal val="visible"/>
                                      </p:to>
                                    </p:set>
                                    <p:animEffect filter="fade" transition="in">
                                      <p:cBhvr>
                                        <p:cTn dur="500"/>
                                        <p:tgtEl>
                                          <p:spTgt spid="4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20">
                                            <p:txEl>
                                              <p:pRg end="0" st="0"/>
                                            </p:txEl>
                                          </p:spTgt>
                                        </p:tgtEl>
                                        <p:attrNameLst>
                                          <p:attrName>style.visibility</p:attrName>
                                        </p:attrNameLst>
                                      </p:cBhvr>
                                      <p:to>
                                        <p:strVal val="visible"/>
                                      </p:to>
                                    </p:set>
                                    <p:animEffect filter="fade" transition="in">
                                      <p:cBhvr>
                                        <p:cTn dur="500"/>
                                        <p:tgtEl>
                                          <p:spTgt spid="42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0">
                                            <p:txEl>
                                              <p:pRg end="1" st="1"/>
                                            </p:txEl>
                                          </p:spTgt>
                                        </p:tgtEl>
                                        <p:attrNameLst>
                                          <p:attrName>style.visibility</p:attrName>
                                        </p:attrNameLst>
                                      </p:cBhvr>
                                      <p:to>
                                        <p:strVal val="visible"/>
                                      </p:to>
                                    </p:set>
                                    <p:animEffect filter="fade" transition="in">
                                      <p:cBhvr>
                                        <p:cTn dur="500"/>
                                        <p:tgtEl>
                                          <p:spTgt spid="42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0">
                                            <p:txEl>
                                              <p:pRg end="2" st="2"/>
                                            </p:txEl>
                                          </p:spTgt>
                                        </p:tgtEl>
                                        <p:attrNameLst>
                                          <p:attrName>style.visibility</p:attrName>
                                        </p:attrNameLst>
                                      </p:cBhvr>
                                      <p:to>
                                        <p:strVal val="visible"/>
                                      </p:to>
                                    </p:set>
                                    <p:animEffect filter="fade" transition="in">
                                      <p:cBhvr>
                                        <p:cTn dur="500"/>
                                        <p:tgtEl>
                                          <p:spTgt spid="42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0">
                                            <p:txEl>
                                              <p:pRg end="3" st="3"/>
                                            </p:txEl>
                                          </p:spTgt>
                                        </p:tgtEl>
                                        <p:attrNameLst>
                                          <p:attrName>style.visibility</p:attrName>
                                        </p:attrNameLst>
                                      </p:cBhvr>
                                      <p:to>
                                        <p:strVal val="visible"/>
                                      </p:to>
                                    </p:set>
                                    <p:animEffect filter="fade" transition="in">
                                      <p:cBhvr>
                                        <p:cTn dur="500"/>
                                        <p:tgtEl>
                                          <p:spTgt spid="42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0">
                                            <p:txEl>
                                              <p:pRg end="4" st="4"/>
                                            </p:txEl>
                                          </p:spTgt>
                                        </p:tgtEl>
                                        <p:attrNameLst>
                                          <p:attrName>style.visibility</p:attrName>
                                        </p:attrNameLst>
                                      </p:cBhvr>
                                      <p:to>
                                        <p:strVal val="visible"/>
                                      </p:to>
                                    </p:set>
                                    <p:animEffect filter="fade" transition="in">
                                      <p:cBhvr>
                                        <p:cTn dur="500"/>
                                        <p:tgtEl>
                                          <p:spTgt spid="42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0">
                                            <p:txEl>
                                              <p:pRg end="5" st="5"/>
                                            </p:txEl>
                                          </p:spTgt>
                                        </p:tgtEl>
                                        <p:attrNameLst>
                                          <p:attrName>style.visibility</p:attrName>
                                        </p:attrNameLst>
                                      </p:cBhvr>
                                      <p:to>
                                        <p:strVal val="visible"/>
                                      </p:to>
                                    </p:set>
                                    <p:animEffect filter="fade" transition="in">
                                      <p:cBhvr>
                                        <p:cTn dur="500"/>
                                        <p:tgtEl>
                                          <p:spTgt spid="42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0">
                                            <p:txEl>
                                              <p:pRg end="6" st="6"/>
                                            </p:txEl>
                                          </p:spTgt>
                                        </p:tgtEl>
                                        <p:attrNameLst>
                                          <p:attrName>style.visibility</p:attrName>
                                        </p:attrNameLst>
                                      </p:cBhvr>
                                      <p:to>
                                        <p:strVal val="visible"/>
                                      </p:to>
                                    </p:set>
                                    <p:animEffect filter="fade" transition="in">
                                      <p:cBhvr>
                                        <p:cTn dur="500"/>
                                        <p:tgtEl>
                                          <p:spTgt spid="42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0">
                                            <p:txEl>
                                              <p:pRg end="7" st="7"/>
                                            </p:txEl>
                                          </p:spTgt>
                                        </p:tgtEl>
                                        <p:attrNameLst>
                                          <p:attrName>style.visibility</p:attrName>
                                        </p:attrNameLst>
                                      </p:cBhvr>
                                      <p:to>
                                        <p:strVal val="visible"/>
                                      </p:to>
                                    </p:set>
                                    <p:animEffect filter="fade" transition="in">
                                      <p:cBhvr>
                                        <p:cTn dur="500"/>
                                        <p:tgtEl>
                                          <p:spTgt spid="42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0">
                                            <p:txEl>
                                              <p:pRg end="8" st="8"/>
                                            </p:txEl>
                                          </p:spTgt>
                                        </p:tgtEl>
                                        <p:attrNameLst>
                                          <p:attrName>style.visibility</p:attrName>
                                        </p:attrNameLst>
                                      </p:cBhvr>
                                      <p:to>
                                        <p:strVal val="visible"/>
                                      </p:to>
                                    </p:set>
                                    <p:animEffect filter="fade" transition="in">
                                      <p:cBhvr>
                                        <p:cTn dur="500"/>
                                        <p:tgtEl>
                                          <p:spTgt spid="4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0" st="0"/>
                                            </p:txEl>
                                          </p:spTgt>
                                        </p:tgtEl>
                                        <p:attrNameLst>
                                          <p:attrName>style.visibility</p:attrName>
                                        </p:attrNameLst>
                                      </p:cBhvr>
                                      <p:to>
                                        <p:strVal val="visible"/>
                                      </p:to>
                                    </p:set>
                                    <p:animEffect filter="fade" transition="in">
                                      <p:cBhvr>
                                        <p:cTn dur="500"/>
                                        <p:tgtEl>
                                          <p:spTgt spid="4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1" st="1"/>
                                            </p:txEl>
                                          </p:spTgt>
                                        </p:tgtEl>
                                        <p:attrNameLst>
                                          <p:attrName>style.visibility</p:attrName>
                                        </p:attrNameLst>
                                      </p:cBhvr>
                                      <p:to>
                                        <p:strVal val="visible"/>
                                      </p:to>
                                    </p:set>
                                    <p:animEffect filter="fade" transition="in">
                                      <p:cBhvr>
                                        <p:cTn dur="500"/>
                                        <p:tgtEl>
                                          <p:spTgt spid="4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2" st="2"/>
                                            </p:txEl>
                                          </p:spTgt>
                                        </p:tgtEl>
                                        <p:attrNameLst>
                                          <p:attrName>style.visibility</p:attrName>
                                        </p:attrNameLst>
                                      </p:cBhvr>
                                      <p:to>
                                        <p:strVal val="visible"/>
                                      </p:to>
                                    </p:set>
                                    <p:animEffect filter="fade" transition="in">
                                      <p:cBhvr>
                                        <p:cTn dur="500"/>
                                        <p:tgtEl>
                                          <p:spTgt spid="4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3" st="3"/>
                                            </p:txEl>
                                          </p:spTgt>
                                        </p:tgtEl>
                                        <p:attrNameLst>
                                          <p:attrName>style.visibility</p:attrName>
                                        </p:attrNameLst>
                                      </p:cBhvr>
                                      <p:to>
                                        <p:strVal val="visible"/>
                                      </p:to>
                                    </p:set>
                                    <p:animEffect filter="fade" transition="in">
                                      <p:cBhvr>
                                        <p:cTn dur="500"/>
                                        <p:tgtEl>
                                          <p:spTgt spid="4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4" st="4"/>
                                            </p:txEl>
                                          </p:spTgt>
                                        </p:tgtEl>
                                        <p:attrNameLst>
                                          <p:attrName>style.visibility</p:attrName>
                                        </p:attrNameLst>
                                      </p:cBhvr>
                                      <p:to>
                                        <p:strVal val="visible"/>
                                      </p:to>
                                    </p:set>
                                    <p:animEffect filter="fade" transition="in">
                                      <p:cBhvr>
                                        <p:cTn dur="500"/>
                                        <p:tgtEl>
                                          <p:spTgt spid="4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5" st="5"/>
                                            </p:txEl>
                                          </p:spTgt>
                                        </p:tgtEl>
                                        <p:attrNameLst>
                                          <p:attrName>style.visibility</p:attrName>
                                        </p:attrNameLst>
                                      </p:cBhvr>
                                      <p:to>
                                        <p:strVal val="visible"/>
                                      </p:to>
                                    </p:set>
                                    <p:animEffect filter="fade" transition="in">
                                      <p:cBhvr>
                                        <p:cTn dur="500"/>
                                        <p:tgtEl>
                                          <p:spTgt spid="4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6" st="6"/>
                                            </p:txEl>
                                          </p:spTgt>
                                        </p:tgtEl>
                                        <p:attrNameLst>
                                          <p:attrName>style.visibility</p:attrName>
                                        </p:attrNameLst>
                                      </p:cBhvr>
                                      <p:to>
                                        <p:strVal val="visible"/>
                                      </p:to>
                                    </p:set>
                                    <p:animEffect filter="fade" transition="in">
                                      <p:cBhvr>
                                        <p:cTn dur="500"/>
                                        <p:tgtEl>
                                          <p:spTgt spid="4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7" st="7"/>
                                            </p:txEl>
                                          </p:spTgt>
                                        </p:tgtEl>
                                        <p:attrNameLst>
                                          <p:attrName>style.visibility</p:attrName>
                                        </p:attrNameLst>
                                      </p:cBhvr>
                                      <p:to>
                                        <p:strVal val="visible"/>
                                      </p:to>
                                    </p:set>
                                    <p:animEffect filter="fade" transition="in">
                                      <p:cBhvr>
                                        <p:cTn dur="500"/>
                                        <p:tgtEl>
                                          <p:spTgt spid="4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xEl>
                                              <p:pRg end="8" st="8"/>
                                            </p:txEl>
                                          </p:spTgt>
                                        </p:tgtEl>
                                        <p:attrNameLst>
                                          <p:attrName>style.visibility</p:attrName>
                                        </p:attrNameLst>
                                      </p:cBhvr>
                                      <p:to>
                                        <p:strVal val="visible"/>
                                      </p:to>
                                    </p:set>
                                    <p:animEffect filter="fade" transition="in">
                                      <p:cBhvr>
                                        <p:cTn dur="500"/>
                                        <p:tgtEl>
                                          <p:spTgt spid="42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animEffect filter="fade" transition="in">
                                      <p:cBhvr>
                                        <p:cTn dur="500"/>
                                        <p:tgtEl>
                                          <p:spTgt spid="4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2">
                                            <p:txEl>
                                              <p:pRg end="1" st="1"/>
                                            </p:txEl>
                                          </p:spTgt>
                                        </p:tgtEl>
                                        <p:attrNameLst>
                                          <p:attrName>style.visibility</p:attrName>
                                        </p:attrNameLst>
                                      </p:cBhvr>
                                      <p:to>
                                        <p:strVal val="visible"/>
                                      </p:to>
                                    </p:set>
                                    <p:animEffect filter="fade" transition="in">
                                      <p:cBhvr>
                                        <p:cTn dur="500"/>
                                        <p:tgtEl>
                                          <p:spTgt spid="42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2">
                                            <p:txEl>
                                              <p:pRg end="2" st="2"/>
                                            </p:txEl>
                                          </p:spTgt>
                                        </p:tgtEl>
                                        <p:attrNameLst>
                                          <p:attrName>style.visibility</p:attrName>
                                        </p:attrNameLst>
                                      </p:cBhvr>
                                      <p:to>
                                        <p:strVal val="visible"/>
                                      </p:to>
                                    </p:set>
                                    <p:animEffect filter="fade" transition="in">
                                      <p:cBhvr>
                                        <p:cTn dur="500"/>
                                        <p:tgtEl>
                                          <p:spTgt spid="42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2">
                                            <p:txEl>
                                              <p:pRg end="3" st="3"/>
                                            </p:txEl>
                                          </p:spTgt>
                                        </p:tgtEl>
                                        <p:attrNameLst>
                                          <p:attrName>style.visibility</p:attrName>
                                        </p:attrNameLst>
                                      </p:cBhvr>
                                      <p:to>
                                        <p:strVal val="visible"/>
                                      </p:to>
                                    </p:set>
                                    <p:animEffect filter="fade" transition="in">
                                      <p:cBhvr>
                                        <p:cTn dur="500"/>
                                        <p:tgtEl>
                                          <p:spTgt spid="42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2">
                                            <p:txEl>
                                              <p:pRg end="4" st="4"/>
                                            </p:txEl>
                                          </p:spTgt>
                                        </p:tgtEl>
                                        <p:attrNameLst>
                                          <p:attrName>style.visibility</p:attrName>
                                        </p:attrNameLst>
                                      </p:cBhvr>
                                      <p:to>
                                        <p:strVal val="visible"/>
                                      </p:to>
                                    </p:set>
                                    <p:animEffect filter="fade" transition="in">
                                      <p:cBhvr>
                                        <p:cTn dur="500"/>
                                        <p:tgtEl>
                                          <p:spTgt spid="42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2">
                                            <p:txEl>
                                              <p:pRg end="5" st="5"/>
                                            </p:txEl>
                                          </p:spTgt>
                                        </p:tgtEl>
                                        <p:attrNameLst>
                                          <p:attrName>style.visibility</p:attrName>
                                        </p:attrNameLst>
                                      </p:cBhvr>
                                      <p:to>
                                        <p:strVal val="visible"/>
                                      </p:to>
                                    </p:set>
                                    <p:animEffect filter="fade" transition="in">
                                      <p:cBhvr>
                                        <p:cTn dur="500"/>
                                        <p:tgtEl>
                                          <p:spTgt spid="42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2">
                                            <p:txEl>
                                              <p:pRg end="6" st="6"/>
                                            </p:txEl>
                                          </p:spTgt>
                                        </p:tgtEl>
                                        <p:attrNameLst>
                                          <p:attrName>style.visibility</p:attrName>
                                        </p:attrNameLst>
                                      </p:cBhvr>
                                      <p:to>
                                        <p:strVal val="visible"/>
                                      </p:to>
                                    </p:set>
                                    <p:animEffect filter="fade" transition="in">
                                      <p:cBhvr>
                                        <p:cTn dur="500"/>
                                        <p:tgtEl>
                                          <p:spTgt spid="42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2">
                                            <p:txEl>
                                              <p:pRg end="7" st="7"/>
                                            </p:txEl>
                                          </p:spTgt>
                                        </p:tgtEl>
                                        <p:attrNameLst>
                                          <p:attrName>style.visibility</p:attrName>
                                        </p:attrNameLst>
                                      </p:cBhvr>
                                      <p:to>
                                        <p:strVal val="visible"/>
                                      </p:to>
                                    </p:set>
                                    <p:animEffect filter="fade" transition="in">
                                      <p:cBhvr>
                                        <p:cTn dur="500"/>
                                        <p:tgtEl>
                                          <p:spTgt spid="42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2">
                                            <p:txEl>
                                              <p:pRg end="8" st="8"/>
                                            </p:txEl>
                                          </p:spTgt>
                                        </p:tgtEl>
                                        <p:attrNameLst>
                                          <p:attrName>style.visibility</p:attrName>
                                        </p:attrNameLst>
                                      </p:cBhvr>
                                      <p:to>
                                        <p:strVal val="visible"/>
                                      </p:to>
                                    </p:set>
                                    <p:animEffect filter="fade" transition="in">
                                      <p:cBhvr>
                                        <p:cTn dur="500"/>
                                        <p:tgtEl>
                                          <p:spTgt spid="42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animEffect filter="fade" transition="in">
                                      <p:cBhvr>
                                        <p:cTn dur="500"/>
                                        <p:tgtEl>
                                          <p:spTgt spid="42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animEffect filter="fade" transition="in">
                                      <p:cBhvr>
                                        <p:cTn dur="500"/>
                                        <p:tgtEl>
                                          <p:spTgt spid="42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animEffect filter="fade" transition="in">
                                      <p:cBhvr>
                                        <p:cTn dur="500"/>
                                        <p:tgtEl>
                                          <p:spTgt spid="42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animEffect filter="fade" transition="in">
                                      <p:cBhvr>
                                        <p:cTn dur="500"/>
                                        <p:tgtEl>
                                          <p:spTgt spid="42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3">
                                            <p:txEl>
                                              <p:pRg end="4" st="4"/>
                                            </p:txEl>
                                          </p:spTgt>
                                        </p:tgtEl>
                                        <p:attrNameLst>
                                          <p:attrName>style.visibility</p:attrName>
                                        </p:attrNameLst>
                                      </p:cBhvr>
                                      <p:to>
                                        <p:strVal val="visible"/>
                                      </p:to>
                                    </p:set>
                                    <p:animEffect filter="fade" transition="in">
                                      <p:cBhvr>
                                        <p:cTn dur="500"/>
                                        <p:tgtEl>
                                          <p:spTgt spid="42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3">
                                            <p:txEl>
                                              <p:pRg end="5" st="5"/>
                                            </p:txEl>
                                          </p:spTgt>
                                        </p:tgtEl>
                                        <p:attrNameLst>
                                          <p:attrName>style.visibility</p:attrName>
                                        </p:attrNameLst>
                                      </p:cBhvr>
                                      <p:to>
                                        <p:strVal val="visible"/>
                                      </p:to>
                                    </p:set>
                                    <p:animEffect filter="fade" transition="in">
                                      <p:cBhvr>
                                        <p:cTn dur="500"/>
                                        <p:tgtEl>
                                          <p:spTgt spid="42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3">
                                            <p:txEl>
                                              <p:pRg end="6" st="6"/>
                                            </p:txEl>
                                          </p:spTgt>
                                        </p:tgtEl>
                                        <p:attrNameLst>
                                          <p:attrName>style.visibility</p:attrName>
                                        </p:attrNameLst>
                                      </p:cBhvr>
                                      <p:to>
                                        <p:strVal val="visible"/>
                                      </p:to>
                                    </p:set>
                                    <p:animEffect filter="fade" transition="in">
                                      <p:cBhvr>
                                        <p:cTn dur="500"/>
                                        <p:tgtEl>
                                          <p:spTgt spid="42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3">
                                            <p:txEl>
                                              <p:pRg end="7" st="7"/>
                                            </p:txEl>
                                          </p:spTgt>
                                        </p:tgtEl>
                                        <p:attrNameLst>
                                          <p:attrName>style.visibility</p:attrName>
                                        </p:attrNameLst>
                                      </p:cBhvr>
                                      <p:to>
                                        <p:strVal val="visible"/>
                                      </p:to>
                                    </p:set>
                                    <p:animEffect filter="fade" transition="in">
                                      <p:cBhvr>
                                        <p:cTn dur="500"/>
                                        <p:tgtEl>
                                          <p:spTgt spid="42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3">
                                            <p:txEl>
                                              <p:pRg end="8" st="8"/>
                                            </p:txEl>
                                          </p:spTgt>
                                        </p:tgtEl>
                                        <p:attrNameLst>
                                          <p:attrName>style.visibility</p:attrName>
                                        </p:attrNameLst>
                                      </p:cBhvr>
                                      <p:to>
                                        <p:strVal val="visible"/>
                                      </p:to>
                                    </p:set>
                                    <p:animEffect filter="fade" transition="in">
                                      <p:cBhvr>
                                        <p:cTn dur="500"/>
                                        <p:tgtEl>
                                          <p:spTgt spid="42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0" st="0"/>
                                            </p:txEl>
                                          </p:spTgt>
                                        </p:tgtEl>
                                        <p:attrNameLst>
                                          <p:attrName>style.visibility</p:attrName>
                                        </p:attrNameLst>
                                      </p:cBhvr>
                                      <p:to>
                                        <p:strVal val="visible"/>
                                      </p:to>
                                    </p:set>
                                    <p:animEffect filter="fade" transition="in">
                                      <p:cBhvr>
                                        <p:cTn dur="500"/>
                                        <p:tgtEl>
                                          <p:spTgt spid="42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1" st="1"/>
                                            </p:txEl>
                                          </p:spTgt>
                                        </p:tgtEl>
                                        <p:attrNameLst>
                                          <p:attrName>style.visibility</p:attrName>
                                        </p:attrNameLst>
                                      </p:cBhvr>
                                      <p:to>
                                        <p:strVal val="visible"/>
                                      </p:to>
                                    </p:set>
                                    <p:animEffect filter="fade" transition="in">
                                      <p:cBhvr>
                                        <p:cTn dur="500"/>
                                        <p:tgtEl>
                                          <p:spTgt spid="42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2" st="2"/>
                                            </p:txEl>
                                          </p:spTgt>
                                        </p:tgtEl>
                                        <p:attrNameLst>
                                          <p:attrName>style.visibility</p:attrName>
                                        </p:attrNameLst>
                                      </p:cBhvr>
                                      <p:to>
                                        <p:strVal val="visible"/>
                                      </p:to>
                                    </p:set>
                                    <p:animEffect filter="fade" transition="in">
                                      <p:cBhvr>
                                        <p:cTn dur="500"/>
                                        <p:tgtEl>
                                          <p:spTgt spid="42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3" st="3"/>
                                            </p:txEl>
                                          </p:spTgt>
                                        </p:tgtEl>
                                        <p:attrNameLst>
                                          <p:attrName>style.visibility</p:attrName>
                                        </p:attrNameLst>
                                      </p:cBhvr>
                                      <p:to>
                                        <p:strVal val="visible"/>
                                      </p:to>
                                    </p:set>
                                    <p:animEffect filter="fade" transition="in">
                                      <p:cBhvr>
                                        <p:cTn dur="500"/>
                                        <p:tgtEl>
                                          <p:spTgt spid="42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4" st="4"/>
                                            </p:txEl>
                                          </p:spTgt>
                                        </p:tgtEl>
                                        <p:attrNameLst>
                                          <p:attrName>style.visibility</p:attrName>
                                        </p:attrNameLst>
                                      </p:cBhvr>
                                      <p:to>
                                        <p:strVal val="visible"/>
                                      </p:to>
                                    </p:set>
                                    <p:animEffect filter="fade" transition="in">
                                      <p:cBhvr>
                                        <p:cTn dur="500"/>
                                        <p:tgtEl>
                                          <p:spTgt spid="42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5" st="5"/>
                                            </p:txEl>
                                          </p:spTgt>
                                        </p:tgtEl>
                                        <p:attrNameLst>
                                          <p:attrName>style.visibility</p:attrName>
                                        </p:attrNameLst>
                                      </p:cBhvr>
                                      <p:to>
                                        <p:strVal val="visible"/>
                                      </p:to>
                                    </p:set>
                                    <p:animEffect filter="fade" transition="in">
                                      <p:cBhvr>
                                        <p:cTn dur="500"/>
                                        <p:tgtEl>
                                          <p:spTgt spid="42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6" st="6"/>
                                            </p:txEl>
                                          </p:spTgt>
                                        </p:tgtEl>
                                        <p:attrNameLst>
                                          <p:attrName>style.visibility</p:attrName>
                                        </p:attrNameLst>
                                      </p:cBhvr>
                                      <p:to>
                                        <p:strVal val="visible"/>
                                      </p:to>
                                    </p:set>
                                    <p:animEffect filter="fade" transition="in">
                                      <p:cBhvr>
                                        <p:cTn dur="500"/>
                                        <p:tgtEl>
                                          <p:spTgt spid="42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7" st="7"/>
                                            </p:txEl>
                                          </p:spTgt>
                                        </p:tgtEl>
                                        <p:attrNameLst>
                                          <p:attrName>style.visibility</p:attrName>
                                        </p:attrNameLst>
                                      </p:cBhvr>
                                      <p:to>
                                        <p:strVal val="visible"/>
                                      </p:to>
                                    </p:set>
                                    <p:animEffect filter="fade" transition="in">
                                      <p:cBhvr>
                                        <p:cTn dur="500"/>
                                        <p:tgtEl>
                                          <p:spTgt spid="42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4">
                                            <p:txEl>
                                              <p:pRg end="8" st="8"/>
                                            </p:txEl>
                                          </p:spTgt>
                                        </p:tgtEl>
                                        <p:attrNameLst>
                                          <p:attrName>style.visibility</p:attrName>
                                        </p:attrNameLst>
                                      </p:cBhvr>
                                      <p:to>
                                        <p:strVal val="visible"/>
                                      </p:to>
                                    </p:set>
                                    <p:animEffect filter="fade" transition="in">
                                      <p:cBhvr>
                                        <p:cTn dur="500"/>
                                        <p:tgtEl>
                                          <p:spTgt spid="42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animEffect filter="fade" transition="in">
                                      <p:cBhvr>
                                        <p:cTn dur="500"/>
                                        <p:tgtEl>
                                          <p:spTgt spid="42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5">
                                            <p:txEl>
                                              <p:pRg end="1" st="1"/>
                                            </p:txEl>
                                          </p:spTgt>
                                        </p:tgtEl>
                                        <p:attrNameLst>
                                          <p:attrName>style.visibility</p:attrName>
                                        </p:attrNameLst>
                                      </p:cBhvr>
                                      <p:to>
                                        <p:strVal val="visible"/>
                                      </p:to>
                                    </p:set>
                                    <p:animEffect filter="fade" transition="in">
                                      <p:cBhvr>
                                        <p:cTn dur="500"/>
                                        <p:tgtEl>
                                          <p:spTgt spid="42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5">
                                            <p:txEl>
                                              <p:pRg end="2" st="2"/>
                                            </p:txEl>
                                          </p:spTgt>
                                        </p:tgtEl>
                                        <p:attrNameLst>
                                          <p:attrName>style.visibility</p:attrName>
                                        </p:attrNameLst>
                                      </p:cBhvr>
                                      <p:to>
                                        <p:strVal val="visible"/>
                                      </p:to>
                                    </p:set>
                                    <p:animEffect filter="fade" transition="in">
                                      <p:cBhvr>
                                        <p:cTn dur="500"/>
                                        <p:tgtEl>
                                          <p:spTgt spid="42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5">
                                            <p:txEl>
                                              <p:pRg end="3" st="3"/>
                                            </p:txEl>
                                          </p:spTgt>
                                        </p:tgtEl>
                                        <p:attrNameLst>
                                          <p:attrName>style.visibility</p:attrName>
                                        </p:attrNameLst>
                                      </p:cBhvr>
                                      <p:to>
                                        <p:strVal val="visible"/>
                                      </p:to>
                                    </p:set>
                                    <p:animEffect filter="fade" transition="in">
                                      <p:cBhvr>
                                        <p:cTn dur="500"/>
                                        <p:tgtEl>
                                          <p:spTgt spid="42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5">
                                            <p:txEl>
                                              <p:pRg end="4" st="4"/>
                                            </p:txEl>
                                          </p:spTgt>
                                        </p:tgtEl>
                                        <p:attrNameLst>
                                          <p:attrName>style.visibility</p:attrName>
                                        </p:attrNameLst>
                                      </p:cBhvr>
                                      <p:to>
                                        <p:strVal val="visible"/>
                                      </p:to>
                                    </p:set>
                                    <p:animEffect filter="fade" transition="in">
                                      <p:cBhvr>
                                        <p:cTn dur="500"/>
                                        <p:tgtEl>
                                          <p:spTgt spid="42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5">
                                            <p:txEl>
                                              <p:pRg end="5" st="5"/>
                                            </p:txEl>
                                          </p:spTgt>
                                        </p:tgtEl>
                                        <p:attrNameLst>
                                          <p:attrName>style.visibility</p:attrName>
                                        </p:attrNameLst>
                                      </p:cBhvr>
                                      <p:to>
                                        <p:strVal val="visible"/>
                                      </p:to>
                                    </p:set>
                                    <p:animEffect filter="fade" transition="in">
                                      <p:cBhvr>
                                        <p:cTn dur="500"/>
                                        <p:tgtEl>
                                          <p:spTgt spid="42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5">
                                            <p:txEl>
                                              <p:pRg end="6" st="6"/>
                                            </p:txEl>
                                          </p:spTgt>
                                        </p:tgtEl>
                                        <p:attrNameLst>
                                          <p:attrName>style.visibility</p:attrName>
                                        </p:attrNameLst>
                                      </p:cBhvr>
                                      <p:to>
                                        <p:strVal val="visible"/>
                                      </p:to>
                                    </p:set>
                                    <p:animEffect filter="fade" transition="in">
                                      <p:cBhvr>
                                        <p:cTn dur="500"/>
                                        <p:tgtEl>
                                          <p:spTgt spid="42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5">
                                            <p:txEl>
                                              <p:pRg end="7" st="7"/>
                                            </p:txEl>
                                          </p:spTgt>
                                        </p:tgtEl>
                                        <p:attrNameLst>
                                          <p:attrName>style.visibility</p:attrName>
                                        </p:attrNameLst>
                                      </p:cBhvr>
                                      <p:to>
                                        <p:strVal val="visible"/>
                                      </p:to>
                                    </p:set>
                                    <p:animEffect filter="fade" transition="in">
                                      <p:cBhvr>
                                        <p:cTn dur="500"/>
                                        <p:tgtEl>
                                          <p:spTgt spid="42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5">
                                            <p:txEl>
                                              <p:pRg end="8" st="8"/>
                                            </p:txEl>
                                          </p:spTgt>
                                        </p:tgtEl>
                                        <p:attrNameLst>
                                          <p:attrName>style.visibility</p:attrName>
                                        </p:attrNameLst>
                                      </p:cBhvr>
                                      <p:to>
                                        <p:strVal val="visible"/>
                                      </p:to>
                                    </p:set>
                                    <p:animEffect filter="fade" transition="in">
                                      <p:cBhvr>
                                        <p:cTn dur="500"/>
                                        <p:tgtEl>
                                          <p:spTgt spid="42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26">
                                            <p:txEl>
                                              <p:pRg end="0" st="0"/>
                                            </p:txEl>
                                          </p:spTgt>
                                        </p:tgtEl>
                                        <p:attrNameLst>
                                          <p:attrName>style.visibility</p:attrName>
                                        </p:attrNameLst>
                                      </p:cBhvr>
                                      <p:to>
                                        <p:strVal val="visible"/>
                                      </p:to>
                                    </p:set>
                                    <p:animEffect filter="fade" transition="in">
                                      <p:cBhvr>
                                        <p:cTn dur="500"/>
                                        <p:tgtEl>
                                          <p:spTgt spid="42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6">
                                            <p:txEl>
                                              <p:pRg end="1" st="1"/>
                                            </p:txEl>
                                          </p:spTgt>
                                        </p:tgtEl>
                                        <p:attrNameLst>
                                          <p:attrName>style.visibility</p:attrName>
                                        </p:attrNameLst>
                                      </p:cBhvr>
                                      <p:to>
                                        <p:strVal val="visible"/>
                                      </p:to>
                                    </p:set>
                                    <p:animEffect filter="fade" transition="in">
                                      <p:cBhvr>
                                        <p:cTn dur="500"/>
                                        <p:tgtEl>
                                          <p:spTgt spid="42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6">
                                            <p:txEl>
                                              <p:pRg end="2" st="2"/>
                                            </p:txEl>
                                          </p:spTgt>
                                        </p:tgtEl>
                                        <p:attrNameLst>
                                          <p:attrName>style.visibility</p:attrName>
                                        </p:attrNameLst>
                                      </p:cBhvr>
                                      <p:to>
                                        <p:strVal val="visible"/>
                                      </p:to>
                                    </p:set>
                                    <p:animEffect filter="fade" transition="in">
                                      <p:cBhvr>
                                        <p:cTn dur="500"/>
                                        <p:tgtEl>
                                          <p:spTgt spid="42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6">
                                            <p:txEl>
                                              <p:pRg end="3" st="3"/>
                                            </p:txEl>
                                          </p:spTgt>
                                        </p:tgtEl>
                                        <p:attrNameLst>
                                          <p:attrName>style.visibility</p:attrName>
                                        </p:attrNameLst>
                                      </p:cBhvr>
                                      <p:to>
                                        <p:strVal val="visible"/>
                                      </p:to>
                                    </p:set>
                                    <p:animEffect filter="fade" transition="in">
                                      <p:cBhvr>
                                        <p:cTn dur="500"/>
                                        <p:tgtEl>
                                          <p:spTgt spid="42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6">
                                            <p:txEl>
                                              <p:pRg end="4" st="4"/>
                                            </p:txEl>
                                          </p:spTgt>
                                        </p:tgtEl>
                                        <p:attrNameLst>
                                          <p:attrName>style.visibility</p:attrName>
                                        </p:attrNameLst>
                                      </p:cBhvr>
                                      <p:to>
                                        <p:strVal val="visible"/>
                                      </p:to>
                                    </p:set>
                                    <p:animEffect filter="fade" transition="in">
                                      <p:cBhvr>
                                        <p:cTn dur="500"/>
                                        <p:tgtEl>
                                          <p:spTgt spid="42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6">
                                            <p:txEl>
                                              <p:pRg end="5" st="5"/>
                                            </p:txEl>
                                          </p:spTgt>
                                        </p:tgtEl>
                                        <p:attrNameLst>
                                          <p:attrName>style.visibility</p:attrName>
                                        </p:attrNameLst>
                                      </p:cBhvr>
                                      <p:to>
                                        <p:strVal val="visible"/>
                                      </p:to>
                                    </p:set>
                                    <p:animEffect filter="fade" transition="in">
                                      <p:cBhvr>
                                        <p:cTn dur="500"/>
                                        <p:tgtEl>
                                          <p:spTgt spid="42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6">
                                            <p:txEl>
                                              <p:pRg end="6" st="6"/>
                                            </p:txEl>
                                          </p:spTgt>
                                        </p:tgtEl>
                                        <p:attrNameLst>
                                          <p:attrName>style.visibility</p:attrName>
                                        </p:attrNameLst>
                                      </p:cBhvr>
                                      <p:to>
                                        <p:strVal val="visible"/>
                                      </p:to>
                                    </p:set>
                                    <p:animEffect filter="fade" transition="in">
                                      <p:cBhvr>
                                        <p:cTn dur="500"/>
                                        <p:tgtEl>
                                          <p:spTgt spid="42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6">
                                            <p:txEl>
                                              <p:pRg end="7" st="7"/>
                                            </p:txEl>
                                          </p:spTgt>
                                        </p:tgtEl>
                                        <p:attrNameLst>
                                          <p:attrName>style.visibility</p:attrName>
                                        </p:attrNameLst>
                                      </p:cBhvr>
                                      <p:to>
                                        <p:strVal val="visible"/>
                                      </p:to>
                                    </p:set>
                                    <p:animEffect filter="fade" transition="in">
                                      <p:cBhvr>
                                        <p:cTn dur="500"/>
                                        <p:tgtEl>
                                          <p:spTgt spid="42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6">
                                            <p:txEl>
                                              <p:pRg end="8" st="8"/>
                                            </p:txEl>
                                          </p:spTgt>
                                        </p:tgtEl>
                                        <p:attrNameLst>
                                          <p:attrName>style.visibility</p:attrName>
                                        </p:attrNameLst>
                                      </p:cBhvr>
                                      <p:to>
                                        <p:strVal val="visible"/>
                                      </p:to>
                                    </p:set>
                                    <p:animEffect filter="fade" transition="in">
                                      <p:cBhvr>
                                        <p:cTn dur="500"/>
                                        <p:tgtEl>
                                          <p:spTgt spid="42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27">
                                            <p:txEl>
                                              <p:pRg end="0" st="0"/>
                                            </p:txEl>
                                          </p:spTgt>
                                        </p:tgtEl>
                                        <p:attrNameLst>
                                          <p:attrName>style.visibility</p:attrName>
                                        </p:attrNameLst>
                                      </p:cBhvr>
                                      <p:to>
                                        <p:strVal val="visible"/>
                                      </p:to>
                                    </p:set>
                                    <p:animEffect filter="fade" transition="in">
                                      <p:cBhvr>
                                        <p:cTn dur="500"/>
                                        <p:tgtEl>
                                          <p:spTgt spid="42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7">
                                            <p:txEl>
                                              <p:pRg end="1" st="1"/>
                                            </p:txEl>
                                          </p:spTgt>
                                        </p:tgtEl>
                                        <p:attrNameLst>
                                          <p:attrName>style.visibility</p:attrName>
                                        </p:attrNameLst>
                                      </p:cBhvr>
                                      <p:to>
                                        <p:strVal val="visible"/>
                                      </p:to>
                                    </p:set>
                                    <p:animEffect filter="fade" transition="in">
                                      <p:cBhvr>
                                        <p:cTn dur="500"/>
                                        <p:tgtEl>
                                          <p:spTgt spid="42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7">
                                            <p:txEl>
                                              <p:pRg end="2" st="2"/>
                                            </p:txEl>
                                          </p:spTgt>
                                        </p:tgtEl>
                                        <p:attrNameLst>
                                          <p:attrName>style.visibility</p:attrName>
                                        </p:attrNameLst>
                                      </p:cBhvr>
                                      <p:to>
                                        <p:strVal val="visible"/>
                                      </p:to>
                                    </p:set>
                                    <p:animEffect filter="fade" transition="in">
                                      <p:cBhvr>
                                        <p:cTn dur="500"/>
                                        <p:tgtEl>
                                          <p:spTgt spid="42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7">
                                            <p:txEl>
                                              <p:pRg end="3" st="3"/>
                                            </p:txEl>
                                          </p:spTgt>
                                        </p:tgtEl>
                                        <p:attrNameLst>
                                          <p:attrName>style.visibility</p:attrName>
                                        </p:attrNameLst>
                                      </p:cBhvr>
                                      <p:to>
                                        <p:strVal val="visible"/>
                                      </p:to>
                                    </p:set>
                                    <p:animEffect filter="fade" transition="in">
                                      <p:cBhvr>
                                        <p:cTn dur="500"/>
                                        <p:tgtEl>
                                          <p:spTgt spid="42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7">
                                            <p:txEl>
                                              <p:pRg end="4" st="4"/>
                                            </p:txEl>
                                          </p:spTgt>
                                        </p:tgtEl>
                                        <p:attrNameLst>
                                          <p:attrName>style.visibility</p:attrName>
                                        </p:attrNameLst>
                                      </p:cBhvr>
                                      <p:to>
                                        <p:strVal val="visible"/>
                                      </p:to>
                                    </p:set>
                                    <p:animEffect filter="fade" transition="in">
                                      <p:cBhvr>
                                        <p:cTn dur="500"/>
                                        <p:tgtEl>
                                          <p:spTgt spid="42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7">
                                            <p:txEl>
                                              <p:pRg end="5" st="5"/>
                                            </p:txEl>
                                          </p:spTgt>
                                        </p:tgtEl>
                                        <p:attrNameLst>
                                          <p:attrName>style.visibility</p:attrName>
                                        </p:attrNameLst>
                                      </p:cBhvr>
                                      <p:to>
                                        <p:strVal val="visible"/>
                                      </p:to>
                                    </p:set>
                                    <p:animEffect filter="fade" transition="in">
                                      <p:cBhvr>
                                        <p:cTn dur="500"/>
                                        <p:tgtEl>
                                          <p:spTgt spid="42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7">
                                            <p:txEl>
                                              <p:pRg end="6" st="6"/>
                                            </p:txEl>
                                          </p:spTgt>
                                        </p:tgtEl>
                                        <p:attrNameLst>
                                          <p:attrName>style.visibility</p:attrName>
                                        </p:attrNameLst>
                                      </p:cBhvr>
                                      <p:to>
                                        <p:strVal val="visible"/>
                                      </p:to>
                                    </p:set>
                                    <p:animEffect filter="fade" transition="in">
                                      <p:cBhvr>
                                        <p:cTn dur="500"/>
                                        <p:tgtEl>
                                          <p:spTgt spid="42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7">
                                            <p:txEl>
                                              <p:pRg end="7" st="7"/>
                                            </p:txEl>
                                          </p:spTgt>
                                        </p:tgtEl>
                                        <p:attrNameLst>
                                          <p:attrName>style.visibility</p:attrName>
                                        </p:attrNameLst>
                                      </p:cBhvr>
                                      <p:to>
                                        <p:strVal val="visible"/>
                                      </p:to>
                                    </p:set>
                                    <p:animEffect filter="fade" transition="in">
                                      <p:cBhvr>
                                        <p:cTn dur="500"/>
                                        <p:tgtEl>
                                          <p:spTgt spid="42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7">
                                            <p:txEl>
                                              <p:pRg end="8" st="8"/>
                                            </p:txEl>
                                          </p:spTgt>
                                        </p:tgtEl>
                                        <p:attrNameLst>
                                          <p:attrName>style.visibility</p:attrName>
                                        </p:attrNameLst>
                                      </p:cBhvr>
                                      <p:to>
                                        <p:strVal val="visible"/>
                                      </p:to>
                                    </p:set>
                                    <p:animEffect filter="fade" transition="in">
                                      <p:cBhvr>
                                        <p:cTn dur="500"/>
                                        <p:tgtEl>
                                          <p:spTgt spid="42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28">
                                            <p:txEl>
                                              <p:pRg end="0" st="0"/>
                                            </p:txEl>
                                          </p:spTgt>
                                        </p:tgtEl>
                                        <p:attrNameLst>
                                          <p:attrName>style.visibility</p:attrName>
                                        </p:attrNameLst>
                                      </p:cBhvr>
                                      <p:to>
                                        <p:strVal val="visible"/>
                                      </p:to>
                                    </p:set>
                                    <p:animEffect filter="fade" transition="in">
                                      <p:cBhvr>
                                        <p:cTn dur="500"/>
                                        <p:tgtEl>
                                          <p:spTgt spid="42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8">
                                            <p:txEl>
                                              <p:pRg end="1" st="1"/>
                                            </p:txEl>
                                          </p:spTgt>
                                        </p:tgtEl>
                                        <p:attrNameLst>
                                          <p:attrName>style.visibility</p:attrName>
                                        </p:attrNameLst>
                                      </p:cBhvr>
                                      <p:to>
                                        <p:strVal val="visible"/>
                                      </p:to>
                                    </p:set>
                                    <p:animEffect filter="fade" transition="in">
                                      <p:cBhvr>
                                        <p:cTn dur="500"/>
                                        <p:tgtEl>
                                          <p:spTgt spid="42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8">
                                            <p:txEl>
                                              <p:pRg end="2" st="2"/>
                                            </p:txEl>
                                          </p:spTgt>
                                        </p:tgtEl>
                                        <p:attrNameLst>
                                          <p:attrName>style.visibility</p:attrName>
                                        </p:attrNameLst>
                                      </p:cBhvr>
                                      <p:to>
                                        <p:strVal val="visible"/>
                                      </p:to>
                                    </p:set>
                                    <p:animEffect filter="fade" transition="in">
                                      <p:cBhvr>
                                        <p:cTn dur="500"/>
                                        <p:tgtEl>
                                          <p:spTgt spid="42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8">
                                            <p:txEl>
                                              <p:pRg end="3" st="3"/>
                                            </p:txEl>
                                          </p:spTgt>
                                        </p:tgtEl>
                                        <p:attrNameLst>
                                          <p:attrName>style.visibility</p:attrName>
                                        </p:attrNameLst>
                                      </p:cBhvr>
                                      <p:to>
                                        <p:strVal val="visible"/>
                                      </p:to>
                                    </p:set>
                                    <p:animEffect filter="fade" transition="in">
                                      <p:cBhvr>
                                        <p:cTn dur="500"/>
                                        <p:tgtEl>
                                          <p:spTgt spid="42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8">
                                            <p:txEl>
                                              <p:pRg end="4" st="4"/>
                                            </p:txEl>
                                          </p:spTgt>
                                        </p:tgtEl>
                                        <p:attrNameLst>
                                          <p:attrName>style.visibility</p:attrName>
                                        </p:attrNameLst>
                                      </p:cBhvr>
                                      <p:to>
                                        <p:strVal val="visible"/>
                                      </p:to>
                                    </p:set>
                                    <p:animEffect filter="fade" transition="in">
                                      <p:cBhvr>
                                        <p:cTn dur="500"/>
                                        <p:tgtEl>
                                          <p:spTgt spid="42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8">
                                            <p:txEl>
                                              <p:pRg end="5" st="5"/>
                                            </p:txEl>
                                          </p:spTgt>
                                        </p:tgtEl>
                                        <p:attrNameLst>
                                          <p:attrName>style.visibility</p:attrName>
                                        </p:attrNameLst>
                                      </p:cBhvr>
                                      <p:to>
                                        <p:strVal val="visible"/>
                                      </p:to>
                                    </p:set>
                                    <p:animEffect filter="fade" transition="in">
                                      <p:cBhvr>
                                        <p:cTn dur="500"/>
                                        <p:tgtEl>
                                          <p:spTgt spid="42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8">
                                            <p:txEl>
                                              <p:pRg end="6" st="6"/>
                                            </p:txEl>
                                          </p:spTgt>
                                        </p:tgtEl>
                                        <p:attrNameLst>
                                          <p:attrName>style.visibility</p:attrName>
                                        </p:attrNameLst>
                                      </p:cBhvr>
                                      <p:to>
                                        <p:strVal val="visible"/>
                                      </p:to>
                                    </p:set>
                                    <p:animEffect filter="fade" transition="in">
                                      <p:cBhvr>
                                        <p:cTn dur="500"/>
                                        <p:tgtEl>
                                          <p:spTgt spid="42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8">
                                            <p:txEl>
                                              <p:pRg end="7" st="7"/>
                                            </p:txEl>
                                          </p:spTgt>
                                        </p:tgtEl>
                                        <p:attrNameLst>
                                          <p:attrName>style.visibility</p:attrName>
                                        </p:attrNameLst>
                                      </p:cBhvr>
                                      <p:to>
                                        <p:strVal val="visible"/>
                                      </p:to>
                                    </p:set>
                                    <p:animEffect filter="fade" transition="in">
                                      <p:cBhvr>
                                        <p:cTn dur="500"/>
                                        <p:tgtEl>
                                          <p:spTgt spid="42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8">
                                            <p:txEl>
                                              <p:pRg end="8" st="8"/>
                                            </p:txEl>
                                          </p:spTgt>
                                        </p:tgtEl>
                                        <p:attrNameLst>
                                          <p:attrName>style.visibility</p:attrName>
                                        </p:attrNameLst>
                                      </p:cBhvr>
                                      <p:to>
                                        <p:strVal val="visible"/>
                                      </p:to>
                                    </p:set>
                                    <p:animEffect filter="fade" transition="in">
                                      <p:cBhvr>
                                        <p:cTn dur="500"/>
                                        <p:tgtEl>
                                          <p:spTgt spid="42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Effect filter="fade" transition="in">
                                      <p:cBhvr>
                                        <p:cTn dur="500"/>
                                        <p:tgtEl>
                                          <p:spTgt spid="4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animEffect filter="fade" transition="in">
                                      <p:cBhvr>
                                        <p:cTn dur="500"/>
                                        <p:tgtEl>
                                          <p:spTgt spid="42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animEffect filter="fade" transition="in">
                                      <p:cBhvr>
                                        <p:cTn dur="500"/>
                                        <p:tgtEl>
                                          <p:spTgt spid="42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animEffect filter="fade" transition="in">
                                      <p:cBhvr>
                                        <p:cTn dur="500"/>
                                        <p:tgtEl>
                                          <p:spTgt spid="42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animEffect filter="fade" transition="in">
                                      <p:cBhvr>
                                        <p:cTn dur="500"/>
                                        <p:tgtEl>
                                          <p:spTgt spid="42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animEffect filter="fade" transition="in">
                                      <p:cBhvr>
                                        <p:cTn dur="500"/>
                                        <p:tgtEl>
                                          <p:spTgt spid="42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animEffect filter="fade" transition="in">
                                      <p:cBhvr>
                                        <p:cTn dur="500"/>
                                        <p:tgtEl>
                                          <p:spTgt spid="42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animEffect filter="fade" transition="in">
                                      <p:cBhvr>
                                        <p:cTn dur="500"/>
                                        <p:tgtEl>
                                          <p:spTgt spid="42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9">
                                            <p:txEl>
                                              <p:pRg end="8" st="8"/>
                                            </p:txEl>
                                          </p:spTgt>
                                        </p:tgtEl>
                                        <p:attrNameLst>
                                          <p:attrName>style.visibility</p:attrName>
                                        </p:attrNameLst>
                                      </p:cBhvr>
                                      <p:to>
                                        <p:strVal val="visible"/>
                                      </p:to>
                                    </p:set>
                                    <p:animEffect filter="fade" transition="in">
                                      <p:cBhvr>
                                        <p:cTn dur="500"/>
                                        <p:tgtEl>
                                          <p:spTgt spid="42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eatures_01">
  <p:cSld name="Content_Features_01">
    <p:spTree>
      <p:nvGrpSpPr>
        <p:cNvPr id="430" name="Shape 430"/>
        <p:cNvGrpSpPr/>
        <p:nvPr/>
      </p:nvGrpSpPr>
      <p:grpSpPr>
        <a:xfrm>
          <a:off x="0" y="0"/>
          <a:ext cx="0" cy="0"/>
          <a:chOff x="0" y="0"/>
          <a:chExt cx="0" cy="0"/>
        </a:xfrm>
      </p:grpSpPr>
      <p:sp>
        <p:nvSpPr>
          <p:cNvPr id="431" name="Google Shape;431;p73"/>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432" name="Google Shape;432;p73"/>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3" name="Google Shape;433;p73"/>
          <p:cNvSpPr/>
          <p:nvPr/>
        </p:nvSpPr>
        <p:spPr>
          <a:xfrm>
            <a:off x="2021914" y="1127600"/>
            <a:ext cx="1592400" cy="31227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02</a:t>
            </a:r>
            <a:endParaRPr sz="1100"/>
          </a:p>
        </p:txBody>
      </p:sp>
      <p:sp>
        <p:nvSpPr>
          <p:cNvPr id="434" name="Google Shape;434;p73"/>
          <p:cNvSpPr/>
          <p:nvPr/>
        </p:nvSpPr>
        <p:spPr>
          <a:xfrm>
            <a:off x="3775820" y="1127600"/>
            <a:ext cx="1592400" cy="31227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03</a:t>
            </a:r>
            <a:endParaRPr sz="1100"/>
          </a:p>
        </p:txBody>
      </p:sp>
      <p:sp>
        <p:nvSpPr>
          <p:cNvPr id="435" name="Google Shape;435;p73"/>
          <p:cNvSpPr/>
          <p:nvPr/>
        </p:nvSpPr>
        <p:spPr>
          <a:xfrm>
            <a:off x="5529727" y="1127600"/>
            <a:ext cx="1592400" cy="31227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04</a:t>
            </a:r>
            <a:endParaRPr sz="1100"/>
          </a:p>
        </p:txBody>
      </p:sp>
      <p:sp>
        <p:nvSpPr>
          <p:cNvPr id="436" name="Google Shape;436;p73"/>
          <p:cNvSpPr/>
          <p:nvPr/>
        </p:nvSpPr>
        <p:spPr>
          <a:xfrm>
            <a:off x="7283634" y="1127600"/>
            <a:ext cx="1592400" cy="31227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05</a:t>
            </a:r>
            <a:endParaRPr sz="1100"/>
          </a:p>
        </p:txBody>
      </p:sp>
      <p:sp>
        <p:nvSpPr>
          <p:cNvPr id="437" name="Google Shape;437;p73"/>
          <p:cNvSpPr/>
          <p:nvPr/>
        </p:nvSpPr>
        <p:spPr>
          <a:xfrm>
            <a:off x="268007" y="1127600"/>
            <a:ext cx="1592400" cy="31227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01</a:t>
            </a:r>
            <a:endParaRPr sz="1100"/>
          </a:p>
        </p:txBody>
      </p:sp>
      <p:sp>
        <p:nvSpPr>
          <p:cNvPr id="438" name="Google Shape;438;p73"/>
          <p:cNvSpPr/>
          <p:nvPr/>
        </p:nvSpPr>
        <p:spPr>
          <a:xfrm>
            <a:off x="587279" y="1576509"/>
            <a:ext cx="953700" cy="9537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39" name="Google Shape;439;p73"/>
          <p:cNvSpPr/>
          <p:nvPr/>
        </p:nvSpPr>
        <p:spPr>
          <a:xfrm>
            <a:off x="2341186" y="1576509"/>
            <a:ext cx="953700" cy="9537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40" name="Google Shape;440;p73"/>
          <p:cNvSpPr/>
          <p:nvPr/>
        </p:nvSpPr>
        <p:spPr>
          <a:xfrm>
            <a:off x="4095092" y="1576509"/>
            <a:ext cx="953700" cy="9537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41" name="Google Shape;441;p73"/>
          <p:cNvSpPr/>
          <p:nvPr/>
        </p:nvSpPr>
        <p:spPr>
          <a:xfrm>
            <a:off x="5849000" y="1576509"/>
            <a:ext cx="953700" cy="9537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42" name="Google Shape;442;p73"/>
          <p:cNvSpPr/>
          <p:nvPr/>
        </p:nvSpPr>
        <p:spPr>
          <a:xfrm>
            <a:off x="7602906" y="1576509"/>
            <a:ext cx="953700" cy="9537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43" name="Google Shape;443;p73"/>
          <p:cNvSpPr txBox="1"/>
          <p:nvPr>
            <p:ph idx="1" type="body"/>
          </p:nvPr>
        </p:nvSpPr>
        <p:spPr>
          <a:xfrm>
            <a:off x="398627" y="2691809"/>
            <a:ext cx="1331100" cy="1327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4" name="Google Shape;444;p73"/>
          <p:cNvSpPr txBox="1"/>
          <p:nvPr>
            <p:ph idx="2" type="body"/>
          </p:nvPr>
        </p:nvSpPr>
        <p:spPr>
          <a:xfrm>
            <a:off x="2152534" y="2691809"/>
            <a:ext cx="1331100" cy="1327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5" name="Google Shape;445;p73"/>
          <p:cNvSpPr txBox="1"/>
          <p:nvPr>
            <p:ph idx="3" type="body"/>
          </p:nvPr>
        </p:nvSpPr>
        <p:spPr>
          <a:xfrm>
            <a:off x="3906440" y="2691809"/>
            <a:ext cx="1331100" cy="1327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6" name="Google Shape;446;p73"/>
          <p:cNvSpPr txBox="1"/>
          <p:nvPr>
            <p:ph idx="4" type="body"/>
          </p:nvPr>
        </p:nvSpPr>
        <p:spPr>
          <a:xfrm>
            <a:off x="5660347" y="2691809"/>
            <a:ext cx="1331100" cy="1327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7" name="Google Shape;447;p73"/>
          <p:cNvSpPr txBox="1"/>
          <p:nvPr>
            <p:ph idx="5" type="body"/>
          </p:nvPr>
        </p:nvSpPr>
        <p:spPr>
          <a:xfrm>
            <a:off x="7414254" y="2691809"/>
            <a:ext cx="1331100" cy="1327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8" name="Google Shape;448;p73"/>
          <p:cNvSpPr/>
          <p:nvPr>
            <p:ph idx="6" type="pic"/>
          </p:nvPr>
        </p:nvSpPr>
        <p:spPr>
          <a:xfrm>
            <a:off x="777329" y="1824016"/>
            <a:ext cx="573600" cy="458700"/>
          </a:xfrm>
          <a:prstGeom prst="rect">
            <a:avLst/>
          </a:prstGeom>
          <a:noFill/>
          <a:ln>
            <a:noFill/>
          </a:ln>
        </p:spPr>
      </p:sp>
      <p:sp>
        <p:nvSpPr>
          <p:cNvPr id="449" name="Google Shape;449;p73"/>
          <p:cNvSpPr/>
          <p:nvPr>
            <p:ph idx="7" type="pic"/>
          </p:nvPr>
        </p:nvSpPr>
        <p:spPr>
          <a:xfrm>
            <a:off x="2531235" y="1824016"/>
            <a:ext cx="573600" cy="458700"/>
          </a:xfrm>
          <a:prstGeom prst="rect">
            <a:avLst/>
          </a:prstGeom>
          <a:noFill/>
          <a:ln>
            <a:noFill/>
          </a:ln>
        </p:spPr>
      </p:sp>
      <p:sp>
        <p:nvSpPr>
          <p:cNvPr id="450" name="Google Shape;450;p73"/>
          <p:cNvSpPr/>
          <p:nvPr>
            <p:ph idx="8" type="pic"/>
          </p:nvPr>
        </p:nvSpPr>
        <p:spPr>
          <a:xfrm>
            <a:off x="4285142" y="1824016"/>
            <a:ext cx="573600" cy="458700"/>
          </a:xfrm>
          <a:prstGeom prst="rect">
            <a:avLst/>
          </a:prstGeom>
          <a:noFill/>
          <a:ln>
            <a:noFill/>
          </a:ln>
        </p:spPr>
      </p:sp>
      <p:sp>
        <p:nvSpPr>
          <p:cNvPr id="451" name="Google Shape;451;p73"/>
          <p:cNvSpPr/>
          <p:nvPr>
            <p:ph idx="9" type="pic"/>
          </p:nvPr>
        </p:nvSpPr>
        <p:spPr>
          <a:xfrm>
            <a:off x="6039049" y="1824016"/>
            <a:ext cx="573600" cy="458700"/>
          </a:xfrm>
          <a:prstGeom prst="rect">
            <a:avLst/>
          </a:prstGeom>
          <a:noFill/>
          <a:ln>
            <a:noFill/>
          </a:ln>
        </p:spPr>
      </p:sp>
      <p:sp>
        <p:nvSpPr>
          <p:cNvPr id="452" name="Google Shape;452;p73"/>
          <p:cNvSpPr/>
          <p:nvPr>
            <p:ph idx="13" type="pic"/>
          </p:nvPr>
        </p:nvSpPr>
        <p:spPr>
          <a:xfrm>
            <a:off x="7792955" y="1824016"/>
            <a:ext cx="573600" cy="4587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500"/>
                                        <p:tgtEl>
                                          <p:spTgt spid="4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animEffect filter="fade" transition="in">
                                      <p:cBhvr>
                                        <p:cTn dur="500"/>
                                        <p:tgtEl>
                                          <p:spTgt spid="44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animEffect filter="fade" transition="in">
                                      <p:cBhvr>
                                        <p:cTn dur="500"/>
                                        <p:tgtEl>
                                          <p:spTgt spid="44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3" st="3"/>
                                            </p:txEl>
                                          </p:spTgt>
                                        </p:tgtEl>
                                        <p:attrNameLst>
                                          <p:attrName>style.visibility</p:attrName>
                                        </p:attrNameLst>
                                      </p:cBhvr>
                                      <p:to>
                                        <p:strVal val="visible"/>
                                      </p:to>
                                    </p:set>
                                    <p:animEffect filter="fade" transition="in">
                                      <p:cBhvr>
                                        <p:cTn dur="500"/>
                                        <p:tgtEl>
                                          <p:spTgt spid="44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4" st="4"/>
                                            </p:txEl>
                                          </p:spTgt>
                                        </p:tgtEl>
                                        <p:attrNameLst>
                                          <p:attrName>style.visibility</p:attrName>
                                        </p:attrNameLst>
                                      </p:cBhvr>
                                      <p:to>
                                        <p:strVal val="visible"/>
                                      </p:to>
                                    </p:set>
                                    <p:animEffect filter="fade" transition="in">
                                      <p:cBhvr>
                                        <p:cTn dur="500"/>
                                        <p:tgtEl>
                                          <p:spTgt spid="44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5" st="5"/>
                                            </p:txEl>
                                          </p:spTgt>
                                        </p:tgtEl>
                                        <p:attrNameLst>
                                          <p:attrName>style.visibility</p:attrName>
                                        </p:attrNameLst>
                                      </p:cBhvr>
                                      <p:to>
                                        <p:strVal val="visible"/>
                                      </p:to>
                                    </p:set>
                                    <p:animEffect filter="fade" transition="in">
                                      <p:cBhvr>
                                        <p:cTn dur="500"/>
                                        <p:tgtEl>
                                          <p:spTgt spid="44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6" st="6"/>
                                            </p:txEl>
                                          </p:spTgt>
                                        </p:tgtEl>
                                        <p:attrNameLst>
                                          <p:attrName>style.visibility</p:attrName>
                                        </p:attrNameLst>
                                      </p:cBhvr>
                                      <p:to>
                                        <p:strVal val="visible"/>
                                      </p:to>
                                    </p:set>
                                    <p:animEffect filter="fade" transition="in">
                                      <p:cBhvr>
                                        <p:cTn dur="500"/>
                                        <p:tgtEl>
                                          <p:spTgt spid="44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7" st="7"/>
                                            </p:txEl>
                                          </p:spTgt>
                                        </p:tgtEl>
                                        <p:attrNameLst>
                                          <p:attrName>style.visibility</p:attrName>
                                        </p:attrNameLst>
                                      </p:cBhvr>
                                      <p:to>
                                        <p:strVal val="visible"/>
                                      </p:to>
                                    </p:set>
                                    <p:animEffect filter="fade" transition="in">
                                      <p:cBhvr>
                                        <p:cTn dur="500"/>
                                        <p:tgtEl>
                                          <p:spTgt spid="44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8" st="8"/>
                                            </p:txEl>
                                          </p:spTgt>
                                        </p:tgtEl>
                                        <p:attrNameLst>
                                          <p:attrName>style.visibility</p:attrName>
                                        </p:attrNameLst>
                                      </p:cBhvr>
                                      <p:to>
                                        <p:strVal val="visible"/>
                                      </p:to>
                                    </p:set>
                                    <p:animEffect filter="fade" transition="in">
                                      <p:cBhvr>
                                        <p:cTn dur="500"/>
                                        <p:tgtEl>
                                          <p:spTgt spid="44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animEffect filter="fade" transition="in">
                                      <p:cBhvr>
                                        <p:cTn dur="500"/>
                                        <p:tgtEl>
                                          <p:spTgt spid="44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
                                            <p:txEl>
                                              <p:pRg end="1" st="1"/>
                                            </p:txEl>
                                          </p:spTgt>
                                        </p:tgtEl>
                                        <p:attrNameLst>
                                          <p:attrName>style.visibility</p:attrName>
                                        </p:attrNameLst>
                                      </p:cBhvr>
                                      <p:to>
                                        <p:strVal val="visible"/>
                                      </p:to>
                                    </p:set>
                                    <p:animEffect filter="fade" transition="in">
                                      <p:cBhvr>
                                        <p:cTn dur="500"/>
                                        <p:tgtEl>
                                          <p:spTgt spid="44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
                                            <p:txEl>
                                              <p:pRg end="2" st="2"/>
                                            </p:txEl>
                                          </p:spTgt>
                                        </p:tgtEl>
                                        <p:attrNameLst>
                                          <p:attrName>style.visibility</p:attrName>
                                        </p:attrNameLst>
                                      </p:cBhvr>
                                      <p:to>
                                        <p:strVal val="visible"/>
                                      </p:to>
                                    </p:set>
                                    <p:animEffect filter="fade" transition="in">
                                      <p:cBhvr>
                                        <p:cTn dur="500"/>
                                        <p:tgtEl>
                                          <p:spTgt spid="44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
                                            <p:txEl>
                                              <p:pRg end="3" st="3"/>
                                            </p:txEl>
                                          </p:spTgt>
                                        </p:tgtEl>
                                        <p:attrNameLst>
                                          <p:attrName>style.visibility</p:attrName>
                                        </p:attrNameLst>
                                      </p:cBhvr>
                                      <p:to>
                                        <p:strVal val="visible"/>
                                      </p:to>
                                    </p:set>
                                    <p:animEffect filter="fade" transition="in">
                                      <p:cBhvr>
                                        <p:cTn dur="500"/>
                                        <p:tgtEl>
                                          <p:spTgt spid="44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
                                            <p:txEl>
                                              <p:pRg end="4" st="4"/>
                                            </p:txEl>
                                          </p:spTgt>
                                        </p:tgtEl>
                                        <p:attrNameLst>
                                          <p:attrName>style.visibility</p:attrName>
                                        </p:attrNameLst>
                                      </p:cBhvr>
                                      <p:to>
                                        <p:strVal val="visible"/>
                                      </p:to>
                                    </p:set>
                                    <p:animEffect filter="fade" transition="in">
                                      <p:cBhvr>
                                        <p:cTn dur="500"/>
                                        <p:tgtEl>
                                          <p:spTgt spid="44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
                                            <p:txEl>
                                              <p:pRg end="5" st="5"/>
                                            </p:txEl>
                                          </p:spTgt>
                                        </p:tgtEl>
                                        <p:attrNameLst>
                                          <p:attrName>style.visibility</p:attrName>
                                        </p:attrNameLst>
                                      </p:cBhvr>
                                      <p:to>
                                        <p:strVal val="visible"/>
                                      </p:to>
                                    </p:set>
                                    <p:animEffect filter="fade" transition="in">
                                      <p:cBhvr>
                                        <p:cTn dur="500"/>
                                        <p:tgtEl>
                                          <p:spTgt spid="44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
                                            <p:txEl>
                                              <p:pRg end="6" st="6"/>
                                            </p:txEl>
                                          </p:spTgt>
                                        </p:tgtEl>
                                        <p:attrNameLst>
                                          <p:attrName>style.visibility</p:attrName>
                                        </p:attrNameLst>
                                      </p:cBhvr>
                                      <p:to>
                                        <p:strVal val="visible"/>
                                      </p:to>
                                    </p:set>
                                    <p:animEffect filter="fade" transition="in">
                                      <p:cBhvr>
                                        <p:cTn dur="500"/>
                                        <p:tgtEl>
                                          <p:spTgt spid="44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
                                            <p:txEl>
                                              <p:pRg end="7" st="7"/>
                                            </p:txEl>
                                          </p:spTgt>
                                        </p:tgtEl>
                                        <p:attrNameLst>
                                          <p:attrName>style.visibility</p:attrName>
                                        </p:attrNameLst>
                                      </p:cBhvr>
                                      <p:to>
                                        <p:strVal val="visible"/>
                                      </p:to>
                                    </p:set>
                                    <p:animEffect filter="fade" transition="in">
                                      <p:cBhvr>
                                        <p:cTn dur="500"/>
                                        <p:tgtEl>
                                          <p:spTgt spid="44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
                                            <p:txEl>
                                              <p:pRg end="8" st="8"/>
                                            </p:txEl>
                                          </p:spTgt>
                                        </p:tgtEl>
                                        <p:attrNameLst>
                                          <p:attrName>style.visibility</p:attrName>
                                        </p:attrNameLst>
                                      </p:cBhvr>
                                      <p:to>
                                        <p:strVal val="visible"/>
                                      </p:to>
                                    </p:set>
                                    <p:animEffect filter="fade" transition="in">
                                      <p:cBhvr>
                                        <p:cTn dur="500"/>
                                        <p:tgtEl>
                                          <p:spTgt spid="44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0" st="0"/>
                                            </p:txEl>
                                          </p:spTgt>
                                        </p:tgtEl>
                                        <p:attrNameLst>
                                          <p:attrName>style.visibility</p:attrName>
                                        </p:attrNameLst>
                                      </p:cBhvr>
                                      <p:to>
                                        <p:strVal val="visible"/>
                                      </p:to>
                                    </p:set>
                                    <p:animEffect filter="fade" transition="in">
                                      <p:cBhvr>
                                        <p:cTn dur="500"/>
                                        <p:tgtEl>
                                          <p:spTgt spid="44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1" st="1"/>
                                            </p:txEl>
                                          </p:spTgt>
                                        </p:tgtEl>
                                        <p:attrNameLst>
                                          <p:attrName>style.visibility</p:attrName>
                                        </p:attrNameLst>
                                      </p:cBhvr>
                                      <p:to>
                                        <p:strVal val="visible"/>
                                      </p:to>
                                    </p:set>
                                    <p:animEffect filter="fade" transition="in">
                                      <p:cBhvr>
                                        <p:cTn dur="500"/>
                                        <p:tgtEl>
                                          <p:spTgt spid="44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2" st="2"/>
                                            </p:txEl>
                                          </p:spTgt>
                                        </p:tgtEl>
                                        <p:attrNameLst>
                                          <p:attrName>style.visibility</p:attrName>
                                        </p:attrNameLst>
                                      </p:cBhvr>
                                      <p:to>
                                        <p:strVal val="visible"/>
                                      </p:to>
                                    </p:set>
                                    <p:animEffect filter="fade" transition="in">
                                      <p:cBhvr>
                                        <p:cTn dur="500"/>
                                        <p:tgtEl>
                                          <p:spTgt spid="44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3" st="3"/>
                                            </p:txEl>
                                          </p:spTgt>
                                        </p:tgtEl>
                                        <p:attrNameLst>
                                          <p:attrName>style.visibility</p:attrName>
                                        </p:attrNameLst>
                                      </p:cBhvr>
                                      <p:to>
                                        <p:strVal val="visible"/>
                                      </p:to>
                                    </p:set>
                                    <p:animEffect filter="fade" transition="in">
                                      <p:cBhvr>
                                        <p:cTn dur="500"/>
                                        <p:tgtEl>
                                          <p:spTgt spid="44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4" st="4"/>
                                            </p:txEl>
                                          </p:spTgt>
                                        </p:tgtEl>
                                        <p:attrNameLst>
                                          <p:attrName>style.visibility</p:attrName>
                                        </p:attrNameLst>
                                      </p:cBhvr>
                                      <p:to>
                                        <p:strVal val="visible"/>
                                      </p:to>
                                    </p:set>
                                    <p:animEffect filter="fade" transition="in">
                                      <p:cBhvr>
                                        <p:cTn dur="500"/>
                                        <p:tgtEl>
                                          <p:spTgt spid="44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5" st="5"/>
                                            </p:txEl>
                                          </p:spTgt>
                                        </p:tgtEl>
                                        <p:attrNameLst>
                                          <p:attrName>style.visibility</p:attrName>
                                        </p:attrNameLst>
                                      </p:cBhvr>
                                      <p:to>
                                        <p:strVal val="visible"/>
                                      </p:to>
                                    </p:set>
                                    <p:animEffect filter="fade" transition="in">
                                      <p:cBhvr>
                                        <p:cTn dur="500"/>
                                        <p:tgtEl>
                                          <p:spTgt spid="44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6" st="6"/>
                                            </p:txEl>
                                          </p:spTgt>
                                        </p:tgtEl>
                                        <p:attrNameLst>
                                          <p:attrName>style.visibility</p:attrName>
                                        </p:attrNameLst>
                                      </p:cBhvr>
                                      <p:to>
                                        <p:strVal val="visible"/>
                                      </p:to>
                                    </p:set>
                                    <p:animEffect filter="fade" transition="in">
                                      <p:cBhvr>
                                        <p:cTn dur="500"/>
                                        <p:tgtEl>
                                          <p:spTgt spid="44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7" st="7"/>
                                            </p:txEl>
                                          </p:spTgt>
                                        </p:tgtEl>
                                        <p:attrNameLst>
                                          <p:attrName>style.visibility</p:attrName>
                                        </p:attrNameLst>
                                      </p:cBhvr>
                                      <p:to>
                                        <p:strVal val="visible"/>
                                      </p:to>
                                    </p:set>
                                    <p:animEffect filter="fade" transition="in">
                                      <p:cBhvr>
                                        <p:cTn dur="500"/>
                                        <p:tgtEl>
                                          <p:spTgt spid="44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8" st="8"/>
                                            </p:txEl>
                                          </p:spTgt>
                                        </p:tgtEl>
                                        <p:attrNameLst>
                                          <p:attrName>style.visibility</p:attrName>
                                        </p:attrNameLst>
                                      </p:cBhvr>
                                      <p:to>
                                        <p:strVal val="visible"/>
                                      </p:to>
                                    </p:set>
                                    <p:animEffect filter="fade" transition="in">
                                      <p:cBhvr>
                                        <p:cTn dur="500"/>
                                        <p:tgtEl>
                                          <p:spTgt spid="44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animEffect filter="fade" transition="in">
                                      <p:cBhvr>
                                        <p:cTn dur="500"/>
                                        <p:tgtEl>
                                          <p:spTgt spid="44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1" st="1"/>
                                            </p:txEl>
                                          </p:spTgt>
                                        </p:tgtEl>
                                        <p:attrNameLst>
                                          <p:attrName>style.visibility</p:attrName>
                                        </p:attrNameLst>
                                      </p:cBhvr>
                                      <p:to>
                                        <p:strVal val="visible"/>
                                      </p:to>
                                    </p:set>
                                    <p:animEffect filter="fade" transition="in">
                                      <p:cBhvr>
                                        <p:cTn dur="500"/>
                                        <p:tgtEl>
                                          <p:spTgt spid="44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2" st="2"/>
                                            </p:txEl>
                                          </p:spTgt>
                                        </p:tgtEl>
                                        <p:attrNameLst>
                                          <p:attrName>style.visibility</p:attrName>
                                        </p:attrNameLst>
                                      </p:cBhvr>
                                      <p:to>
                                        <p:strVal val="visible"/>
                                      </p:to>
                                    </p:set>
                                    <p:animEffect filter="fade" transition="in">
                                      <p:cBhvr>
                                        <p:cTn dur="500"/>
                                        <p:tgtEl>
                                          <p:spTgt spid="44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3" st="3"/>
                                            </p:txEl>
                                          </p:spTgt>
                                        </p:tgtEl>
                                        <p:attrNameLst>
                                          <p:attrName>style.visibility</p:attrName>
                                        </p:attrNameLst>
                                      </p:cBhvr>
                                      <p:to>
                                        <p:strVal val="visible"/>
                                      </p:to>
                                    </p:set>
                                    <p:animEffect filter="fade" transition="in">
                                      <p:cBhvr>
                                        <p:cTn dur="500"/>
                                        <p:tgtEl>
                                          <p:spTgt spid="44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4" st="4"/>
                                            </p:txEl>
                                          </p:spTgt>
                                        </p:tgtEl>
                                        <p:attrNameLst>
                                          <p:attrName>style.visibility</p:attrName>
                                        </p:attrNameLst>
                                      </p:cBhvr>
                                      <p:to>
                                        <p:strVal val="visible"/>
                                      </p:to>
                                    </p:set>
                                    <p:animEffect filter="fade" transition="in">
                                      <p:cBhvr>
                                        <p:cTn dur="500"/>
                                        <p:tgtEl>
                                          <p:spTgt spid="44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5" st="5"/>
                                            </p:txEl>
                                          </p:spTgt>
                                        </p:tgtEl>
                                        <p:attrNameLst>
                                          <p:attrName>style.visibility</p:attrName>
                                        </p:attrNameLst>
                                      </p:cBhvr>
                                      <p:to>
                                        <p:strVal val="visible"/>
                                      </p:to>
                                    </p:set>
                                    <p:animEffect filter="fade" transition="in">
                                      <p:cBhvr>
                                        <p:cTn dur="500"/>
                                        <p:tgtEl>
                                          <p:spTgt spid="44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6" st="6"/>
                                            </p:txEl>
                                          </p:spTgt>
                                        </p:tgtEl>
                                        <p:attrNameLst>
                                          <p:attrName>style.visibility</p:attrName>
                                        </p:attrNameLst>
                                      </p:cBhvr>
                                      <p:to>
                                        <p:strVal val="visible"/>
                                      </p:to>
                                    </p:set>
                                    <p:animEffect filter="fade" transition="in">
                                      <p:cBhvr>
                                        <p:cTn dur="500"/>
                                        <p:tgtEl>
                                          <p:spTgt spid="44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7" st="7"/>
                                            </p:txEl>
                                          </p:spTgt>
                                        </p:tgtEl>
                                        <p:attrNameLst>
                                          <p:attrName>style.visibility</p:attrName>
                                        </p:attrNameLst>
                                      </p:cBhvr>
                                      <p:to>
                                        <p:strVal val="visible"/>
                                      </p:to>
                                    </p:set>
                                    <p:animEffect filter="fade" transition="in">
                                      <p:cBhvr>
                                        <p:cTn dur="500"/>
                                        <p:tgtEl>
                                          <p:spTgt spid="44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6">
                                            <p:txEl>
                                              <p:pRg end="8" st="8"/>
                                            </p:txEl>
                                          </p:spTgt>
                                        </p:tgtEl>
                                        <p:attrNameLst>
                                          <p:attrName>style.visibility</p:attrName>
                                        </p:attrNameLst>
                                      </p:cBhvr>
                                      <p:to>
                                        <p:strVal val="visible"/>
                                      </p:to>
                                    </p:set>
                                    <p:animEffect filter="fade" transition="in">
                                      <p:cBhvr>
                                        <p:cTn dur="500"/>
                                        <p:tgtEl>
                                          <p:spTgt spid="44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0" st="0"/>
                                            </p:txEl>
                                          </p:spTgt>
                                        </p:tgtEl>
                                        <p:attrNameLst>
                                          <p:attrName>style.visibility</p:attrName>
                                        </p:attrNameLst>
                                      </p:cBhvr>
                                      <p:to>
                                        <p:strVal val="visible"/>
                                      </p:to>
                                    </p:set>
                                    <p:animEffect filter="fade" transition="in">
                                      <p:cBhvr>
                                        <p:cTn dur="500"/>
                                        <p:tgtEl>
                                          <p:spTgt spid="44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1" st="1"/>
                                            </p:txEl>
                                          </p:spTgt>
                                        </p:tgtEl>
                                        <p:attrNameLst>
                                          <p:attrName>style.visibility</p:attrName>
                                        </p:attrNameLst>
                                      </p:cBhvr>
                                      <p:to>
                                        <p:strVal val="visible"/>
                                      </p:to>
                                    </p:set>
                                    <p:animEffect filter="fade" transition="in">
                                      <p:cBhvr>
                                        <p:cTn dur="500"/>
                                        <p:tgtEl>
                                          <p:spTgt spid="44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2" st="2"/>
                                            </p:txEl>
                                          </p:spTgt>
                                        </p:tgtEl>
                                        <p:attrNameLst>
                                          <p:attrName>style.visibility</p:attrName>
                                        </p:attrNameLst>
                                      </p:cBhvr>
                                      <p:to>
                                        <p:strVal val="visible"/>
                                      </p:to>
                                    </p:set>
                                    <p:animEffect filter="fade" transition="in">
                                      <p:cBhvr>
                                        <p:cTn dur="500"/>
                                        <p:tgtEl>
                                          <p:spTgt spid="44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3" st="3"/>
                                            </p:txEl>
                                          </p:spTgt>
                                        </p:tgtEl>
                                        <p:attrNameLst>
                                          <p:attrName>style.visibility</p:attrName>
                                        </p:attrNameLst>
                                      </p:cBhvr>
                                      <p:to>
                                        <p:strVal val="visible"/>
                                      </p:to>
                                    </p:set>
                                    <p:animEffect filter="fade" transition="in">
                                      <p:cBhvr>
                                        <p:cTn dur="500"/>
                                        <p:tgtEl>
                                          <p:spTgt spid="44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4" st="4"/>
                                            </p:txEl>
                                          </p:spTgt>
                                        </p:tgtEl>
                                        <p:attrNameLst>
                                          <p:attrName>style.visibility</p:attrName>
                                        </p:attrNameLst>
                                      </p:cBhvr>
                                      <p:to>
                                        <p:strVal val="visible"/>
                                      </p:to>
                                    </p:set>
                                    <p:animEffect filter="fade" transition="in">
                                      <p:cBhvr>
                                        <p:cTn dur="500"/>
                                        <p:tgtEl>
                                          <p:spTgt spid="44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5" st="5"/>
                                            </p:txEl>
                                          </p:spTgt>
                                        </p:tgtEl>
                                        <p:attrNameLst>
                                          <p:attrName>style.visibility</p:attrName>
                                        </p:attrNameLst>
                                      </p:cBhvr>
                                      <p:to>
                                        <p:strVal val="visible"/>
                                      </p:to>
                                    </p:set>
                                    <p:animEffect filter="fade" transition="in">
                                      <p:cBhvr>
                                        <p:cTn dur="500"/>
                                        <p:tgtEl>
                                          <p:spTgt spid="44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6" st="6"/>
                                            </p:txEl>
                                          </p:spTgt>
                                        </p:tgtEl>
                                        <p:attrNameLst>
                                          <p:attrName>style.visibility</p:attrName>
                                        </p:attrNameLst>
                                      </p:cBhvr>
                                      <p:to>
                                        <p:strVal val="visible"/>
                                      </p:to>
                                    </p:set>
                                    <p:animEffect filter="fade" transition="in">
                                      <p:cBhvr>
                                        <p:cTn dur="500"/>
                                        <p:tgtEl>
                                          <p:spTgt spid="44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7" st="7"/>
                                            </p:txEl>
                                          </p:spTgt>
                                        </p:tgtEl>
                                        <p:attrNameLst>
                                          <p:attrName>style.visibility</p:attrName>
                                        </p:attrNameLst>
                                      </p:cBhvr>
                                      <p:to>
                                        <p:strVal val="visible"/>
                                      </p:to>
                                    </p:set>
                                    <p:animEffect filter="fade" transition="in">
                                      <p:cBhvr>
                                        <p:cTn dur="500"/>
                                        <p:tgtEl>
                                          <p:spTgt spid="44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8" st="8"/>
                                            </p:txEl>
                                          </p:spTgt>
                                        </p:tgtEl>
                                        <p:attrNameLst>
                                          <p:attrName>style.visibility</p:attrName>
                                        </p:attrNameLst>
                                      </p:cBhvr>
                                      <p:to>
                                        <p:strVal val="visible"/>
                                      </p:to>
                                    </p:set>
                                    <p:animEffect filter="fade" transition="in">
                                      <p:cBhvr>
                                        <p:cTn dur="500"/>
                                        <p:tgtEl>
                                          <p:spTgt spid="44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eatures_02">
  <p:cSld name="Content_Features_02">
    <p:spTree>
      <p:nvGrpSpPr>
        <p:cNvPr id="453" name="Shape 453"/>
        <p:cNvGrpSpPr/>
        <p:nvPr/>
      </p:nvGrpSpPr>
      <p:grpSpPr>
        <a:xfrm>
          <a:off x="0" y="0"/>
          <a:ext cx="0" cy="0"/>
          <a:chOff x="0" y="0"/>
          <a:chExt cx="0" cy="0"/>
        </a:xfrm>
      </p:grpSpPr>
      <p:sp>
        <p:nvSpPr>
          <p:cNvPr id="454" name="Google Shape;454;p74"/>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455" name="Google Shape;455;p74"/>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56" name="Google Shape;456;p74"/>
          <p:cNvSpPr/>
          <p:nvPr/>
        </p:nvSpPr>
        <p:spPr>
          <a:xfrm>
            <a:off x="2021914" y="1127600"/>
            <a:ext cx="1592400" cy="31227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02</a:t>
            </a:r>
            <a:endParaRPr sz="1100"/>
          </a:p>
        </p:txBody>
      </p:sp>
      <p:sp>
        <p:nvSpPr>
          <p:cNvPr id="457" name="Google Shape;457;p74"/>
          <p:cNvSpPr/>
          <p:nvPr/>
        </p:nvSpPr>
        <p:spPr>
          <a:xfrm>
            <a:off x="3775820" y="1127600"/>
            <a:ext cx="1592400" cy="31227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03</a:t>
            </a:r>
            <a:endParaRPr sz="1100"/>
          </a:p>
        </p:txBody>
      </p:sp>
      <p:sp>
        <p:nvSpPr>
          <p:cNvPr id="458" name="Google Shape;458;p74"/>
          <p:cNvSpPr/>
          <p:nvPr/>
        </p:nvSpPr>
        <p:spPr>
          <a:xfrm>
            <a:off x="5529727" y="1127600"/>
            <a:ext cx="1592400" cy="31227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04</a:t>
            </a:r>
            <a:endParaRPr sz="1100"/>
          </a:p>
        </p:txBody>
      </p:sp>
      <p:sp>
        <p:nvSpPr>
          <p:cNvPr id="459" name="Google Shape;459;p74"/>
          <p:cNvSpPr/>
          <p:nvPr/>
        </p:nvSpPr>
        <p:spPr>
          <a:xfrm>
            <a:off x="7283634" y="1127600"/>
            <a:ext cx="1592400" cy="31227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05</a:t>
            </a:r>
            <a:endParaRPr sz="1100"/>
          </a:p>
        </p:txBody>
      </p:sp>
      <p:sp>
        <p:nvSpPr>
          <p:cNvPr id="460" name="Google Shape;460;p74"/>
          <p:cNvSpPr/>
          <p:nvPr/>
        </p:nvSpPr>
        <p:spPr>
          <a:xfrm>
            <a:off x="268007" y="1127600"/>
            <a:ext cx="1592400" cy="31227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01</a:t>
            </a:r>
            <a:endParaRPr sz="1100"/>
          </a:p>
        </p:txBody>
      </p:sp>
      <p:sp>
        <p:nvSpPr>
          <p:cNvPr id="461" name="Google Shape;461;p74"/>
          <p:cNvSpPr/>
          <p:nvPr/>
        </p:nvSpPr>
        <p:spPr>
          <a:xfrm>
            <a:off x="587279" y="1576509"/>
            <a:ext cx="953700" cy="9537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62" name="Google Shape;462;p74"/>
          <p:cNvSpPr/>
          <p:nvPr/>
        </p:nvSpPr>
        <p:spPr>
          <a:xfrm>
            <a:off x="2341186" y="1576509"/>
            <a:ext cx="953700" cy="9537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63" name="Google Shape;463;p74"/>
          <p:cNvSpPr/>
          <p:nvPr/>
        </p:nvSpPr>
        <p:spPr>
          <a:xfrm>
            <a:off x="4095092" y="1576509"/>
            <a:ext cx="953700" cy="953700"/>
          </a:xfrm>
          <a:prstGeom prst="ellipse">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64" name="Google Shape;464;p74"/>
          <p:cNvSpPr/>
          <p:nvPr/>
        </p:nvSpPr>
        <p:spPr>
          <a:xfrm>
            <a:off x="5849000" y="1576509"/>
            <a:ext cx="953700" cy="953700"/>
          </a:xfrm>
          <a:prstGeom prst="ellipse">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65" name="Google Shape;465;p74"/>
          <p:cNvSpPr/>
          <p:nvPr/>
        </p:nvSpPr>
        <p:spPr>
          <a:xfrm>
            <a:off x="7602906" y="1576509"/>
            <a:ext cx="953700" cy="9537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66" name="Google Shape;466;p74"/>
          <p:cNvSpPr txBox="1"/>
          <p:nvPr>
            <p:ph idx="1" type="body"/>
          </p:nvPr>
        </p:nvSpPr>
        <p:spPr>
          <a:xfrm>
            <a:off x="398627" y="2691809"/>
            <a:ext cx="1331100" cy="1327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7" name="Google Shape;467;p74"/>
          <p:cNvSpPr txBox="1"/>
          <p:nvPr>
            <p:ph idx="2" type="body"/>
          </p:nvPr>
        </p:nvSpPr>
        <p:spPr>
          <a:xfrm>
            <a:off x="2152534" y="2691809"/>
            <a:ext cx="1331100" cy="1327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8" name="Google Shape;468;p74"/>
          <p:cNvSpPr txBox="1"/>
          <p:nvPr>
            <p:ph idx="3" type="body"/>
          </p:nvPr>
        </p:nvSpPr>
        <p:spPr>
          <a:xfrm>
            <a:off x="3906440" y="2691809"/>
            <a:ext cx="1331100" cy="1327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9" name="Google Shape;469;p74"/>
          <p:cNvSpPr txBox="1"/>
          <p:nvPr>
            <p:ph idx="4" type="body"/>
          </p:nvPr>
        </p:nvSpPr>
        <p:spPr>
          <a:xfrm>
            <a:off x="5660347" y="2691809"/>
            <a:ext cx="1331100" cy="1327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0" name="Google Shape;470;p74"/>
          <p:cNvSpPr txBox="1"/>
          <p:nvPr>
            <p:ph idx="5" type="body"/>
          </p:nvPr>
        </p:nvSpPr>
        <p:spPr>
          <a:xfrm>
            <a:off x="7414254" y="2691809"/>
            <a:ext cx="1331100" cy="13275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1" name="Google Shape;471;p74"/>
          <p:cNvSpPr/>
          <p:nvPr>
            <p:ph idx="6" type="pic"/>
          </p:nvPr>
        </p:nvSpPr>
        <p:spPr>
          <a:xfrm>
            <a:off x="777329" y="1824016"/>
            <a:ext cx="573600" cy="458700"/>
          </a:xfrm>
          <a:prstGeom prst="rect">
            <a:avLst/>
          </a:prstGeom>
          <a:noFill/>
          <a:ln>
            <a:noFill/>
          </a:ln>
        </p:spPr>
      </p:sp>
      <p:sp>
        <p:nvSpPr>
          <p:cNvPr id="472" name="Google Shape;472;p74"/>
          <p:cNvSpPr/>
          <p:nvPr>
            <p:ph idx="7" type="pic"/>
          </p:nvPr>
        </p:nvSpPr>
        <p:spPr>
          <a:xfrm>
            <a:off x="2531235" y="1824016"/>
            <a:ext cx="573600" cy="458700"/>
          </a:xfrm>
          <a:prstGeom prst="rect">
            <a:avLst/>
          </a:prstGeom>
          <a:noFill/>
          <a:ln>
            <a:noFill/>
          </a:ln>
        </p:spPr>
      </p:sp>
      <p:sp>
        <p:nvSpPr>
          <p:cNvPr id="473" name="Google Shape;473;p74"/>
          <p:cNvSpPr/>
          <p:nvPr>
            <p:ph idx="8" type="pic"/>
          </p:nvPr>
        </p:nvSpPr>
        <p:spPr>
          <a:xfrm>
            <a:off x="4285142" y="1824016"/>
            <a:ext cx="573600" cy="458700"/>
          </a:xfrm>
          <a:prstGeom prst="rect">
            <a:avLst/>
          </a:prstGeom>
          <a:noFill/>
          <a:ln>
            <a:noFill/>
          </a:ln>
        </p:spPr>
      </p:sp>
      <p:sp>
        <p:nvSpPr>
          <p:cNvPr id="474" name="Google Shape;474;p74"/>
          <p:cNvSpPr/>
          <p:nvPr>
            <p:ph idx="9" type="pic"/>
          </p:nvPr>
        </p:nvSpPr>
        <p:spPr>
          <a:xfrm>
            <a:off x="6039049" y="1824016"/>
            <a:ext cx="573600" cy="458700"/>
          </a:xfrm>
          <a:prstGeom prst="rect">
            <a:avLst/>
          </a:prstGeom>
          <a:noFill/>
          <a:ln>
            <a:noFill/>
          </a:ln>
        </p:spPr>
      </p:sp>
      <p:sp>
        <p:nvSpPr>
          <p:cNvPr id="475" name="Google Shape;475;p74"/>
          <p:cNvSpPr/>
          <p:nvPr>
            <p:ph idx="13" type="pic"/>
          </p:nvPr>
        </p:nvSpPr>
        <p:spPr>
          <a:xfrm>
            <a:off x="7792955" y="1824016"/>
            <a:ext cx="573600" cy="4587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Effect filter="fade" transition="in">
                                      <p:cBhvr>
                                        <p:cTn dur="500"/>
                                        <p:tgtEl>
                                          <p:spTgt spid="46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Effect filter="fade" transition="in">
                                      <p:cBhvr>
                                        <p:cTn dur="500"/>
                                        <p:tgtEl>
                                          <p:spTgt spid="46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animEffect filter="fade" transition="in">
                                      <p:cBhvr>
                                        <p:cTn dur="500"/>
                                        <p:tgtEl>
                                          <p:spTgt spid="46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6">
                                            <p:txEl>
                                              <p:pRg end="3" st="3"/>
                                            </p:txEl>
                                          </p:spTgt>
                                        </p:tgtEl>
                                        <p:attrNameLst>
                                          <p:attrName>style.visibility</p:attrName>
                                        </p:attrNameLst>
                                      </p:cBhvr>
                                      <p:to>
                                        <p:strVal val="visible"/>
                                      </p:to>
                                    </p:set>
                                    <p:animEffect filter="fade" transition="in">
                                      <p:cBhvr>
                                        <p:cTn dur="500"/>
                                        <p:tgtEl>
                                          <p:spTgt spid="46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6">
                                            <p:txEl>
                                              <p:pRg end="4" st="4"/>
                                            </p:txEl>
                                          </p:spTgt>
                                        </p:tgtEl>
                                        <p:attrNameLst>
                                          <p:attrName>style.visibility</p:attrName>
                                        </p:attrNameLst>
                                      </p:cBhvr>
                                      <p:to>
                                        <p:strVal val="visible"/>
                                      </p:to>
                                    </p:set>
                                    <p:animEffect filter="fade" transition="in">
                                      <p:cBhvr>
                                        <p:cTn dur="500"/>
                                        <p:tgtEl>
                                          <p:spTgt spid="46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6">
                                            <p:txEl>
                                              <p:pRg end="5" st="5"/>
                                            </p:txEl>
                                          </p:spTgt>
                                        </p:tgtEl>
                                        <p:attrNameLst>
                                          <p:attrName>style.visibility</p:attrName>
                                        </p:attrNameLst>
                                      </p:cBhvr>
                                      <p:to>
                                        <p:strVal val="visible"/>
                                      </p:to>
                                    </p:set>
                                    <p:animEffect filter="fade" transition="in">
                                      <p:cBhvr>
                                        <p:cTn dur="500"/>
                                        <p:tgtEl>
                                          <p:spTgt spid="46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6">
                                            <p:txEl>
                                              <p:pRg end="6" st="6"/>
                                            </p:txEl>
                                          </p:spTgt>
                                        </p:tgtEl>
                                        <p:attrNameLst>
                                          <p:attrName>style.visibility</p:attrName>
                                        </p:attrNameLst>
                                      </p:cBhvr>
                                      <p:to>
                                        <p:strVal val="visible"/>
                                      </p:to>
                                    </p:set>
                                    <p:animEffect filter="fade" transition="in">
                                      <p:cBhvr>
                                        <p:cTn dur="500"/>
                                        <p:tgtEl>
                                          <p:spTgt spid="46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6">
                                            <p:txEl>
                                              <p:pRg end="7" st="7"/>
                                            </p:txEl>
                                          </p:spTgt>
                                        </p:tgtEl>
                                        <p:attrNameLst>
                                          <p:attrName>style.visibility</p:attrName>
                                        </p:attrNameLst>
                                      </p:cBhvr>
                                      <p:to>
                                        <p:strVal val="visible"/>
                                      </p:to>
                                    </p:set>
                                    <p:animEffect filter="fade" transition="in">
                                      <p:cBhvr>
                                        <p:cTn dur="500"/>
                                        <p:tgtEl>
                                          <p:spTgt spid="46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6">
                                            <p:txEl>
                                              <p:pRg end="8" st="8"/>
                                            </p:txEl>
                                          </p:spTgt>
                                        </p:tgtEl>
                                        <p:attrNameLst>
                                          <p:attrName>style.visibility</p:attrName>
                                        </p:attrNameLst>
                                      </p:cBhvr>
                                      <p:to>
                                        <p:strVal val="visible"/>
                                      </p:to>
                                    </p:set>
                                    <p:animEffect filter="fade" transition="in">
                                      <p:cBhvr>
                                        <p:cTn dur="500"/>
                                        <p:tgtEl>
                                          <p:spTgt spid="46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7">
                                            <p:txEl>
                                              <p:pRg end="0" st="0"/>
                                            </p:txEl>
                                          </p:spTgt>
                                        </p:tgtEl>
                                        <p:attrNameLst>
                                          <p:attrName>style.visibility</p:attrName>
                                        </p:attrNameLst>
                                      </p:cBhvr>
                                      <p:to>
                                        <p:strVal val="visible"/>
                                      </p:to>
                                    </p:set>
                                    <p:animEffect filter="fade" transition="in">
                                      <p:cBhvr>
                                        <p:cTn dur="500"/>
                                        <p:tgtEl>
                                          <p:spTgt spid="46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7">
                                            <p:txEl>
                                              <p:pRg end="1" st="1"/>
                                            </p:txEl>
                                          </p:spTgt>
                                        </p:tgtEl>
                                        <p:attrNameLst>
                                          <p:attrName>style.visibility</p:attrName>
                                        </p:attrNameLst>
                                      </p:cBhvr>
                                      <p:to>
                                        <p:strVal val="visible"/>
                                      </p:to>
                                    </p:set>
                                    <p:animEffect filter="fade" transition="in">
                                      <p:cBhvr>
                                        <p:cTn dur="500"/>
                                        <p:tgtEl>
                                          <p:spTgt spid="46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7">
                                            <p:txEl>
                                              <p:pRg end="2" st="2"/>
                                            </p:txEl>
                                          </p:spTgt>
                                        </p:tgtEl>
                                        <p:attrNameLst>
                                          <p:attrName>style.visibility</p:attrName>
                                        </p:attrNameLst>
                                      </p:cBhvr>
                                      <p:to>
                                        <p:strVal val="visible"/>
                                      </p:to>
                                    </p:set>
                                    <p:animEffect filter="fade" transition="in">
                                      <p:cBhvr>
                                        <p:cTn dur="500"/>
                                        <p:tgtEl>
                                          <p:spTgt spid="46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7">
                                            <p:txEl>
                                              <p:pRg end="3" st="3"/>
                                            </p:txEl>
                                          </p:spTgt>
                                        </p:tgtEl>
                                        <p:attrNameLst>
                                          <p:attrName>style.visibility</p:attrName>
                                        </p:attrNameLst>
                                      </p:cBhvr>
                                      <p:to>
                                        <p:strVal val="visible"/>
                                      </p:to>
                                    </p:set>
                                    <p:animEffect filter="fade" transition="in">
                                      <p:cBhvr>
                                        <p:cTn dur="500"/>
                                        <p:tgtEl>
                                          <p:spTgt spid="46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7">
                                            <p:txEl>
                                              <p:pRg end="4" st="4"/>
                                            </p:txEl>
                                          </p:spTgt>
                                        </p:tgtEl>
                                        <p:attrNameLst>
                                          <p:attrName>style.visibility</p:attrName>
                                        </p:attrNameLst>
                                      </p:cBhvr>
                                      <p:to>
                                        <p:strVal val="visible"/>
                                      </p:to>
                                    </p:set>
                                    <p:animEffect filter="fade" transition="in">
                                      <p:cBhvr>
                                        <p:cTn dur="500"/>
                                        <p:tgtEl>
                                          <p:spTgt spid="46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7">
                                            <p:txEl>
                                              <p:pRg end="5" st="5"/>
                                            </p:txEl>
                                          </p:spTgt>
                                        </p:tgtEl>
                                        <p:attrNameLst>
                                          <p:attrName>style.visibility</p:attrName>
                                        </p:attrNameLst>
                                      </p:cBhvr>
                                      <p:to>
                                        <p:strVal val="visible"/>
                                      </p:to>
                                    </p:set>
                                    <p:animEffect filter="fade" transition="in">
                                      <p:cBhvr>
                                        <p:cTn dur="500"/>
                                        <p:tgtEl>
                                          <p:spTgt spid="46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7">
                                            <p:txEl>
                                              <p:pRg end="6" st="6"/>
                                            </p:txEl>
                                          </p:spTgt>
                                        </p:tgtEl>
                                        <p:attrNameLst>
                                          <p:attrName>style.visibility</p:attrName>
                                        </p:attrNameLst>
                                      </p:cBhvr>
                                      <p:to>
                                        <p:strVal val="visible"/>
                                      </p:to>
                                    </p:set>
                                    <p:animEffect filter="fade" transition="in">
                                      <p:cBhvr>
                                        <p:cTn dur="500"/>
                                        <p:tgtEl>
                                          <p:spTgt spid="46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7">
                                            <p:txEl>
                                              <p:pRg end="7" st="7"/>
                                            </p:txEl>
                                          </p:spTgt>
                                        </p:tgtEl>
                                        <p:attrNameLst>
                                          <p:attrName>style.visibility</p:attrName>
                                        </p:attrNameLst>
                                      </p:cBhvr>
                                      <p:to>
                                        <p:strVal val="visible"/>
                                      </p:to>
                                    </p:set>
                                    <p:animEffect filter="fade" transition="in">
                                      <p:cBhvr>
                                        <p:cTn dur="500"/>
                                        <p:tgtEl>
                                          <p:spTgt spid="46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7">
                                            <p:txEl>
                                              <p:pRg end="8" st="8"/>
                                            </p:txEl>
                                          </p:spTgt>
                                        </p:tgtEl>
                                        <p:attrNameLst>
                                          <p:attrName>style.visibility</p:attrName>
                                        </p:attrNameLst>
                                      </p:cBhvr>
                                      <p:to>
                                        <p:strVal val="visible"/>
                                      </p:to>
                                    </p:set>
                                    <p:animEffect filter="fade" transition="in">
                                      <p:cBhvr>
                                        <p:cTn dur="500"/>
                                        <p:tgtEl>
                                          <p:spTgt spid="46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animEffect filter="fade" transition="in">
                                      <p:cBhvr>
                                        <p:cTn dur="500"/>
                                        <p:tgtEl>
                                          <p:spTgt spid="46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8">
                                            <p:txEl>
                                              <p:pRg end="1" st="1"/>
                                            </p:txEl>
                                          </p:spTgt>
                                        </p:tgtEl>
                                        <p:attrNameLst>
                                          <p:attrName>style.visibility</p:attrName>
                                        </p:attrNameLst>
                                      </p:cBhvr>
                                      <p:to>
                                        <p:strVal val="visible"/>
                                      </p:to>
                                    </p:set>
                                    <p:animEffect filter="fade" transition="in">
                                      <p:cBhvr>
                                        <p:cTn dur="500"/>
                                        <p:tgtEl>
                                          <p:spTgt spid="46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8">
                                            <p:txEl>
                                              <p:pRg end="2" st="2"/>
                                            </p:txEl>
                                          </p:spTgt>
                                        </p:tgtEl>
                                        <p:attrNameLst>
                                          <p:attrName>style.visibility</p:attrName>
                                        </p:attrNameLst>
                                      </p:cBhvr>
                                      <p:to>
                                        <p:strVal val="visible"/>
                                      </p:to>
                                    </p:set>
                                    <p:animEffect filter="fade" transition="in">
                                      <p:cBhvr>
                                        <p:cTn dur="500"/>
                                        <p:tgtEl>
                                          <p:spTgt spid="46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8">
                                            <p:txEl>
                                              <p:pRg end="3" st="3"/>
                                            </p:txEl>
                                          </p:spTgt>
                                        </p:tgtEl>
                                        <p:attrNameLst>
                                          <p:attrName>style.visibility</p:attrName>
                                        </p:attrNameLst>
                                      </p:cBhvr>
                                      <p:to>
                                        <p:strVal val="visible"/>
                                      </p:to>
                                    </p:set>
                                    <p:animEffect filter="fade" transition="in">
                                      <p:cBhvr>
                                        <p:cTn dur="500"/>
                                        <p:tgtEl>
                                          <p:spTgt spid="46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8">
                                            <p:txEl>
                                              <p:pRg end="4" st="4"/>
                                            </p:txEl>
                                          </p:spTgt>
                                        </p:tgtEl>
                                        <p:attrNameLst>
                                          <p:attrName>style.visibility</p:attrName>
                                        </p:attrNameLst>
                                      </p:cBhvr>
                                      <p:to>
                                        <p:strVal val="visible"/>
                                      </p:to>
                                    </p:set>
                                    <p:animEffect filter="fade" transition="in">
                                      <p:cBhvr>
                                        <p:cTn dur="500"/>
                                        <p:tgtEl>
                                          <p:spTgt spid="46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8">
                                            <p:txEl>
                                              <p:pRg end="5" st="5"/>
                                            </p:txEl>
                                          </p:spTgt>
                                        </p:tgtEl>
                                        <p:attrNameLst>
                                          <p:attrName>style.visibility</p:attrName>
                                        </p:attrNameLst>
                                      </p:cBhvr>
                                      <p:to>
                                        <p:strVal val="visible"/>
                                      </p:to>
                                    </p:set>
                                    <p:animEffect filter="fade" transition="in">
                                      <p:cBhvr>
                                        <p:cTn dur="500"/>
                                        <p:tgtEl>
                                          <p:spTgt spid="46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8">
                                            <p:txEl>
                                              <p:pRg end="6" st="6"/>
                                            </p:txEl>
                                          </p:spTgt>
                                        </p:tgtEl>
                                        <p:attrNameLst>
                                          <p:attrName>style.visibility</p:attrName>
                                        </p:attrNameLst>
                                      </p:cBhvr>
                                      <p:to>
                                        <p:strVal val="visible"/>
                                      </p:to>
                                    </p:set>
                                    <p:animEffect filter="fade" transition="in">
                                      <p:cBhvr>
                                        <p:cTn dur="500"/>
                                        <p:tgtEl>
                                          <p:spTgt spid="46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8">
                                            <p:txEl>
                                              <p:pRg end="7" st="7"/>
                                            </p:txEl>
                                          </p:spTgt>
                                        </p:tgtEl>
                                        <p:attrNameLst>
                                          <p:attrName>style.visibility</p:attrName>
                                        </p:attrNameLst>
                                      </p:cBhvr>
                                      <p:to>
                                        <p:strVal val="visible"/>
                                      </p:to>
                                    </p:set>
                                    <p:animEffect filter="fade" transition="in">
                                      <p:cBhvr>
                                        <p:cTn dur="500"/>
                                        <p:tgtEl>
                                          <p:spTgt spid="46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8">
                                            <p:txEl>
                                              <p:pRg end="8" st="8"/>
                                            </p:txEl>
                                          </p:spTgt>
                                        </p:tgtEl>
                                        <p:attrNameLst>
                                          <p:attrName>style.visibility</p:attrName>
                                        </p:attrNameLst>
                                      </p:cBhvr>
                                      <p:to>
                                        <p:strVal val="visible"/>
                                      </p:to>
                                    </p:set>
                                    <p:animEffect filter="fade" transition="in">
                                      <p:cBhvr>
                                        <p:cTn dur="500"/>
                                        <p:tgtEl>
                                          <p:spTgt spid="46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500"/>
                                        <p:tgtEl>
                                          <p:spTgt spid="46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500"/>
                                        <p:tgtEl>
                                          <p:spTgt spid="46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500"/>
                                        <p:tgtEl>
                                          <p:spTgt spid="46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9">
                                            <p:txEl>
                                              <p:pRg end="3" st="3"/>
                                            </p:txEl>
                                          </p:spTgt>
                                        </p:tgtEl>
                                        <p:attrNameLst>
                                          <p:attrName>style.visibility</p:attrName>
                                        </p:attrNameLst>
                                      </p:cBhvr>
                                      <p:to>
                                        <p:strVal val="visible"/>
                                      </p:to>
                                    </p:set>
                                    <p:animEffect filter="fade" transition="in">
                                      <p:cBhvr>
                                        <p:cTn dur="500"/>
                                        <p:tgtEl>
                                          <p:spTgt spid="46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9">
                                            <p:txEl>
                                              <p:pRg end="4" st="4"/>
                                            </p:txEl>
                                          </p:spTgt>
                                        </p:tgtEl>
                                        <p:attrNameLst>
                                          <p:attrName>style.visibility</p:attrName>
                                        </p:attrNameLst>
                                      </p:cBhvr>
                                      <p:to>
                                        <p:strVal val="visible"/>
                                      </p:to>
                                    </p:set>
                                    <p:animEffect filter="fade" transition="in">
                                      <p:cBhvr>
                                        <p:cTn dur="500"/>
                                        <p:tgtEl>
                                          <p:spTgt spid="46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9">
                                            <p:txEl>
                                              <p:pRg end="5" st="5"/>
                                            </p:txEl>
                                          </p:spTgt>
                                        </p:tgtEl>
                                        <p:attrNameLst>
                                          <p:attrName>style.visibility</p:attrName>
                                        </p:attrNameLst>
                                      </p:cBhvr>
                                      <p:to>
                                        <p:strVal val="visible"/>
                                      </p:to>
                                    </p:set>
                                    <p:animEffect filter="fade" transition="in">
                                      <p:cBhvr>
                                        <p:cTn dur="500"/>
                                        <p:tgtEl>
                                          <p:spTgt spid="46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9">
                                            <p:txEl>
                                              <p:pRg end="6" st="6"/>
                                            </p:txEl>
                                          </p:spTgt>
                                        </p:tgtEl>
                                        <p:attrNameLst>
                                          <p:attrName>style.visibility</p:attrName>
                                        </p:attrNameLst>
                                      </p:cBhvr>
                                      <p:to>
                                        <p:strVal val="visible"/>
                                      </p:to>
                                    </p:set>
                                    <p:animEffect filter="fade" transition="in">
                                      <p:cBhvr>
                                        <p:cTn dur="500"/>
                                        <p:tgtEl>
                                          <p:spTgt spid="46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9">
                                            <p:txEl>
                                              <p:pRg end="7" st="7"/>
                                            </p:txEl>
                                          </p:spTgt>
                                        </p:tgtEl>
                                        <p:attrNameLst>
                                          <p:attrName>style.visibility</p:attrName>
                                        </p:attrNameLst>
                                      </p:cBhvr>
                                      <p:to>
                                        <p:strVal val="visible"/>
                                      </p:to>
                                    </p:set>
                                    <p:animEffect filter="fade" transition="in">
                                      <p:cBhvr>
                                        <p:cTn dur="500"/>
                                        <p:tgtEl>
                                          <p:spTgt spid="46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9">
                                            <p:txEl>
                                              <p:pRg end="8" st="8"/>
                                            </p:txEl>
                                          </p:spTgt>
                                        </p:tgtEl>
                                        <p:attrNameLst>
                                          <p:attrName>style.visibility</p:attrName>
                                        </p:attrNameLst>
                                      </p:cBhvr>
                                      <p:to>
                                        <p:strVal val="visible"/>
                                      </p:to>
                                    </p:set>
                                    <p:animEffect filter="fade" transition="in">
                                      <p:cBhvr>
                                        <p:cTn dur="500"/>
                                        <p:tgtEl>
                                          <p:spTgt spid="46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70">
                                            <p:txEl>
                                              <p:pRg end="0" st="0"/>
                                            </p:txEl>
                                          </p:spTgt>
                                        </p:tgtEl>
                                        <p:attrNameLst>
                                          <p:attrName>style.visibility</p:attrName>
                                        </p:attrNameLst>
                                      </p:cBhvr>
                                      <p:to>
                                        <p:strVal val="visible"/>
                                      </p:to>
                                    </p:set>
                                    <p:animEffect filter="fade" transition="in">
                                      <p:cBhvr>
                                        <p:cTn dur="500"/>
                                        <p:tgtEl>
                                          <p:spTgt spid="47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0">
                                            <p:txEl>
                                              <p:pRg end="1" st="1"/>
                                            </p:txEl>
                                          </p:spTgt>
                                        </p:tgtEl>
                                        <p:attrNameLst>
                                          <p:attrName>style.visibility</p:attrName>
                                        </p:attrNameLst>
                                      </p:cBhvr>
                                      <p:to>
                                        <p:strVal val="visible"/>
                                      </p:to>
                                    </p:set>
                                    <p:animEffect filter="fade" transition="in">
                                      <p:cBhvr>
                                        <p:cTn dur="500"/>
                                        <p:tgtEl>
                                          <p:spTgt spid="47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0">
                                            <p:txEl>
                                              <p:pRg end="2" st="2"/>
                                            </p:txEl>
                                          </p:spTgt>
                                        </p:tgtEl>
                                        <p:attrNameLst>
                                          <p:attrName>style.visibility</p:attrName>
                                        </p:attrNameLst>
                                      </p:cBhvr>
                                      <p:to>
                                        <p:strVal val="visible"/>
                                      </p:to>
                                    </p:set>
                                    <p:animEffect filter="fade" transition="in">
                                      <p:cBhvr>
                                        <p:cTn dur="500"/>
                                        <p:tgtEl>
                                          <p:spTgt spid="47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0">
                                            <p:txEl>
                                              <p:pRg end="3" st="3"/>
                                            </p:txEl>
                                          </p:spTgt>
                                        </p:tgtEl>
                                        <p:attrNameLst>
                                          <p:attrName>style.visibility</p:attrName>
                                        </p:attrNameLst>
                                      </p:cBhvr>
                                      <p:to>
                                        <p:strVal val="visible"/>
                                      </p:to>
                                    </p:set>
                                    <p:animEffect filter="fade" transition="in">
                                      <p:cBhvr>
                                        <p:cTn dur="500"/>
                                        <p:tgtEl>
                                          <p:spTgt spid="47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0">
                                            <p:txEl>
                                              <p:pRg end="4" st="4"/>
                                            </p:txEl>
                                          </p:spTgt>
                                        </p:tgtEl>
                                        <p:attrNameLst>
                                          <p:attrName>style.visibility</p:attrName>
                                        </p:attrNameLst>
                                      </p:cBhvr>
                                      <p:to>
                                        <p:strVal val="visible"/>
                                      </p:to>
                                    </p:set>
                                    <p:animEffect filter="fade" transition="in">
                                      <p:cBhvr>
                                        <p:cTn dur="500"/>
                                        <p:tgtEl>
                                          <p:spTgt spid="47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0">
                                            <p:txEl>
                                              <p:pRg end="5" st="5"/>
                                            </p:txEl>
                                          </p:spTgt>
                                        </p:tgtEl>
                                        <p:attrNameLst>
                                          <p:attrName>style.visibility</p:attrName>
                                        </p:attrNameLst>
                                      </p:cBhvr>
                                      <p:to>
                                        <p:strVal val="visible"/>
                                      </p:to>
                                    </p:set>
                                    <p:animEffect filter="fade" transition="in">
                                      <p:cBhvr>
                                        <p:cTn dur="500"/>
                                        <p:tgtEl>
                                          <p:spTgt spid="47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0">
                                            <p:txEl>
                                              <p:pRg end="6" st="6"/>
                                            </p:txEl>
                                          </p:spTgt>
                                        </p:tgtEl>
                                        <p:attrNameLst>
                                          <p:attrName>style.visibility</p:attrName>
                                        </p:attrNameLst>
                                      </p:cBhvr>
                                      <p:to>
                                        <p:strVal val="visible"/>
                                      </p:to>
                                    </p:set>
                                    <p:animEffect filter="fade" transition="in">
                                      <p:cBhvr>
                                        <p:cTn dur="500"/>
                                        <p:tgtEl>
                                          <p:spTgt spid="47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0">
                                            <p:txEl>
                                              <p:pRg end="7" st="7"/>
                                            </p:txEl>
                                          </p:spTgt>
                                        </p:tgtEl>
                                        <p:attrNameLst>
                                          <p:attrName>style.visibility</p:attrName>
                                        </p:attrNameLst>
                                      </p:cBhvr>
                                      <p:to>
                                        <p:strVal val="visible"/>
                                      </p:to>
                                    </p:set>
                                    <p:animEffect filter="fade" transition="in">
                                      <p:cBhvr>
                                        <p:cTn dur="500"/>
                                        <p:tgtEl>
                                          <p:spTgt spid="47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0">
                                            <p:txEl>
                                              <p:pRg end="8" st="8"/>
                                            </p:txEl>
                                          </p:spTgt>
                                        </p:tgtEl>
                                        <p:attrNameLst>
                                          <p:attrName>style.visibility</p:attrName>
                                        </p:attrNameLst>
                                      </p:cBhvr>
                                      <p:to>
                                        <p:strVal val="visible"/>
                                      </p:to>
                                    </p:set>
                                    <p:animEffect filter="fade" transition="in">
                                      <p:cBhvr>
                                        <p:cTn dur="500"/>
                                        <p:tgtEl>
                                          <p:spTgt spid="47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eatures_03">
  <p:cSld name="Content_Features_03">
    <p:spTree>
      <p:nvGrpSpPr>
        <p:cNvPr id="476" name="Shape 476"/>
        <p:cNvGrpSpPr/>
        <p:nvPr/>
      </p:nvGrpSpPr>
      <p:grpSpPr>
        <a:xfrm>
          <a:off x="0" y="0"/>
          <a:ext cx="0" cy="0"/>
          <a:chOff x="0" y="0"/>
          <a:chExt cx="0" cy="0"/>
        </a:xfrm>
      </p:grpSpPr>
      <p:sp>
        <p:nvSpPr>
          <p:cNvPr id="477" name="Google Shape;477;p75"/>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478" name="Google Shape;478;p75"/>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79" name="Google Shape;479;p75"/>
          <p:cNvSpPr/>
          <p:nvPr/>
        </p:nvSpPr>
        <p:spPr>
          <a:xfrm>
            <a:off x="2021914" y="1055827"/>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02</a:t>
            </a:r>
            <a:endParaRPr sz="1100"/>
          </a:p>
        </p:txBody>
      </p:sp>
      <p:sp>
        <p:nvSpPr>
          <p:cNvPr id="480" name="Google Shape;480;p75"/>
          <p:cNvSpPr/>
          <p:nvPr/>
        </p:nvSpPr>
        <p:spPr>
          <a:xfrm>
            <a:off x="3775820" y="1055827"/>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03</a:t>
            </a:r>
            <a:endParaRPr sz="1100"/>
          </a:p>
        </p:txBody>
      </p:sp>
      <p:sp>
        <p:nvSpPr>
          <p:cNvPr id="481" name="Google Shape;481;p75"/>
          <p:cNvSpPr/>
          <p:nvPr/>
        </p:nvSpPr>
        <p:spPr>
          <a:xfrm>
            <a:off x="5529727" y="1055827"/>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04</a:t>
            </a:r>
            <a:endParaRPr sz="1100"/>
          </a:p>
        </p:txBody>
      </p:sp>
      <p:sp>
        <p:nvSpPr>
          <p:cNvPr id="482" name="Google Shape;482;p75"/>
          <p:cNvSpPr/>
          <p:nvPr/>
        </p:nvSpPr>
        <p:spPr>
          <a:xfrm>
            <a:off x="7283634" y="1055827"/>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05</a:t>
            </a:r>
            <a:endParaRPr sz="1100"/>
          </a:p>
        </p:txBody>
      </p:sp>
      <p:sp>
        <p:nvSpPr>
          <p:cNvPr id="483" name="Google Shape;483;p75"/>
          <p:cNvSpPr/>
          <p:nvPr/>
        </p:nvSpPr>
        <p:spPr>
          <a:xfrm>
            <a:off x="268007" y="1055827"/>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01</a:t>
            </a:r>
            <a:endParaRPr sz="1100"/>
          </a:p>
        </p:txBody>
      </p:sp>
      <p:sp>
        <p:nvSpPr>
          <p:cNvPr id="484" name="Google Shape;484;p75"/>
          <p:cNvSpPr/>
          <p:nvPr/>
        </p:nvSpPr>
        <p:spPr>
          <a:xfrm>
            <a:off x="726686" y="1417014"/>
            <a:ext cx="675000" cy="67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85" name="Google Shape;485;p75"/>
          <p:cNvSpPr/>
          <p:nvPr/>
        </p:nvSpPr>
        <p:spPr>
          <a:xfrm>
            <a:off x="2480593" y="1417014"/>
            <a:ext cx="675000" cy="67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86" name="Google Shape;486;p75"/>
          <p:cNvSpPr/>
          <p:nvPr/>
        </p:nvSpPr>
        <p:spPr>
          <a:xfrm>
            <a:off x="4234499" y="1417014"/>
            <a:ext cx="675000" cy="67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87" name="Google Shape;487;p75"/>
          <p:cNvSpPr/>
          <p:nvPr/>
        </p:nvSpPr>
        <p:spPr>
          <a:xfrm>
            <a:off x="5988407" y="1417014"/>
            <a:ext cx="675000" cy="67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88" name="Google Shape;488;p75"/>
          <p:cNvSpPr/>
          <p:nvPr/>
        </p:nvSpPr>
        <p:spPr>
          <a:xfrm>
            <a:off x="7742313" y="1417014"/>
            <a:ext cx="675000" cy="67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489" name="Google Shape;489;p75"/>
          <p:cNvSpPr txBox="1"/>
          <p:nvPr>
            <p:ph idx="1" type="body"/>
          </p:nvPr>
        </p:nvSpPr>
        <p:spPr>
          <a:xfrm>
            <a:off x="398627" y="2167047"/>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0" name="Google Shape;490;p75"/>
          <p:cNvSpPr txBox="1"/>
          <p:nvPr>
            <p:ph idx="2" type="body"/>
          </p:nvPr>
        </p:nvSpPr>
        <p:spPr>
          <a:xfrm>
            <a:off x="2152534" y="2167047"/>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1" name="Google Shape;491;p75"/>
          <p:cNvSpPr txBox="1"/>
          <p:nvPr>
            <p:ph idx="3" type="body"/>
          </p:nvPr>
        </p:nvSpPr>
        <p:spPr>
          <a:xfrm>
            <a:off x="3906440" y="2167047"/>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2" name="Google Shape;492;p75"/>
          <p:cNvSpPr txBox="1"/>
          <p:nvPr>
            <p:ph idx="4" type="body"/>
          </p:nvPr>
        </p:nvSpPr>
        <p:spPr>
          <a:xfrm>
            <a:off x="5660347" y="2167047"/>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3" name="Google Shape;493;p75"/>
          <p:cNvSpPr txBox="1"/>
          <p:nvPr>
            <p:ph idx="5" type="body"/>
          </p:nvPr>
        </p:nvSpPr>
        <p:spPr>
          <a:xfrm>
            <a:off x="7414254" y="2167047"/>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4" name="Google Shape;494;p75"/>
          <p:cNvSpPr/>
          <p:nvPr>
            <p:ph idx="6" type="pic"/>
          </p:nvPr>
        </p:nvSpPr>
        <p:spPr>
          <a:xfrm>
            <a:off x="861686" y="1592575"/>
            <a:ext cx="405000" cy="324000"/>
          </a:xfrm>
          <a:prstGeom prst="rect">
            <a:avLst/>
          </a:prstGeom>
          <a:noFill/>
          <a:ln>
            <a:noFill/>
          </a:ln>
        </p:spPr>
      </p:sp>
      <p:sp>
        <p:nvSpPr>
          <p:cNvPr id="495" name="Google Shape;495;p75"/>
          <p:cNvSpPr/>
          <p:nvPr>
            <p:ph idx="7" type="pic"/>
          </p:nvPr>
        </p:nvSpPr>
        <p:spPr>
          <a:xfrm>
            <a:off x="2615593" y="1592575"/>
            <a:ext cx="405000" cy="324000"/>
          </a:xfrm>
          <a:prstGeom prst="rect">
            <a:avLst/>
          </a:prstGeom>
          <a:noFill/>
          <a:ln>
            <a:noFill/>
          </a:ln>
        </p:spPr>
      </p:sp>
      <p:sp>
        <p:nvSpPr>
          <p:cNvPr id="496" name="Google Shape;496;p75"/>
          <p:cNvSpPr/>
          <p:nvPr>
            <p:ph idx="8" type="pic"/>
          </p:nvPr>
        </p:nvSpPr>
        <p:spPr>
          <a:xfrm>
            <a:off x="4369499" y="1592575"/>
            <a:ext cx="405000" cy="324000"/>
          </a:xfrm>
          <a:prstGeom prst="rect">
            <a:avLst/>
          </a:prstGeom>
          <a:noFill/>
          <a:ln>
            <a:noFill/>
          </a:ln>
        </p:spPr>
      </p:sp>
      <p:sp>
        <p:nvSpPr>
          <p:cNvPr id="497" name="Google Shape;497;p75"/>
          <p:cNvSpPr/>
          <p:nvPr>
            <p:ph idx="9" type="pic"/>
          </p:nvPr>
        </p:nvSpPr>
        <p:spPr>
          <a:xfrm>
            <a:off x="6123407" y="1592575"/>
            <a:ext cx="405000" cy="324000"/>
          </a:xfrm>
          <a:prstGeom prst="rect">
            <a:avLst/>
          </a:prstGeom>
          <a:noFill/>
          <a:ln>
            <a:noFill/>
          </a:ln>
        </p:spPr>
      </p:sp>
      <p:sp>
        <p:nvSpPr>
          <p:cNvPr id="498" name="Google Shape;498;p75"/>
          <p:cNvSpPr/>
          <p:nvPr>
            <p:ph idx="13" type="pic"/>
          </p:nvPr>
        </p:nvSpPr>
        <p:spPr>
          <a:xfrm>
            <a:off x="7877313" y="1592575"/>
            <a:ext cx="405000" cy="324000"/>
          </a:xfrm>
          <a:prstGeom prst="rect">
            <a:avLst/>
          </a:prstGeom>
          <a:noFill/>
          <a:ln>
            <a:noFill/>
          </a:ln>
        </p:spPr>
      </p:sp>
      <p:sp>
        <p:nvSpPr>
          <p:cNvPr id="499" name="Google Shape;499;p75"/>
          <p:cNvSpPr/>
          <p:nvPr/>
        </p:nvSpPr>
        <p:spPr>
          <a:xfrm>
            <a:off x="2021914" y="2894834"/>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07</a:t>
            </a:r>
            <a:endParaRPr sz="1100"/>
          </a:p>
        </p:txBody>
      </p:sp>
      <p:sp>
        <p:nvSpPr>
          <p:cNvPr id="500" name="Google Shape;500;p75"/>
          <p:cNvSpPr/>
          <p:nvPr/>
        </p:nvSpPr>
        <p:spPr>
          <a:xfrm>
            <a:off x="3775820" y="2894834"/>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08</a:t>
            </a:r>
            <a:endParaRPr sz="1100"/>
          </a:p>
        </p:txBody>
      </p:sp>
      <p:sp>
        <p:nvSpPr>
          <p:cNvPr id="501" name="Google Shape;501;p75"/>
          <p:cNvSpPr/>
          <p:nvPr/>
        </p:nvSpPr>
        <p:spPr>
          <a:xfrm>
            <a:off x="5529727" y="2894834"/>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09</a:t>
            </a:r>
            <a:endParaRPr sz="1100"/>
          </a:p>
        </p:txBody>
      </p:sp>
      <p:sp>
        <p:nvSpPr>
          <p:cNvPr id="502" name="Google Shape;502;p75"/>
          <p:cNvSpPr/>
          <p:nvPr/>
        </p:nvSpPr>
        <p:spPr>
          <a:xfrm>
            <a:off x="7283634" y="2894834"/>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10</a:t>
            </a:r>
            <a:endParaRPr sz="1100"/>
          </a:p>
        </p:txBody>
      </p:sp>
      <p:sp>
        <p:nvSpPr>
          <p:cNvPr id="503" name="Google Shape;503;p75"/>
          <p:cNvSpPr/>
          <p:nvPr/>
        </p:nvSpPr>
        <p:spPr>
          <a:xfrm>
            <a:off x="268007" y="2894834"/>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5B5E5"/>
              </a:buClr>
              <a:buSzPts val="1500"/>
              <a:buFont typeface="Arial"/>
              <a:buNone/>
            </a:pPr>
            <a:r>
              <a:rPr b="1" i="0" lang="en" sz="1500" u="none" cap="none" strike="noStrike">
                <a:solidFill>
                  <a:srgbClr val="05B5E5"/>
                </a:solidFill>
                <a:latin typeface="Ubuntu"/>
                <a:ea typeface="Ubuntu"/>
                <a:cs typeface="Ubuntu"/>
                <a:sym typeface="Ubuntu"/>
              </a:rPr>
              <a:t>06</a:t>
            </a:r>
            <a:endParaRPr sz="1100"/>
          </a:p>
        </p:txBody>
      </p:sp>
      <p:sp>
        <p:nvSpPr>
          <p:cNvPr id="504" name="Google Shape;504;p75"/>
          <p:cNvSpPr/>
          <p:nvPr/>
        </p:nvSpPr>
        <p:spPr>
          <a:xfrm>
            <a:off x="726686" y="3256021"/>
            <a:ext cx="675000" cy="67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05" name="Google Shape;505;p75"/>
          <p:cNvSpPr/>
          <p:nvPr/>
        </p:nvSpPr>
        <p:spPr>
          <a:xfrm>
            <a:off x="2480593" y="3256021"/>
            <a:ext cx="675000" cy="67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06" name="Google Shape;506;p75"/>
          <p:cNvSpPr/>
          <p:nvPr/>
        </p:nvSpPr>
        <p:spPr>
          <a:xfrm>
            <a:off x="4234499" y="3256021"/>
            <a:ext cx="675000" cy="67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07" name="Google Shape;507;p75"/>
          <p:cNvSpPr/>
          <p:nvPr/>
        </p:nvSpPr>
        <p:spPr>
          <a:xfrm>
            <a:off x="5988407" y="3256021"/>
            <a:ext cx="675000" cy="67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08" name="Google Shape;508;p75"/>
          <p:cNvSpPr/>
          <p:nvPr/>
        </p:nvSpPr>
        <p:spPr>
          <a:xfrm>
            <a:off x="7742313" y="3256021"/>
            <a:ext cx="675000" cy="67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09" name="Google Shape;509;p75"/>
          <p:cNvSpPr txBox="1"/>
          <p:nvPr>
            <p:ph idx="14" type="body"/>
          </p:nvPr>
        </p:nvSpPr>
        <p:spPr>
          <a:xfrm>
            <a:off x="398627" y="4006054"/>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0" name="Google Shape;510;p75"/>
          <p:cNvSpPr txBox="1"/>
          <p:nvPr>
            <p:ph idx="15" type="body"/>
          </p:nvPr>
        </p:nvSpPr>
        <p:spPr>
          <a:xfrm>
            <a:off x="2152534" y="4006054"/>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1" name="Google Shape;511;p75"/>
          <p:cNvSpPr txBox="1"/>
          <p:nvPr>
            <p:ph idx="16" type="body"/>
          </p:nvPr>
        </p:nvSpPr>
        <p:spPr>
          <a:xfrm>
            <a:off x="3906440" y="4006054"/>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2" name="Google Shape;512;p75"/>
          <p:cNvSpPr txBox="1"/>
          <p:nvPr>
            <p:ph idx="17" type="body"/>
          </p:nvPr>
        </p:nvSpPr>
        <p:spPr>
          <a:xfrm>
            <a:off x="5660347" y="4006054"/>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3" name="Google Shape;513;p75"/>
          <p:cNvSpPr txBox="1"/>
          <p:nvPr>
            <p:ph idx="18" type="body"/>
          </p:nvPr>
        </p:nvSpPr>
        <p:spPr>
          <a:xfrm>
            <a:off x="7414254" y="4006054"/>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4" name="Google Shape;514;p75"/>
          <p:cNvSpPr/>
          <p:nvPr>
            <p:ph idx="19" type="pic"/>
          </p:nvPr>
        </p:nvSpPr>
        <p:spPr>
          <a:xfrm>
            <a:off x="861686" y="3431582"/>
            <a:ext cx="405000" cy="324000"/>
          </a:xfrm>
          <a:prstGeom prst="rect">
            <a:avLst/>
          </a:prstGeom>
          <a:noFill/>
          <a:ln>
            <a:noFill/>
          </a:ln>
        </p:spPr>
      </p:sp>
      <p:sp>
        <p:nvSpPr>
          <p:cNvPr id="515" name="Google Shape;515;p75"/>
          <p:cNvSpPr/>
          <p:nvPr>
            <p:ph idx="20" type="pic"/>
          </p:nvPr>
        </p:nvSpPr>
        <p:spPr>
          <a:xfrm>
            <a:off x="2615593" y="3431582"/>
            <a:ext cx="405000" cy="324000"/>
          </a:xfrm>
          <a:prstGeom prst="rect">
            <a:avLst/>
          </a:prstGeom>
          <a:noFill/>
          <a:ln>
            <a:noFill/>
          </a:ln>
        </p:spPr>
      </p:sp>
      <p:sp>
        <p:nvSpPr>
          <p:cNvPr id="516" name="Google Shape;516;p75"/>
          <p:cNvSpPr/>
          <p:nvPr>
            <p:ph idx="21" type="pic"/>
          </p:nvPr>
        </p:nvSpPr>
        <p:spPr>
          <a:xfrm>
            <a:off x="4369499" y="3431582"/>
            <a:ext cx="405000" cy="324000"/>
          </a:xfrm>
          <a:prstGeom prst="rect">
            <a:avLst/>
          </a:prstGeom>
          <a:noFill/>
          <a:ln>
            <a:noFill/>
          </a:ln>
        </p:spPr>
      </p:sp>
      <p:sp>
        <p:nvSpPr>
          <p:cNvPr id="517" name="Google Shape;517;p75"/>
          <p:cNvSpPr/>
          <p:nvPr>
            <p:ph idx="22" type="pic"/>
          </p:nvPr>
        </p:nvSpPr>
        <p:spPr>
          <a:xfrm>
            <a:off x="6123407" y="3431582"/>
            <a:ext cx="405000" cy="324000"/>
          </a:xfrm>
          <a:prstGeom prst="rect">
            <a:avLst/>
          </a:prstGeom>
          <a:noFill/>
          <a:ln>
            <a:noFill/>
          </a:ln>
        </p:spPr>
      </p:sp>
      <p:sp>
        <p:nvSpPr>
          <p:cNvPr id="518" name="Google Shape;518;p75"/>
          <p:cNvSpPr/>
          <p:nvPr>
            <p:ph idx="23" type="pic"/>
          </p:nvPr>
        </p:nvSpPr>
        <p:spPr>
          <a:xfrm>
            <a:off x="7877313" y="3431582"/>
            <a:ext cx="405000" cy="3240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animEffect filter="fade" transition="in">
                                      <p:cBhvr>
                                        <p:cTn dur="500"/>
                                        <p:tgtEl>
                                          <p:spTgt spid="48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9">
                                            <p:txEl>
                                              <p:pRg end="1" st="1"/>
                                            </p:txEl>
                                          </p:spTgt>
                                        </p:tgtEl>
                                        <p:attrNameLst>
                                          <p:attrName>style.visibility</p:attrName>
                                        </p:attrNameLst>
                                      </p:cBhvr>
                                      <p:to>
                                        <p:strVal val="visible"/>
                                      </p:to>
                                    </p:set>
                                    <p:animEffect filter="fade" transition="in">
                                      <p:cBhvr>
                                        <p:cTn dur="500"/>
                                        <p:tgtEl>
                                          <p:spTgt spid="48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9">
                                            <p:txEl>
                                              <p:pRg end="2" st="2"/>
                                            </p:txEl>
                                          </p:spTgt>
                                        </p:tgtEl>
                                        <p:attrNameLst>
                                          <p:attrName>style.visibility</p:attrName>
                                        </p:attrNameLst>
                                      </p:cBhvr>
                                      <p:to>
                                        <p:strVal val="visible"/>
                                      </p:to>
                                    </p:set>
                                    <p:animEffect filter="fade" transition="in">
                                      <p:cBhvr>
                                        <p:cTn dur="500"/>
                                        <p:tgtEl>
                                          <p:spTgt spid="48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9">
                                            <p:txEl>
                                              <p:pRg end="3" st="3"/>
                                            </p:txEl>
                                          </p:spTgt>
                                        </p:tgtEl>
                                        <p:attrNameLst>
                                          <p:attrName>style.visibility</p:attrName>
                                        </p:attrNameLst>
                                      </p:cBhvr>
                                      <p:to>
                                        <p:strVal val="visible"/>
                                      </p:to>
                                    </p:set>
                                    <p:animEffect filter="fade" transition="in">
                                      <p:cBhvr>
                                        <p:cTn dur="500"/>
                                        <p:tgtEl>
                                          <p:spTgt spid="48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9">
                                            <p:txEl>
                                              <p:pRg end="4" st="4"/>
                                            </p:txEl>
                                          </p:spTgt>
                                        </p:tgtEl>
                                        <p:attrNameLst>
                                          <p:attrName>style.visibility</p:attrName>
                                        </p:attrNameLst>
                                      </p:cBhvr>
                                      <p:to>
                                        <p:strVal val="visible"/>
                                      </p:to>
                                    </p:set>
                                    <p:animEffect filter="fade" transition="in">
                                      <p:cBhvr>
                                        <p:cTn dur="500"/>
                                        <p:tgtEl>
                                          <p:spTgt spid="48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9">
                                            <p:txEl>
                                              <p:pRg end="5" st="5"/>
                                            </p:txEl>
                                          </p:spTgt>
                                        </p:tgtEl>
                                        <p:attrNameLst>
                                          <p:attrName>style.visibility</p:attrName>
                                        </p:attrNameLst>
                                      </p:cBhvr>
                                      <p:to>
                                        <p:strVal val="visible"/>
                                      </p:to>
                                    </p:set>
                                    <p:animEffect filter="fade" transition="in">
                                      <p:cBhvr>
                                        <p:cTn dur="500"/>
                                        <p:tgtEl>
                                          <p:spTgt spid="48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9">
                                            <p:txEl>
                                              <p:pRg end="6" st="6"/>
                                            </p:txEl>
                                          </p:spTgt>
                                        </p:tgtEl>
                                        <p:attrNameLst>
                                          <p:attrName>style.visibility</p:attrName>
                                        </p:attrNameLst>
                                      </p:cBhvr>
                                      <p:to>
                                        <p:strVal val="visible"/>
                                      </p:to>
                                    </p:set>
                                    <p:animEffect filter="fade" transition="in">
                                      <p:cBhvr>
                                        <p:cTn dur="500"/>
                                        <p:tgtEl>
                                          <p:spTgt spid="48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9">
                                            <p:txEl>
                                              <p:pRg end="7" st="7"/>
                                            </p:txEl>
                                          </p:spTgt>
                                        </p:tgtEl>
                                        <p:attrNameLst>
                                          <p:attrName>style.visibility</p:attrName>
                                        </p:attrNameLst>
                                      </p:cBhvr>
                                      <p:to>
                                        <p:strVal val="visible"/>
                                      </p:to>
                                    </p:set>
                                    <p:animEffect filter="fade" transition="in">
                                      <p:cBhvr>
                                        <p:cTn dur="500"/>
                                        <p:tgtEl>
                                          <p:spTgt spid="48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9">
                                            <p:txEl>
                                              <p:pRg end="8" st="8"/>
                                            </p:txEl>
                                          </p:spTgt>
                                        </p:tgtEl>
                                        <p:attrNameLst>
                                          <p:attrName>style.visibility</p:attrName>
                                        </p:attrNameLst>
                                      </p:cBhvr>
                                      <p:to>
                                        <p:strVal val="visible"/>
                                      </p:to>
                                    </p:set>
                                    <p:animEffect filter="fade" transition="in">
                                      <p:cBhvr>
                                        <p:cTn dur="500"/>
                                        <p:tgtEl>
                                          <p:spTgt spid="48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Effect filter="fade" transition="in">
                                      <p:cBhvr>
                                        <p:cTn dur="500"/>
                                        <p:tgtEl>
                                          <p:spTgt spid="49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Effect filter="fade" transition="in">
                                      <p:cBhvr>
                                        <p:cTn dur="500"/>
                                        <p:tgtEl>
                                          <p:spTgt spid="49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animEffect filter="fade" transition="in">
                                      <p:cBhvr>
                                        <p:cTn dur="500"/>
                                        <p:tgtEl>
                                          <p:spTgt spid="49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3" st="3"/>
                                            </p:txEl>
                                          </p:spTgt>
                                        </p:tgtEl>
                                        <p:attrNameLst>
                                          <p:attrName>style.visibility</p:attrName>
                                        </p:attrNameLst>
                                      </p:cBhvr>
                                      <p:to>
                                        <p:strVal val="visible"/>
                                      </p:to>
                                    </p:set>
                                    <p:animEffect filter="fade" transition="in">
                                      <p:cBhvr>
                                        <p:cTn dur="500"/>
                                        <p:tgtEl>
                                          <p:spTgt spid="49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4" st="4"/>
                                            </p:txEl>
                                          </p:spTgt>
                                        </p:tgtEl>
                                        <p:attrNameLst>
                                          <p:attrName>style.visibility</p:attrName>
                                        </p:attrNameLst>
                                      </p:cBhvr>
                                      <p:to>
                                        <p:strVal val="visible"/>
                                      </p:to>
                                    </p:set>
                                    <p:animEffect filter="fade" transition="in">
                                      <p:cBhvr>
                                        <p:cTn dur="500"/>
                                        <p:tgtEl>
                                          <p:spTgt spid="49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5" st="5"/>
                                            </p:txEl>
                                          </p:spTgt>
                                        </p:tgtEl>
                                        <p:attrNameLst>
                                          <p:attrName>style.visibility</p:attrName>
                                        </p:attrNameLst>
                                      </p:cBhvr>
                                      <p:to>
                                        <p:strVal val="visible"/>
                                      </p:to>
                                    </p:set>
                                    <p:animEffect filter="fade" transition="in">
                                      <p:cBhvr>
                                        <p:cTn dur="500"/>
                                        <p:tgtEl>
                                          <p:spTgt spid="49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6" st="6"/>
                                            </p:txEl>
                                          </p:spTgt>
                                        </p:tgtEl>
                                        <p:attrNameLst>
                                          <p:attrName>style.visibility</p:attrName>
                                        </p:attrNameLst>
                                      </p:cBhvr>
                                      <p:to>
                                        <p:strVal val="visible"/>
                                      </p:to>
                                    </p:set>
                                    <p:animEffect filter="fade" transition="in">
                                      <p:cBhvr>
                                        <p:cTn dur="500"/>
                                        <p:tgtEl>
                                          <p:spTgt spid="49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7" st="7"/>
                                            </p:txEl>
                                          </p:spTgt>
                                        </p:tgtEl>
                                        <p:attrNameLst>
                                          <p:attrName>style.visibility</p:attrName>
                                        </p:attrNameLst>
                                      </p:cBhvr>
                                      <p:to>
                                        <p:strVal val="visible"/>
                                      </p:to>
                                    </p:set>
                                    <p:animEffect filter="fade" transition="in">
                                      <p:cBhvr>
                                        <p:cTn dur="500"/>
                                        <p:tgtEl>
                                          <p:spTgt spid="49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8" st="8"/>
                                            </p:txEl>
                                          </p:spTgt>
                                        </p:tgtEl>
                                        <p:attrNameLst>
                                          <p:attrName>style.visibility</p:attrName>
                                        </p:attrNameLst>
                                      </p:cBhvr>
                                      <p:to>
                                        <p:strVal val="visible"/>
                                      </p:to>
                                    </p:set>
                                    <p:animEffect filter="fade" transition="in">
                                      <p:cBhvr>
                                        <p:cTn dur="500"/>
                                        <p:tgtEl>
                                          <p:spTgt spid="49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91">
                                            <p:txEl>
                                              <p:pRg end="0" st="0"/>
                                            </p:txEl>
                                          </p:spTgt>
                                        </p:tgtEl>
                                        <p:attrNameLst>
                                          <p:attrName>style.visibility</p:attrName>
                                        </p:attrNameLst>
                                      </p:cBhvr>
                                      <p:to>
                                        <p:strVal val="visible"/>
                                      </p:to>
                                    </p:set>
                                    <p:animEffect filter="fade" transition="in">
                                      <p:cBhvr>
                                        <p:cTn dur="500"/>
                                        <p:tgtEl>
                                          <p:spTgt spid="49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1">
                                            <p:txEl>
                                              <p:pRg end="1" st="1"/>
                                            </p:txEl>
                                          </p:spTgt>
                                        </p:tgtEl>
                                        <p:attrNameLst>
                                          <p:attrName>style.visibility</p:attrName>
                                        </p:attrNameLst>
                                      </p:cBhvr>
                                      <p:to>
                                        <p:strVal val="visible"/>
                                      </p:to>
                                    </p:set>
                                    <p:animEffect filter="fade" transition="in">
                                      <p:cBhvr>
                                        <p:cTn dur="500"/>
                                        <p:tgtEl>
                                          <p:spTgt spid="49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1">
                                            <p:txEl>
                                              <p:pRg end="2" st="2"/>
                                            </p:txEl>
                                          </p:spTgt>
                                        </p:tgtEl>
                                        <p:attrNameLst>
                                          <p:attrName>style.visibility</p:attrName>
                                        </p:attrNameLst>
                                      </p:cBhvr>
                                      <p:to>
                                        <p:strVal val="visible"/>
                                      </p:to>
                                    </p:set>
                                    <p:animEffect filter="fade" transition="in">
                                      <p:cBhvr>
                                        <p:cTn dur="500"/>
                                        <p:tgtEl>
                                          <p:spTgt spid="49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1">
                                            <p:txEl>
                                              <p:pRg end="3" st="3"/>
                                            </p:txEl>
                                          </p:spTgt>
                                        </p:tgtEl>
                                        <p:attrNameLst>
                                          <p:attrName>style.visibility</p:attrName>
                                        </p:attrNameLst>
                                      </p:cBhvr>
                                      <p:to>
                                        <p:strVal val="visible"/>
                                      </p:to>
                                    </p:set>
                                    <p:animEffect filter="fade" transition="in">
                                      <p:cBhvr>
                                        <p:cTn dur="500"/>
                                        <p:tgtEl>
                                          <p:spTgt spid="49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1">
                                            <p:txEl>
                                              <p:pRg end="4" st="4"/>
                                            </p:txEl>
                                          </p:spTgt>
                                        </p:tgtEl>
                                        <p:attrNameLst>
                                          <p:attrName>style.visibility</p:attrName>
                                        </p:attrNameLst>
                                      </p:cBhvr>
                                      <p:to>
                                        <p:strVal val="visible"/>
                                      </p:to>
                                    </p:set>
                                    <p:animEffect filter="fade" transition="in">
                                      <p:cBhvr>
                                        <p:cTn dur="500"/>
                                        <p:tgtEl>
                                          <p:spTgt spid="49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1">
                                            <p:txEl>
                                              <p:pRg end="5" st="5"/>
                                            </p:txEl>
                                          </p:spTgt>
                                        </p:tgtEl>
                                        <p:attrNameLst>
                                          <p:attrName>style.visibility</p:attrName>
                                        </p:attrNameLst>
                                      </p:cBhvr>
                                      <p:to>
                                        <p:strVal val="visible"/>
                                      </p:to>
                                    </p:set>
                                    <p:animEffect filter="fade" transition="in">
                                      <p:cBhvr>
                                        <p:cTn dur="500"/>
                                        <p:tgtEl>
                                          <p:spTgt spid="49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1">
                                            <p:txEl>
                                              <p:pRg end="6" st="6"/>
                                            </p:txEl>
                                          </p:spTgt>
                                        </p:tgtEl>
                                        <p:attrNameLst>
                                          <p:attrName>style.visibility</p:attrName>
                                        </p:attrNameLst>
                                      </p:cBhvr>
                                      <p:to>
                                        <p:strVal val="visible"/>
                                      </p:to>
                                    </p:set>
                                    <p:animEffect filter="fade" transition="in">
                                      <p:cBhvr>
                                        <p:cTn dur="500"/>
                                        <p:tgtEl>
                                          <p:spTgt spid="49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1">
                                            <p:txEl>
                                              <p:pRg end="7" st="7"/>
                                            </p:txEl>
                                          </p:spTgt>
                                        </p:tgtEl>
                                        <p:attrNameLst>
                                          <p:attrName>style.visibility</p:attrName>
                                        </p:attrNameLst>
                                      </p:cBhvr>
                                      <p:to>
                                        <p:strVal val="visible"/>
                                      </p:to>
                                    </p:set>
                                    <p:animEffect filter="fade" transition="in">
                                      <p:cBhvr>
                                        <p:cTn dur="500"/>
                                        <p:tgtEl>
                                          <p:spTgt spid="49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1">
                                            <p:txEl>
                                              <p:pRg end="8" st="8"/>
                                            </p:txEl>
                                          </p:spTgt>
                                        </p:tgtEl>
                                        <p:attrNameLst>
                                          <p:attrName>style.visibility</p:attrName>
                                        </p:attrNameLst>
                                      </p:cBhvr>
                                      <p:to>
                                        <p:strVal val="visible"/>
                                      </p:to>
                                    </p:set>
                                    <p:animEffect filter="fade" transition="in">
                                      <p:cBhvr>
                                        <p:cTn dur="500"/>
                                        <p:tgtEl>
                                          <p:spTgt spid="49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92">
                                            <p:txEl>
                                              <p:pRg end="0" st="0"/>
                                            </p:txEl>
                                          </p:spTgt>
                                        </p:tgtEl>
                                        <p:attrNameLst>
                                          <p:attrName>style.visibility</p:attrName>
                                        </p:attrNameLst>
                                      </p:cBhvr>
                                      <p:to>
                                        <p:strVal val="visible"/>
                                      </p:to>
                                    </p:set>
                                    <p:animEffect filter="fade" transition="in">
                                      <p:cBhvr>
                                        <p:cTn dur="500"/>
                                        <p:tgtEl>
                                          <p:spTgt spid="49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2">
                                            <p:txEl>
                                              <p:pRg end="1" st="1"/>
                                            </p:txEl>
                                          </p:spTgt>
                                        </p:tgtEl>
                                        <p:attrNameLst>
                                          <p:attrName>style.visibility</p:attrName>
                                        </p:attrNameLst>
                                      </p:cBhvr>
                                      <p:to>
                                        <p:strVal val="visible"/>
                                      </p:to>
                                    </p:set>
                                    <p:animEffect filter="fade" transition="in">
                                      <p:cBhvr>
                                        <p:cTn dur="500"/>
                                        <p:tgtEl>
                                          <p:spTgt spid="49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2">
                                            <p:txEl>
                                              <p:pRg end="2" st="2"/>
                                            </p:txEl>
                                          </p:spTgt>
                                        </p:tgtEl>
                                        <p:attrNameLst>
                                          <p:attrName>style.visibility</p:attrName>
                                        </p:attrNameLst>
                                      </p:cBhvr>
                                      <p:to>
                                        <p:strVal val="visible"/>
                                      </p:to>
                                    </p:set>
                                    <p:animEffect filter="fade" transition="in">
                                      <p:cBhvr>
                                        <p:cTn dur="500"/>
                                        <p:tgtEl>
                                          <p:spTgt spid="49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2">
                                            <p:txEl>
                                              <p:pRg end="3" st="3"/>
                                            </p:txEl>
                                          </p:spTgt>
                                        </p:tgtEl>
                                        <p:attrNameLst>
                                          <p:attrName>style.visibility</p:attrName>
                                        </p:attrNameLst>
                                      </p:cBhvr>
                                      <p:to>
                                        <p:strVal val="visible"/>
                                      </p:to>
                                    </p:set>
                                    <p:animEffect filter="fade" transition="in">
                                      <p:cBhvr>
                                        <p:cTn dur="500"/>
                                        <p:tgtEl>
                                          <p:spTgt spid="49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2">
                                            <p:txEl>
                                              <p:pRg end="4" st="4"/>
                                            </p:txEl>
                                          </p:spTgt>
                                        </p:tgtEl>
                                        <p:attrNameLst>
                                          <p:attrName>style.visibility</p:attrName>
                                        </p:attrNameLst>
                                      </p:cBhvr>
                                      <p:to>
                                        <p:strVal val="visible"/>
                                      </p:to>
                                    </p:set>
                                    <p:animEffect filter="fade" transition="in">
                                      <p:cBhvr>
                                        <p:cTn dur="500"/>
                                        <p:tgtEl>
                                          <p:spTgt spid="49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2">
                                            <p:txEl>
                                              <p:pRg end="5" st="5"/>
                                            </p:txEl>
                                          </p:spTgt>
                                        </p:tgtEl>
                                        <p:attrNameLst>
                                          <p:attrName>style.visibility</p:attrName>
                                        </p:attrNameLst>
                                      </p:cBhvr>
                                      <p:to>
                                        <p:strVal val="visible"/>
                                      </p:to>
                                    </p:set>
                                    <p:animEffect filter="fade" transition="in">
                                      <p:cBhvr>
                                        <p:cTn dur="500"/>
                                        <p:tgtEl>
                                          <p:spTgt spid="49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2">
                                            <p:txEl>
                                              <p:pRg end="6" st="6"/>
                                            </p:txEl>
                                          </p:spTgt>
                                        </p:tgtEl>
                                        <p:attrNameLst>
                                          <p:attrName>style.visibility</p:attrName>
                                        </p:attrNameLst>
                                      </p:cBhvr>
                                      <p:to>
                                        <p:strVal val="visible"/>
                                      </p:to>
                                    </p:set>
                                    <p:animEffect filter="fade" transition="in">
                                      <p:cBhvr>
                                        <p:cTn dur="500"/>
                                        <p:tgtEl>
                                          <p:spTgt spid="49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2">
                                            <p:txEl>
                                              <p:pRg end="7" st="7"/>
                                            </p:txEl>
                                          </p:spTgt>
                                        </p:tgtEl>
                                        <p:attrNameLst>
                                          <p:attrName>style.visibility</p:attrName>
                                        </p:attrNameLst>
                                      </p:cBhvr>
                                      <p:to>
                                        <p:strVal val="visible"/>
                                      </p:to>
                                    </p:set>
                                    <p:animEffect filter="fade" transition="in">
                                      <p:cBhvr>
                                        <p:cTn dur="500"/>
                                        <p:tgtEl>
                                          <p:spTgt spid="49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2">
                                            <p:txEl>
                                              <p:pRg end="8" st="8"/>
                                            </p:txEl>
                                          </p:spTgt>
                                        </p:tgtEl>
                                        <p:attrNameLst>
                                          <p:attrName>style.visibility</p:attrName>
                                        </p:attrNameLst>
                                      </p:cBhvr>
                                      <p:to>
                                        <p:strVal val="visible"/>
                                      </p:to>
                                    </p:set>
                                    <p:animEffect filter="fade" transition="in">
                                      <p:cBhvr>
                                        <p:cTn dur="500"/>
                                        <p:tgtEl>
                                          <p:spTgt spid="49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93">
                                            <p:txEl>
                                              <p:pRg end="0" st="0"/>
                                            </p:txEl>
                                          </p:spTgt>
                                        </p:tgtEl>
                                        <p:attrNameLst>
                                          <p:attrName>style.visibility</p:attrName>
                                        </p:attrNameLst>
                                      </p:cBhvr>
                                      <p:to>
                                        <p:strVal val="visible"/>
                                      </p:to>
                                    </p:set>
                                    <p:animEffect filter="fade" transition="in">
                                      <p:cBhvr>
                                        <p:cTn dur="500"/>
                                        <p:tgtEl>
                                          <p:spTgt spid="49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3">
                                            <p:txEl>
                                              <p:pRg end="1" st="1"/>
                                            </p:txEl>
                                          </p:spTgt>
                                        </p:tgtEl>
                                        <p:attrNameLst>
                                          <p:attrName>style.visibility</p:attrName>
                                        </p:attrNameLst>
                                      </p:cBhvr>
                                      <p:to>
                                        <p:strVal val="visible"/>
                                      </p:to>
                                    </p:set>
                                    <p:animEffect filter="fade" transition="in">
                                      <p:cBhvr>
                                        <p:cTn dur="500"/>
                                        <p:tgtEl>
                                          <p:spTgt spid="49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3">
                                            <p:txEl>
                                              <p:pRg end="2" st="2"/>
                                            </p:txEl>
                                          </p:spTgt>
                                        </p:tgtEl>
                                        <p:attrNameLst>
                                          <p:attrName>style.visibility</p:attrName>
                                        </p:attrNameLst>
                                      </p:cBhvr>
                                      <p:to>
                                        <p:strVal val="visible"/>
                                      </p:to>
                                    </p:set>
                                    <p:animEffect filter="fade" transition="in">
                                      <p:cBhvr>
                                        <p:cTn dur="500"/>
                                        <p:tgtEl>
                                          <p:spTgt spid="49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3">
                                            <p:txEl>
                                              <p:pRg end="3" st="3"/>
                                            </p:txEl>
                                          </p:spTgt>
                                        </p:tgtEl>
                                        <p:attrNameLst>
                                          <p:attrName>style.visibility</p:attrName>
                                        </p:attrNameLst>
                                      </p:cBhvr>
                                      <p:to>
                                        <p:strVal val="visible"/>
                                      </p:to>
                                    </p:set>
                                    <p:animEffect filter="fade" transition="in">
                                      <p:cBhvr>
                                        <p:cTn dur="500"/>
                                        <p:tgtEl>
                                          <p:spTgt spid="49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3">
                                            <p:txEl>
                                              <p:pRg end="4" st="4"/>
                                            </p:txEl>
                                          </p:spTgt>
                                        </p:tgtEl>
                                        <p:attrNameLst>
                                          <p:attrName>style.visibility</p:attrName>
                                        </p:attrNameLst>
                                      </p:cBhvr>
                                      <p:to>
                                        <p:strVal val="visible"/>
                                      </p:to>
                                    </p:set>
                                    <p:animEffect filter="fade" transition="in">
                                      <p:cBhvr>
                                        <p:cTn dur="500"/>
                                        <p:tgtEl>
                                          <p:spTgt spid="49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3">
                                            <p:txEl>
                                              <p:pRg end="5" st="5"/>
                                            </p:txEl>
                                          </p:spTgt>
                                        </p:tgtEl>
                                        <p:attrNameLst>
                                          <p:attrName>style.visibility</p:attrName>
                                        </p:attrNameLst>
                                      </p:cBhvr>
                                      <p:to>
                                        <p:strVal val="visible"/>
                                      </p:to>
                                    </p:set>
                                    <p:animEffect filter="fade" transition="in">
                                      <p:cBhvr>
                                        <p:cTn dur="500"/>
                                        <p:tgtEl>
                                          <p:spTgt spid="49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3">
                                            <p:txEl>
                                              <p:pRg end="6" st="6"/>
                                            </p:txEl>
                                          </p:spTgt>
                                        </p:tgtEl>
                                        <p:attrNameLst>
                                          <p:attrName>style.visibility</p:attrName>
                                        </p:attrNameLst>
                                      </p:cBhvr>
                                      <p:to>
                                        <p:strVal val="visible"/>
                                      </p:to>
                                    </p:set>
                                    <p:animEffect filter="fade" transition="in">
                                      <p:cBhvr>
                                        <p:cTn dur="500"/>
                                        <p:tgtEl>
                                          <p:spTgt spid="49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3">
                                            <p:txEl>
                                              <p:pRg end="7" st="7"/>
                                            </p:txEl>
                                          </p:spTgt>
                                        </p:tgtEl>
                                        <p:attrNameLst>
                                          <p:attrName>style.visibility</p:attrName>
                                        </p:attrNameLst>
                                      </p:cBhvr>
                                      <p:to>
                                        <p:strVal val="visible"/>
                                      </p:to>
                                    </p:set>
                                    <p:animEffect filter="fade" transition="in">
                                      <p:cBhvr>
                                        <p:cTn dur="500"/>
                                        <p:tgtEl>
                                          <p:spTgt spid="49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3">
                                            <p:txEl>
                                              <p:pRg end="8" st="8"/>
                                            </p:txEl>
                                          </p:spTgt>
                                        </p:tgtEl>
                                        <p:attrNameLst>
                                          <p:attrName>style.visibility</p:attrName>
                                        </p:attrNameLst>
                                      </p:cBhvr>
                                      <p:to>
                                        <p:strVal val="visible"/>
                                      </p:to>
                                    </p:set>
                                    <p:animEffect filter="fade" transition="in">
                                      <p:cBhvr>
                                        <p:cTn dur="500"/>
                                        <p:tgtEl>
                                          <p:spTgt spid="49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9">
                                            <p:txEl>
                                              <p:pRg end="0" st="0"/>
                                            </p:txEl>
                                          </p:spTgt>
                                        </p:tgtEl>
                                        <p:attrNameLst>
                                          <p:attrName>style.visibility</p:attrName>
                                        </p:attrNameLst>
                                      </p:cBhvr>
                                      <p:to>
                                        <p:strVal val="visible"/>
                                      </p:to>
                                    </p:set>
                                    <p:animEffect filter="fade" transition="in">
                                      <p:cBhvr>
                                        <p:cTn dur="500"/>
                                        <p:tgtEl>
                                          <p:spTgt spid="50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9">
                                            <p:txEl>
                                              <p:pRg end="1" st="1"/>
                                            </p:txEl>
                                          </p:spTgt>
                                        </p:tgtEl>
                                        <p:attrNameLst>
                                          <p:attrName>style.visibility</p:attrName>
                                        </p:attrNameLst>
                                      </p:cBhvr>
                                      <p:to>
                                        <p:strVal val="visible"/>
                                      </p:to>
                                    </p:set>
                                    <p:animEffect filter="fade" transition="in">
                                      <p:cBhvr>
                                        <p:cTn dur="500"/>
                                        <p:tgtEl>
                                          <p:spTgt spid="50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9">
                                            <p:txEl>
                                              <p:pRg end="2" st="2"/>
                                            </p:txEl>
                                          </p:spTgt>
                                        </p:tgtEl>
                                        <p:attrNameLst>
                                          <p:attrName>style.visibility</p:attrName>
                                        </p:attrNameLst>
                                      </p:cBhvr>
                                      <p:to>
                                        <p:strVal val="visible"/>
                                      </p:to>
                                    </p:set>
                                    <p:animEffect filter="fade" transition="in">
                                      <p:cBhvr>
                                        <p:cTn dur="500"/>
                                        <p:tgtEl>
                                          <p:spTgt spid="50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9">
                                            <p:txEl>
                                              <p:pRg end="3" st="3"/>
                                            </p:txEl>
                                          </p:spTgt>
                                        </p:tgtEl>
                                        <p:attrNameLst>
                                          <p:attrName>style.visibility</p:attrName>
                                        </p:attrNameLst>
                                      </p:cBhvr>
                                      <p:to>
                                        <p:strVal val="visible"/>
                                      </p:to>
                                    </p:set>
                                    <p:animEffect filter="fade" transition="in">
                                      <p:cBhvr>
                                        <p:cTn dur="500"/>
                                        <p:tgtEl>
                                          <p:spTgt spid="50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9">
                                            <p:txEl>
                                              <p:pRg end="4" st="4"/>
                                            </p:txEl>
                                          </p:spTgt>
                                        </p:tgtEl>
                                        <p:attrNameLst>
                                          <p:attrName>style.visibility</p:attrName>
                                        </p:attrNameLst>
                                      </p:cBhvr>
                                      <p:to>
                                        <p:strVal val="visible"/>
                                      </p:to>
                                    </p:set>
                                    <p:animEffect filter="fade" transition="in">
                                      <p:cBhvr>
                                        <p:cTn dur="500"/>
                                        <p:tgtEl>
                                          <p:spTgt spid="50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9">
                                            <p:txEl>
                                              <p:pRg end="5" st="5"/>
                                            </p:txEl>
                                          </p:spTgt>
                                        </p:tgtEl>
                                        <p:attrNameLst>
                                          <p:attrName>style.visibility</p:attrName>
                                        </p:attrNameLst>
                                      </p:cBhvr>
                                      <p:to>
                                        <p:strVal val="visible"/>
                                      </p:to>
                                    </p:set>
                                    <p:animEffect filter="fade" transition="in">
                                      <p:cBhvr>
                                        <p:cTn dur="500"/>
                                        <p:tgtEl>
                                          <p:spTgt spid="50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9">
                                            <p:txEl>
                                              <p:pRg end="6" st="6"/>
                                            </p:txEl>
                                          </p:spTgt>
                                        </p:tgtEl>
                                        <p:attrNameLst>
                                          <p:attrName>style.visibility</p:attrName>
                                        </p:attrNameLst>
                                      </p:cBhvr>
                                      <p:to>
                                        <p:strVal val="visible"/>
                                      </p:to>
                                    </p:set>
                                    <p:animEffect filter="fade" transition="in">
                                      <p:cBhvr>
                                        <p:cTn dur="500"/>
                                        <p:tgtEl>
                                          <p:spTgt spid="50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9">
                                            <p:txEl>
                                              <p:pRg end="7" st="7"/>
                                            </p:txEl>
                                          </p:spTgt>
                                        </p:tgtEl>
                                        <p:attrNameLst>
                                          <p:attrName>style.visibility</p:attrName>
                                        </p:attrNameLst>
                                      </p:cBhvr>
                                      <p:to>
                                        <p:strVal val="visible"/>
                                      </p:to>
                                    </p:set>
                                    <p:animEffect filter="fade" transition="in">
                                      <p:cBhvr>
                                        <p:cTn dur="500"/>
                                        <p:tgtEl>
                                          <p:spTgt spid="50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9">
                                            <p:txEl>
                                              <p:pRg end="8" st="8"/>
                                            </p:txEl>
                                          </p:spTgt>
                                        </p:tgtEl>
                                        <p:attrNameLst>
                                          <p:attrName>style.visibility</p:attrName>
                                        </p:attrNameLst>
                                      </p:cBhvr>
                                      <p:to>
                                        <p:strVal val="visible"/>
                                      </p:to>
                                    </p:set>
                                    <p:animEffect filter="fade" transition="in">
                                      <p:cBhvr>
                                        <p:cTn dur="500"/>
                                        <p:tgtEl>
                                          <p:spTgt spid="50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0" st="0"/>
                                            </p:txEl>
                                          </p:spTgt>
                                        </p:tgtEl>
                                        <p:attrNameLst>
                                          <p:attrName>style.visibility</p:attrName>
                                        </p:attrNameLst>
                                      </p:cBhvr>
                                      <p:to>
                                        <p:strVal val="visible"/>
                                      </p:to>
                                    </p:set>
                                    <p:animEffect filter="fade" transition="in">
                                      <p:cBhvr>
                                        <p:cTn dur="500"/>
                                        <p:tgtEl>
                                          <p:spTgt spid="51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1" st="1"/>
                                            </p:txEl>
                                          </p:spTgt>
                                        </p:tgtEl>
                                        <p:attrNameLst>
                                          <p:attrName>style.visibility</p:attrName>
                                        </p:attrNameLst>
                                      </p:cBhvr>
                                      <p:to>
                                        <p:strVal val="visible"/>
                                      </p:to>
                                    </p:set>
                                    <p:animEffect filter="fade" transition="in">
                                      <p:cBhvr>
                                        <p:cTn dur="500"/>
                                        <p:tgtEl>
                                          <p:spTgt spid="51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2" st="2"/>
                                            </p:txEl>
                                          </p:spTgt>
                                        </p:tgtEl>
                                        <p:attrNameLst>
                                          <p:attrName>style.visibility</p:attrName>
                                        </p:attrNameLst>
                                      </p:cBhvr>
                                      <p:to>
                                        <p:strVal val="visible"/>
                                      </p:to>
                                    </p:set>
                                    <p:animEffect filter="fade" transition="in">
                                      <p:cBhvr>
                                        <p:cTn dur="500"/>
                                        <p:tgtEl>
                                          <p:spTgt spid="51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3" st="3"/>
                                            </p:txEl>
                                          </p:spTgt>
                                        </p:tgtEl>
                                        <p:attrNameLst>
                                          <p:attrName>style.visibility</p:attrName>
                                        </p:attrNameLst>
                                      </p:cBhvr>
                                      <p:to>
                                        <p:strVal val="visible"/>
                                      </p:to>
                                    </p:set>
                                    <p:animEffect filter="fade" transition="in">
                                      <p:cBhvr>
                                        <p:cTn dur="500"/>
                                        <p:tgtEl>
                                          <p:spTgt spid="51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4" st="4"/>
                                            </p:txEl>
                                          </p:spTgt>
                                        </p:tgtEl>
                                        <p:attrNameLst>
                                          <p:attrName>style.visibility</p:attrName>
                                        </p:attrNameLst>
                                      </p:cBhvr>
                                      <p:to>
                                        <p:strVal val="visible"/>
                                      </p:to>
                                    </p:set>
                                    <p:animEffect filter="fade" transition="in">
                                      <p:cBhvr>
                                        <p:cTn dur="500"/>
                                        <p:tgtEl>
                                          <p:spTgt spid="51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5" st="5"/>
                                            </p:txEl>
                                          </p:spTgt>
                                        </p:tgtEl>
                                        <p:attrNameLst>
                                          <p:attrName>style.visibility</p:attrName>
                                        </p:attrNameLst>
                                      </p:cBhvr>
                                      <p:to>
                                        <p:strVal val="visible"/>
                                      </p:to>
                                    </p:set>
                                    <p:animEffect filter="fade" transition="in">
                                      <p:cBhvr>
                                        <p:cTn dur="500"/>
                                        <p:tgtEl>
                                          <p:spTgt spid="51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6" st="6"/>
                                            </p:txEl>
                                          </p:spTgt>
                                        </p:tgtEl>
                                        <p:attrNameLst>
                                          <p:attrName>style.visibility</p:attrName>
                                        </p:attrNameLst>
                                      </p:cBhvr>
                                      <p:to>
                                        <p:strVal val="visible"/>
                                      </p:to>
                                    </p:set>
                                    <p:animEffect filter="fade" transition="in">
                                      <p:cBhvr>
                                        <p:cTn dur="500"/>
                                        <p:tgtEl>
                                          <p:spTgt spid="51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7" st="7"/>
                                            </p:txEl>
                                          </p:spTgt>
                                        </p:tgtEl>
                                        <p:attrNameLst>
                                          <p:attrName>style.visibility</p:attrName>
                                        </p:attrNameLst>
                                      </p:cBhvr>
                                      <p:to>
                                        <p:strVal val="visible"/>
                                      </p:to>
                                    </p:set>
                                    <p:animEffect filter="fade" transition="in">
                                      <p:cBhvr>
                                        <p:cTn dur="500"/>
                                        <p:tgtEl>
                                          <p:spTgt spid="51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8" st="8"/>
                                            </p:txEl>
                                          </p:spTgt>
                                        </p:tgtEl>
                                        <p:attrNameLst>
                                          <p:attrName>style.visibility</p:attrName>
                                        </p:attrNameLst>
                                      </p:cBhvr>
                                      <p:to>
                                        <p:strVal val="visible"/>
                                      </p:to>
                                    </p:set>
                                    <p:animEffect filter="fade" transition="in">
                                      <p:cBhvr>
                                        <p:cTn dur="500"/>
                                        <p:tgtEl>
                                          <p:spTgt spid="51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animEffect filter="fade" transition="in">
                                      <p:cBhvr>
                                        <p:cTn dur="500"/>
                                        <p:tgtEl>
                                          <p:spTgt spid="51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animEffect filter="fade" transition="in">
                                      <p:cBhvr>
                                        <p:cTn dur="500"/>
                                        <p:tgtEl>
                                          <p:spTgt spid="51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2" st="2"/>
                                            </p:txEl>
                                          </p:spTgt>
                                        </p:tgtEl>
                                        <p:attrNameLst>
                                          <p:attrName>style.visibility</p:attrName>
                                        </p:attrNameLst>
                                      </p:cBhvr>
                                      <p:to>
                                        <p:strVal val="visible"/>
                                      </p:to>
                                    </p:set>
                                    <p:animEffect filter="fade" transition="in">
                                      <p:cBhvr>
                                        <p:cTn dur="500"/>
                                        <p:tgtEl>
                                          <p:spTgt spid="51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3" st="3"/>
                                            </p:txEl>
                                          </p:spTgt>
                                        </p:tgtEl>
                                        <p:attrNameLst>
                                          <p:attrName>style.visibility</p:attrName>
                                        </p:attrNameLst>
                                      </p:cBhvr>
                                      <p:to>
                                        <p:strVal val="visible"/>
                                      </p:to>
                                    </p:set>
                                    <p:animEffect filter="fade" transition="in">
                                      <p:cBhvr>
                                        <p:cTn dur="500"/>
                                        <p:tgtEl>
                                          <p:spTgt spid="51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4" st="4"/>
                                            </p:txEl>
                                          </p:spTgt>
                                        </p:tgtEl>
                                        <p:attrNameLst>
                                          <p:attrName>style.visibility</p:attrName>
                                        </p:attrNameLst>
                                      </p:cBhvr>
                                      <p:to>
                                        <p:strVal val="visible"/>
                                      </p:to>
                                    </p:set>
                                    <p:animEffect filter="fade" transition="in">
                                      <p:cBhvr>
                                        <p:cTn dur="500"/>
                                        <p:tgtEl>
                                          <p:spTgt spid="51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5" st="5"/>
                                            </p:txEl>
                                          </p:spTgt>
                                        </p:tgtEl>
                                        <p:attrNameLst>
                                          <p:attrName>style.visibility</p:attrName>
                                        </p:attrNameLst>
                                      </p:cBhvr>
                                      <p:to>
                                        <p:strVal val="visible"/>
                                      </p:to>
                                    </p:set>
                                    <p:animEffect filter="fade" transition="in">
                                      <p:cBhvr>
                                        <p:cTn dur="500"/>
                                        <p:tgtEl>
                                          <p:spTgt spid="51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6" st="6"/>
                                            </p:txEl>
                                          </p:spTgt>
                                        </p:tgtEl>
                                        <p:attrNameLst>
                                          <p:attrName>style.visibility</p:attrName>
                                        </p:attrNameLst>
                                      </p:cBhvr>
                                      <p:to>
                                        <p:strVal val="visible"/>
                                      </p:to>
                                    </p:set>
                                    <p:animEffect filter="fade" transition="in">
                                      <p:cBhvr>
                                        <p:cTn dur="500"/>
                                        <p:tgtEl>
                                          <p:spTgt spid="51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7" st="7"/>
                                            </p:txEl>
                                          </p:spTgt>
                                        </p:tgtEl>
                                        <p:attrNameLst>
                                          <p:attrName>style.visibility</p:attrName>
                                        </p:attrNameLst>
                                      </p:cBhvr>
                                      <p:to>
                                        <p:strVal val="visible"/>
                                      </p:to>
                                    </p:set>
                                    <p:animEffect filter="fade" transition="in">
                                      <p:cBhvr>
                                        <p:cTn dur="500"/>
                                        <p:tgtEl>
                                          <p:spTgt spid="51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8" st="8"/>
                                            </p:txEl>
                                          </p:spTgt>
                                        </p:tgtEl>
                                        <p:attrNameLst>
                                          <p:attrName>style.visibility</p:attrName>
                                        </p:attrNameLst>
                                      </p:cBhvr>
                                      <p:to>
                                        <p:strVal val="visible"/>
                                      </p:to>
                                    </p:set>
                                    <p:animEffect filter="fade" transition="in">
                                      <p:cBhvr>
                                        <p:cTn dur="500"/>
                                        <p:tgtEl>
                                          <p:spTgt spid="51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0" st="0"/>
                                            </p:txEl>
                                          </p:spTgt>
                                        </p:tgtEl>
                                        <p:attrNameLst>
                                          <p:attrName>style.visibility</p:attrName>
                                        </p:attrNameLst>
                                      </p:cBhvr>
                                      <p:to>
                                        <p:strVal val="visible"/>
                                      </p:to>
                                    </p:set>
                                    <p:animEffect filter="fade" transition="in">
                                      <p:cBhvr>
                                        <p:cTn dur="500"/>
                                        <p:tgtEl>
                                          <p:spTgt spid="51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1" st="1"/>
                                            </p:txEl>
                                          </p:spTgt>
                                        </p:tgtEl>
                                        <p:attrNameLst>
                                          <p:attrName>style.visibility</p:attrName>
                                        </p:attrNameLst>
                                      </p:cBhvr>
                                      <p:to>
                                        <p:strVal val="visible"/>
                                      </p:to>
                                    </p:set>
                                    <p:animEffect filter="fade" transition="in">
                                      <p:cBhvr>
                                        <p:cTn dur="500"/>
                                        <p:tgtEl>
                                          <p:spTgt spid="51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2" st="2"/>
                                            </p:txEl>
                                          </p:spTgt>
                                        </p:tgtEl>
                                        <p:attrNameLst>
                                          <p:attrName>style.visibility</p:attrName>
                                        </p:attrNameLst>
                                      </p:cBhvr>
                                      <p:to>
                                        <p:strVal val="visible"/>
                                      </p:to>
                                    </p:set>
                                    <p:animEffect filter="fade" transition="in">
                                      <p:cBhvr>
                                        <p:cTn dur="500"/>
                                        <p:tgtEl>
                                          <p:spTgt spid="51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3" st="3"/>
                                            </p:txEl>
                                          </p:spTgt>
                                        </p:tgtEl>
                                        <p:attrNameLst>
                                          <p:attrName>style.visibility</p:attrName>
                                        </p:attrNameLst>
                                      </p:cBhvr>
                                      <p:to>
                                        <p:strVal val="visible"/>
                                      </p:to>
                                    </p:set>
                                    <p:animEffect filter="fade" transition="in">
                                      <p:cBhvr>
                                        <p:cTn dur="500"/>
                                        <p:tgtEl>
                                          <p:spTgt spid="51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4" st="4"/>
                                            </p:txEl>
                                          </p:spTgt>
                                        </p:tgtEl>
                                        <p:attrNameLst>
                                          <p:attrName>style.visibility</p:attrName>
                                        </p:attrNameLst>
                                      </p:cBhvr>
                                      <p:to>
                                        <p:strVal val="visible"/>
                                      </p:to>
                                    </p:set>
                                    <p:animEffect filter="fade" transition="in">
                                      <p:cBhvr>
                                        <p:cTn dur="500"/>
                                        <p:tgtEl>
                                          <p:spTgt spid="51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5" st="5"/>
                                            </p:txEl>
                                          </p:spTgt>
                                        </p:tgtEl>
                                        <p:attrNameLst>
                                          <p:attrName>style.visibility</p:attrName>
                                        </p:attrNameLst>
                                      </p:cBhvr>
                                      <p:to>
                                        <p:strVal val="visible"/>
                                      </p:to>
                                    </p:set>
                                    <p:animEffect filter="fade" transition="in">
                                      <p:cBhvr>
                                        <p:cTn dur="500"/>
                                        <p:tgtEl>
                                          <p:spTgt spid="51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6" st="6"/>
                                            </p:txEl>
                                          </p:spTgt>
                                        </p:tgtEl>
                                        <p:attrNameLst>
                                          <p:attrName>style.visibility</p:attrName>
                                        </p:attrNameLst>
                                      </p:cBhvr>
                                      <p:to>
                                        <p:strVal val="visible"/>
                                      </p:to>
                                    </p:set>
                                    <p:animEffect filter="fade" transition="in">
                                      <p:cBhvr>
                                        <p:cTn dur="500"/>
                                        <p:tgtEl>
                                          <p:spTgt spid="51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7" st="7"/>
                                            </p:txEl>
                                          </p:spTgt>
                                        </p:tgtEl>
                                        <p:attrNameLst>
                                          <p:attrName>style.visibility</p:attrName>
                                        </p:attrNameLst>
                                      </p:cBhvr>
                                      <p:to>
                                        <p:strVal val="visible"/>
                                      </p:to>
                                    </p:set>
                                    <p:animEffect filter="fade" transition="in">
                                      <p:cBhvr>
                                        <p:cTn dur="500"/>
                                        <p:tgtEl>
                                          <p:spTgt spid="51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8" st="8"/>
                                            </p:txEl>
                                          </p:spTgt>
                                        </p:tgtEl>
                                        <p:attrNameLst>
                                          <p:attrName>style.visibility</p:attrName>
                                        </p:attrNameLst>
                                      </p:cBhvr>
                                      <p:to>
                                        <p:strVal val="visible"/>
                                      </p:to>
                                    </p:set>
                                    <p:animEffect filter="fade" transition="in">
                                      <p:cBhvr>
                                        <p:cTn dur="500"/>
                                        <p:tgtEl>
                                          <p:spTgt spid="51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13">
                                            <p:txEl>
                                              <p:pRg end="0" st="0"/>
                                            </p:txEl>
                                          </p:spTgt>
                                        </p:tgtEl>
                                        <p:attrNameLst>
                                          <p:attrName>style.visibility</p:attrName>
                                        </p:attrNameLst>
                                      </p:cBhvr>
                                      <p:to>
                                        <p:strVal val="visible"/>
                                      </p:to>
                                    </p:set>
                                    <p:animEffect filter="fade" transition="in">
                                      <p:cBhvr>
                                        <p:cTn dur="500"/>
                                        <p:tgtEl>
                                          <p:spTgt spid="51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3">
                                            <p:txEl>
                                              <p:pRg end="1" st="1"/>
                                            </p:txEl>
                                          </p:spTgt>
                                        </p:tgtEl>
                                        <p:attrNameLst>
                                          <p:attrName>style.visibility</p:attrName>
                                        </p:attrNameLst>
                                      </p:cBhvr>
                                      <p:to>
                                        <p:strVal val="visible"/>
                                      </p:to>
                                    </p:set>
                                    <p:animEffect filter="fade" transition="in">
                                      <p:cBhvr>
                                        <p:cTn dur="500"/>
                                        <p:tgtEl>
                                          <p:spTgt spid="51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3">
                                            <p:txEl>
                                              <p:pRg end="2" st="2"/>
                                            </p:txEl>
                                          </p:spTgt>
                                        </p:tgtEl>
                                        <p:attrNameLst>
                                          <p:attrName>style.visibility</p:attrName>
                                        </p:attrNameLst>
                                      </p:cBhvr>
                                      <p:to>
                                        <p:strVal val="visible"/>
                                      </p:to>
                                    </p:set>
                                    <p:animEffect filter="fade" transition="in">
                                      <p:cBhvr>
                                        <p:cTn dur="500"/>
                                        <p:tgtEl>
                                          <p:spTgt spid="51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3">
                                            <p:txEl>
                                              <p:pRg end="3" st="3"/>
                                            </p:txEl>
                                          </p:spTgt>
                                        </p:tgtEl>
                                        <p:attrNameLst>
                                          <p:attrName>style.visibility</p:attrName>
                                        </p:attrNameLst>
                                      </p:cBhvr>
                                      <p:to>
                                        <p:strVal val="visible"/>
                                      </p:to>
                                    </p:set>
                                    <p:animEffect filter="fade" transition="in">
                                      <p:cBhvr>
                                        <p:cTn dur="500"/>
                                        <p:tgtEl>
                                          <p:spTgt spid="51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3">
                                            <p:txEl>
                                              <p:pRg end="4" st="4"/>
                                            </p:txEl>
                                          </p:spTgt>
                                        </p:tgtEl>
                                        <p:attrNameLst>
                                          <p:attrName>style.visibility</p:attrName>
                                        </p:attrNameLst>
                                      </p:cBhvr>
                                      <p:to>
                                        <p:strVal val="visible"/>
                                      </p:to>
                                    </p:set>
                                    <p:animEffect filter="fade" transition="in">
                                      <p:cBhvr>
                                        <p:cTn dur="500"/>
                                        <p:tgtEl>
                                          <p:spTgt spid="51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3">
                                            <p:txEl>
                                              <p:pRg end="5" st="5"/>
                                            </p:txEl>
                                          </p:spTgt>
                                        </p:tgtEl>
                                        <p:attrNameLst>
                                          <p:attrName>style.visibility</p:attrName>
                                        </p:attrNameLst>
                                      </p:cBhvr>
                                      <p:to>
                                        <p:strVal val="visible"/>
                                      </p:to>
                                    </p:set>
                                    <p:animEffect filter="fade" transition="in">
                                      <p:cBhvr>
                                        <p:cTn dur="500"/>
                                        <p:tgtEl>
                                          <p:spTgt spid="51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3">
                                            <p:txEl>
                                              <p:pRg end="6" st="6"/>
                                            </p:txEl>
                                          </p:spTgt>
                                        </p:tgtEl>
                                        <p:attrNameLst>
                                          <p:attrName>style.visibility</p:attrName>
                                        </p:attrNameLst>
                                      </p:cBhvr>
                                      <p:to>
                                        <p:strVal val="visible"/>
                                      </p:to>
                                    </p:set>
                                    <p:animEffect filter="fade" transition="in">
                                      <p:cBhvr>
                                        <p:cTn dur="500"/>
                                        <p:tgtEl>
                                          <p:spTgt spid="51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3">
                                            <p:txEl>
                                              <p:pRg end="7" st="7"/>
                                            </p:txEl>
                                          </p:spTgt>
                                        </p:tgtEl>
                                        <p:attrNameLst>
                                          <p:attrName>style.visibility</p:attrName>
                                        </p:attrNameLst>
                                      </p:cBhvr>
                                      <p:to>
                                        <p:strVal val="visible"/>
                                      </p:to>
                                    </p:set>
                                    <p:animEffect filter="fade" transition="in">
                                      <p:cBhvr>
                                        <p:cTn dur="500"/>
                                        <p:tgtEl>
                                          <p:spTgt spid="51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3">
                                            <p:txEl>
                                              <p:pRg end="8" st="8"/>
                                            </p:txEl>
                                          </p:spTgt>
                                        </p:tgtEl>
                                        <p:attrNameLst>
                                          <p:attrName>style.visibility</p:attrName>
                                        </p:attrNameLst>
                                      </p:cBhvr>
                                      <p:to>
                                        <p:strVal val="visible"/>
                                      </p:to>
                                    </p:set>
                                    <p:animEffect filter="fade" transition="in">
                                      <p:cBhvr>
                                        <p:cTn dur="500"/>
                                        <p:tgtEl>
                                          <p:spTgt spid="51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eatures_04">
  <p:cSld name="Content_Features_04">
    <p:spTree>
      <p:nvGrpSpPr>
        <p:cNvPr id="519" name="Shape 519"/>
        <p:cNvGrpSpPr/>
        <p:nvPr/>
      </p:nvGrpSpPr>
      <p:grpSpPr>
        <a:xfrm>
          <a:off x="0" y="0"/>
          <a:ext cx="0" cy="0"/>
          <a:chOff x="0" y="0"/>
          <a:chExt cx="0" cy="0"/>
        </a:xfrm>
      </p:grpSpPr>
      <p:sp>
        <p:nvSpPr>
          <p:cNvPr id="520" name="Google Shape;520;p76"/>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521" name="Google Shape;521;p76"/>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2" name="Google Shape;522;p76"/>
          <p:cNvSpPr/>
          <p:nvPr/>
        </p:nvSpPr>
        <p:spPr>
          <a:xfrm>
            <a:off x="2021914" y="1055827"/>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02</a:t>
            </a:r>
            <a:endParaRPr sz="1100"/>
          </a:p>
        </p:txBody>
      </p:sp>
      <p:sp>
        <p:nvSpPr>
          <p:cNvPr id="523" name="Google Shape;523;p76"/>
          <p:cNvSpPr/>
          <p:nvPr/>
        </p:nvSpPr>
        <p:spPr>
          <a:xfrm>
            <a:off x="3775820" y="1055827"/>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03</a:t>
            </a:r>
            <a:endParaRPr sz="1100"/>
          </a:p>
        </p:txBody>
      </p:sp>
      <p:sp>
        <p:nvSpPr>
          <p:cNvPr id="524" name="Google Shape;524;p76"/>
          <p:cNvSpPr/>
          <p:nvPr/>
        </p:nvSpPr>
        <p:spPr>
          <a:xfrm>
            <a:off x="5529727" y="1055827"/>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04</a:t>
            </a:r>
            <a:endParaRPr sz="1100"/>
          </a:p>
        </p:txBody>
      </p:sp>
      <p:sp>
        <p:nvSpPr>
          <p:cNvPr id="525" name="Google Shape;525;p76"/>
          <p:cNvSpPr/>
          <p:nvPr/>
        </p:nvSpPr>
        <p:spPr>
          <a:xfrm>
            <a:off x="7283634" y="1055827"/>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05</a:t>
            </a:r>
            <a:endParaRPr sz="1100"/>
          </a:p>
        </p:txBody>
      </p:sp>
      <p:sp>
        <p:nvSpPr>
          <p:cNvPr id="526" name="Google Shape;526;p76"/>
          <p:cNvSpPr/>
          <p:nvPr/>
        </p:nvSpPr>
        <p:spPr>
          <a:xfrm>
            <a:off x="268007" y="1055827"/>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01</a:t>
            </a:r>
            <a:endParaRPr sz="1100"/>
          </a:p>
        </p:txBody>
      </p:sp>
      <p:sp>
        <p:nvSpPr>
          <p:cNvPr id="527" name="Google Shape;527;p76"/>
          <p:cNvSpPr/>
          <p:nvPr/>
        </p:nvSpPr>
        <p:spPr>
          <a:xfrm>
            <a:off x="726686" y="1417014"/>
            <a:ext cx="675000" cy="6750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28" name="Google Shape;528;p76"/>
          <p:cNvSpPr/>
          <p:nvPr/>
        </p:nvSpPr>
        <p:spPr>
          <a:xfrm>
            <a:off x="2480593" y="1417014"/>
            <a:ext cx="675000" cy="6750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29" name="Google Shape;529;p76"/>
          <p:cNvSpPr/>
          <p:nvPr/>
        </p:nvSpPr>
        <p:spPr>
          <a:xfrm>
            <a:off x="4234499" y="1417014"/>
            <a:ext cx="675000" cy="675000"/>
          </a:xfrm>
          <a:prstGeom prst="ellipse">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30" name="Google Shape;530;p76"/>
          <p:cNvSpPr/>
          <p:nvPr/>
        </p:nvSpPr>
        <p:spPr>
          <a:xfrm>
            <a:off x="5988407" y="1417014"/>
            <a:ext cx="675000" cy="675000"/>
          </a:xfrm>
          <a:prstGeom prst="ellipse">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31" name="Google Shape;531;p76"/>
          <p:cNvSpPr/>
          <p:nvPr/>
        </p:nvSpPr>
        <p:spPr>
          <a:xfrm>
            <a:off x="7742313" y="1417014"/>
            <a:ext cx="675000" cy="6750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32" name="Google Shape;532;p76"/>
          <p:cNvSpPr txBox="1"/>
          <p:nvPr>
            <p:ph idx="1" type="body"/>
          </p:nvPr>
        </p:nvSpPr>
        <p:spPr>
          <a:xfrm>
            <a:off x="398627" y="2167047"/>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3" name="Google Shape;533;p76"/>
          <p:cNvSpPr txBox="1"/>
          <p:nvPr>
            <p:ph idx="2" type="body"/>
          </p:nvPr>
        </p:nvSpPr>
        <p:spPr>
          <a:xfrm>
            <a:off x="2152534" y="2167047"/>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4" name="Google Shape;534;p76"/>
          <p:cNvSpPr txBox="1"/>
          <p:nvPr>
            <p:ph idx="3" type="body"/>
          </p:nvPr>
        </p:nvSpPr>
        <p:spPr>
          <a:xfrm>
            <a:off x="3906440" y="2167047"/>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5" name="Google Shape;535;p76"/>
          <p:cNvSpPr txBox="1"/>
          <p:nvPr>
            <p:ph idx="4" type="body"/>
          </p:nvPr>
        </p:nvSpPr>
        <p:spPr>
          <a:xfrm>
            <a:off x="5660347" y="2167047"/>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6" name="Google Shape;536;p76"/>
          <p:cNvSpPr txBox="1"/>
          <p:nvPr>
            <p:ph idx="5" type="body"/>
          </p:nvPr>
        </p:nvSpPr>
        <p:spPr>
          <a:xfrm>
            <a:off x="7414254" y="2167047"/>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7" name="Google Shape;537;p76"/>
          <p:cNvSpPr/>
          <p:nvPr>
            <p:ph idx="6" type="pic"/>
          </p:nvPr>
        </p:nvSpPr>
        <p:spPr>
          <a:xfrm>
            <a:off x="861686" y="1592575"/>
            <a:ext cx="405000" cy="324000"/>
          </a:xfrm>
          <a:prstGeom prst="rect">
            <a:avLst/>
          </a:prstGeom>
          <a:noFill/>
          <a:ln>
            <a:noFill/>
          </a:ln>
        </p:spPr>
      </p:sp>
      <p:sp>
        <p:nvSpPr>
          <p:cNvPr id="538" name="Google Shape;538;p76"/>
          <p:cNvSpPr/>
          <p:nvPr>
            <p:ph idx="7" type="pic"/>
          </p:nvPr>
        </p:nvSpPr>
        <p:spPr>
          <a:xfrm>
            <a:off x="2615593" y="1592575"/>
            <a:ext cx="405000" cy="324000"/>
          </a:xfrm>
          <a:prstGeom prst="rect">
            <a:avLst/>
          </a:prstGeom>
          <a:noFill/>
          <a:ln>
            <a:noFill/>
          </a:ln>
        </p:spPr>
      </p:sp>
      <p:sp>
        <p:nvSpPr>
          <p:cNvPr id="539" name="Google Shape;539;p76"/>
          <p:cNvSpPr/>
          <p:nvPr>
            <p:ph idx="8" type="pic"/>
          </p:nvPr>
        </p:nvSpPr>
        <p:spPr>
          <a:xfrm>
            <a:off x="4369499" y="1592575"/>
            <a:ext cx="405000" cy="324000"/>
          </a:xfrm>
          <a:prstGeom prst="rect">
            <a:avLst/>
          </a:prstGeom>
          <a:noFill/>
          <a:ln>
            <a:noFill/>
          </a:ln>
        </p:spPr>
      </p:sp>
      <p:sp>
        <p:nvSpPr>
          <p:cNvPr id="540" name="Google Shape;540;p76"/>
          <p:cNvSpPr/>
          <p:nvPr>
            <p:ph idx="9" type="pic"/>
          </p:nvPr>
        </p:nvSpPr>
        <p:spPr>
          <a:xfrm>
            <a:off x="6123407" y="1592575"/>
            <a:ext cx="405000" cy="324000"/>
          </a:xfrm>
          <a:prstGeom prst="rect">
            <a:avLst/>
          </a:prstGeom>
          <a:noFill/>
          <a:ln>
            <a:noFill/>
          </a:ln>
        </p:spPr>
      </p:sp>
      <p:sp>
        <p:nvSpPr>
          <p:cNvPr id="541" name="Google Shape;541;p76"/>
          <p:cNvSpPr/>
          <p:nvPr>
            <p:ph idx="13" type="pic"/>
          </p:nvPr>
        </p:nvSpPr>
        <p:spPr>
          <a:xfrm>
            <a:off x="7877313" y="1592575"/>
            <a:ext cx="405000" cy="324000"/>
          </a:xfrm>
          <a:prstGeom prst="rect">
            <a:avLst/>
          </a:prstGeom>
          <a:noFill/>
          <a:ln>
            <a:noFill/>
          </a:ln>
        </p:spPr>
      </p:sp>
      <p:sp>
        <p:nvSpPr>
          <p:cNvPr id="542" name="Google Shape;542;p76"/>
          <p:cNvSpPr/>
          <p:nvPr/>
        </p:nvSpPr>
        <p:spPr>
          <a:xfrm>
            <a:off x="2021914" y="2894834"/>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07</a:t>
            </a:r>
            <a:endParaRPr sz="1100"/>
          </a:p>
        </p:txBody>
      </p:sp>
      <p:sp>
        <p:nvSpPr>
          <p:cNvPr id="543" name="Google Shape;543;p76"/>
          <p:cNvSpPr/>
          <p:nvPr/>
        </p:nvSpPr>
        <p:spPr>
          <a:xfrm>
            <a:off x="3775820" y="2894834"/>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08</a:t>
            </a:r>
            <a:endParaRPr sz="1100"/>
          </a:p>
        </p:txBody>
      </p:sp>
      <p:sp>
        <p:nvSpPr>
          <p:cNvPr id="544" name="Google Shape;544;p76"/>
          <p:cNvSpPr/>
          <p:nvPr/>
        </p:nvSpPr>
        <p:spPr>
          <a:xfrm>
            <a:off x="5529727" y="2894834"/>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09</a:t>
            </a:r>
            <a:endParaRPr sz="1100"/>
          </a:p>
        </p:txBody>
      </p:sp>
      <p:sp>
        <p:nvSpPr>
          <p:cNvPr id="545" name="Google Shape;545;p76"/>
          <p:cNvSpPr/>
          <p:nvPr/>
        </p:nvSpPr>
        <p:spPr>
          <a:xfrm>
            <a:off x="7283634" y="2894834"/>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10</a:t>
            </a:r>
            <a:endParaRPr sz="1100"/>
          </a:p>
        </p:txBody>
      </p:sp>
      <p:sp>
        <p:nvSpPr>
          <p:cNvPr id="546" name="Google Shape;546;p76"/>
          <p:cNvSpPr/>
          <p:nvPr/>
        </p:nvSpPr>
        <p:spPr>
          <a:xfrm>
            <a:off x="268007" y="2894834"/>
            <a:ext cx="1592400" cy="169530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06</a:t>
            </a:r>
            <a:endParaRPr sz="1100"/>
          </a:p>
        </p:txBody>
      </p:sp>
      <p:sp>
        <p:nvSpPr>
          <p:cNvPr id="547" name="Google Shape;547;p76"/>
          <p:cNvSpPr/>
          <p:nvPr/>
        </p:nvSpPr>
        <p:spPr>
          <a:xfrm>
            <a:off x="726686" y="3256021"/>
            <a:ext cx="675000" cy="6750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48" name="Google Shape;548;p76"/>
          <p:cNvSpPr/>
          <p:nvPr/>
        </p:nvSpPr>
        <p:spPr>
          <a:xfrm>
            <a:off x="2480593" y="3256021"/>
            <a:ext cx="675000" cy="675000"/>
          </a:xfrm>
          <a:prstGeom prst="ellipse">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49" name="Google Shape;549;p76"/>
          <p:cNvSpPr/>
          <p:nvPr/>
        </p:nvSpPr>
        <p:spPr>
          <a:xfrm>
            <a:off x="4234499" y="3256021"/>
            <a:ext cx="675000" cy="675000"/>
          </a:xfrm>
          <a:prstGeom prst="ellipse">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50" name="Google Shape;550;p76"/>
          <p:cNvSpPr/>
          <p:nvPr/>
        </p:nvSpPr>
        <p:spPr>
          <a:xfrm>
            <a:off x="5988407" y="3256021"/>
            <a:ext cx="675000" cy="6750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51" name="Google Shape;551;p76"/>
          <p:cNvSpPr/>
          <p:nvPr/>
        </p:nvSpPr>
        <p:spPr>
          <a:xfrm>
            <a:off x="7742313" y="3256021"/>
            <a:ext cx="675000" cy="6750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52" name="Google Shape;552;p76"/>
          <p:cNvSpPr txBox="1"/>
          <p:nvPr>
            <p:ph idx="14" type="body"/>
          </p:nvPr>
        </p:nvSpPr>
        <p:spPr>
          <a:xfrm>
            <a:off x="398627" y="4006054"/>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3" name="Google Shape;553;p76"/>
          <p:cNvSpPr txBox="1"/>
          <p:nvPr>
            <p:ph idx="15" type="body"/>
          </p:nvPr>
        </p:nvSpPr>
        <p:spPr>
          <a:xfrm>
            <a:off x="2152534" y="4006054"/>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4" name="Google Shape;554;p76"/>
          <p:cNvSpPr txBox="1"/>
          <p:nvPr>
            <p:ph idx="16" type="body"/>
          </p:nvPr>
        </p:nvSpPr>
        <p:spPr>
          <a:xfrm>
            <a:off x="3906440" y="4006054"/>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5" name="Google Shape;555;p76"/>
          <p:cNvSpPr txBox="1"/>
          <p:nvPr>
            <p:ph idx="17" type="body"/>
          </p:nvPr>
        </p:nvSpPr>
        <p:spPr>
          <a:xfrm>
            <a:off x="5660347" y="4006054"/>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6" name="Google Shape;556;p76"/>
          <p:cNvSpPr txBox="1"/>
          <p:nvPr>
            <p:ph idx="18" type="body"/>
          </p:nvPr>
        </p:nvSpPr>
        <p:spPr>
          <a:xfrm>
            <a:off x="7414254" y="4006054"/>
            <a:ext cx="1331100" cy="412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7" name="Google Shape;557;p76"/>
          <p:cNvSpPr/>
          <p:nvPr>
            <p:ph idx="19" type="pic"/>
          </p:nvPr>
        </p:nvSpPr>
        <p:spPr>
          <a:xfrm>
            <a:off x="861686" y="3431582"/>
            <a:ext cx="405000" cy="324000"/>
          </a:xfrm>
          <a:prstGeom prst="rect">
            <a:avLst/>
          </a:prstGeom>
          <a:noFill/>
          <a:ln>
            <a:noFill/>
          </a:ln>
        </p:spPr>
      </p:sp>
      <p:sp>
        <p:nvSpPr>
          <p:cNvPr id="558" name="Google Shape;558;p76"/>
          <p:cNvSpPr/>
          <p:nvPr>
            <p:ph idx="20" type="pic"/>
          </p:nvPr>
        </p:nvSpPr>
        <p:spPr>
          <a:xfrm>
            <a:off x="2615593" y="3431582"/>
            <a:ext cx="405000" cy="324000"/>
          </a:xfrm>
          <a:prstGeom prst="rect">
            <a:avLst/>
          </a:prstGeom>
          <a:noFill/>
          <a:ln>
            <a:noFill/>
          </a:ln>
        </p:spPr>
      </p:sp>
      <p:sp>
        <p:nvSpPr>
          <p:cNvPr id="559" name="Google Shape;559;p76"/>
          <p:cNvSpPr/>
          <p:nvPr>
            <p:ph idx="21" type="pic"/>
          </p:nvPr>
        </p:nvSpPr>
        <p:spPr>
          <a:xfrm>
            <a:off x="4369499" y="3431582"/>
            <a:ext cx="405000" cy="324000"/>
          </a:xfrm>
          <a:prstGeom prst="rect">
            <a:avLst/>
          </a:prstGeom>
          <a:noFill/>
          <a:ln>
            <a:noFill/>
          </a:ln>
        </p:spPr>
      </p:sp>
      <p:sp>
        <p:nvSpPr>
          <p:cNvPr id="560" name="Google Shape;560;p76"/>
          <p:cNvSpPr/>
          <p:nvPr>
            <p:ph idx="22" type="pic"/>
          </p:nvPr>
        </p:nvSpPr>
        <p:spPr>
          <a:xfrm>
            <a:off x="6123407" y="3431582"/>
            <a:ext cx="405000" cy="324000"/>
          </a:xfrm>
          <a:prstGeom prst="rect">
            <a:avLst/>
          </a:prstGeom>
          <a:noFill/>
          <a:ln>
            <a:noFill/>
          </a:ln>
        </p:spPr>
      </p:sp>
      <p:sp>
        <p:nvSpPr>
          <p:cNvPr id="561" name="Google Shape;561;p76"/>
          <p:cNvSpPr/>
          <p:nvPr>
            <p:ph idx="23" type="pic"/>
          </p:nvPr>
        </p:nvSpPr>
        <p:spPr>
          <a:xfrm>
            <a:off x="7877313" y="3431582"/>
            <a:ext cx="405000" cy="3240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32">
                                            <p:txEl>
                                              <p:pRg end="0" st="0"/>
                                            </p:txEl>
                                          </p:spTgt>
                                        </p:tgtEl>
                                        <p:attrNameLst>
                                          <p:attrName>style.visibility</p:attrName>
                                        </p:attrNameLst>
                                      </p:cBhvr>
                                      <p:to>
                                        <p:strVal val="visible"/>
                                      </p:to>
                                    </p:set>
                                    <p:animEffect filter="fade" transition="in">
                                      <p:cBhvr>
                                        <p:cTn dur="500"/>
                                        <p:tgtEl>
                                          <p:spTgt spid="53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2">
                                            <p:txEl>
                                              <p:pRg end="1" st="1"/>
                                            </p:txEl>
                                          </p:spTgt>
                                        </p:tgtEl>
                                        <p:attrNameLst>
                                          <p:attrName>style.visibility</p:attrName>
                                        </p:attrNameLst>
                                      </p:cBhvr>
                                      <p:to>
                                        <p:strVal val="visible"/>
                                      </p:to>
                                    </p:set>
                                    <p:animEffect filter="fade" transition="in">
                                      <p:cBhvr>
                                        <p:cTn dur="500"/>
                                        <p:tgtEl>
                                          <p:spTgt spid="53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2">
                                            <p:txEl>
                                              <p:pRg end="2" st="2"/>
                                            </p:txEl>
                                          </p:spTgt>
                                        </p:tgtEl>
                                        <p:attrNameLst>
                                          <p:attrName>style.visibility</p:attrName>
                                        </p:attrNameLst>
                                      </p:cBhvr>
                                      <p:to>
                                        <p:strVal val="visible"/>
                                      </p:to>
                                    </p:set>
                                    <p:animEffect filter="fade" transition="in">
                                      <p:cBhvr>
                                        <p:cTn dur="500"/>
                                        <p:tgtEl>
                                          <p:spTgt spid="53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2">
                                            <p:txEl>
                                              <p:pRg end="3" st="3"/>
                                            </p:txEl>
                                          </p:spTgt>
                                        </p:tgtEl>
                                        <p:attrNameLst>
                                          <p:attrName>style.visibility</p:attrName>
                                        </p:attrNameLst>
                                      </p:cBhvr>
                                      <p:to>
                                        <p:strVal val="visible"/>
                                      </p:to>
                                    </p:set>
                                    <p:animEffect filter="fade" transition="in">
                                      <p:cBhvr>
                                        <p:cTn dur="500"/>
                                        <p:tgtEl>
                                          <p:spTgt spid="53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2">
                                            <p:txEl>
                                              <p:pRg end="4" st="4"/>
                                            </p:txEl>
                                          </p:spTgt>
                                        </p:tgtEl>
                                        <p:attrNameLst>
                                          <p:attrName>style.visibility</p:attrName>
                                        </p:attrNameLst>
                                      </p:cBhvr>
                                      <p:to>
                                        <p:strVal val="visible"/>
                                      </p:to>
                                    </p:set>
                                    <p:animEffect filter="fade" transition="in">
                                      <p:cBhvr>
                                        <p:cTn dur="500"/>
                                        <p:tgtEl>
                                          <p:spTgt spid="53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2">
                                            <p:txEl>
                                              <p:pRg end="5" st="5"/>
                                            </p:txEl>
                                          </p:spTgt>
                                        </p:tgtEl>
                                        <p:attrNameLst>
                                          <p:attrName>style.visibility</p:attrName>
                                        </p:attrNameLst>
                                      </p:cBhvr>
                                      <p:to>
                                        <p:strVal val="visible"/>
                                      </p:to>
                                    </p:set>
                                    <p:animEffect filter="fade" transition="in">
                                      <p:cBhvr>
                                        <p:cTn dur="500"/>
                                        <p:tgtEl>
                                          <p:spTgt spid="53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2">
                                            <p:txEl>
                                              <p:pRg end="6" st="6"/>
                                            </p:txEl>
                                          </p:spTgt>
                                        </p:tgtEl>
                                        <p:attrNameLst>
                                          <p:attrName>style.visibility</p:attrName>
                                        </p:attrNameLst>
                                      </p:cBhvr>
                                      <p:to>
                                        <p:strVal val="visible"/>
                                      </p:to>
                                    </p:set>
                                    <p:animEffect filter="fade" transition="in">
                                      <p:cBhvr>
                                        <p:cTn dur="500"/>
                                        <p:tgtEl>
                                          <p:spTgt spid="53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2">
                                            <p:txEl>
                                              <p:pRg end="7" st="7"/>
                                            </p:txEl>
                                          </p:spTgt>
                                        </p:tgtEl>
                                        <p:attrNameLst>
                                          <p:attrName>style.visibility</p:attrName>
                                        </p:attrNameLst>
                                      </p:cBhvr>
                                      <p:to>
                                        <p:strVal val="visible"/>
                                      </p:to>
                                    </p:set>
                                    <p:animEffect filter="fade" transition="in">
                                      <p:cBhvr>
                                        <p:cTn dur="500"/>
                                        <p:tgtEl>
                                          <p:spTgt spid="53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2">
                                            <p:txEl>
                                              <p:pRg end="8" st="8"/>
                                            </p:txEl>
                                          </p:spTgt>
                                        </p:tgtEl>
                                        <p:attrNameLst>
                                          <p:attrName>style.visibility</p:attrName>
                                        </p:attrNameLst>
                                      </p:cBhvr>
                                      <p:to>
                                        <p:strVal val="visible"/>
                                      </p:to>
                                    </p:set>
                                    <p:animEffect filter="fade" transition="in">
                                      <p:cBhvr>
                                        <p:cTn dur="500"/>
                                        <p:tgtEl>
                                          <p:spTgt spid="53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33">
                                            <p:txEl>
                                              <p:pRg end="0" st="0"/>
                                            </p:txEl>
                                          </p:spTgt>
                                        </p:tgtEl>
                                        <p:attrNameLst>
                                          <p:attrName>style.visibility</p:attrName>
                                        </p:attrNameLst>
                                      </p:cBhvr>
                                      <p:to>
                                        <p:strVal val="visible"/>
                                      </p:to>
                                    </p:set>
                                    <p:animEffect filter="fade" transition="in">
                                      <p:cBhvr>
                                        <p:cTn dur="500"/>
                                        <p:tgtEl>
                                          <p:spTgt spid="53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3">
                                            <p:txEl>
                                              <p:pRg end="1" st="1"/>
                                            </p:txEl>
                                          </p:spTgt>
                                        </p:tgtEl>
                                        <p:attrNameLst>
                                          <p:attrName>style.visibility</p:attrName>
                                        </p:attrNameLst>
                                      </p:cBhvr>
                                      <p:to>
                                        <p:strVal val="visible"/>
                                      </p:to>
                                    </p:set>
                                    <p:animEffect filter="fade" transition="in">
                                      <p:cBhvr>
                                        <p:cTn dur="500"/>
                                        <p:tgtEl>
                                          <p:spTgt spid="53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3">
                                            <p:txEl>
                                              <p:pRg end="2" st="2"/>
                                            </p:txEl>
                                          </p:spTgt>
                                        </p:tgtEl>
                                        <p:attrNameLst>
                                          <p:attrName>style.visibility</p:attrName>
                                        </p:attrNameLst>
                                      </p:cBhvr>
                                      <p:to>
                                        <p:strVal val="visible"/>
                                      </p:to>
                                    </p:set>
                                    <p:animEffect filter="fade" transition="in">
                                      <p:cBhvr>
                                        <p:cTn dur="500"/>
                                        <p:tgtEl>
                                          <p:spTgt spid="53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3">
                                            <p:txEl>
                                              <p:pRg end="3" st="3"/>
                                            </p:txEl>
                                          </p:spTgt>
                                        </p:tgtEl>
                                        <p:attrNameLst>
                                          <p:attrName>style.visibility</p:attrName>
                                        </p:attrNameLst>
                                      </p:cBhvr>
                                      <p:to>
                                        <p:strVal val="visible"/>
                                      </p:to>
                                    </p:set>
                                    <p:animEffect filter="fade" transition="in">
                                      <p:cBhvr>
                                        <p:cTn dur="500"/>
                                        <p:tgtEl>
                                          <p:spTgt spid="53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3">
                                            <p:txEl>
                                              <p:pRg end="4" st="4"/>
                                            </p:txEl>
                                          </p:spTgt>
                                        </p:tgtEl>
                                        <p:attrNameLst>
                                          <p:attrName>style.visibility</p:attrName>
                                        </p:attrNameLst>
                                      </p:cBhvr>
                                      <p:to>
                                        <p:strVal val="visible"/>
                                      </p:to>
                                    </p:set>
                                    <p:animEffect filter="fade" transition="in">
                                      <p:cBhvr>
                                        <p:cTn dur="500"/>
                                        <p:tgtEl>
                                          <p:spTgt spid="53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3">
                                            <p:txEl>
                                              <p:pRg end="5" st="5"/>
                                            </p:txEl>
                                          </p:spTgt>
                                        </p:tgtEl>
                                        <p:attrNameLst>
                                          <p:attrName>style.visibility</p:attrName>
                                        </p:attrNameLst>
                                      </p:cBhvr>
                                      <p:to>
                                        <p:strVal val="visible"/>
                                      </p:to>
                                    </p:set>
                                    <p:animEffect filter="fade" transition="in">
                                      <p:cBhvr>
                                        <p:cTn dur="500"/>
                                        <p:tgtEl>
                                          <p:spTgt spid="53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3">
                                            <p:txEl>
                                              <p:pRg end="6" st="6"/>
                                            </p:txEl>
                                          </p:spTgt>
                                        </p:tgtEl>
                                        <p:attrNameLst>
                                          <p:attrName>style.visibility</p:attrName>
                                        </p:attrNameLst>
                                      </p:cBhvr>
                                      <p:to>
                                        <p:strVal val="visible"/>
                                      </p:to>
                                    </p:set>
                                    <p:animEffect filter="fade" transition="in">
                                      <p:cBhvr>
                                        <p:cTn dur="500"/>
                                        <p:tgtEl>
                                          <p:spTgt spid="53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3">
                                            <p:txEl>
                                              <p:pRg end="7" st="7"/>
                                            </p:txEl>
                                          </p:spTgt>
                                        </p:tgtEl>
                                        <p:attrNameLst>
                                          <p:attrName>style.visibility</p:attrName>
                                        </p:attrNameLst>
                                      </p:cBhvr>
                                      <p:to>
                                        <p:strVal val="visible"/>
                                      </p:to>
                                    </p:set>
                                    <p:animEffect filter="fade" transition="in">
                                      <p:cBhvr>
                                        <p:cTn dur="500"/>
                                        <p:tgtEl>
                                          <p:spTgt spid="53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3">
                                            <p:txEl>
                                              <p:pRg end="8" st="8"/>
                                            </p:txEl>
                                          </p:spTgt>
                                        </p:tgtEl>
                                        <p:attrNameLst>
                                          <p:attrName>style.visibility</p:attrName>
                                        </p:attrNameLst>
                                      </p:cBhvr>
                                      <p:to>
                                        <p:strVal val="visible"/>
                                      </p:to>
                                    </p:set>
                                    <p:animEffect filter="fade" transition="in">
                                      <p:cBhvr>
                                        <p:cTn dur="500"/>
                                        <p:tgtEl>
                                          <p:spTgt spid="53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0" st="0"/>
                                            </p:txEl>
                                          </p:spTgt>
                                        </p:tgtEl>
                                        <p:attrNameLst>
                                          <p:attrName>style.visibility</p:attrName>
                                        </p:attrNameLst>
                                      </p:cBhvr>
                                      <p:to>
                                        <p:strVal val="visible"/>
                                      </p:to>
                                    </p:set>
                                    <p:animEffect filter="fade" transition="in">
                                      <p:cBhvr>
                                        <p:cTn dur="500"/>
                                        <p:tgtEl>
                                          <p:spTgt spid="53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1" st="1"/>
                                            </p:txEl>
                                          </p:spTgt>
                                        </p:tgtEl>
                                        <p:attrNameLst>
                                          <p:attrName>style.visibility</p:attrName>
                                        </p:attrNameLst>
                                      </p:cBhvr>
                                      <p:to>
                                        <p:strVal val="visible"/>
                                      </p:to>
                                    </p:set>
                                    <p:animEffect filter="fade" transition="in">
                                      <p:cBhvr>
                                        <p:cTn dur="500"/>
                                        <p:tgtEl>
                                          <p:spTgt spid="53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2" st="2"/>
                                            </p:txEl>
                                          </p:spTgt>
                                        </p:tgtEl>
                                        <p:attrNameLst>
                                          <p:attrName>style.visibility</p:attrName>
                                        </p:attrNameLst>
                                      </p:cBhvr>
                                      <p:to>
                                        <p:strVal val="visible"/>
                                      </p:to>
                                    </p:set>
                                    <p:animEffect filter="fade" transition="in">
                                      <p:cBhvr>
                                        <p:cTn dur="500"/>
                                        <p:tgtEl>
                                          <p:spTgt spid="53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3" st="3"/>
                                            </p:txEl>
                                          </p:spTgt>
                                        </p:tgtEl>
                                        <p:attrNameLst>
                                          <p:attrName>style.visibility</p:attrName>
                                        </p:attrNameLst>
                                      </p:cBhvr>
                                      <p:to>
                                        <p:strVal val="visible"/>
                                      </p:to>
                                    </p:set>
                                    <p:animEffect filter="fade" transition="in">
                                      <p:cBhvr>
                                        <p:cTn dur="500"/>
                                        <p:tgtEl>
                                          <p:spTgt spid="53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4" st="4"/>
                                            </p:txEl>
                                          </p:spTgt>
                                        </p:tgtEl>
                                        <p:attrNameLst>
                                          <p:attrName>style.visibility</p:attrName>
                                        </p:attrNameLst>
                                      </p:cBhvr>
                                      <p:to>
                                        <p:strVal val="visible"/>
                                      </p:to>
                                    </p:set>
                                    <p:animEffect filter="fade" transition="in">
                                      <p:cBhvr>
                                        <p:cTn dur="500"/>
                                        <p:tgtEl>
                                          <p:spTgt spid="53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5" st="5"/>
                                            </p:txEl>
                                          </p:spTgt>
                                        </p:tgtEl>
                                        <p:attrNameLst>
                                          <p:attrName>style.visibility</p:attrName>
                                        </p:attrNameLst>
                                      </p:cBhvr>
                                      <p:to>
                                        <p:strVal val="visible"/>
                                      </p:to>
                                    </p:set>
                                    <p:animEffect filter="fade" transition="in">
                                      <p:cBhvr>
                                        <p:cTn dur="500"/>
                                        <p:tgtEl>
                                          <p:spTgt spid="53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6" st="6"/>
                                            </p:txEl>
                                          </p:spTgt>
                                        </p:tgtEl>
                                        <p:attrNameLst>
                                          <p:attrName>style.visibility</p:attrName>
                                        </p:attrNameLst>
                                      </p:cBhvr>
                                      <p:to>
                                        <p:strVal val="visible"/>
                                      </p:to>
                                    </p:set>
                                    <p:animEffect filter="fade" transition="in">
                                      <p:cBhvr>
                                        <p:cTn dur="500"/>
                                        <p:tgtEl>
                                          <p:spTgt spid="53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7" st="7"/>
                                            </p:txEl>
                                          </p:spTgt>
                                        </p:tgtEl>
                                        <p:attrNameLst>
                                          <p:attrName>style.visibility</p:attrName>
                                        </p:attrNameLst>
                                      </p:cBhvr>
                                      <p:to>
                                        <p:strVal val="visible"/>
                                      </p:to>
                                    </p:set>
                                    <p:animEffect filter="fade" transition="in">
                                      <p:cBhvr>
                                        <p:cTn dur="500"/>
                                        <p:tgtEl>
                                          <p:spTgt spid="53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4">
                                            <p:txEl>
                                              <p:pRg end="8" st="8"/>
                                            </p:txEl>
                                          </p:spTgt>
                                        </p:tgtEl>
                                        <p:attrNameLst>
                                          <p:attrName>style.visibility</p:attrName>
                                        </p:attrNameLst>
                                      </p:cBhvr>
                                      <p:to>
                                        <p:strVal val="visible"/>
                                      </p:to>
                                    </p:set>
                                    <p:animEffect filter="fade" transition="in">
                                      <p:cBhvr>
                                        <p:cTn dur="500"/>
                                        <p:tgtEl>
                                          <p:spTgt spid="53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animEffect filter="fade" transition="in">
                                      <p:cBhvr>
                                        <p:cTn dur="500"/>
                                        <p:tgtEl>
                                          <p:spTgt spid="53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animEffect filter="fade" transition="in">
                                      <p:cBhvr>
                                        <p:cTn dur="500"/>
                                        <p:tgtEl>
                                          <p:spTgt spid="53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animEffect filter="fade" transition="in">
                                      <p:cBhvr>
                                        <p:cTn dur="500"/>
                                        <p:tgtEl>
                                          <p:spTgt spid="53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animEffect filter="fade" transition="in">
                                      <p:cBhvr>
                                        <p:cTn dur="500"/>
                                        <p:tgtEl>
                                          <p:spTgt spid="53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5">
                                            <p:txEl>
                                              <p:pRg end="4" st="4"/>
                                            </p:txEl>
                                          </p:spTgt>
                                        </p:tgtEl>
                                        <p:attrNameLst>
                                          <p:attrName>style.visibility</p:attrName>
                                        </p:attrNameLst>
                                      </p:cBhvr>
                                      <p:to>
                                        <p:strVal val="visible"/>
                                      </p:to>
                                    </p:set>
                                    <p:animEffect filter="fade" transition="in">
                                      <p:cBhvr>
                                        <p:cTn dur="500"/>
                                        <p:tgtEl>
                                          <p:spTgt spid="53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5">
                                            <p:txEl>
                                              <p:pRg end="5" st="5"/>
                                            </p:txEl>
                                          </p:spTgt>
                                        </p:tgtEl>
                                        <p:attrNameLst>
                                          <p:attrName>style.visibility</p:attrName>
                                        </p:attrNameLst>
                                      </p:cBhvr>
                                      <p:to>
                                        <p:strVal val="visible"/>
                                      </p:to>
                                    </p:set>
                                    <p:animEffect filter="fade" transition="in">
                                      <p:cBhvr>
                                        <p:cTn dur="500"/>
                                        <p:tgtEl>
                                          <p:spTgt spid="53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5">
                                            <p:txEl>
                                              <p:pRg end="6" st="6"/>
                                            </p:txEl>
                                          </p:spTgt>
                                        </p:tgtEl>
                                        <p:attrNameLst>
                                          <p:attrName>style.visibility</p:attrName>
                                        </p:attrNameLst>
                                      </p:cBhvr>
                                      <p:to>
                                        <p:strVal val="visible"/>
                                      </p:to>
                                    </p:set>
                                    <p:animEffect filter="fade" transition="in">
                                      <p:cBhvr>
                                        <p:cTn dur="500"/>
                                        <p:tgtEl>
                                          <p:spTgt spid="53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5">
                                            <p:txEl>
                                              <p:pRg end="7" st="7"/>
                                            </p:txEl>
                                          </p:spTgt>
                                        </p:tgtEl>
                                        <p:attrNameLst>
                                          <p:attrName>style.visibility</p:attrName>
                                        </p:attrNameLst>
                                      </p:cBhvr>
                                      <p:to>
                                        <p:strVal val="visible"/>
                                      </p:to>
                                    </p:set>
                                    <p:animEffect filter="fade" transition="in">
                                      <p:cBhvr>
                                        <p:cTn dur="500"/>
                                        <p:tgtEl>
                                          <p:spTgt spid="53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5">
                                            <p:txEl>
                                              <p:pRg end="8" st="8"/>
                                            </p:txEl>
                                          </p:spTgt>
                                        </p:tgtEl>
                                        <p:attrNameLst>
                                          <p:attrName>style.visibility</p:attrName>
                                        </p:attrNameLst>
                                      </p:cBhvr>
                                      <p:to>
                                        <p:strVal val="visible"/>
                                      </p:to>
                                    </p:set>
                                    <p:animEffect filter="fade" transition="in">
                                      <p:cBhvr>
                                        <p:cTn dur="500"/>
                                        <p:tgtEl>
                                          <p:spTgt spid="53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animEffect filter="fade" transition="in">
                                      <p:cBhvr>
                                        <p:cTn dur="500"/>
                                        <p:tgtEl>
                                          <p:spTgt spid="53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6">
                                            <p:txEl>
                                              <p:pRg end="1" st="1"/>
                                            </p:txEl>
                                          </p:spTgt>
                                        </p:tgtEl>
                                        <p:attrNameLst>
                                          <p:attrName>style.visibility</p:attrName>
                                        </p:attrNameLst>
                                      </p:cBhvr>
                                      <p:to>
                                        <p:strVal val="visible"/>
                                      </p:to>
                                    </p:set>
                                    <p:animEffect filter="fade" transition="in">
                                      <p:cBhvr>
                                        <p:cTn dur="500"/>
                                        <p:tgtEl>
                                          <p:spTgt spid="53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6">
                                            <p:txEl>
                                              <p:pRg end="2" st="2"/>
                                            </p:txEl>
                                          </p:spTgt>
                                        </p:tgtEl>
                                        <p:attrNameLst>
                                          <p:attrName>style.visibility</p:attrName>
                                        </p:attrNameLst>
                                      </p:cBhvr>
                                      <p:to>
                                        <p:strVal val="visible"/>
                                      </p:to>
                                    </p:set>
                                    <p:animEffect filter="fade" transition="in">
                                      <p:cBhvr>
                                        <p:cTn dur="500"/>
                                        <p:tgtEl>
                                          <p:spTgt spid="53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6">
                                            <p:txEl>
                                              <p:pRg end="3" st="3"/>
                                            </p:txEl>
                                          </p:spTgt>
                                        </p:tgtEl>
                                        <p:attrNameLst>
                                          <p:attrName>style.visibility</p:attrName>
                                        </p:attrNameLst>
                                      </p:cBhvr>
                                      <p:to>
                                        <p:strVal val="visible"/>
                                      </p:to>
                                    </p:set>
                                    <p:animEffect filter="fade" transition="in">
                                      <p:cBhvr>
                                        <p:cTn dur="500"/>
                                        <p:tgtEl>
                                          <p:spTgt spid="53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6">
                                            <p:txEl>
                                              <p:pRg end="4" st="4"/>
                                            </p:txEl>
                                          </p:spTgt>
                                        </p:tgtEl>
                                        <p:attrNameLst>
                                          <p:attrName>style.visibility</p:attrName>
                                        </p:attrNameLst>
                                      </p:cBhvr>
                                      <p:to>
                                        <p:strVal val="visible"/>
                                      </p:to>
                                    </p:set>
                                    <p:animEffect filter="fade" transition="in">
                                      <p:cBhvr>
                                        <p:cTn dur="500"/>
                                        <p:tgtEl>
                                          <p:spTgt spid="53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6">
                                            <p:txEl>
                                              <p:pRg end="5" st="5"/>
                                            </p:txEl>
                                          </p:spTgt>
                                        </p:tgtEl>
                                        <p:attrNameLst>
                                          <p:attrName>style.visibility</p:attrName>
                                        </p:attrNameLst>
                                      </p:cBhvr>
                                      <p:to>
                                        <p:strVal val="visible"/>
                                      </p:to>
                                    </p:set>
                                    <p:animEffect filter="fade" transition="in">
                                      <p:cBhvr>
                                        <p:cTn dur="500"/>
                                        <p:tgtEl>
                                          <p:spTgt spid="53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6">
                                            <p:txEl>
                                              <p:pRg end="6" st="6"/>
                                            </p:txEl>
                                          </p:spTgt>
                                        </p:tgtEl>
                                        <p:attrNameLst>
                                          <p:attrName>style.visibility</p:attrName>
                                        </p:attrNameLst>
                                      </p:cBhvr>
                                      <p:to>
                                        <p:strVal val="visible"/>
                                      </p:to>
                                    </p:set>
                                    <p:animEffect filter="fade" transition="in">
                                      <p:cBhvr>
                                        <p:cTn dur="500"/>
                                        <p:tgtEl>
                                          <p:spTgt spid="53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6">
                                            <p:txEl>
                                              <p:pRg end="7" st="7"/>
                                            </p:txEl>
                                          </p:spTgt>
                                        </p:tgtEl>
                                        <p:attrNameLst>
                                          <p:attrName>style.visibility</p:attrName>
                                        </p:attrNameLst>
                                      </p:cBhvr>
                                      <p:to>
                                        <p:strVal val="visible"/>
                                      </p:to>
                                    </p:set>
                                    <p:animEffect filter="fade" transition="in">
                                      <p:cBhvr>
                                        <p:cTn dur="500"/>
                                        <p:tgtEl>
                                          <p:spTgt spid="53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6">
                                            <p:txEl>
                                              <p:pRg end="8" st="8"/>
                                            </p:txEl>
                                          </p:spTgt>
                                        </p:tgtEl>
                                        <p:attrNameLst>
                                          <p:attrName>style.visibility</p:attrName>
                                        </p:attrNameLst>
                                      </p:cBhvr>
                                      <p:to>
                                        <p:strVal val="visible"/>
                                      </p:to>
                                    </p:set>
                                    <p:animEffect filter="fade" transition="in">
                                      <p:cBhvr>
                                        <p:cTn dur="500"/>
                                        <p:tgtEl>
                                          <p:spTgt spid="53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animEffect filter="fade" transition="in">
                                      <p:cBhvr>
                                        <p:cTn dur="500"/>
                                        <p:tgtEl>
                                          <p:spTgt spid="55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animEffect filter="fade" transition="in">
                                      <p:cBhvr>
                                        <p:cTn dur="500"/>
                                        <p:tgtEl>
                                          <p:spTgt spid="55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2">
                                            <p:txEl>
                                              <p:pRg end="2" st="2"/>
                                            </p:txEl>
                                          </p:spTgt>
                                        </p:tgtEl>
                                        <p:attrNameLst>
                                          <p:attrName>style.visibility</p:attrName>
                                        </p:attrNameLst>
                                      </p:cBhvr>
                                      <p:to>
                                        <p:strVal val="visible"/>
                                      </p:to>
                                    </p:set>
                                    <p:animEffect filter="fade" transition="in">
                                      <p:cBhvr>
                                        <p:cTn dur="500"/>
                                        <p:tgtEl>
                                          <p:spTgt spid="55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2">
                                            <p:txEl>
                                              <p:pRg end="3" st="3"/>
                                            </p:txEl>
                                          </p:spTgt>
                                        </p:tgtEl>
                                        <p:attrNameLst>
                                          <p:attrName>style.visibility</p:attrName>
                                        </p:attrNameLst>
                                      </p:cBhvr>
                                      <p:to>
                                        <p:strVal val="visible"/>
                                      </p:to>
                                    </p:set>
                                    <p:animEffect filter="fade" transition="in">
                                      <p:cBhvr>
                                        <p:cTn dur="500"/>
                                        <p:tgtEl>
                                          <p:spTgt spid="55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2">
                                            <p:txEl>
                                              <p:pRg end="4" st="4"/>
                                            </p:txEl>
                                          </p:spTgt>
                                        </p:tgtEl>
                                        <p:attrNameLst>
                                          <p:attrName>style.visibility</p:attrName>
                                        </p:attrNameLst>
                                      </p:cBhvr>
                                      <p:to>
                                        <p:strVal val="visible"/>
                                      </p:to>
                                    </p:set>
                                    <p:animEffect filter="fade" transition="in">
                                      <p:cBhvr>
                                        <p:cTn dur="500"/>
                                        <p:tgtEl>
                                          <p:spTgt spid="55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2">
                                            <p:txEl>
                                              <p:pRg end="5" st="5"/>
                                            </p:txEl>
                                          </p:spTgt>
                                        </p:tgtEl>
                                        <p:attrNameLst>
                                          <p:attrName>style.visibility</p:attrName>
                                        </p:attrNameLst>
                                      </p:cBhvr>
                                      <p:to>
                                        <p:strVal val="visible"/>
                                      </p:to>
                                    </p:set>
                                    <p:animEffect filter="fade" transition="in">
                                      <p:cBhvr>
                                        <p:cTn dur="500"/>
                                        <p:tgtEl>
                                          <p:spTgt spid="55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2">
                                            <p:txEl>
                                              <p:pRg end="6" st="6"/>
                                            </p:txEl>
                                          </p:spTgt>
                                        </p:tgtEl>
                                        <p:attrNameLst>
                                          <p:attrName>style.visibility</p:attrName>
                                        </p:attrNameLst>
                                      </p:cBhvr>
                                      <p:to>
                                        <p:strVal val="visible"/>
                                      </p:to>
                                    </p:set>
                                    <p:animEffect filter="fade" transition="in">
                                      <p:cBhvr>
                                        <p:cTn dur="500"/>
                                        <p:tgtEl>
                                          <p:spTgt spid="55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2">
                                            <p:txEl>
                                              <p:pRg end="7" st="7"/>
                                            </p:txEl>
                                          </p:spTgt>
                                        </p:tgtEl>
                                        <p:attrNameLst>
                                          <p:attrName>style.visibility</p:attrName>
                                        </p:attrNameLst>
                                      </p:cBhvr>
                                      <p:to>
                                        <p:strVal val="visible"/>
                                      </p:to>
                                    </p:set>
                                    <p:animEffect filter="fade" transition="in">
                                      <p:cBhvr>
                                        <p:cTn dur="500"/>
                                        <p:tgtEl>
                                          <p:spTgt spid="55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2">
                                            <p:txEl>
                                              <p:pRg end="8" st="8"/>
                                            </p:txEl>
                                          </p:spTgt>
                                        </p:tgtEl>
                                        <p:attrNameLst>
                                          <p:attrName>style.visibility</p:attrName>
                                        </p:attrNameLst>
                                      </p:cBhvr>
                                      <p:to>
                                        <p:strVal val="visible"/>
                                      </p:to>
                                    </p:set>
                                    <p:animEffect filter="fade" transition="in">
                                      <p:cBhvr>
                                        <p:cTn dur="500"/>
                                        <p:tgtEl>
                                          <p:spTgt spid="55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animEffect filter="fade" transition="in">
                                      <p:cBhvr>
                                        <p:cTn dur="500"/>
                                        <p:tgtEl>
                                          <p:spTgt spid="5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animEffect filter="fade" transition="in">
                                      <p:cBhvr>
                                        <p:cTn dur="500"/>
                                        <p:tgtEl>
                                          <p:spTgt spid="5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animEffect filter="fade" transition="in">
                                      <p:cBhvr>
                                        <p:cTn dur="500"/>
                                        <p:tgtEl>
                                          <p:spTgt spid="55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animEffect filter="fade" transition="in">
                                      <p:cBhvr>
                                        <p:cTn dur="500"/>
                                        <p:tgtEl>
                                          <p:spTgt spid="55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animEffect filter="fade" transition="in">
                                      <p:cBhvr>
                                        <p:cTn dur="500"/>
                                        <p:tgtEl>
                                          <p:spTgt spid="55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3">
                                            <p:txEl>
                                              <p:pRg end="5" st="5"/>
                                            </p:txEl>
                                          </p:spTgt>
                                        </p:tgtEl>
                                        <p:attrNameLst>
                                          <p:attrName>style.visibility</p:attrName>
                                        </p:attrNameLst>
                                      </p:cBhvr>
                                      <p:to>
                                        <p:strVal val="visible"/>
                                      </p:to>
                                    </p:set>
                                    <p:animEffect filter="fade" transition="in">
                                      <p:cBhvr>
                                        <p:cTn dur="500"/>
                                        <p:tgtEl>
                                          <p:spTgt spid="55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3">
                                            <p:txEl>
                                              <p:pRg end="6" st="6"/>
                                            </p:txEl>
                                          </p:spTgt>
                                        </p:tgtEl>
                                        <p:attrNameLst>
                                          <p:attrName>style.visibility</p:attrName>
                                        </p:attrNameLst>
                                      </p:cBhvr>
                                      <p:to>
                                        <p:strVal val="visible"/>
                                      </p:to>
                                    </p:set>
                                    <p:animEffect filter="fade" transition="in">
                                      <p:cBhvr>
                                        <p:cTn dur="500"/>
                                        <p:tgtEl>
                                          <p:spTgt spid="55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3">
                                            <p:txEl>
                                              <p:pRg end="7" st="7"/>
                                            </p:txEl>
                                          </p:spTgt>
                                        </p:tgtEl>
                                        <p:attrNameLst>
                                          <p:attrName>style.visibility</p:attrName>
                                        </p:attrNameLst>
                                      </p:cBhvr>
                                      <p:to>
                                        <p:strVal val="visible"/>
                                      </p:to>
                                    </p:set>
                                    <p:animEffect filter="fade" transition="in">
                                      <p:cBhvr>
                                        <p:cTn dur="500"/>
                                        <p:tgtEl>
                                          <p:spTgt spid="55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3">
                                            <p:txEl>
                                              <p:pRg end="8" st="8"/>
                                            </p:txEl>
                                          </p:spTgt>
                                        </p:tgtEl>
                                        <p:attrNameLst>
                                          <p:attrName>style.visibility</p:attrName>
                                        </p:attrNameLst>
                                      </p:cBhvr>
                                      <p:to>
                                        <p:strVal val="visible"/>
                                      </p:to>
                                    </p:set>
                                    <p:animEffect filter="fade" transition="in">
                                      <p:cBhvr>
                                        <p:cTn dur="500"/>
                                        <p:tgtEl>
                                          <p:spTgt spid="55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4">
                                            <p:txEl>
                                              <p:pRg end="0" st="0"/>
                                            </p:txEl>
                                          </p:spTgt>
                                        </p:tgtEl>
                                        <p:attrNameLst>
                                          <p:attrName>style.visibility</p:attrName>
                                        </p:attrNameLst>
                                      </p:cBhvr>
                                      <p:to>
                                        <p:strVal val="visible"/>
                                      </p:to>
                                    </p:set>
                                    <p:animEffect filter="fade" transition="in">
                                      <p:cBhvr>
                                        <p:cTn dur="500"/>
                                        <p:tgtEl>
                                          <p:spTgt spid="55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4">
                                            <p:txEl>
                                              <p:pRg end="1" st="1"/>
                                            </p:txEl>
                                          </p:spTgt>
                                        </p:tgtEl>
                                        <p:attrNameLst>
                                          <p:attrName>style.visibility</p:attrName>
                                        </p:attrNameLst>
                                      </p:cBhvr>
                                      <p:to>
                                        <p:strVal val="visible"/>
                                      </p:to>
                                    </p:set>
                                    <p:animEffect filter="fade" transition="in">
                                      <p:cBhvr>
                                        <p:cTn dur="500"/>
                                        <p:tgtEl>
                                          <p:spTgt spid="55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4">
                                            <p:txEl>
                                              <p:pRg end="2" st="2"/>
                                            </p:txEl>
                                          </p:spTgt>
                                        </p:tgtEl>
                                        <p:attrNameLst>
                                          <p:attrName>style.visibility</p:attrName>
                                        </p:attrNameLst>
                                      </p:cBhvr>
                                      <p:to>
                                        <p:strVal val="visible"/>
                                      </p:to>
                                    </p:set>
                                    <p:animEffect filter="fade" transition="in">
                                      <p:cBhvr>
                                        <p:cTn dur="500"/>
                                        <p:tgtEl>
                                          <p:spTgt spid="55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4">
                                            <p:txEl>
                                              <p:pRg end="3" st="3"/>
                                            </p:txEl>
                                          </p:spTgt>
                                        </p:tgtEl>
                                        <p:attrNameLst>
                                          <p:attrName>style.visibility</p:attrName>
                                        </p:attrNameLst>
                                      </p:cBhvr>
                                      <p:to>
                                        <p:strVal val="visible"/>
                                      </p:to>
                                    </p:set>
                                    <p:animEffect filter="fade" transition="in">
                                      <p:cBhvr>
                                        <p:cTn dur="500"/>
                                        <p:tgtEl>
                                          <p:spTgt spid="55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4">
                                            <p:txEl>
                                              <p:pRg end="4" st="4"/>
                                            </p:txEl>
                                          </p:spTgt>
                                        </p:tgtEl>
                                        <p:attrNameLst>
                                          <p:attrName>style.visibility</p:attrName>
                                        </p:attrNameLst>
                                      </p:cBhvr>
                                      <p:to>
                                        <p:strVal val="visible"/>
                                      </p:to>
                                    </p:set>
                                    <p:animEffect filter="fade" transition="in">
                                      <p:cBhvr>
                                        <p:cTn dur="500"/>
                                        <p:tgtEl>
                                          <p:spTgt spid="55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4">
                                            <p:txEl>
                                              <p:pRg end="5" st="5"/>
                                            </p:txEl>
                                          </p:spTgt>
                                        </p:tgtEl>
                                        <p:attrNameLst>
                                          <p:attrName>style.visibility</p:attrName>
                                        </p:attrNameLst>
                                      </p:cBhvr>
                                      <p:to>
                                        <p:strVal val="visible"/>
                                      </p:to>
                                    </p:set>
                                    <p:animEffect filter="fade" transition="in">
                                      <p:cBhvr>
                                        <p:cTn dur="500"/>
                                        <p:tgtEl>
                                          <p:spTgt spid="55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4">
                                            <p:txEl>
                                              <p:pRg end="6" st="6"/>
                                            </p:txEl>
                                          </p:spTgt>
                                        </p:tgtEl>
                                        <p:attrNameLst>
                                          <p:attrName>style.visibility</p:attrName>
                                        </p:attrNameLst>
                                      </p:cBhvr>
                                      <p:to>
                                        <p:strVal val="visible"/>
                                      </p:to>
                                    </p:set>
                                    <p:animEffect filter="fade" transition="in">
                                      <p:cBhvr>
                                        <p:cTn dur="500"/>
                                        <p:tgtEl>
                                          <p:spTgt spid="55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4">
                                            <p:txEl>
                                              <p:pRg end="7" st="7"/>
                                            </p:txEl>
                                          </p:spTgt>
                                        </p:tgtEl>
                                        <p:attrNameLst>
                                          <p:attrName>style.visibility</p:attrName>
                                        </p:attrNameLst>
                                      </p:cBhvr>
                                      <p:to>
                                        <p:strVal val="visible"/>
                                      </p:to>
                                    </p:set>
                                    <p:animEffect filter="fade" transition="in">
                                      <p:cBhvr>
                                        <p:cTn dur="500"/>
                                        <p:tgtEl>
                                          <p:spTgt spid="55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4">
                                            <p:txEl>
                                              <p:pRg end="8" st="8"/>
                                            </p:txEl>
                                          </p:spTgt>
                                        </p:tgtEl>
                                        <p:attrNameLst>
                                          <p:attrName>style.visibility</p:attrName>
                                        </p:attrNameLst>
                                      </p:cBhvr>
                                      <p:to>
                                        <p:strVal val="visible"/>
                                      </p:to>
                                    </p:set>
                                    <p:animEffect filter="fade" transition="in">
                                      <p:cBhvr>
                                        <p:cTn dur="500"/>
                                        <p:tgtEl>
                                          <p:spTgt spid="55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5">
                                            <p:txEl>
                                              <p:pRg end="0" st="0"/>
                                            </p:txEl>
                                          </p:spTgt>
                                        </p:tgtEl>
                                        <p:attrNameLst>
                                          <p:attrName>style.visibility</p:attrName>
                                        </p:attrNameLst>
                                      </p:cBhvr>
                                      <p:to>
                                        <p:strVal val="visible"/>
                                      </p:to>
                                    </p:set>
                                    <p:animEffect filter="fade" transition="in">
                                      <p:cBhvr>
                                        <p:cTn dur="500"/>
                                        <p:tgtEl>
                                          <p:spTgt spid="55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5">
                                            <p:txEl>
                                              <p:pRg end="1" st="1"/>
                                            </p:txEl>
                                          </p:spTgt>
                                        </p:tgtEl>
                                        <p:attrNameLst>
                                          <p:attrName>style.visibility</p:attrName>
                                        </p:attrNameLst>
                                      </p:cBhvr>
                                      <p:to>
                                        <p:strVal val="visible"/>
                                      </p:to>
                                    </p:set>
                                    <p:animEffect filter="fade" transition="in">
                                      <p:cBhvr>
                                        <p:cTn dur="500"/>
                                        <p:tgtEl>
                                          <p:spTgt spid="55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5">
                                            <p:txEl>
                                              <p:pRg end="2" st="2"/>
                                            </p:txEl>
                                          </p:spTgt>
                                        </p:tgtEl>
                                        <p:attrNameLst>
                                          <p:attrName>style.visibility</p:attrName>
                                        </p:attrNameLst>
                                      </p:cBhvr>
                                      <p:to>
                                        <p:strVal val="visible"/>
                                      </p:to>
                                    </p:set>
                                    <p:animEffect filter="fade" transition="in">
                                      <p:cBhvr>
                                        <p:cTn dur="500"/>
                                        <p:tgtEl>
                                          <p:spTgt spid="55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5">
                                            <p:txEl>
                                              <p:pRg end="3" st="3"/>
                                            </p:txEl>
                                          </p:spTgt>
                                        </p:tgtEl>
                                        <p:attrNameLst>
                                          <p:attrName>style.visibility</p:attrName>
                                        </p:attrNameLst>
                                      </p:cBhvr>
                                      <p:to>
                                        <p:strVal val="visible"/>
                                      </p:to>
                                    </p:set>
                                    <p:animEffect filter="fade" transition="in">
                                      <p:cBhvr>
                                        <p:cTn dur="500"/>
                                        <p:tgtEl>
                                          <p:spTgt spid="55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5">
                                            <p:txEl>
                                              <p:pRg end="4" st="4"/>
                                            </p:txEl>
                                          </p:spTgt>
                                        </p:tgtEl>
                                        <p:attrNameLst>
                                          <p:attrName>style.visibility</p:attrName>
                                        </p:attrNameLst>
                                      </p:cBhvr>
                                      <p:to>
                                        <p:strVal val="visible"/>
                                      </p:to>
                                    </p:set>
                                    <p:animEffect filter="fade" transition="in">
                                      <p:cBhvr>
                                        <p:cTn dur="500"/>
                                        <p:tgtEl>
                                          <p:spTgt spid="55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5">
                                            <p:txEl>
                                              <p:pRg end="5" st="5"/>
                                            </p:txEl>
                                          </p:spTgt>
                                        </p:tgtEl>
                                        <p:attrNameLst>
                                          <p:attrName>style.visibility</p:attrName>
                                        </p:attrNameLst>
                                      </p:cBhvr>
                                      <p:to>
                                        <p:strVal val="visible"/>
                                      </p:to>
                                    </p:set>
                                    <p:animEffect filter="fade" transition="in">
                                      <p:cBhvr>
                                        <p:cTn dur="500"/>
                                        <p:tgtEl>
                                          <p:spTgt spid="55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5">
                                            <p:txEl>
                                              <p:pRg end="6" st="6"/>
                                            </p:txEl>
                                          </p:spTgt>
                                        </p:tgtEl>
                                        <p:attrNameLst>
                                          <p:attrName>style.visibility</p:attrName>
                                        </p:attrNameLst>
                                      </p:cBhvr>
                                      <p:to>
                                        <p:strVal val="visible"/>
                                      </p:to>
                                    </p:set>
                                    <p:animEffect filter="fade" transition="in">
                                      <p:cBhvr>
                                        <p:cTn dur="500"/>
                                        <p:tgtEl>
                                          <p:spTgt spid="55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5">
                                            <p:txEl>
                                              <p:pRg end="7" st="7"/>
                                            </p:txEl>
                                          </p:spTgt>
                                        </p:tgtEl>
                                        <p:attrNameLst>
                                          <p:attrName>style.visibility</p:attrName>
                                        </p:attrNameLst>
                                      </p:cBhvr>
                                      <p:to>
                                        <p:strVal val="visible"/>
                                      </p:to>
                                    </p:set>
                                    <p:animEffect filter="fade" transition="in">
                                      <p:cBhvr>
                                        <p:cTn dur="500"/>
                                        <p:tgtEl>
                                          <p:spTgt spid="55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5">
                                            <p:txEl>
                                              <p:pRg end="8" st="8"/>
                                            </p:txEl>
                                          </p:spTgt>
                                        </p:tgtEl>
                                        <p:attrNameLst>
                                          <p:attrName>style.visibility</p:attrName>
                                        </p:attrNameLst>
                                      </p:cBhvr>
                                      <p:to>
                                        <p:strVal val="visible"/>
                                      </p:to>
                                    </p:set>
                                    <p:animEffect filter="fade" transition="in">
                                      <p:cBhvr>
                                        <p:cTn dur="500"/>
                                        <p:tgtEl>
                                          <p:spTgt spid="55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6">
                                            <p:txEl>
                                              <p:pRg end="0" st="0"/>
                                            </p:txEl>
                                          </p:spTgt>
                                        </p:tgtEl>
                                        <p:attrNameLst>
                                          <p:attrName>style.visibility</p:attrName>
                                        </p:attrNameLst>
                                      </p:cBhvr>
                                      <p:to>
                                        <p:strVal val="visible"/>
                                      </p:to>
                                    </p:set>
                                    <p:animEffect filter="fade" transition="in">
                                      <p:cBhvr>
                                        <p:cTn dur="500"/>
                                        <p:tgtEl>
                                          <p:spTgt spid="55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6">
                                            <p:txEl>
                                              <p:pRg end="1" st="1"/>
                                            </p:txEl>
                                          </p:spTgt>
                                        </p:tgtEl>
                                        <p:attrNameLst>
                                          <p:attrName>style.visibility</p:attrName>
                                        </p:attrNameLst>
                                      </p:cBhvr>
                                      <p:to>
                                        <p:strVal val="visible"/>
                                      </p:to>
                                    </p:set>
                                    <p:animEffect filter="fade" transition="in">
                                      <p:cBhvr>
                                        <p:cTn dur="500"/>
                                        <p:tgtEl>
                                          <p:spTgt spid="55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6">
                                            <p:txEl>
                                              <p:pRg end="2" st="2"/>
                                            </p:txEl>
                                          </p:spTgt>
                                        </p:tgtEl>
                                        <p:attrNameLst>
                                          <p:attrName>style.visibility</p:attrName>
                                        </p:attrNameLst>
                                      </p:cBhvr>
                                      <p:to>
                                        <p:strVal val="visible"/>
                                      </p:to>
                                    </p:set>
                                    <p:animEffect filter="fade" transition="in">
                                      <p:cBhvr>
                                        <p:cTn dur="500"/>
                                        <p:tgtEl>
                                          <p:spTgt spid="55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6">
                                            <p:txEl>
                                              <p:pRg end="3" st="3"/>
                                            </p:txEl>
                                          </p:spTgt>
                                        </p:tgtEl>
                                        <p:attrNameLst>
                                          <p:attrName>style.visibility</p:attrName>
                                        </p:attrNameLst>
                                      </p:cBhvr>
                                      <p:to>
                                        <p:strVal val="visible"/>
                                      </p:to>
                                    </p:set>
                                    <p:animEffect filter="fade" transition="in">
                                      <p:cBhvr>
                                        <p:cTn dur="500"/>
                                        <p:tgtEl>
                                          <p:spTgt spid="55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6">
                                            <p:txEl>
                                              <p:pRg end="4" st="4"/>
                                            </p:txEl>
                                          </p:spTgt>
                                        </p:tgtEl>
                                        <p:attrNameLst>
                                          <p:attrName>style.visibility</p:attrName>
                                        </p:attrNameLst>
                                      </p:cBhvr>
                                      <p:to>
                                        <p:strVal val="visible"/>
                                      </p:to>
                                    </p:set>
                                    <p:animEffect filter="fade" transition="in">
                                      <p:cBhvr>
                                        <p:cTn dur="500"/>
                                        <p:tgtEl>
                                          <p:spTgt spid="55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6">
                                            <p:txEl>
                                              <p:pRg end="5" st="5"/>
                                            </p:txEl>
                                          </p:spTgt>
                                        </p:tgtEl>
                                        <p:attrNameLst>
                                          <p:attrName>style.visibility</p:attrName>
                                        </p:attrNameLst>
                                      </p:cBhvr>
                                      <p:to>
                                        <p:strVal val="visible"/>
                                      </p:to>
                                    </p:set>
                                    <p:animEffect filter="fade" transition="in">
                                      <p:cBhvr>
                                        <p:cTn dur="500"/>
                                        <p:tgtEl>
                                          <p:spTgt spid="55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6">
                                            <p:txEl>
                                              <p:pRg end="6" st="6"/>
                                            </p:txEl>
                                          </p:spTgt>
                                        </p:tgtEl>
                                        <p:attrNameLst>
                                          <p:attrName>style.visibility</p:attrName>
                                        </p:attrNameLst>
                                      </p:cBhvr>
                                      <p:to>
                                        <p:strVal val="visible"/>
                                      </p:to>
                                    </p:set>
                                    <p:animEffect filter="fade" transition="in">
                                      <p:cBhvr>
                                        <p:cTn dur="500"/>
                                        <p:tgtEl>
                                          <p:spTgt spid="55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6">
                                            <p:txEl>
                                              <p:pRg end="7" st="7"/>
                                            </p:txEl>
                                          </p:spTgt>
                                        </p:tgtEl>
                                        <p:attrNameLst>
                                          <p:attrName>style.visibility</p:attrName>
                                        </p:attrNameLst>
                                      </p:cBhvr>
                                      <p:to>
                                        <p:strVal val="visible"/>
                                      </p:to>
                                    </p:set>
                                    <p:animEffect filter="fade" transition="in">
                                      <p:cBhvr>
                                        <p:cTn dur="500"/>
                                        <p:tgtEl>
                                          <p:spTgt spid="55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6">
                                            <p:txEl>
                                              <p:pRg end="8" st="8"/>
                                            </p:txEl>
                                          </p:spTgt>
                                        </p:tgtEl>
                                        <p:attrNameLst>
                                          <p:attrName>style.visibility</p:attrName>
                                        </p:attrNameLst>
                                      </p:cBhvr>
                                      <p:to>
                                        <p:strVal val="visible"/>
                                      </p:to>
                                    </p:set>
                                    <p:animEffect filter="fade" transition="in">
                                      <p:cBhvr>
                                        <p:cTn dur="500"/>
                                        <p:tgtEl>
                                          <p:spTgt spid="55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Categories_01">
  <p:cSld name="Content_Categories_01">
    <p:spTree>
      <p:nvGrpSpPr>
        <p:cNvPr id="562" name="Shape 562"/>
        <p:cNvGrpSpPr/>
        <p:nvPr/>
      </p:nvGrpSpPr>
      <p:grpSpPr>
        <a:xfrm>
          <a:off x="0" y="0"/>
          <a:ext cx="0" cy="0"/>
          <a:chOff x="0" y="0"/>
          <a:chExt cx="0" cy="0"/>
        </a:xfrm>
      </p:grpSpPr>
      <p:sp>
        <p:nvSpPr>
          <p:cNvPr id="563" name="Google Shape;563;p77"/>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564" name="Google Shape;564;p77"/>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5" name="Google Shape;565;p77"/>
          <p:cNvSpPr/>
          <p:nvPr/>
        </p:nvSpPr>
        <p:spPr>
          <a:xfrm>
            <a:off x="1070661" y="1721323"/>
            <a:ext cx="1217700" cy="1217700"/>
          </a:xfrm>
          <a:prstGeom prst="roundRect">
            <a:avLst>
              <a:gd fmla="val 14746"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66" name="Google Shape;566;p77"/>
          <p:cNvSpPr txBox="1"/>
          <p:nvPr/>
        </p:nvSpPr>
        <p:spPr>
          <a:xfrm>
            <a:off x="600737" y="1576098"/>
            <a:ext cx="762600" cy="13965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8600"/>
              <a:buFont typeface="Arial"/>
              <a:buNone/>
            </a:pPr>
            <a:r>
              <a:rPr b="1" i="0" lang="en" sz="8600" u="none" cap="none" strike="noStrike">
                <a:solidFill>
                  <a:srgbClr val="FFFFFF"/>
                </a:solidFill>
                <a:latin typeface="Ubuntu"/>
                <a:ea typeface="Ubuntu"/>
                <a:cs typeface="Ubuntu"/>
                <a:sym typeface="Ubuntu"/>
              </a:rPr>
              <a:t>1</a:t>
            </a:r>
            <a:endParaRPr b="1" i="0" sz="8600" u="none" cap="none" strike="noStrike">
              <a:solidFill>
                <a:srgbClr val="FFFFFF"/>
              </a:solidFill>
              <a:latin typeface="Ubuntu"/>
              <a:ea typeface="Ubuntu"/>
              <a:cs typeface="Ubuntu"/>
              <a:sym typeface="Ubuntu"/>
            </a:endParaRPr>
          </a:p>
        </p:txBody>
      </p:sp>
      <p:sp>
        <p:nvSpPr>
          <p:cNvPr id="567" name="Google Shape;567;p77"/>
          <p:cNvSpPr/>
          <p:nvPr/>
        </p:nvSpPr>
        <p:spPr>
          <a:xfrm>
            <a:off x="3108103" y="1721323"/>
            <a:ext cx="1217700" cy="1217700"/>
          </a:xfrm>
          <a:prstGeom prst="roundRect">
            <a:avLst>
              <a:gd fmla="val 14746" name="adj"/>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68" name="Google Shape;568;p77"/>
          <p:cNvSpPr txBox="1"/>
          <p:nvPr/>
        </p:nvSpPr>
        <p:spPr>
          <a:xfrm>
            <a:off x="2650522" y="1576098"/>
            <a:ext cx="762600" cy="13965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8600"/>
              <a:buFont typeface="Arial"/>
              <a:buNone/>
            </a:pPr>
            <a:r>
              <a:rPr b="1" i="0" lang="en" sz="8600" u="none" cap="none" strike="noStrike">
                <a:solidFill>
                  <a:srgbClr val="FFFFFF"/>
                </a:solidFill>
                <a:latin typeface="Ubuntu"/>
                <a:ea typeface="Ubuntu"/>
                <a:cs typeface="Ubuntu"/>
                <a:sym typeface="Ubuntu"/>
              </a:rPr>
              <a:t>2</a:t>
            </a:r>
            <a:endParaRPr b="1" i="0" sz="8600" u="none" cap="none" strike="noStrike">
              <a:solidFill>
                <a:srgbClr val="FFFFFF"/>
              </a:solidFill>
              <a:latin typeface="Ubuntu"/>
              <a:ea typeface="Ubuntu"/>
              <a:cs typeface="Ubuntu"/>
              <a:sym typeface="Ubuntu"/>
            </a:endParaRPr>
          </a:p>
        </p:txBody>
      </p:sp>
      <p:sp>
        <p:nvSpPr>
          <p:cNvPr id="569" name="Google Shape;569;p77"/>
          <p:cNvSpPr/>
          <p:nvPr/>
        </p:nvSpPr>
        <p:spPr>
          <a:xfrm>
            <a:off x="5195618" y="1721323"/>
            <a:ext cx="1217700" cy="1217700"/>
          </a:xfrm>
          <a:prstGeom prst="roundRect">
            <a:avLst>
              <a:gd fmla="val 14746" name="adj"/>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70" name="Google Shape;570;p77"/>
          <p:cNvSpPr txBox="1"/>
          <p:nvPr/>
        </p:nvSpPr>
        <p:spPr>
          <a:xfrm>
            <a:off x="4687964" y="1576098"/>
            <a:ext cx="762600" cy="13965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8600"/>
              <a:buFont typeface="Arial"/>
              <a:buNone/>
            </a:pPr>
            <a:r>
              <a:rPr b="1" i="0" lang="en" sz="8600" u="none" cap="none" strike="noStrike">
                <a:solidFill>
                  <a:srgbClr val="FFFFFF"/>
                </a:solidFill>
                <a:latin typeface="Ubuntu"/>
                <a:ea typeface="Ubuntu"/>
                <a:cs typeface="Ubuntu"/>
                <a:sym typeface="Ubuntu"/>
              </a:rPr>
              <a:t>3</a:t>
            </a:r>
            <a:endParaRPr b="1" i="0" sz="8600" u="none" cap="none" strike="noStrike">
              <a:solidFill>
                <a:srgbClr val="FFFFFF"/>
              </a:solidFill>
              <a:latin typeface="Ubuntu"/>
              <a:ea typeface="Ubuntu"/>
              <a:cs typeface="Ubuntu"/>
              <a:sym typeface="Ubuntu"/>
            </a:endParaRPr>
          </a:p>
        </p:txBody>
      </p:sp>
      <p:sp>
        <p:nvSpPr>
          <p:cNvPr id="571" name="Google Shape;571;p77"/>
          <p:cNvSpPr/>
          <p:nvPr/>
        </p:nvSpPr>
        <p:spPr>
          <a:xfrm>
            <a:off x="7260437" y="1721323"/>
            <a:ext cx="1217700" cy="1217700"/>
          </a:xfrm>
          <a:prstGeom prst="roundRect">
            <a:avLst>
              <a:gd fmla="val 14746" name="adj"/>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72" name="Google Shape;572;p77"/>
          <p:cNvSpPr txBox="1"/>
          <p:nvPr/>
        </p:nvSpPr>
        <p:spPr>
          <a:xfrm>
            <a:off x="6775479" y="1576098"/>
            <a:ext cx="762600" cy="13965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8600"/>
              <a:buFont typeface="Arial"/>
              <a:buNone/>
            </a:pPr>
            <a:r>
              <a:rPr b="1" i="0" lang="en" sz="8600" u="none" cap="none" strike="noStrike">
                <a:solidFill>
                  <a:srgbClr val="FFFFFF"/>
                </a:solidFill>
                <a:latin typeface="Ubuntu"/>
                <a:ea typeface="Ubuntu"/>
                <a:cs typeface="Ubuntu"/>
                <a:sym typeface="Ubuntu"/>
              </a:rPr>
              <a:t>4</a:t>
            </a:r>
            <a:endParaRPr b="1" i="0" sz="8600" u="none" cap="none" strike="noStrike">
              <a:solidFill>
                <a:srgbClr val="FFFFFF"/>
              </a:solidFill>
              <a:latin typeface="Ubuntu"/>
              <a:ea typeface="Ubuntu"/>
              <a:cs typeface="Ubuntu"/>
              <a:sym typeface="Ubuntu"/>
            </a:endParaRPr>
          </a:p>
        </p:txBody>
      </p:sp>
      <p:sp>
        <p:nvSpPr>
          <p:cNvPr id="573" name="Google Shape;573;p77"/>
          <p:cNvSpPr/>
          <p:nvPr>
            <p:ph idx="2" type="pic"/>
          </p:nvPr>
        </p:nvSpPr>
        <p:spPr>
          <a:xfrm>
            <a:off x="1343888" y="2061777"/>
            <a:ext cx="671400" cy="536700"/>
          </a:xfrm>
          <a:prstGeom prst="rect">
            <a:avLst/>
          </a:prstGeom>
          <a:noFill/>
          <a:ln>
            <a:noFill/>
          </a:ln>
        </p:spPr>
      </p:sp>
      <p:sp>
        <p:nvSpPr>
          <p:cNvPr id="574" name="Google Shape;574;p77"/>
          <p:cNvSpPr/>
          <p:nvPr>
            <p:ph idx="3" type="pic"/>
          </p:nvPr>
        </p:nvSpPr>
        <p:spPr>
          <a:xfrm>
            <a:off x="3381330" y="2061777"/>
            <a:ext cx="671400" cy="536700"/>
          </a:xfrm>
          <a:prstGeom prst="rect">
            <a:avLst/>
          </a:prstGeom>
          <a:noFill/>
          <a:ln>
            <a:noFill/>
          </a:ln>
        </p:spPr>
      </p:sp>
      <p:sp>
        <p:nvSpPr>
          <p:cNvPr id="575" name="Google Shape;575;p77"/>
          <p:cNvSpPr/>
          <p:nvPr>
            <p:ph idx="4" type="pic"/>
          </p:nvPr>
        </p:nvSpPr>
        <p:spPr>
          <a:xfrm>
            <a:off x="5468845" y="2061777"/>
            <a:ext cx="671400" cy="536700"/>
          </a:xfrm>
          <a:prstGeom prst="rect">
            <a:avLst/>
          </a:prstGeom>
          <a:noFill/>
          <a:ln>
            <a:noFill/>
          </a:ln>
        </p:spPr>
      </p:sp>
      <p:sp>
        <p:nvSpPr>
          <p:cNvPr id="576" name="Google Shape;576;p77"/>
          <p:cNvSpPr/>
          <p:nvPr>
            <p:ph idx="5" type="pic"/>
          </p:nvPr>
        </p:nvSpPr>
        <p:spPr>
          <a:xfrm>
            <a:off x="7533664" y="2061777"/>
            <a:ext cx="671400" cy="536700"/>
          </a:xfrm>
          <a:prstGeom prst="rect">
            <a:avLst/>
          </a:prstGeom>
          <a:noFill/>
          <a:ln>
            <a:noFill/>
          </a:ln>
        </p:spPr>
      </p:sp>
      <p:sp>
        <p:nvSpPr>
          <p:cNvPr id="577" name="Google Shape;577;p77"/>
          <p:cNvSpPr txBox="1"/>
          <p:nvPr>
            <p:ph idx="1" type="body"/>
          </p:nvPr>
        </p:nvSpPr>
        <p:spPr>
          <a:xfrm>
            <a:off x="1070372" y="3040856"/>
            <a:ext cx="1218000" cy="715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rgbClr val="7F7F7F"/>
              </a:buClr>
              <a:buSzPts val="1400"/>
              <a:buNone/>
              <a:defRPr sz="1400">
                <a:solidFill>
                  <a:srgbClr val="7F7F7F"/>
                </a:solidFill>
              </a:defRPr>
            </a:lvl2pPr>
            <a:lvl3pPr indent="-228600" lvl="2" marL="1371600" rtl="0" algn="l">
              <a:lnSpc>
                <a:spcPct val="90000"/>
              </a:lnSpc>
              <a:spcBef>
                <a:spcPts val="400"/>
              </a:spcBef>
              <a:spcAft>
                <a:spcPts val="0"/>
              </a:spcAft>
              <a:buClr>
                <a:srgbClr val="7F7F7F"/>
              </a:buClr>
              <a:buSzPts val="1400"/>
              <a:buNone/>
              <a:defRPr sz="1400">
                <a:solidFill>
                  <a:srgbClr val="7F7F7F"/>
                </a:solidFill>
              </a:defRPr>
            </a:lvl3pPr>
            <a:lvl4pPr indent="-228600" lvl="3" marL="1828800" rtl="0" algn="l">
              <a:lnSpc>
                <a:spcPct val="90000"/>
              </a:lnSpc>
              <a:spcBef>
                <a:spcPts val="400"/>
              </a:spcBef>
              <a:spcAft>
                <a:spcPts val="0"/>
              </a:spcAft>
              <a:buClr>
                <a:srgbClr val="7F7F7F"/>
              </a:buClr>
              <a:buSzPts val="1400"/>
              <a:buNone/>
              <a:defRPr sz="1400">
                <a:solidFill>
                  <a:srgbClr val="7F7F7F"/>
                </a:solidFill>
              </a:defRPr>
            </a:lvl4pPr>
            <a:lvl5pPr indent="-228600" lvl="4" marL="2286000" rtl="0" algn="l">
              <a:lnSpc>
                <a:spcPct val="90000"/>
              </a:lnSpc>
              <a:spcBef>
                <a:spcPts val="400"/>
              </a:spcBef>
              <a:spcAft>
                <a:spcPts val="0"/>
              </a:spcAft>
              <a:buClr>
                <a:srgbClr val="7F7F7F"/>
              </a:buClr>
              <a:buSzPts val="1400"/>
              <a:buNone/>
              <a:defRPr sz="14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8" name="Google Shape;578;p77"/>
          <p:cNvSpPr txBox="1"/>
          <p:nvPr>
            <p:ph idx="6" type="body"/>
          </p:nvPr>
        </p:nvSpPr>
        <p:spPr>
          <a:xfrm>
            <a:off x="3107827" y="3040856"/>
            <a:ext cx="1218000" cy="715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rgbClr val="7F7F7F"/>
              </a:buClr>
              <a:buSzPts val="1400"/>
              <a:buNone/>
              <a:defRPr sz="1400">
                <a:solidFill>
                  <a:srgbClr val="7F7F7F"/>
                </a:solidFill>
              </a:defRPr>
            </a:lvl2pPr>
            <a:lvl3pPr indent="-228600" lvl="2" marL="1371600" rtl="0" algn="l">
              <a:lnSpc>
                <a:spcPct val="90000"/>
              </a:lnSpc>
              <a:spcBef>
                <a:spcPts val="400"/>
              </a:spcBef>
              <a:spcAft>
                <a:spcPts val="0"/>
              </a:spcAft>
              <a:buClr>
                <a:srgbClr val="7F7F7F"/>
              </a:buClr>
              <a:buSzPts val="1400"/>
              <a:buNone/>
              <a:defRPr sz="1400">
                <a:solidFill>
                  <a:srgbClr val="7F7F7F"/>
                </a:solidFill>
              </a:defRPr>
            </a:lvl3pPr>
            <a:lvl4pPr indent="-228600" lvl="3" marL="1828800" rtl="0" algn="l">
              <a:lnSpc>
                <a:spcPct val="90000"/>
              </a:lnSpc>
              <a:spcBef>
                <a:spcPts val="400"/>
              </a:spcBef>
              <a:spcAft>
                <a:spcPts val="0"/>
              </a:spcAft>
              <a:buClr>
                <a:srgbClr val="7F7F7F"/>
              </a:buClr>
              <a:buSzPts val="1400"/>
              <a:buNone/>
              <a:defRPr sz="1400">
                <a:solidFill>
                  <a:srgbClr val="7F7F7F"/>
                </a:solidFill>
              </a:defRPr>
            </a:lvl4pPr>
            <a:lvl5pPr indent="-228600" lvl="4" marL="2286000" rtl="0" algn="l">
              <a:lnSpc>
                <a:spcPct val="90000"/>
              </a:lnSpc>
              <a:spcBef>
                <a:spcPts val="400"/>
              </a:spcBef>
              <a:spcAft>
                <a:spcPts val="0"/>
              </a:spcAft>
              <a:buClr>
                <a:srgbClr val="7F7F7F"/>
              </a:buClr>
              <a:buSzPts val="1400"/>
              <a:buNone/>
              <a:defRPr sz="14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77"/>
          <p:cNvSpPr txBox="1"/>
          <p:nvPr>
            <p:ph idx="7" type="body"/>
          </p:nvPr>
        </p:nvSpPr>
        <p:spPr>
          <a:xfrm>
            <a:off x="5195342" y="3040856"/>
            <a:ext cx="1218000" cy="715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rgbClr val="7F7F7F"/>
              </a:buClr>
              <a:buSzPts val="1400"/>
              <a:buNone/>
              <a:defRPr sz="1400">
                <a:solidFill>
                  <a:srgbClr val="7F7F7F"/>
                </a:solidFill>
              </a:defRPr>
            </a:lvl2pPr>
            <a:lvl3pPr indent="-228600" lvl="2" marL="1371600" rtl="0" algn="l">
              <a:lnSpc>
                <a:spcPct val="90000"/>
              </a:lnSpc>
              <a:spcBef>
                <a:spcPts val="400"/>
              </a:spcBef>
              <a:spcAft>
                <a:spcPts val="0"/>
              </a:spcAft>
              <a:buClr>
                <a:srgbClr val="7F7F7F"/>
              </a:buClr>
              <a:buSzPts val="1400"/>
              <a:buNone/>
              <a:defRPr sz="1400">
                <a:solidFill>
                  <a:srgbClr val="7F7F7F"/>
                </a:solidFill>
              </a:defRPr>
            </a:lvl3pPr>
            <a:lvl4pPr indent="-228600" lvl="3" marL="1828800" rtl="0" algn="l">
              <a:lnSpc>
                <a:spcPct val="90000"/>
              </a:lnSpc>
              <a:spcBef>
                <a:spcPts val="400"/>
              </a:spcBef>
              <a:spcAft>
                <a:spcPts val="0"/>
              </a:spcAft>
              <a:buClr>
                <a:srgbClr val="7F7F7F"/>
              </a:buClr>
              <a:buSzPts val="1400"/>
              <a:buNone/>
              <a:defRPr sz="1400">
                <a:solidFill>
                  <a:srgbClr val="7F7F7F"/>
                </a:solidFill>
              </a:defRPr>
            </a:lvl4pPr>
            <a:lvl5pPr indent="-228600" lvl="4" marL="2286000" rtl="0" algn="l">
              <a:lnSpc>
                <a:spcPct val="90000"/>
              </a:lnSpc>
              <a:spcBef>
                <a:spcPts val="400"/>
              </a:spcBef>
              <a:spcAft>
                <a:spcPts val="0"/>
              </a:spcAft>
              <a:buClr>
                <a:srgbClr val="7F7F7F"/>
              </a:buClr>
              <a:buSzPts val="1400"/>
              <a:buNone/>
              <a:defRPr sz="14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0" name="Google Shape;580;p77"/>
          <p:cNvSpPr txBox="1"/>
          <p:nvPr>
            <p:ph idx="8" type="body"/>
          </p:nvPr>
        </p:nvSpPr>
        <p:spPr>
          <a:xfrm>
            <a:off x="7260161" y="3040856"/>
            <a:ext cx="1218000" cy="715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rgbClr val="7F7F7F"/>
              </a:buClr>
              <a:buSzPts val="1400"/>
              <a:buNone/>
              <a:defRPr sz="1400">
                <a:solidFill>
                  <a:srgbClr val="7F7F7F"/>
                </a:solidFill>
              </a:defRPr>
            </a:lvl2pPr>
            <a:lvl3pPr indent="-228600" lvl="2" marL="1371600" rtl="0" algn="l">
              <a:lnSpc>
                <a:spcPct val="90000"/>
              </a:lnSpc>
              <a:spcBef>
                <a:spcPts val="400"/>
              </a:spcBef>
              <a:spcAft>
                <a:spcPts val="0"/>
              </a:spcAft>
              <a:buClr>
                <a:srgbClr val="7F7F7F"/>
              </a:buClr>
              <a:buSzPts val="1400"/>
              <a:buNone/>
              <a:defRPr sz="1400">
                <a:solidFill>
                  <a:srgbClr val="7F7F7F"/>
                </a:solidFill>
              </a:defRPr>
            </a:lvl3pPr>
            <a:lvl4pPr indent="-228600" lvl="3" marL="1828800" rtl="0" algn="l">
              <a:lnSpc>
                <a:spcPct val="90000"/>
              </a:lnSpc>
              <a:spcBef>
                <a:spcPts val="400"/>
              </a:spcBef>
              <a:spcAft>
                <a:spcPts val="0"/>
              </a:spcAft>
              <a:buClr>
                <a:srgbClr val="7F7F7F"/>
              </a:buClr>
              <a:buSzPts val="1400"/>
              <a:buNone/>
              <a:defRPr sz="1400">
                <a:solidFill>
                  <a:srgbClr val="7F7F7F"/>
                </a:solidFill>
              </a:defRPr>
            </a:lvl4pPr>
            <a:lvl5pPr indent="-228600" lvl="4" marL="2286000" rtl="0" algn="l">
              <a:lnSpc>
                <a:spcPct val="90000"/>
              </a:lnSpc>
              <a:spcBef>
                <a:spcPts val="400"/>
              </a:spcBef>
              <a:spcAft>
                <a:spcPts val="0"/>
              </a:spcAft>
              <a:buClr>
                <a:srgbClr val="7F7F7F"/>
              </a:buClr>
              <a:buSzPts val="1400"/>
              <a:buNone/>
              <a:defRPr sz="1400">
                <a:solidFill>
                  <a:srgbClr val="7F7F7F"/>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5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7">
                                            <p:txEl>
                                              <p:pRg end="0" st="0"/>
                                            </p:txEl>
                                          </p:spTgt>
                                        </p:tgtEl>
                                        <p:attrNameLst>
                                          <p:attrName>style.visibility</p:attrName>
                                        </p:attrNameLst>
                                      </p:cBhvr>
                                      <p:to>
                                        <p:strVal val="visible"/>
                                      </p:to>
                                    </p:set>
                                    <p:animEffect filter="fade" transition="in">
                                      <p:cBhvr>
                                        <p:cTn dur="500"/>
                                        <p:tgtEl>
                                          <p:spTgt spid="57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7">
                                            <p:txEl>
                                              <p:pRg end="1" st="1"/>
                                            </p:txEl>
                                          </p:spTgt>
                                        </p:tgtEl>
                                        <p:attrNameLst>
                                          <p:attrName>style.visibility</p:attrName>
                                        </p:attrNameLst>
                                      </p:cBhvr>
                                      <p:to>
                                        <p:strVal val="visible"/>
                                      </p:to>
                                    </p:set>
                                    <p:animEffect filter="fade" transition="in">
                                      <p:cBhvr>
                                        <p:cTn dur="500"/>
                                        <p:tgtEl>
                                          <p:spTgt spid="57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7">
                                            <p:txEl>
                                              <p:pRg end="2" st="2"/>
                                            </p:txEl>
                                          </p:spTgt>
                                        </p:tgtEl>
                                        <p:attrNameLst>
                                          <p:attrName>style.visibility</p:attrName>
                                        </p:attrNameLst>
                                      </p:cBhvr>
                                      <p:to>
                                        <p:strVal val="visible"/>
                                      </p:to>
                                    </p:set>
                                    <p:animEffect filter="fade" transition="in">
                                      <p:cBhvr>
                                        <p:cTn dur="500"/>
                                        <p:tgtEl>
                                          <p:spTgt spid="57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7">
                                            <p:txEl>
                                              <p:pRg end="3" st="3"/>
                                            </p:txEl>
                                          </p:spTgt>
                                        </p:tgtEl>
                                        <p:attrNameLst>
                                          <p:attrName>style.visibility</p:attrName>
                                        </p:attrNameLst>
                                      </p:cBhvr>
                                      <p:to>
                                        <p:strVal val="visible"/>
                                      </p:to>
                                    </p:set>
                                    <p:animEffect filter="fade" transition="in">
                                      <p:cBhvr>
                                        <p:cTn dur="500"/>
                                        <p:tgtEl>
                                          <p:spTgt spid="57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7">
                                            <p:txEl>
                                              <p:pRg end="4" st="4"/>
                                            </p:txEl>
                                          </p:spTgt>
                                        </p:tgtEl>
                                        <p:attrNameLst>
                                          <p:attrName>style.visibility</p:attrName>
                                        </p:attrNameLst>
                                      </p:cBhvr>
                                      <p:to>
                                        <p:strVal val="visible"/>
                                      </p:to>
                                    </p:set>
                                    <p:animEffect filter="fade" transition="in">
                                      <p:cBhvr>
                                        <p:cTn dur="500"/>
                                        <p:tgtEl>
                                          <p:spTgt spid="57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7">
                                            <p:txEl>
                                              <p:pRg end="5" st="5"/>
                                            </p:txEl>
                                          </p:spTgt>
                                        </p:tgtEl>
                                        <p:attrNameLst>
                                          <p:attrName>style.visibility</p:attrName>
                                        </p:attrNameLst>
                                      </p:cBhvr>
                                      <p:to>
                                        <p:strVal val="visible"/>
                                      </p:to>
                                    </p:set>
                                    <p:animEffect filter="fade" transition="in">
                                      <p:cBhvr>
                                        <p:cTn dur="500"/>
                                        <p:tgtEl>
                                          <p:spTgt spid="57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7">
                                            <p:txEl>
                                              <p:pRg end="6" st="6"/>
                                            </p:txEl>
                                          </p:spTgt>
                                        </p:tgtEl>
                                        <p:attrNameLst>
                                          <p:attrName>style.visibility</p:attrName>
                                        </p:attrNameLst>
                                      </p:cBhvr>
                                      <p:to>
                                        <p:strVal val="visible"/>
                                      </p:to>
                                    </p:set>
                                    <p:animEffect filter="fade" transition="in">
                                      <p:cBhvr>
                                        <p:cTn dur="500"/>
                                        <p:tgtEl>
                                          <p:spTgt spid="57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7">
                                            <p:txEl>
                                              <p:pRg end="7" st="7"/>
                                            </p:txEl>
                                          </p:spTgt>
                                        </p:tgtEl>
                                        <p:attrNameLst>
                                          <p:attrName>style.visibility</p:attrName>
                                        </p:attrNameLst>
                                      </p:cBhvr>
                                      <p:to>
                                        <p:strVal val="visible"/>
                                      </p:to>
                                    </p:set>
                                    <p:animEffect filter="fade" transition="in">
                                      <p:cBhvr>
                                        <p:cTn dur="500"/>
                                        <p:tgtEl>
                                          <p:spTgt spid="57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7">
                                            <p:txEl>
                                              <p:pRg end="8" st="8"/>
                                            </p:txEl>
                                          </p:spTgt>
                                        </p:tgtEl>
                                        <p:attrNameLst>
                                          <p:attrName>style.visibility</p:attrName>
                                        </p:attrNameLst>
                                      </p:cBhvr>
                                      <p:to>
                                        <p:strVal val="visible"/>
                                      </p:to>
                                    </p:set>
                                    <p:animEffect filter="fade" transition="in">
                                      <p:cBhvr>
                                        <p:cTn dur="500"/>
                                        <p:tgtEl>
                                          <p:spTgt spid="57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8">
                                            <p:txEl>
                                              <p:pRg end="0" st="0"/>
                                            </p:txEl>
                                          </p:spTgt>
                                        </p:tgtEl>
                                        <p:attrNameLst>
                                          <p:attrName>style.visibility</p:attrName>
                                        </p:attrNameLst>
                                      </p:cBhvr>
                                      <p:to>
                                        <p:strVal val="visible"/>
                                      </p:to>
                                    </p:set>
                                    <p:animEffect filter="fade" transition="in">
                                      <p:cBhvr>
                                        <p:cTn dur="500"/>
                                        <p:tgtEl>
                                          <p:spTgt spid="57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8">
                                            <p:txEl>
                                              <p:pRg end="1" st="1"/>
                                            </p:txEl>
                                          </p:spTgt>
                                        </p:tgtEl>
                                        <p:attrNameLst>
                                          <p:attrName>style.visibility</p:attrName>
                                        </p:attrNameLst>
                                      </p:cBhvr>
                                      <p:to>
                                        <p:strVal val="visible"/>
                                      </p:to>
                                    </p:set>
                                    <p:animEffect filter="fade" transition="in">
                                      <p:cBhvr>
                                        <p:cTn dur="500"/>
                                        <p:tgtEl>
                                          <p:spTgt spid="57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8">
                                            <p:txEl>
                                              <p:pRg end="2" st="2"/>
                                            </p:txEl>
                                          </p:spTgt>
                                        </p:tgtEl>
                                        <p:attrNameLst>
                                          <p:attrName>style.visibility</p:attrName>
                                        </p:attrNameLst>
                                      </p:cBhvr>
                                      <p:to>
                                        <p:strVal val="visible"/>
                                      </p:to>
                                    </p:set>
                                    <p:animEffect filter="fade" transition="in">
                                      <p:cBhvr>
                                        <p:cTn dur="500"/>
                                        <p:tgtEl>
                                          <p:spTgt spid="57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8">
                                            <p:txEl>
                                              <p:pRg end="3" st="3"/>
                                            </p:txEl>
                                          </p:spTgt>
                                        </p:tgtEl>
                                        <p:attrNameLst>
                                          <p:attrName>style.visibility</p:attrName>
                                        </p:attrNameLst>
                                      </p:cBhvr>
                                      <p:to>
                                        <p:strVal val="visible"/>
                                      </p:to>
                                    </p:set>
                                    <p:animEffect filter="fade" transition="in">
                                      <p:cBhvr>
                                        <p:cTn dur="500"/>
                                        <p:tgtEl>
                                          <p:spTgt spid="57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8">
                                            <p:txEl>
                                              <p:pRg end="4" st="4"/>
                                            </p:txEl>
                                          </p:spTgt>
                                        </p:tgtEl>
                                        <p:attrNameLst>
                                          <p:attrName>style.visibility</p:attrName>
                                        </p:attrNameLst>
                                      </p:cBhvr>
                                      <p:to>
                                        <p:strVal val="visible"/>
                                      </p:to>
                                    </p:set>
                                    <p:animEffect filter="fade" transition="in">
                                      <p:cBhvr>
                                        <p:cTn dur="500"/>
                                        <p:tgtEl>
                                          <p:spTgt spid="57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8">
                                            <p:txEl>
                                              <p:pRg end="5" st="5"/>
                                            </p:txEl>
                                          </p:spTgt>
                                        </p:tgtEl>
                                        <p:attrNameLst>
                                          <p:attrName>style.visibility</p:attrName>
                                        </p:attrNameLst>
                                      </p:cBhvr>
                                      <p:to>
                                        <p:strVal val="visible"/>
                                      </p:to>
                                    </p:set>
                                    <p:animEffect filter="fade" transition="in">
                                      <p:cBhvr>
                                        <p:cTn dur="500"/>
                                        <p:tgtEl>
                                          <p:spTgt spid="57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8">
                                            <p:txEl>
                                              <p:pRg end="6" st="6"/>
                                            </p:txEl>
                                          </p:spTgt>
                                        </p:tgtEl>
                                        <p:attrNameLst>
                                          <p:attrName>style.visibility</p:attrName>
                                        </p:attrNameLst>
                                      </p:cBhvr>
                                      <p:to>
                                        <p:strVal val="visible"/>
                                      </p:to>
                                    </p:set>
                                    <p:animEffect filter="fade" transition="in">
                                      <p:cBhvr>
                                        <p:cTn dur="500"/>
                                        <p:tgtEl>
                                          <p:spTgt spid="57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8">
                                            <p:txEl>
                                              <p:pRg end="7" st="7"/>
                                            </p:txEl>
                                          </p:spTgt>
                                        </p:tgtEl>
                                        <p:attrNameLst>
                                          <p:attrName>style.visibility</p:attrName>
                                        </p:attrNameLst>
                                      </p:cBhvr>
                                      <p:to>
                                        <p:strVal val="visible"/>
                                      </p:to>
                                    </p:set>
                                    <p:animEffect filter="fade" transition="in">
                                      <p:cBhvr>
                                        <p:cTn dur="500"/>
                                        <p:tgtEl>
                                          <p:spTgt spid="57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8">
                                            <p:txEl>
                                              <p:pRg end="8" st="8"/>
                                            </p:txEl>
                                          </p:spTgt>
                                        </p:tgtEl>
                                        <p:attrNameLst>
                                          <p:attrName>style.visibility</p:attrName>
                                        </p:attrNameLst>
                                      </p:cBhvr>
                                      <p:to>
                                        <p:strVal val="visible"/>
                                      </p:to>
                                    </p:set>
                                    <p:animEffect filter="fade" transition="in">
                                      <p:cBhvr>
                                        <p:cTn dur="500"/>
                                        <p:tgtEl>
                                          <p:spTgt spid="57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9">
                                            <p:txEl>
                                              <p:pRg end="0" st="0"/>
                                            </p:txEl>
                                          </p:spTgt>
                                        </p:tgtEl>
                                        <p:attrNameLst>
                                          <p:attrName>style.visibility</p:attrName>
                                        </p:attrNameLst>
                                      </p:cBhvr>
                                      <p:to>
                                        <p:strVal val="visible"/>
                                      </p:to>
                                    </p:set>
                                    <p:animEffect filter="fade" transition="in">
                                      <p:cBhvr>
                                        <p:cTn dur="500"/>
                                        <p:tgtEl>
                                          <p:spTgt spid="57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9">
                                            <p:txEl>
                                              <p:pRg end="1" st="1"/>
                                            </p:txEl>
                                          </p:spTgt>
                                        </p:tgtEl>
                                        <p:attrNameLst>
                                          <p:attrName>style.visibility</p:attrName>
                                        </p:attrNameLst>
                                      </p:cBhvr>
                                      <p:to>
                                        <p:strVal val="visible"/>
                                      </p:to>
                                    </p:set>
                                    <p:animEffect filter="fade" transition="in">
                                      <p:cBhvr>
                                        <p:cTn dur="500"/>
                                        <p:tgtEl>
                                          <p:spTgt spid="57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9">
                                            <p:txEl>
                                              <p:pRg end="2" st="2"/>
                                            </p:txEl>
                                          </p:spTgt>
                                        </p:tgtEl>
                                        <p:attrNameLst>
                                          <p:attrName>style.visibility</p:attrName>
                                        </p:attrNameLst>
                                      </p:cBhvr>
                                      <p:to>
                                        <p:strVal val="visible"/>
                                      </p:to>
                                    </p:set>
                                    <p:animEffect filter="fade" transition="in">
                                      <p:cBhvr>
                                        <p:cTn dur="500"/>
                                        <p:tgtEl>
                                          <p:spTgt spid="57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9">
                                            <p:txEl>
                                              <p:pRg end="3" st="3"/>
                                            </p:txEl>
                                          </p:spTgt>
                                        </p:tgtEl>
                                        <p:attrNameLst>
                                          <p:attrName>style.visibility</p:attrName>
                                        </p:attrNameLst>
                                      </p:cBhvr>
                                      <p:to>
                                        <p:strVal val="visible"/>
                                      </p:to>
                                    </p:set>
                                    <p:animEffect filter="fade" transition="in">
                                      <p:cBhvr>
                                        <p:cTn dur="500"/>
                                        <p:tgtEl>
                                          <p:spTgt spid="57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9">
                                            <p:txEl>
                                              <p:pRg end="4" st="4"/>
                                            </p:txEl>
                                          </p:spTgt>
                                        </p:tgtEl>
                                        <p:attrNameLst>
                                          <p:attrName>style.visibility</p:attrName>
                                        </p:attrNameLst>
                                      </p:cBhvr>
                                      <p:to>
                                        <p:strVal val="visible"/>
                                      </p:to>
                                    </p:set>
                                    <p:animEffect filter="fade" transition="in">
                                      <p:cBhvr>
                                        <p:cTn dur="500"/>
                                        <p:tgtEl>
                                          <p:spTgt spid="57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9">
                                            <p:txEl>
                                              <p:pRg end="5" st="5"/>
                                            </p:txEl>
                                          </p:spTgt>
                                        </p:tgtEl>
                                        <p:attrNameLst>
                                          <p:attrName>style.visibility</p:attrName>
                                        </p:attrNameLst>
                                      </p:cBhvr>
                                      <p:to>
                                        <p:strVal val="visible"/>
                                      </p:to>
                                    </p:set>
                                    <p:animEffect filter="fade" transition="in">
                                      <p:cBhvr>
                                        <p:cTn dur="500"/>
                                        <p:tgtEl>
                                          <p:spTgt spid="57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9">
                                            <p:txEl>
                                              <p:pRg end="6" st="6"/>
                                            </p:txEl>
                                          </p:spTgt>
                                        </p:tgtEl>
                                        <p:attrNameLst>
                                          <p:attrName>style.visibility</p:attrName>
                                        </p:attrNameLst>
                                      </p:cBhvr>
                                      <p:to>
                                        <p:strVal val="visible"/>
                                      </p:to>
                                    </p:set>
                                    <p:animEffect filter="fade" transition="in">
                                      <p:cBhvr>
                                        <p:cTn dur="500"/>
                                        <p:tgtEl>
                                          <p:spTgt spid="57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9">
                                            <p:txEl>
                                              <p:pRg end="7" st="7"/>
                                            </p:txEl>
                                          </p:spTgt>
                                        </p:tgtEl>
                                        <p:attrNameLst>
                                          <p:attrName>style.visibility</p:attrName>
                                        </p:attrNameLst>
                                      </p:cBhvr>
                                      <p:to>
                                        <p:strVal val="visible"/>
                                      </p:to>
                                    </p:set>
                                    <p:animEffect filter="fade" transition="in">
                                      <p:cBhvr>
                                        <p:cTn dur="500"/>
                                        <p:tgtEl>
                                          <p:spTgt spid="57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79">
                                            <p:txEl>
                                              <p:pRg end="8" st="8"/>
                                            </p:txEl>
                                          </p:spTgt>
                                        </p:tgtEl>
                                        <p:attrNameLst>
                                          <p:attrName>style.visibility</p:attrName>
                                        </p:attrNameLst>
                                      </p:cBhvr>
                                      <p:to>
                                        <p:strVal val="visible"/>
                                      </p:to>
                                    </p:set>
                                    <p:animEffect filter="fade" transition="in">
                                      <p:cBhvr>
                                        <p:cTn dur="500"/>
                                        <p:tgtEl>
                                          <p:spTgt spid="57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80">
                                            <p:txEl>
                                              <p:pRg end="0" st="0"/>
                                            </p:txEl>
                                          </p:spTgt>
                                        </p:tgtEl>
                                        <p:attrNameLst>
                                          <p:attrName>style.visibility</p:attrName>
                                        </p:attrNameLst>
                                      </p:cBhvr>
                                      <p:to>
                                        <p:strVal val="visible"/>
                                      </p:to>
                                    </p:set>
                                    <p:animEffect filter="fade" transition="in">
                                      <p:cBhvr>
                                        <p:cTn dur="500"/>
                                        <p:tgtEl>
                                          <p:spTgt spid="58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0">
                                            <p:txEl>
                                              <p:pRg end="1" st="1"/>
                                            </p:txEl>
                                          </p:spTgt>
                                        </p:tgtEl>
                                        <p:attrNameLst>
                                          <p:attrName>style.visibility</p:attrName>
                                        </p:attrNameLst>
                                      </p:cBhvr>
                                      <p:to>
                                        <p:strVal val="visible"/>
                                      </p:to>
                                    </p:set>
                                    <p:animEffect filter="fade" transition="in">
                                      <p:cBhvr>
                                        <p:cTn dur="500"/>
                                        <p:tgtEl>
                                          <p:spTgt spid="58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0">
                                            <p:txEl>
                                              <p:pRg end="2" st="2"/>
                                            </p:txEl>
                                          </p:spTgt>
                                        </p:tgtEl>
                                        <p:attrNameLst>
                                          <p:attrName>style.visibility</p:attrName>
                                        </p:attrNameLst>
                                      </p:cBhvr>
                                      <p:to>
                                        <p:strVal val="visible"/>
                                      </p:to>
                                    </p:set>
                                    <p:animEffect filter="fade" transition="in">
                                      <p:cBhvr>
                                        <p:cTn dur="500"/>
                                        <p:tgtEl>
                                          <p:spTgt spid="58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0">
                                            <p:txEl>
                                              <p:pRg end="3" st="3"/>
                                            </p:txEl>
                                          </p:spTgt>
                                        </p:tgtEl>
                                        <p:attrNameLst>
                                          <p:attrName>style.visibility</p:attrName>
                                        </p:attrNameLst>
                                      </p:cBhvr>
                                      <p:to>
                                        <p:strVal val="visible"/>
                                      </p:to>
                                    </p:set>
                                    <p:animEffect filter="fade" transition="in">
                                      <p:cBhvr>
                                        <p:cTn dur="500"/>
                                        <p:tgtEl>
                                          <p:spTgt spid="58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0">
                                            <p:txEl>
                                              <p:pRg end="4" st="4"/>
                                            </p:txEl>
                                          </p:spTgt>
                                        </p:tgtEl>
                                        <p:attrNameLst>
                                          <p:attrName>style.visibility</p:attrName>
                                        </p:attrNameLst>
                                      </p:cBhvr>
                                      <p:to>
                                        <p:strVal val="visible"/>
                                      </p:to>
                                    </p:set>
                                    <p:animEffect filter="fade" transition="in">
                                      <p:cBhvr>
                                        <p:cTn dur="500"/>
                                        <p:tgtEl>
                                          <p:spTgt spid="58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0">
                                            <p:txEl>
                                              <p:pRg end="5" st="5"/>
                                            </p:txEl>
                                          </p:spTgt>
                                        </p:tgtEl>
                                        <p:attrNameLst>
                                          <p:attrName>style.visibility</p:attrName>
                                        </p:attrNameLst>
                                      </p:cBhvr>
                                      <p:to>
                                        <p:strVal val="visible"/>
                                      </p:to>
                                    </p:set>
                                    <p:animEffect filter="fade" transition="in">
                                      <p:cBhvr>
                                        <p:cTn dur="500"/>
                                        <p:tgtEl>
                                          <p:spTgt spid="58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0">
                                            <p:txEl>
                                              <p:pRg end="6" st="6"/>
                                            </p:txEl>
                                          </p:spTgt>
                                        </p:tgtEl>
                                        <p:attrNameLst>
                                          <p:attrName>style.visibility</p:attrName>
                                        </p:attrNameLst>
                                      </p:cBhvr>
                                      <p:to>
                                        <p:strVal val="visible"/>
                                      </p:to>
                                    </p:set>
                                    <p:animEffect filter="fade" transition="in">
                                      <p:cBhvr>
                                        <p:cTn dur="500"/>
                                        <p:tgtEl>
                                          <p:spTgt spid="58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0">
                                            <p:txEl>
                                              <p:pRg end="7" st="7"/>
                                            </p:txEl>
                                          </p:spTgt>
                                        </p:tgtEl>
                                        <p:attrNameLst>
                                          <p:attrName>style.visibility</p:attrName>
                                        </p:attrNameLst>
                                      </p:cBhvr>
                                      <p:to>
                                        <p:strVal val="visible"/>
                                      </p:to>
                                    </p:set>
                                    <p:animEffect filter="fade" transition="in">
                                      <p:cBhvr>
                                        <p:cTn dur="500"/>
                                        <p:tgtEl>
                                          <p:spTgt spid="58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80">
                                            <p:txEl>
                                              <p:pRg end="8" st="8"/>
                                            </p:txEl>
                                          </p:spTgt>
                                        </p:tgtEl>
                                        <p:attrNameLst>
                                          <p:attrName>style.visibility</p:attrName>
                                        </p:attrNameLst>
                                      </p:cBhvr>
                                      <p:to>
                                        <p:strVal val="visible"/>
                                      </p:to>
                                    </p:set>
                                    <p:animEffect filter="fade" transition="in">
                                      <p:cBhvr>
                                        <p:cTn dur="500"/>
                                        <p:tgtEl>
                                          <p:spTgt spid="58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Comparison_Row">
  <p:cSld name="Content_Comparison_Row">
    <p:spTree>
      <p:nvGrpSpPr>
        <p:cNvPr id="581" name="Shape 581"/>
        <p:cNvGrpSpPr/>
        <p:nvPr/>
      </p:nvGrpSpPr>
      <p:grpSpPr>
        <a:xfrm>
          <a:off x="0" y="0"/>
          <a:ext cx="0" cy="0"/>
          <a:chOff x="0" y="0"/>
          <a:chExt cx="0" cy="0"/>
        </a:xfrm>
      </p:grpSpPr>
      <p:sp>
        <p:nvSpPr>
          <p:cNvPr id="582" name="Google Shape;582;p78"/>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583" name="Google Shape;583;p78"/>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4" name="Google Shape;584;p78"/>
          <p:cNvSpPr/>
          <p:nvPr/>
        </p:nvSpPr>
        <p:spPr>
          <a:xfrm rot="5400000">
            <a:off x="7121382" y="196113"/>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585" name="Google Shape;585;p78"/>
          <p:cNvGrpSpPr/>
          <p:nvPr/>
        </p:nvGrpSpPr>
        <p:grpSpPr>
          <a:xfrm>
            <a:off x="5941995" y="1166807"/>
            <a:ext cx="429746" cy="470116"/>
            <a:chOff x="4035055" y="389517"/>
            <a:chExt cx="1067162" cy="1167411"/>
          </a:xfrm>
        </p:grpSpPr>
        <p:sp>
          <p:nvSpPr>
            <p:cNvPr id="586" name="Google Shape;586;p78"/>
            <p:cNvSpPr/>
            <p:nvPr/>
          </p:nvSpPr>
          <p:spPr>
            <a:xfrm>
              <a:off x="4092305" y="558838"/>
              <a:ext cx="713100" cy="713100"/>
            </a:xfrm>
            <a:prstGeom prst="ellipse">
              <a:avLst/>
            </a:prstGeom>
            <a:gradFill>
              <a:gsLst>
                <a:gs pos="0">
                  <a:srgbClr val="1E8900"/>
                </a:gs>
                <a:gs pos="100000">
                  <a:schemeClr val="accent5"/>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587" name="Google Shape;587;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E8900"/>
                </a:gs>
                <a:gs pos="100000">
                  <a:schemeClr val="accent5"/>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588" name="Google Shape;588;p78"/>
          <p:cNvSpPr txBox="1"/>
          <p:nvPr/>
        </p:nvSpPr>
        <p:spPr>
          <a:xfrm>
            <a:off x="5940584" y="1240020"/>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01</a:t>
            </a:r>
            <a:endParaRPr sz="1100"/>
          </a:p>
        </p:txBody>
      </p:sp>
      <p:sp>
        <p:nvSpPr>
          <p:cNvPr id="589" name="Google Shape;589;p78"/>
          <p:cNvSpPr/>
          <p:nvPr/>
        </p:nvSpPr>
        <p:spPr>
          <a:xfrm rot="5400000">
            <a:off x="4404758" y="199161"/>
            <a:ext cx="334500" cy="23604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590" name="Google Shape;590;p78"/>
          <p:cNvSpPr txBox="1"/>
          <p:nvPr>
            <p:ph idx="1" type="body"/>
          </p:nvPr>
        </p:nvSpPr>
        <p:spPr>
          <a:xfrm>
            <a:off x="6371513" y="1209063"/>
            <a:ext cx="2097300" cy="334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91" name="Google Shape;591;p78"/>
          <p:cNvSpPr/>
          <p:nvPr/>
        </p:nvSpPr>
        <p:spPr>
          <a:xfrm flipH="1" rot="-5400000">
            <a:off x="1734449" y="196113"/>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592" name="Google Shape;592;p78"/>
          <p:cNvGrpSpPr/>
          <p:nvPr/>
        </p:nvGrpSpPr>
        <p:grpSpPr>
          <a:xfrm flipH="1">
            <a:off x="2805696" y="1143148"/>
            <a:ext cx="429746" cy="470116"/>
            <a:chOff x="4035055" y="389517"/>
            <a:chExt cx="1067162" cy="1167411"/>
          </a:xfrm>
        </p:grpSpPr>
        <p:sp>
          <p:nvSpPr>
            <p:cNvPr id="593" name="Google Shape;593;p78"/>
            <p:cNvSpPr/>
            <p:nvPr/>
          </p:nvSpPr>
          <p:spPr>
            <a:xfrm>
              <a:off x="4092305" y="558838"/>
              <a:ext cx="713100" cy="713100"/>
            </a:xfrm>
            <a:prstGeom prst="ellipse">
              <a:avLst/>
            </a:prstGeom>
            <a:gradFill>
              <a:gsLst>
                <a:gs pos="0">
                  <a:srgbClr val="E6514B"/>
                </a:gs>
                <a:gs pos="100000">
                  <a:srgbClr val="E69A3D"/>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594" name="Google Shape;594;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595" name="Google Shape;595;p78"/>
          <p:cNvSpPr txBox="1"/>
          <p:nvPr/>
        </p:nvSpPr>
        <p:spPr>
          <a:xfrm flipH="1">
            <a:off x="2901154" y="1216361"/>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01</a:t>
            </a:r>
            <a:endParaRPr sz="1100"/>
          </a:p>
        </p:txBody>
      </p:sp>
      <p:sp>
        <p:nvSpPr>
          <p:cNvPr id="596" name="Google Shape;596;p78"/>
          <p:cNvSpPr txBox="1"/>
          <p:nvPr>
            <p:ph idx="2" type="body"/>
          </p:nvPr>
        </p:nvSpPr>
        <p:spPr>
          <a:xfrm flipH="1">
            <a:off x="721519" y="1209063"/>
            <a:ext cx="2097300" cy="3345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97" name="Google Shape;597;p78"/>
          <p:cNvSpPr txBox="1"/>
          <p:nvPr>
            <p:ph idx="3" type="body"/>
          </p:nvPr>
        </p:nvSpPr>
        <p:spPr>
          <a:xfrm>
            <a:off x="3391344" y="1209063"/>
            <a:ext cx="2361000" cy="3345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1100"/>
              <a:buNone/>
              <a:defRPr sz="11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98" name="Google Shape;598;p78"/>
          <p:cNvSpPr/>
          <p:nvPr/>
        </p:nvSpPr>
        <p:spPr>
          <a:xfrm rot="5400000">
            <a:off x="7108488" y="796367"/>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599" name="Google Shape;599;p78"/>
          <p:cNvGrpSpPr/>
          <p:nvPr/>
        </p:nvGrpSpPr>
        <p:grpSpPr>
          <a:xfrm>
            <a:off x="5929101" y="1767061"/>
            <a:ext cx="429746" cy="470116"/>
            <a:chOff x="4035055" y="389517"/>
            <a:chExt cx="1067162" cy="1167411"/>
          </a:xfrm>
        </p:grpSpPr>
        <p:sp>
          <p:nvSpPr>
            <p:cNvPr id="600" name="Google Shape;600;p78"/>
            <p:cNvSpPr/>
            <p:nvPr/>
          </p:nvSpPr>
          <p:spPr>
            <a:xfrm>
              <a:off x="4092305" y="558838"/>
              <a:ext cx="713100" cy="713100"/>
            </a:xfrm>
            <a:prstGeom prst="ellipse">
              <a:avLst/>
            </a:prstGeom>
            <a:gradFill>
              <a:gsLst>
                <a:gs pos="0">
                  <a:srgbClr val="1E8900"/>
                </a:gs>
                <a:gs pos="100000">
                  <a:schemeClr val="accent5"/>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601" name="Google Shape;601;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E8900"/>
                </a:gs>
                <a:gs pos="100000">
                  <a:schemeClr val="accent5"/>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602" name="Google Shape;602;p78"/>
          <p:cNvSpPr txBox="1"/>
          <p:nvPr/>
        </p:nvSpPr>
        <p:spPr>
          <a:xfrm>
            <a:off x="5927690" y="1840274"/>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02</a:t>
            </a:r>
            <a:endParaRPr sz="1100"/>
          </a:p>
        </p:txBody>
      </p:sp>
      <p:sp>
        <p:nvSpPr>
          <p:cNvPr id="603" name="Google Shape;603;p78"/>
          <p:cNvSpPr/>
          <p:nvPr/>
        </p:nvSpPr>
        <p:spPr>
          <a:xfrm rot="5400000">
            <a:off x="4391864" y="799415"/>
            <a:ext cx="334500" cy="23604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04" name="Google Shape;604;p78"/>
          <p:cNvSpPr txBox="1"/>
          <p:nvPr>
            <p:ph idx="4" type="body"/>
          </p:nvPr>
        </p:nvSpPr>
        <p:spPr>
          <a:xfrm>
            <a:off x="6358619" y="1809317"/>
            <a:ext cx="2097300" cy="334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05" name="Google Shape;605;p78"/>
          <p:cNvSpPr/>
          <p:nvPr/>
        </p:nvSpPr>
        <p:spPr>
          <a:xfrm flipH="1" rot="-5400000">
            <a:off x="1721555" y="796367"/>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606" name="Google Shape;606;p78"/>
          <p:cNvGrpSpPr/>
          <p:nvPr/>
        </p:nvGrpSpPr>
        <p:grpSpPr>
          <a:xfrm flipH="1">
            <a:off x="2792802" y="1743403"/>
            <a:ext cx="429746" cy="470116"/>
            <a:chOff x="4035055" y="389517"/>
            <a:chExt cx="1067162" cy="1167411"/>
          </a:xfrm>
        </p:grpSpPr>
        <p:sp>
          <p:nvSpPr>
            <p:cNvPr id="607" name="Google Shape;607;p78"/>
            <p:cNvSpPr/>
            <p:nvPr/>
          </p:nvSpPr>
          <p:spPr>
            <a:xfrm>
              <a:off x="4092305" y="558838"/>
              <a:ext cx="713100" cy="713100"/>
            </a:xfrm>
            <a:prstGeom prst="ellipse">
              <a:avLst/>
            </a:prstGeom>
            <a:gradFill>
              <a:gsLst>
                <a:gs pos="0">
                  <a:srgbClr val="E6514B"/>
                </a:gs>
                <a:gs pos="100000">
                  <a:srgbClr val="E69A3D"/>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608" name="Google Shape;608;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609" name="Google Shape;609;p78"/>
          <p:cNvSpPr txBox="1"/>
          <p:nvPr/>
        </p:nvSpPr>
        <p:spPr>
          <a:xfrm flipH="1">
            <a:off x="2888259" y="1816615"/>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02</a:t>
            </a:r>
            <a:endParaRPr sz="1100"/>
          </a:p>
        </p:txBody>
      </p:sp>
      <p:sp>
        <p:nvSpPr>
          <p:cNvPr id="610" name="Google Shape;610;p78"/>
          <p:cNvSpPr txBox="1"/>
          <p:nvPr>
            <p:ph idx="5" type="body"/>
          </p:nvPr>
        </p:nvSpPr>
        <p:spPr>
          <a:xfrm flipH="1">
            <a:off x="708625" y="1809317"/>
            <a:ext cx="2097300" cy="3345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1" name="Google Shape;611;p78"/>
          <p:cNvSpPr txBox="1"/>
          <p:nvPr>
            <p:ph idx="6" type="body"/>
          </p:nvPr>
        </p:nvSpPr>
        <p:spPr>
          <a:xfrm>
            <a:off x="3378450" y="1809317"/>
            <a:ext cx="2361000" cy="3345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1100"/>
              <a:buNone/>
              <a:defRPr sz="11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2" name="Google Shape;612;p78"/>
          <p:cNvSpPr/>
          <p:nvPr/>
        </p:nvSpPr>
        <p:spPr>
          <a:xfrm rot="5400000">
            <a:off x="7095594" y="1396622"/>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613" name="Google Shape;613;p78"/>
          <p:cNvGrpSpPr/>
          <p:nvPr/>
        </p:nvGrpSpPr>
        <p:grpSpPr>
          <a:xfrm>
            <a:off x="5916207" y="2367316"/>
            <a:ext cx="429746" cy="470116"/>
            <a:chOff x="4035055" y="389517"/>
            <a:chExt cx="1067162" cy="1167411"/>
          </a:xfrm>
        </p:grpSpPr>
        <p:sp>
          <p:nvSpPr>
            <p:cNvPr id="614" name="Google Shape;614;p78"/>
            <p:cNvSpPr/>
            <p:nvPr/>
          </p:nvSpPr>
          <p:spPr>
            <a:xfrm>
              <a:off x="4092305" y="558838"/>
              <a:ext cx="713100" cy="713100"/>
            </a:xfrm>
            <a:prstGeom prst="ellipse">
              <a:avLst/>
            </a:prstGeom>
            <a:gradFill>
              <a:gsLst>
                <a:gs pos="0">
                  <a:srgbClr val="1E8900"/>
                </a:gs>
                <a:gs pos="100000">
                  <a:schemeClr val="accent5"/>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615" name="Google Shape;615;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E8900"/>
                </a:gs>
                <a:gs pos="100000">
                  <a:schemeClr val="accent5"/>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616" name="Google Shape;616;p78"/>
          <p:cNvSpPr txBox="1"/>
          <p:nvPr/>
        </p:nvSpPr>
        <p:spPr>
          <a:xfrm>
            <a:off x="5914796" y="2440529"/>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03</a:t>
            </a:r>
            <a:endParaRPr sz="1100"/>
          </a:p>
        </p:txBody>
      </p:sp>
      <p:sp>
        <p:nvSpPr>
          <p:cNvPr id="617" name="Google Shape;617;p78"/>
          <p:cNvSpPr/>
          <p:nvPr/>
        </p:nvSpPr>
        <p:spPr>
          <a:xfrm rot="5400000">
            <a:off x="4378970" y="1399670"/>
            <a:ext cx="334500" cy="23604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18" name="Google Shape;618;p78"/>
          <p:cNvSpPr txBox="1"/>
          <p:nvPr>
            <p:ph idx="7" type="body"/>
          </p:nvPr>
        </p:nvSpPr>
        <p:spPr>
          <a:xfrm>
            <a:off x="6345724" y="2409572"/>
            <a:ext cx="2097300" cy="334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9" name="Google Shape;619;p78"/>
          <p:cNvSpPr/>
          <p:nvPr/>
        </p:nvSpPr>
        <p:spPr>
          <a:xfrm flipH="1" rot="-5400000">
            <a:off x="1708661" y="1396622"/>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620" name="Google Shape;620;p78"/>
          <p:cNvGrpSpPr/>
          <p:nvPr/>
        </p:nvGrpSpPr>
        <p:grpSpPr>
          <a:xfrm flipH="1">
            <a:off x="2779908" y="2343657"/>
            <a:ext cx="429746" cy="470116"/>
            <a:chOff x="4035055" y="389517"/>
            <a:chExt cx="1067162" cy="1167411"/>
          </a:xfrm>
        </p:grpSpPr>
        <p:sp>
          <p:nvSpPr>
            <p:cNvPr id="621" name="Google Shape;621;p78"/>
            <p:cNvSpPr/>
            <p:nvPr/>
          </p:nvSpPr>
          <p:spPr>
            <a:xfrm>
              <a:off x="4092305" y="558838"/>
              <a:ext cx="713100" cy="713100"/>
            </a:xfrm>
            <a:prstGeom prst="ellipse">
              <a:avLst/>
            </a:prstGeom>
            <a:gradFill>
              <a:gsLst>
                <a:gs pos="0">
                  <a:srgbClr val="E6514B"/>
                </a:gs>
                <a:gs pos="100000">
                  <a:srgbClr val="E69A3D"/>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622" name="Google Shape;622;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623" name="Google Shape;623;p78"/>
          <p:cNvSpPr txBox="1"/>
          <p:nvPr/>
        </p:nvSpPr>
        <p:spPr>
          <a:xfrm flipH="1">
            <a:off x="2875365" y="2416870"/>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03</a:t>
            </a:r>
            <a:endParaRPr sz="1100"/>
          </a:p>
        </p:txBody>
      </p:sp>
      <p:sp>
        <p:nvSpPr>
          <p:cNvPr id="624" name="Google Shape;624;p78"/>
          <p:cNvSpPr txBox="1"/>
          <p:nvPr>
            <p:ph idx="8" type="body"/>
          </p:nvPr>
        </p:nvSpPr>
        <p:spPr>
          <a:xfrm flipH="1">
            <a:off x="695731" y="2409572"/>
            <a:ext cx="2097300" cy="3345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25" name="Google Shape;625;p78"/>
          <p:cNvSpPr txBox="1"/>
          <p:nvPr>
            <p:ph idx="9" type="body"/>
          </p:nvPr>
        </p:nvSpPr>
        <p:spPr>
          <a:xfrm>
            <a:off x="3365556" y="2409572"/>
            <a:ext cx="2361000" cy="3345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1100"/>
              <a:buNone/>
              <a:defRPr sz="11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26" name="Google Shape;626;p78"/>
          <p:cNvSpPr/>
          <p:nvPr/>
        </p:nvSpPr>
        <p:spPr>
          <a:xfrm rot="5400000">
            <a:off x="7082700" y="1996876"/>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627" name="Google Shape;627;p78"/>
          <p:cNvGrpSpPr/>
          <p:nvPr/>
        </p:nvGrpSpPr>
        <p:grpSpPr>
          <a:xfrm>
            <a:off x="5903313" y="2967570"/>
            <a:ext cx="429746" cy="470116"/>
            <a:chOff x="4035055" y="389517"/>
            <a:chExt cx="1067162" cy="1167411"/>
          </a:xfrm>
        </p:grpSpPr>
        <p:sp>
          <p:nvSpPr>
            <p:cNvPr id="628" name="Google Shape;628;p78"/>
            <p:cNvSpPr/>
            <p:nvPr/>
          </p:nvSpPr>
          <p:spPr>
            <a:xfrm>
              <a:off x="4092305" y="558838"/>
              <a:ext cx="713100" cy="713100"/>
            </a:xfrm>
            <a:prstGeom prst="ellipse">
              <a:avLst/>
            </a:prstGeom>
            <a:gradFill>
              <a:gsLst>
                <a:gs pos="0">
                  <a:srgbClr val="1E8900"/>
                </a:gs>
                <a:gs pos="100000">
                  <a:schemeClr val="accent5"/>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629" name="Google Shape;629;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E8900"/>
                </a:gs>
                <a:gs pos="100000">
                  <a:schemeClr val="accent5"/>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630" name="Google Shape;630;p78"/>
          <p:cNvSpPr txBox="1"/>
          <p:nvPr/>
        </p:nvSpPr>
        <p:spPr>
          <a:xfrm>
            <a:off x="5901902" y="3040783"/>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04</a:t>
            </a:r>
            <a:endParaRPr sz="1100"/>
          </a:p>
        </p:txBody>
      </p:sp>
      <p:sp>
        <p:nvSpPr>
          <p:cNvPr id="631" name="Google Shape;631;p78"/>
          <p:cNvSpPr/>
          <p:nvPr/>
        </p:nvSpPr>
        <p:spPr>
          <a:xfrm rot="5400000">
            <a:off x="4366076" y="1999924"/>
            <a:ext cx="334500" cy="23604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32" name="Google Shape;632;p78"/>
          <p:cNvSpPr txBox="1"/>
          <p:nvPr>
            <p:ph idx="13" type="body"/>
          </p:nvPr>
        </p:nvSpPr>
        <p:spPr>
          <a:xfrm>
            <a:off x="6332830" y="3009826"/>
            <a:ext cx="2097300" cy="334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33" name="Google Shape;633;p78"/>
          <p:cNvSpPr/>
          <p:nvPr/>
        </p:nvSpPr>
        <p:spPr>
          <a:xfrm flipH="1" rot="-5400000">
            <a:off x="1695767" y="1996876"/>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634" name="Google Shape;634;p78"/>
          <p:cNvGrpSpPr/>
          <p:nvPr/>
        </p:nvGrpSpPr>
        <p:grpSpPr>
          <a:xfrm flipH="1">
            <a:off x="2767014" y="2943911"/>
            <a:ext cx="429746" cy="470116"/>
            <a:chOff x="4035055" y="389517"/>
            <a:chExt cx="1067162" cy="1167411"/>
          </a:xfrm>
        </p:grpSpPr>
        <p:sp>
          <p:nvSpPr>
            <p:cNvPr id="635" name="Google Shape;635;p78"/>
            <p:cNvSpPr/>
            <p:nvPr/>
          </p:nvSpPr>
          <p:spPr>
            <a:xfrm>
              <a:off x="4092305" y="558838"/>
              <a:ext cx="713100" cy="713100"/>
            </a:xfrm>
            <a:prstGeom prst="ellipse">
              <a:avLst/>
            </a:prstGeom>
            <a:gradFill>
              <a:gsLst>
                <a:gs pos="0">
                  <a:srgbClr val="E6514B"/>
                </a:gs>
                <a:gs pos="100000">
                  <a:srgbClr val="E69A3D"/>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636" name="Google Shape;636;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637" name="Google Shape;637;p78"/>
          <p:cNvSpPr txBox="1"/>
          <p:nvPr/>
        </p:nvSpPr>
        <p:spPr>
          <a:xfrm flipH="1">
            <a:off x="2862471" y="3017124"/>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04</a:t>
            </a:r>
            <a:endParaRPr sz="1100"/>
          </a:p>
        </p:txBody>
      </p:sp>
      <p:sp>
        <p:nvSpPr>
          <p:cNvPr id="638" name="Google Shape;638;p78"/>
          <p:cNvSpPr txBox="1"/>
          <p:nvPr>
            <p:ph idx="14" type="body"/>
          </p:nvPr>
        </p:nvSpPr>
        <p:spPr>
          <a:xfrm flipH="1">
            <a:off x="682837" y="3009826"/>
            <a:ext cx="2097300" cy="3345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39" name="Google Shape;639;p78"/>
          <p:cNvSpPr txBox="1"/>
          <p:nvPr>
            <p:ph idx="15" type="body"/>
          </p:nvPr>
        </p:nvSpPr>
        <p:spPr>
          <a:xfrm>
            <a:off x="3352662" y="3009826"/>
            <a:ext cx="2361000" cy="3345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1100"/>
              <a:buNone/>
              <a:defRPr sz="11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0" name="Google Shape;640;p78"/>
          <p:cNvSpPr/>
          <p:nvPr/>
        </p:nvSpPr>
        <p:spPr>
          <a:xfrm rot="5400000">
            <a:off x="7069806" y="2597130"/>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641" name="Google Shape;641;p78"/>
          <p:cNvGrpSpPr/>
          <p:nvPr/>
        </p:nvGrpSpPr>
        <p:grpSpPr>
          <a:xfrm>
            <a:off x="5890419" y="3567824"/>
            <a:ext cx="429746" cy="470116"/>
            <a:chOff x="4035055" y="389517"/>
            <a:chExt cx="1067162" cy="1167411"/>
          </a:xfrm>
        </p:grpSpPr>
        <p:sp>
          <p:nvSpPr>
            <p:cNvPr id="642" name="Google Shape;642;p78"/>
            <p:cNvSpPr/>
            <p:nvPr/>
          </p:nvSpPr>
          <p:spPr>
            <a:xfrm>
              <a:off x="4092305" y="558838"/>
              <a:ext cx="713100" cy="713100"/>
            </a:xfrm>
            <a:prstGeom prst="ellipse">
              <a:avLst/>
            </a:prstGeom>
            <a:gradFill>
              <a:gsLst>
                <a:gs pos="0">
                  <a:srgbClr val="1E8900"/>
                </a:gs>
                <a:gs pos="100000">
                  <a:schemeClr val="accent5"/>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643" name="Google Shape;643;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E8900"/>
                </a:gs>
                <a:gs pos="100000">
                  <a:schemeClr val="accent5"/>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644" name="Google Shape;644;p78"/>
          <p:cNvSpPr txBox="1"/>
          <p:nvPr/>
        </p:nvSpPr>
        <p:spPr>
          <a:xfrm>
            <a:off x="5889008" y="3641037"/>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05</a:t>
            </a:r>
            <a:endParaRPr sz="1100"/>
          </a:p>
        </p:txBody>
      </p:sp>
      <p:sp>
        <p:nvSpPr>
          <p:cNvPr id="645" name="Google Shape;645;p78"/>
          <p:cNvSpPr/>
          <p:nvPr/>
        </p:nvSpPr>
        <p:spPr>
          <a:xfrm rot="5400000">
            <a:off x="4353182" y="2600178"/>
            <a:ext cx="334500" cy="23604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46" name="Google Shape;646;p78"/>
          <p:cNvSpPr txBox="1"/>
          <p:nvPr>
            <p:ph idx="16" type="body"/>
          </p:nvPr>
        </p:nvSpPr>
        <p:spPr>
          <a:xfrm>
            <a:off x="6319936" y="3610080"/>
            <a:ext cx="2097300" cy="334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7" name="Google Shape;647;p78"/>
          <p:cNvSpPr/>
          <p:nvPr/>
        </p:nvSpPr>
        <p:spPr>
          <a:xfrm flipH="1" rot="-5400000">
            <a:off x="1682873" y="2597130"/>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648" name="Google Shape;648;p78"/>
          <p:cNvGrpSpPr/>
          <p:nvPr/>
        </p:nvGrpSpPr>
        <p:grpSpPr>
          <a:xfrm flipH="1">
            <a:off x="2754120" y="3544165"/>
            <a:ext cx="429746" cy="470116"/>
            <a:chOff x="4035055" y="389517"/>
            <a:chExt cx="1067162" cy="1167411"/>
          </a:xfrm>
        </p:grpSpPr>
        <p:sp>
          <p:nvSpPr>
            <p:cNvPr id="649" name="Google Shape;649;p78"/>
            <p:cNvSpPr/>
            <p:nvPr/>
          </p:nvSpPr>
          <p:spPr>
            <a:xfrm>
              <a:off x="4092305" y="558838"/>
              <a:ext cx="713100" cy="713100"/>
            </a:xfrm>
            <a:prstGeom prst="ellipse">
              <a:avLst/>
            </a:prstGeom>
            <a:gradFill>
              <a:gsLst>
                <a:gs pos="0">
                  <a:srgbClr val="E6514B"/>
                </a:gs>
                <a:gs pos="100000">
                  <a:srgbClr val="E69A3D"/>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650" name="Google Shape;650;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651" name="Google Shape;651;p78"/>
          <p:cNvSpPr txBox="1"/>
          <p:nvPr/>
        </p:nvSpPr>
        <p:spPr>
          <a:xfrm flipH="1">
            <a:off x="2849577" y="3617378"/>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05</a:t>
            </a:r>
            <a:endParaRPr sz="1100"/>
          </a:p>
        </p:txBody>
      </p:sp>
      <p:sp>
        <p:nvSpPr>
          <p:cNvPr id="652" name="Google Shape;652;p78"/>
          <p:cNvSpPr txBox="1"/>
          <p:nvPr>
            <p:ph idx="17" type="body"/>
          </p:nvPr>
        </p:nvSpPr>
        <p:spPr>
          <a:xfrm flipH="1">
            <a:off x="669943" y="3610080"/>
            <a:ext cx="2097300" cy="3345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53" name="Google Shape;653;p78"/>
          <p:cNvSpPr txBox="1"/>
          <p:nvPr>
            <p:ph idx="18" type="body"/>
          </p:nvPr>
        </p:nvSpPr>
        <p:spPr>
          <a:xfrm>
            <a:off x="3339768" y="3610080"/>
            <a:ext cx="2361000" cy="3345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1100"/>
              <a:buNone/>
              <a:defRPr sz="11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54" name="Google Shape;654;p78"/>
          <p:cNvSpPr/>
          <p:nvPr/>
        </p:nvSpPr>
        <p:spPr>
          <a:xfrm rot="5400000">
            <a:off x="7056912" y="3197384"/>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655" name="Google Shape;655;p78"/>
          <p:cNvGrpSpPr/>
          <p:nvPr/>
        </p:nvGrpSpPr>
        <p:grpSpPr>
          <a:xfrm>
            <a:off x="5877525" y="4168078"/>
            <a:ext cx="429746" cy="470116"/>
            <a:chOff x="4035055" y="389517"/>
            <a:chExt cx="1067162" cy="1167411"/>
          </a:xfrm>
        </p:grpSpPr>
        <p:sp>
          <p:nvSpPr>
            <p:cNvPr id="656" name="Google Shape;656;p78"/>
            <p:cNvSpPr/>
            <p:nvPr/>
          </p:nvSpPr>
          <p:spPr>
            <a:xfrm>
              <a:off x="4092305" y="558838"/>
              <a:ext cx="713100" cy="713100"/>
            </a:xfrm>
            <a:prstGeom prst="ellipse">
              <a:avLst/>
            </a:prstGeom>
            <a:gradFill>
              <a:gsLst>
                <a:gs pos="0">
                  <a:srgbClr val="1E8900"/>
                </a:gs>
                <a:gs pos="100000">
                  <a:schemeClr val="accent5"/>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657" name="Google Shape;657;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E8900"/>
                </a:gs>
                <a:gs pos="100000">
                  <a:schemeClr val="accent5"/>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658" name="Google Shape;658;p78"/>
          <p:cNvSpPr txBox="1"/>
          <p:nvPr/>
        </p:nvSpPr>
        <p:spPr>
          <a:xfrm>
            <a:off x="5876114" y="4241291"/>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06</a:t>
            </a:r>
            <a:endParaRPr sz="1100"/>
          </a:p>
        </p:txBody>
      </p:sp>
      <p:sp>
        <p:nvSpPr>
          <p:cNvPr id="659" name="Google Shape;659;p78"/>
          <p:cNvSpPr/>
          <p:nvPr/>
        </p:nvSpPr>
        <p:spPr>
          <a:xfrm rot="5400000">
            <a:off x="4340288" y="3200432"/>
            <a:ext cx="334500" cy="23604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60" name="Google Shape;660;p78"/>
          <p:cNvSpPr txBox="1"/>
          <p:nvPr>
            <p:ph idx="19" type="body"/>
          </p:nvPr>
        </p:nvSpPr>
        <p:spPr>
          <a:xfrm>
            <a:off x="6307043" y="4210334"/>
            <a:ext cx="2097300" cy="334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61" name="Google Shape;661;p78"/>
          <p:cNvSpPr/>
          <p:nvPr/>
        </p:nvSpPr>
        <p:spPr>
          <a:xfrm flipH="1" rot="-5400000">
            <a:off x="1669979" y="3197384"/>
            <a:ext cx="334500" cy="2360400"/>
          </a:xfrm>
          <a:prstGeom prst="round2SameRect">
            <a:avLst>
              <a:gd fmla="val 16667" name="adj1"/>
              <a:gd fmla="val 0"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662" name="Google Shape;662;p78"/>
          <p:cNvGrpSpPr/>
          <p:nvPr/>
        </p:nvGrpSpPr>
        <p:grpSpPr>
          <a:xfrm flipH="1">
            <a:off x="2741226" y="4144420"/>
            <a:ext cx="429746" cy="470116"/>
            <a:chOff x="4035055" y="389517"/>
            <a:chExt cx="1067162" cy="1167411"/>
          </a:xfrm>
        </p:grpSpPr>
        <p:sp>
          <p:nvSpPr>
            <p:cNvPr id="663" name="Google Shape;663;p78"/>
            <p:cNvSpPr/>
            <p:nvPr/>
          </p:nvSpPr>
          <p:spPr>
            <a:xfrm>
              <a:off x="4092305" y="558838"/>
              <a:ext cx="713100" cy="713100"/>
            </a:xfrm>
            <a:prstGeom prst="ellipse">
              <a:avLst/>
            </a:prstGeom>
            <a:gradFill>
              <a:gsLst>
                <a:gs pos="0">
                  <a:srgbClr val="E6514B"/>
                </a:gs>
                <a:gs pos="100000">
                  <a:srgbClr val="E69A3D"/>
                </a:gs>
              </a:gsLst>
              <a:lin ang="0"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664" name="Google Shape;664;p78"/>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665" name="Google Shape;665;p78"/>
          <p:cNvSpPr txBox="1"/>
          <p:nvPr/>
        </p:nvSpPr>
        <p:spPr>
          <a:xfrm flipH="1">
            <a:off x="2836683" y="4217633"/>
            <a:ext cx="335700" cy="2769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06</a:t>
            </a:r>
            <a:endParaRPr sz="1100"/>
          </a:p>
        </p:txBody>
      </p:sp>
      <p:sp>
        <p:nvSpPr>
          <p:cNvPr id="666" name="Google Shape;666;p78"/>
          <p:cNvSpPr txBox="1"/>
          <p:nvPr>
            <p:ph idx="20" type="body"/>
          </p:nvPr>
        </p:nvSpPr>
        <p:spPr>
          <a:xfrm flipH="1">
            <a:off x="657049" y="4210334"/>
            <a:ext cx="2097300" cy="3345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7F7F7F"/>
              </a:buClr>
              <a:buSzPts val="1100"/>
              <a:buNone/>
              <a:defRPr sz="11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67" name="Google Shape;667;p78"/>
          <p:cNvSpPr txBox="1"/>
          <p:nvPr>
            <p:ph idx="21" type="body"/>
          </p:nvPr>
        </p:nvSpPr>
        <p:spPr>
          <a:xfrm>
            <a:off x="3326874" y="4210334"/>
            <a:ext cx="2361000" cy="3345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1100"/>
              <a:buNone/>
              <a:defRPr sz="11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xEl>
                                              <p:pRg end="0" st="0"/>
                                            </p:txEl>
                                          </p:spTgt>
                                        </p:tgtEl>
                                        <p:attrNameLst>
                                          <p:attrName>style.visibility</p:attrName>
                                        </p:attrNameLst>
                                      </p:cBhvr>
                                      <p:to>
                                        <p:strVal val="visible"/>
                                      </p:to>
                                    </p:set>
                                    <p:animEffect filter="fade" transition="in">
                                      <p:cBhvr>
                                        <p:cTn dur="500"/>
                                        <p:tgtEl>
                                          <p:spTgt spid="59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0">
                                            <p:txEl>
                                              <p:pRg end="1" st="1"/>
                                            </p:txEl>
                                          </p:spTgt>
                                        </p:tgtEl>
                                        <p:attrNameLst>
                                          <p:attrName>style.visibility</p:attrName>
                                        </p:attrNameLst>
                                      </p:cBhvr>
                                      <p:to>
                                        <p:strVal val="visible"/>
                                      </p:to>
                                    </p:set>
                                    <p:animEffect filter="fade" transition="in">
                                      <p:cBhvr>
                                        <p:cTn dur="500"/>
                                        <p:tgtEl>
                                          <p:spTgt spid="59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0">
                                            <p:txEl>
                                              <p:pRg end="2" st="2"/>
                                            </p:txEl>
                                          </p:spTgt>
                                        </p:tgtEl>
                                        <p:attrNameLst>
                                          <p:attrName>style.visibility</p:attrName>
                                        </p:attrNameLst>
                                      </p:cBhvr>
                                      <p:to>
                                        <p:strVal val="visible"/>
                                      </p:to>
                                    </p:set>
                                    <p:animEffect filter="fade" transition="in">
                                      <p:cBhvr>
                                        <p:cTn dur="500"/>
                                        <p:tgtEl>
                                          <p:spTgt spid="59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0">
                                            <p:txEl>
                                              <p:pRg end="3" st="3"/>
                                            </p:txEl>
                                          </p:spTgt>
                                        </p:tgtEl>
                                        <p:attrNameLst>
                                          <p:attrName>style.visibility</p:attrName>
                                        </p:attrNameLst>
                                      </p:cBhvr>
                                      <p:to>
                                        <p:strVal val="visible"/>
                                      </p:to>
                                    </p:set>
                                    <p:animEffect filter="fade" transition="in">
                                      <p:cBhvr>
                                        <p:cTn dur="500"/>
                                        <p:tgtEl>
                                          <p:spTgt spid="59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0">
                                            <p:txEl>
                                              <p:pRg end="4" st="4"/>
                                            </p:txEl>
                                          </p:spTgt>
                                        </p:tgtEl>
                                        <p:attrNameLst>
                                          <p:attrName>style.visibility</p:attrName>
                                        </p:attrNameLst>
                                      </p:cBhvr>
                                      <p:to>
                                        <p:strVal val="visible"/>
                                      </p:to>
                                    </p:set>
                                    <p:animEffect filter="fade" transition="in">
                                      <p:cBhvr>
                                        <p:cTn dur="500"/>
                                        <p:tgtEl>
                                          <p:spTgt spid="59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0">
                                            <p:txEl>
                                              <p:pRg end="5" st="5"/>
                                            </p:txEl>
                                          </p:spTgt>
                                        </p:tgtEl>
                                        <p:attrNameLst>
                                          <p:attrName>style.visibility</p:attrName>
                                        </p:attrNameLst>
                                      </p:cBhvr>
                                      <p:to>
                                        <p:strVal val="visible"/>
                                      </p:to>
                                    </p:set>
                                    <p:animEffect filter="fade" transition="in">
                                      <p:cBhvr>
                                        <p:cTn dur="500"/>
                                        <p:tgtEl>
                                          <p:spTgt spid="59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0">
                                            <p:txEl>
                                              <p:pRg end="6" st="6"/>
                                            </p:txEl>
                                          </p:spTgt>
                                        </p:tgtEl>
                                        <p:attrNameLst>
                                          <p:attrName>style.visibility</p:attrName>
                                        </p:attrNameLst>
                                      </p:cBhvr>
                                      <p:to>
                                        <p:strVal val="visible"/>
                                      </p:to>
                                    </p:set>
                                    <p:animEffect filter="fade" transition="in">
                                      <p:cBhvr>
                                        <p:cTn dur="500"/>
                                        <p:tgtEl>
                                          <p:spTgt spid="59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0">
                                            <p:txEl>
                                              <p:pRg end="7" st="7"/>
                                            </p:txEl>
                                          </p:spTgt>
                                        </p:tgtEl>
                                        <p:attrNameLst>
                                          <p:attrName>style.visibility</p:attrName>
                                        </p:attrNameLst>
                                      </p:cBhvr>
                                      <p:to>
                                        <p:strVal val="visible"/>
                                      </p:to>
                                    </p:set>
                                    <p:animEffect filter="fade" transition="in">
                                      <p:cBhvr>
                                        <p:cTn dur="500"/>
                                        <p:tgtEl>
                                          <p:spTgt spid="59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0">
                                            <p:txEl>
                                              <p:pRg end="8" st="8"/>
                                            </p:txEl>
                                          </p:spTgt>
                                        </p:tgtEl>
                                        <p:attrNameLst>
                                          <p:attrName>style.visibility</p:attrName>
                                        </p:attrNameLst>
                                      </p:cBhvr>
                                      <p:to>
                                        <p:strVal val="visible"/>
                                      </p:to>
                                    </p:set>
                                    <p:animEffect filter="fade" transition="in">
                                      <p:cBhvr>
                                        <p:cTn dur="500"/>
                                        <p:tgtEl>
                                          <p:spTgt spid="59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xEl>
                                              <p:pRg end="0" st="0"/>
                                            </p:txEl>
                                          </p:spTgt>
                                        </p:tgtEl>
                                        <p:attrNameLst>
                                          <p:attrName>style.visibility</p:attrName>
                                        </p:attrNameLst>
                                      </p:cBhvr>
                                      <p:to>
                                        <p:strVal val="visible"/>
                                      </p:to>
                                    </p:set>
                                    <p:animEffect filter="fade" transition="in">
                                      <p:cBhvr>
                                        <p:cTn dur="500"/>
                                        <p:tgtEl>
                                          <p:spTgt spid="59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6">
                                            <p:txEl>
                                              <p:pRg end="1" st="1"/>
                                            </p:txEl>
                                          </p:spTgt>
                                        </p:tgtEl>
                                        <p:attrNameLst>
                                          <p:attrName>style.visibility</p:attrName>
                                        </p:attrNameLst>
                                      </p:cBhvr>
                                      <p:to>
                                        <p:strVal val="visible"/>
                                      </p:to>
                                    </p:set>
                                    <p:animEffect filter="fade" transition="in">
                                      <p:cBhvr>
                                        <p:cTn dur="500"/>
                                        <p:tgtEl>
                                          <p:spTgt spid="59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6">
                                            <p:txEl>
                                              <p:pRg end="2" st="2"/>
                                            </p:txEl>
                                          </p:spTgt>
                                        </p:tgtEl>
                                        <p:attrNameLst>
                                          <p:attrName>style.visibility</p:attrName>
                                        </p:attrNameLst>
                                      </p:cBhvr>
                                      <p:to>
                                        <p:strVal val="visible"/>
                                      </p:to>
                                    </p:set>
                                    <p:animEffect filter="fade" transition="in">
                                      <p:cBhvr>
                                        <p:cTn dur="500"/>
                                        <p:tgtEl>
                                          <p:spTgt spid="59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6">
                                            <p:txEl>
                                              <p:pRg end="3" st="3"/>
                                            </p:txEl>
                                          </p:spTgt>
                                        </p:tgtEl>
                                        <p:attrNameLst>
                                          <p:attrName>style.visibility</p:attrName>
                                        </p:attrNameLst>
                                      </p:cBhvr>
                                      <p:to>
                                        <p:strVal val="visible"/>
                                      </p:to>
                                    </p:set>
                                    <p:animEffect filter="fade" transition="in">
                                      <p:cBhvr>
                                        <p:cTn dur="500"/>
                                        <p:tgtEl>
                                          <p:spTgt spid="59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6">
                                            <p:txEl>
                                              <p:pRg end="4" st="4"/>
                                            </p:txEl>
                                          </p:spTgt>
                                        </p:tgtEl>
                                        <p:attrNameLst>
                                          <p:attrName>style.visibility</p:attrName>
                                        </p:attrNameLst>
                                      </p:cBhvr>
                                      <p:to>
                                        <p:strVal val="visible"/>
                                      </p:to>
                                    </p:set>
                                    <p:animEffect filter="fade" transition="in">
                                      <p:cBhvr>
                                        <p:cTn dur="500"/>
                                        <p:tgtEl>
                                          <p:spTgt spid="59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6">
                                            <p:txEl>
                                              <p:pRg end="5" st="5"/>
                                            </p:txEl>
                                          </p:spTgt>
                                        </p:tgtEl>
                                        <p:attrNameLst>
                                          <p:attrName>style.visibility</p:attrName>
                                        </p:attrNameLst>
                                      </p:cBhvr>
                                      <p:to>
                                        <p:strVal val="visible"/>
                                      </p:to>
                                    </p:set>
                                    <p:animEffect filter="fade" transition="in">
                                      <p:cBhvr>
                                        <p:cTn dur="500"/>
                                        <p:tgtEl>
                                          <p:spTgt spid="59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6">
                                            <p:txEl>
                                              <p:pRg end="6" st="6"/>
                                            </p:txEl>
                                          </p:spTgt>
                                        </p:tgtEl>
                                        <p:attrNameLst>
                                          <p:attrName>style.visibility</p:attrName>
                                        </p:attrNameLst>
                                      </p:cBhvr>
                                      <p:to>
                                        <p:strVal val="visible"/>
                                      </p:to>
                                    </p:set>
                                    <p:animEffect filter="fade" transition="in">
                                      <p:cBhvr>
                                        <p:cTn dur="500"/>
                                        <p:tgtEl>
                                          <p:spTgt spid="59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6">
                                            <p:txEl>
                                              <p:pRg end="7" st="7"/>
                                            </p:txEl>
                                          </p:spTgt>
                                        </p:tgtEl>
                                        <p:attrNameLst>
                                          <p:attrName>style.visibility</p:attrName>
                                        </p:attrNameLst>
                                      </p:cBhvr>
                                      <p:to>
                                        <p:strVal val="visible"/>
                                      </p:to>
                                    </p:set>
                                    <p:animEffect filter="fade" transition="in">
                                      <p:cBhvr>
                                        <p:cTn dur="500"/>
                                        <p:tgtEl>
                                          <p:spTgt spid="59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6">
                                            <p:txEl>
                                              <p:pRg end="8" st="8"/>
                                            </p:txEl>
                                          </p:spTgt>
                                        </p:tgtEl>
                                        <p:attrNameLst>
                                          <p:attrName>style.visibility</p:attrName>
                                        </p:attrNameLst>
                                      </p:cBhvr>
                                      <p:to>
                                        <p:strVal val="visible"/>
                                      </p:to>
                                    </p:set>
                                    <p:animEffect filter="fade" transition="in">
                                      <p:cBhvr>
                                        <p:cTn dur="500"/>
                                        <p:tgtEl>
                                          <p:spTgt spid="59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animEffect filter="fade" transition="in">
                                      <p:cBhvr>
                                        <p:cTn dur="500"/>
                                        <p:tgtEl>
                                          <p:spTgt spid="5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7">
                                            <p:txEl>
                                              <p:pRg end="1" st="1"/>
                                            </p:txEl>
                                          </p:spTgt>
                                        </p:tgtEl>
                                        <p:attrNameLst>
                                          <p:attrName>style.visibility</p:attrName>
                                        </p:attrNameLst>
                                      </p:cBhvr>
                                      <p:to>
                                        <p:strVal val="visible"/>
                                      </p:to>
                                    </p:set>
                                    <p:animEffect filter="fade" transition="in">
                                      <p:cBhvr>
                                        <p:cTn dur="500"/>
                                        <p:tgtEl>
                                          <p:spTgt spid="59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7">
                                            <p:txEl>
                                              <p:pRg end="2" st="2"/>
                                            </p:txEl>
                                          </p:spTgt>
                                        </p:tgtEl>
                                        <p:attrNameLst>
                                          <p:attrName>style.visibility</p:attrName>
                                        </p:attrNameLst>
                                      </p:cBhvr>
                                      <p:to>
                                        <p:strVal val="visible"/>
                                      </p:to>
                                    </p:set>
                                    <p:animEffect filter="fade" transition="in">
                                      <p:cBhvr>
                                        <p:cTn dur="500"/>
                                        <p:tgtEl>
                                          <p:spTgt spid="59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7">
                                            <p:txEl>
                                              <p:pRg end="3" st="3"/>
                                            </p:txEl>
                                          </p:spTgt>
                                        </p:tgtEl>
                                        <p:attrNameLst>
                                          <p:attrName>style.visibility</p:attrName>
                                        </p:attrNameLst>
                                      </p:cBhvr>
                                      <p:to>
                                        <p:strVal val="visible"/>
                                      </p:to>
                                    </p:set>
                                    <p:animEffect filter="fade" transition="in">
                                      <p:cBhvr>
                                        <p:cTn dur="500"/>
                                        <p:tgtEl>
                                          <p:spTgt spid="59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7">
                                            <p:txEl>
                                              <p:pRg end="4" st="4"/>
                                            </p:txEl>
                                          </p:spTgt>
                                        </p:tgtEl>
                                        <p:attrNameLst>
                                          <p:attrName>style.visibility</p:attrName>
                                        </p:attrNameLst>
                                      </p:cBhvr>
                                      <p:to>
                                        <p:strVal val="visible"/>
                                      </p:to>
                                    </p:set>
                                    <p:animEffect filter="fade" transition="in">
                                      <p:cBhvr>
                                        <p:cTn dur="500"/>
                                        <p:tgtEl>
                                          <p:spTgt spid="59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7">
                                            <p:txEl>
                                              <p:pRg end="5" st="5"/>
                                            </p:txEl>
                                          </p:spTgt>
                                        </p:tgtEl>
                                        <p:attrNameLst>
                                          <p:attrName>style.visibility</p:attrName>
                                        </p:attrNameLst>
                                      </p:cBhvr>
                                      <p:to>
                                        <p:strVal val="visible"/>
                                      </p:to>
                                    </p:set>
                                    <p:animEffect filter="fade" transition="in">
                                      <p:cBhvr>
                                        <p:cTn dur="500"/>
                                        <p:tgtEl>
                                          <p:spTgt spid="5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7">
                                            <p:txEl>
                                              <p:pRg end="6" st="6"/>
                                            </p:txEl>
                                          </p:spTgt>
                                        </p:tgtEl>
                                        <p:attrNameLst>
                                          <p:attrName>style.visibility</p:attrName>
                                        </p:attrNameLst>
                                      </p:cBhvr>
                                      <p:to>
                                        <p:strVal val="visible"/>
                                      </p:to>
                                    </p:set>
                                    <p:animEffect filter="fade" transition="in">
                                      <p:cBhvr>
                                        <p:cTn dur="500"/>
                                        <p:tgtEl>
                                          <p:spTgt spid="59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7">
                                            <p:txEl>
                                              <p:pRg end="7" st="7"/>
                                            </p:txEl>
                                          </p:spTgt>
                                        </p:tgtEl>
                                        <p:attrNameLst>
                                          <p:attrName>style.visibility</p:attrName>
                                        </p:attrNameLst>
                                      </p:cBhvr>
                                      <p:to>
                                        <p:strVal val="visible"/>
                                      </p:to>
                                    </p:set>
                                    <p:animEffect filter="fade" transition="in">
                                      <p:cBhvr>
                                        <p:cTn dur="500"/>
                                        <p:tgtEl>
                                          <p:spTgt spid="59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7">
                                            <p:txEl>
                                              <p:pRg end="8" st="8"/>
                                            </p:txEl>
                                          </p:spTgt>
                                        </p:tgtEl>
                                        <p:attrNameLst>
                                          <p:attrName>style.visibility</p:attrName>
                                        </p:attrNameLst>
                                      </p:cBhvr>
                                      <p:to>
                                        <p:strVal val="visible"/>
                                      </p:to>
                                    </p:set>
                                    <p:animEffect filter="fade" transition="in">
                                      <p:cBhvr>
                                        <p:cTn dur="500"/>
                                        <p:tgtEl>
                                          <p:spTgt spid="59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xEl>
                                              <p:pRg end="0" st="0"/>
                                            </p:txEl>
                                          </p:spTgt>
                                        </p:tgtEl>
                                        <p:attrNameLst>
                                          <p:attrName>style.visibility</p:attrName>
                                        </p:attrNameLst>
                                      </p:cBhvr>
                                      <p:to>
                                        <p:strVal val="visible"/>
                                      </p:to>
                                    </p:set>
                                    <p:animEffect filter="fade" transition="in">
                                      <p:cBhvr>
                                        <p:cTn dur="500"/>
                                        <p:tgtEl>
                                          <p:spTgt spid="60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4">
                                            <p:txEl>
                                              <p:pRg end="1" st="1"/>
                                            </p:txEl>
                                          </p:spTgt>
                                        </p:tgtEl>
                                        <p:attrNameLst>
                                          <p:attrName>style.visibility</p:attrName>
                                        </p:attrNameLst>
                                      </p:cBhvr>
                                      <p:to>
                                        <p:strVal val="visible"/>
                                      </p:to>
                                    </p:set>
                                    <p:animEffect filter="fade" transition="in">
                                      <p:cBhvr>
                                        <p:cTn dur="500"/>
                                        <p:tgtEl>
                                          <p:spTgt spid="60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4">
                                            <p:txEl>
                                              <p:pRg end="2" st="2"/>
                                            </p:txEl>
                                          </p:spTgt>
                                        </p:tgtEl>
                                        <p:attrNameLst>
                                          <p:attrName>style.visibility</p:attrName>
                                        </p:attrNameLst>
                                      </p:cBhvr>
                                      <p:to>
                                        <p:strVal val="visible"/>
                                      </p:to>
                                    </p:set>
                                    <p:animEffect filter="fade" transition="in">
                                      <p:cBhvr>
                                        <p:cTn dur="500"/>
                                        <p:tgtEl>
                                          <p:spTgt spid="60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4">
                                            <p:txEl>
                                              <p:pRg end="3" st="3"/>
                                            </p:txEl>
                                          </p:spTgt>
                                        </p:tgtEl>
                                        <p:attrNameLst>
                                          <p:attrName>style.visibility</p:attrName>
                                        </p:attrNameLst>
                                      </p:cBhvr>
                                      <p:to>
                                        <p:strVal val="visible"/>
                                      </p:to>
                                    </p:set>
                                    <p:animEffect filter="fade" transition="in">
                                      <p:cBhvr>
                                        <p:cTn dur="500"/>
                                        <p:tgtEl>
                                          <p:spTgt spid="60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4">
                                            <p:txEl>
                                              <p:pRg end="4" st="4"/>
                                            </p:txEl>
                                          </p:spTgt>
                                        </p:tgtEl>
                                        <p:attrNameLst>
                                          <p:attrName>style.visibility</p:attrName>
                                        </p:attrNameLst>
                                      </p:cBhvr>
                                      <p:to>
                                        <p:strVal val="visible"/>
                                      </p:to>
                                    </p:set>
                                    <p:animEffect filter="fade" transition="in">
                                      <p:cBhvr>
                                        <p:cTn dur="500"/>
                                        <p:tgtEl>
                                          <p:spTgt spid="60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4">
                                            <p:txEl>
                                              <p:pRg end="5" st="5"/>
                                            </p:txEl>
                                          </p:spTgt>
                                        </p:tgtEl>
                                        <p:attrNameLst>
                                          <p:attrName>style.visibility</p:attrName>
                                        </p:attrNameLst>
                                      </p:cBhvr>
                                      <p:to>
                                        <p:strVal val="visible"/>
                                      </p:to>
                                    </p:set>
                                    <p:animEffect filter="fade" transition="in">
                                      <p:cBhvr>
                                        <p:cTn dur="500"/>
                                        <p:tgtEl>
                                          <p:spTgt spid="60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4">
                                            <p:txEl>
                                              <p:pRg end="6" st="6"/>
                                            </p:txEl>
                                          </p:spTgt>
                                        </p:tgtEl>
                                        <p:attrNameLst>
                                          <p:attrName>style.visibility</p:attrName>
                                        </p:attrNameLst>
                                      </p:cBhvr>
                                      <p:to>
                                        <p:strVal val="visible"/>
                                      </p:to>
                                    </p:set>
                                    <p:animEffect filter="fade" transition="in">
                                      <p:cBhvr>
                                        <p:cTn dur="500"/>
                                        <p:tgtEl>
                                          <p:spTgt spid="60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4">
                                            <p:txEl>
                                              <p:pRg end="7" st="7"/>
                                            </p:txEl>
                                          </p:spTgt>
                                        </p:tgtEl>
                                        <p:attrNameLst>
                                          <p:attrName>style.visibility</p:attrName>
                                        </p:attrNameLst>
                                      </p:cBhvr>
                                      <p:to>
                                        <p:strVal val="visible"/>
                                      </p:to>
                                    </p:set>
                                    <p:animEffect filter="fade" transition="in">
                                      <p:cBhvr>
                                        <p:cTn dur="500"/>
                                        <p:tgtEl>
                                          <p:spTgt spid="60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4">
                                            <p:txEl>
                                              <p:pRg end="8" st="8"/>
                                            </p:txEl>
                                          </p:spTgt>
                                        </p:tgtEl>
                                        <p:attrNameLst>
                                          <p:attrName>style.visibility</p:attrName>
                                        </p:attrNameLst>
                                      </p:cBhvr>
                                      <p:to>
                                        <p:strVal val="visible"/>
                                      </p:to>
                                    </p:set>
                                    <p:animEffect filter="fade" transition="in">
                                      <p:cBhvr>
                                        <p:cTn dur="500"/>
                                        <p:tgtEl>
                                          <p:spTgt spid="60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xEl>
                                              <p:pRg end="0" st="0"/>
                                            </p:txEl>
                                          </p:spTgt>
                                        </p:tgtEl>
                                        <p:attrNameLst>
                                          <p:attrName>style.visibility</p:attrName>
                                        </p:attrNameLst>
                                      </p:cBhvr>
                                      <p:to>
                                        <p:strVal val="visible"/>
                                      </p:to>
                                    </p:set>
                                    <p:animEffect filter="fade" transition="in">
                                      <p:cBhvr>
                                        <p:cTn dur="500"/>
                                        <p:tgtEl>
                                          <p:spTgt spid="61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0">
                                            <p:txEl>
                                              <p:pRg end="1" st="1"/>
                                            </p:txEl>
                                          </p:spTgt>
                                        </p:tgtEl>
                                        <p:attrNameLst>
                                          <p:attrName>style.visibility</p:attrName>
                                        </p:attrNameLst>
                                      </p:cBhvr>
                                      <p:to>
                                        <p:strVal val="visible"/>
                                      </p:to>
                                    </p:set>
                                    <p:animEffect filter="fade" transition="in">
                                      <p:cBhvr>
                                        <p:cTn dur="500"/>
                                        <p:tgtEl>
                                          <p:spTgt spid="61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0">
                                            <p:txEl>
                                              <p:pRg end="2" st="2"/>
                                            </p:txEl>
                                          </p:spTgt>
                                        </p:tgtEl>
                                        <p:attrNameLst>
                                          <p:attrName>style.visibility</p:attrName>
                                        </p:attrNameLst>
                                      </p:cBhvr>
                                      <p:to>
                                        <p:strVal val="visible"/>
                                      </p:to>
                                    </p:set>
                                    <p:animEffect filter="fade" transition="in">
                                      <p:cBhvr>
                                        <p:cTn dur="500"/>
                                        <p:tgtEl>
                                          <p:spTgt spid="61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0">
                                            <p:txEl>
                                              <p:pRg end="3" st="3"/>
                                            </p:txEl>
                                          </p:spTgt>
                                        </p:tgtEl>
                                        <p:attrNameLst>
                                          <p:attrName>style.visibility</p:attrName>
                                        </p:attrNameLst>
                                      </p:cBhvr>
                                      <p:to>
                                        <p:strVal val="visible"/>
                                      </p:to>
                                    </p:set>
                                    <p:animEffect filter="fade" transition="in">
                                      <p:cBhvr>
                                        <p:cTn dur="500"/>
                                        <p:tgtEl>
                                          <p:spTgt spid="61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0">
                                            <p:txEl>
                                              <p:pRg end="4" st="4"/>
                                            </p:txEl>
                                          </p:spTgt>
                                        </p:tgtEl>
                                        <p:attrNameLst>
                                          <p:attrName>style.visibility</p:attrName>
                                        </p:attrNameLst>
                                      </p:cBhvr>
                                      <p:to>
                                        <p:strVal val="visible"/>
                                      </p:to>
                                    </p:set>
                                    <p:animEffect filter="fade" transition="in">
                                      <p:cBhvr>
                                        <p:cTn dur="500"/>
                                        <p:tgtEl>
                                          <p:spTgt spid="61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0">
                                            <p:txEl>
                                              <p:pRg end="5" st="5"/>
                                            </p:txEl>
                                          </p:spTgt>
                                        </p:tgtEl>
                                        <p:attrNameLst>
                                          <p:attrName>style.visibility</p:attrName>
                                        </p:attrNameLst>
                                      </p:cBhvr>
                                      <p:to>
                                        <p:strVal val="visible"/>
                                      </p:to>
                                    </p:set>
                                    <p:animEffect filter="fade" transition="in">
                                      <p:cBhvr>
                                        <p:cTn dur="500"/>
                                        <p:tgtEl>
                                          <p:spTgt spid="61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0">
                                            <p:txEl>
                                              <p:pRg end="6" st="6"/>
                                            </p:txEl>
                                          </p:spTgt>
                                        </p:tgtEl>
                                        <p:attrNameLst>
                                          <p:attrName>style.visibility</p:attrName>
                                        </p:attrNameLst>
                                      </p:cBhvr>
                                      <p:to>
                                        <p:strVal val="visible"/>
                                      </p:to>
                                    </p:set>
                                    <p:animEffect filter="fade" transition="in">
                                      <p:cBhvr>
                                        <p:cTn dur="500"/>
                                        <p:tgtEl>
                                          <p:spTgt spid="61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0">
                                            <p:txEl>
                                              <p:pRg end="7" st="7"/>
                                            </p:txEl>
                                          </p:spTgt>
                                        </p:tgtEl>
                                        <p:attrNameLst>
                                          <p:attrName>style.visibility</p:attrName>
                                        </p:attrNameLst>
                                      </p:cBhvr>
                                      <p:to>
                                        <p:strVal val="visible"/>
                                      </p:to>
                                    </p:set>
                                    <p:animEffect filter="fade" transition="in">
                                      <p:cBhvr>
                                        <p:cTn dur="500"/>
                                        <p:tgtEl>
                                          <p:spTgt spid="61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0">
                                            <p:txEl>
                                              <p:pRg end="8" st="8"/>
                                            </p:txEl>
                                          </p:spTgt>
                                        </p:tgtEl>
                                        <p:attrNameLst>
                                          <p:attrName>style.visibility</p:attrName>
                                        </p:attrNameLst>
                                      </p:cBhvr>
                                      <p:to>
                                        <p:strVal val="visible"/>
                                      </p:to>
                                    </p:set>
                                    <p:animEffect filter="fade" transition="in">
                                      <p:cBhvr>
                                        <p:cTn dur="500"/>
                                        <p:tgtEl>
                                          <p:spTgt spid="61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animEffect filter="fade" transition="in">
                                      <p:cBhvr>
                                        <p:cTn dur="500"/>
                                        <p:tgtEl>
                                          <p:spTgt spid="61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animEffect filter="fade" transition="in">
                                      <p:cBhvr>
                                        <p:cTn dur="500"/>
                                        <p:tgtEl>
                                          <p:spTgt spid="61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animEffect filter="fade" transition="in">
                                      <p:cBhvr>
                                        <p:cTn dur="500"/>
                                        <p:tgtEl>
                                          <p:spTgt spid="61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1">
                                            <p:txEl>
                                              <p:pRg end="3" st="3"/>
                                            </p:txEl>
                                          </p:spTgt>
                                        </p:tgtEl>
                                        <p:attrNameLst>
                                          <p:attrName>style.visibility</p:attrName>
                                        </p:attrNameLst>
                                      </p:cBhvr>
                                      <p:to>
                                        <p:strVal val="visible"/>
                                      </p:to>
                                    </p:set>
                                    <p:animEffect filter="fade" transition="in">
                                      <p:cBhvr>
                                        <p:cTn dur="500"/>
                                        <p:tgtEl>
                                          <p:spTgt spid="61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1">
                                            <p:txEl>
                                              <p:pRg end="4" st="4"/>
                                            </p:txEl>
                                          </p:spTgt>
                                        </p:tgtEl>
                                        <p:attrNameLst>
                                          <p:attrName>style.visibility</p:attrName>
                                        </p:attrNameLst>
                                      </p:cBhvr>
                                      <p:to>
                                        <p:strVal val="visible"/>
                                      </p:to>
                                    </p:set>
                                    <p:animEffect filter="fade" transition="in">
                                      <p:cBhvr>
                                        <p:cTn dur="500"/>
                                        <p:tgtEl>
                                          <p:spTgt spid="61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1">
                                            <p:txEl>
                                              <p:pRg end="5" st="5"/>
                                            </p:txEl>
                                          </p:spTgt>
                                        </p:tgtEl>
                                        <p:attrNameLst>
                                          <p:attrName>style.visibility</p:attrName>
                                        </p:attrNameLst>
                                      </p:cBhvr>
                                      <p:to>
                                        <p:strVal val="visible"/>
                                      </p:to>
                                    </p:set>
                                    <p:animEffect filter="fade" transition="in">
                                      <p:cBhvr>
                                        <p:cTn dur="500"/>
                                        <p:tgtEl>
                                          <p:spTgt spid="61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1">
                                            <p:txEl>
                                              <p:pRg end="6" st="6"/>
                                            </p:txEl>
                                          </p:spTgt>
                                        </p:tgtEl>
                                        <p:attrNameLst>
                                          <p:attrName>style.visibility</p:attrName>
                                        </p:attrNameLst>
                                      </p:cBhvr>
                                      <p:to>
                                        <p:strVal val="visible"/>
                                      </p:to>
                                    </p:set>
                                    <p:animEffect filter="fade" transition="in">
                                      <p:cBhvr>
                                        <p:cTn dur="500"/>
                                        <p:tgtEl>
                                          <p:spTgt spid="61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1">
                                            <p:txEl>
                                              <p:pRg end="7" st="7"/>
                                            </p:txEl>
                                          </p:spTgt>
                                        </p:tgtEl>
                                        <p:attrNameLst>
                                          <p:attrName>style.visibility</p:attrName>
                                        </p:attrNameLst>
                                      </p:cBhvr>
                                      <p:to>
                                        <p:strVal val="visible"/>
                                      </p:to>
                                    </p:set>
                                    <p:animEffect filter="fade" transition="in">
                                      <p:cBhvr>
                                        <p:cTn dur="500"/>
                                        <p:tgtEl>
                                          <p:spTgt spid="61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1">
                                            <p:txEl>
                                              <p:pRg end="8" st="8"/>
                                            </p:txEl>
                                          </p:spTgt>
                                        </p:tgtEl>
                                        <p:attrNameLst>
                                          <p:attrName>style.visibility</p:attrName>
                                        </p:attrNameLst>
                                      </p:cBhvr>
                                      <p:to>
                                        <p:strVal val="visible"/>
                                      </p:to>
                                    </p:set>
                                    <p:animEffect filter="fade" transition="in">
                                      <p:cBhvr>
                                        <p:cTn dur="500"/>
                                        <p:tgtEl>
                                          <p:spTgt spid="61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xEl>
                                              <p:pRg end="0" st="0"/>
                                            </p:txEl>
                                          </p:spTgt>
                                        </p:tgtEl>
                                        <p:attrNameLst>
                                          <p:attrName>style.visibility</p:attrName>
                                        </p:attrNameLst>
                                      </p:cBhvr>
                                      <p:to>
                                        <p:strVal val="visible"/>
                                      </p:to>
                                    </p:set>
                                    <p:animEffect filter="fade" transition="in">
                                      <p:cBhvr>
                                        <p:cTn dur="500"/>
                                        <p:tgtEl>
                                          <p:spTgt spid="6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8">
                                            <p:txEl>
                                              <p:pRg end="1" st="1"/>
                                            </p:txEl>
                                          </p:spTgt>
                                        </p:tgtEl>
                                        <p:attrNameLst>
                                          <p:attrName>style.visibility</p:attrName>
                                        </p:attrNameLst>
                                      </p:cBhvr>
                                      <p:to>
                                        <p:strVal val="visible"/>
                                      </p:to>
                                    </p:set>
                                    <p:animEffect filter="fade" transition="in">
                                      <p:cBhvr>
                                        <p:cTn dur="500"/>
                                        <p:tgtEl>
                                          <p:spTgt spid="61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8">
                                            <p:txEl>
                                              <p:pRg end="2" st="2"/>
                                            </p:txEl>
                                          </p:spTgt>
                                        </p:tgtEl>
                                        <p:attrNameLst>
                                          <p:attrName>style.visibility</p:attrName>
                                        </p:attrNameLst>
                                      </p:cBhvr>
                                      <p:to>
                                        <p:strVal val="visible"/>
                                      </p:to>
                                    </p:set>
                                    <p:animEffect filter="fade" transition="in">
                                      <p:cBhvr>
                                        <p:cTn dur="500"/>
                                        <p:tgtEl>
                                          <p:spTgt spid="61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8">
                                            <p:txEl>
                                              <p:pRg end="3" st="3"/>
                                            </p:txEl>
                                          </p:spTgt>
                                        </p:tgtEl>
                                        <p:attrNameLst>
                                          <p:attrName>style.visibility</p:attrName>
                                        </p:attrNameLst>
                                      </p:cBhvr>
                                      <p:to>
                                        <p:strVal val="visible"/>
                                      </p:to>
                                    </p:set>
                                    <p:animEffect filter="fade" transition="in">
                                      <p:cBhvr>
                                        <p:cTn dur="500"/>
                                        <p:tgtEl>
                                          <p:spTgt spid="61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8">
                                            <p:txEl>
                                              <p:pRg end="4" st="4"/>
                                            </p:txEl>
                                          </p:spTgt>
                                        </p:tgtEl>
                                        <p:attrNameLst>
                                          <p:attrName>style.visibility</p:attrName>
                                        </p:attrNameLst>
                                      </p:cBhvr>
                                      <p:to>
                                        <p:strVal val="visible"/>
                                      </p:to>
                                    </p:set>
                                    <p:animEffect filter="fade" transition="in">
                                      <p:cBhvr>
                                        <p:cTn dur="500"/>
                                        <p:tgtEl>
                                          <p:spTgt spid="61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8">
                                            <p:txEl>
                                              <p:pRg end="5" st="5"/>
                                            </p:txEl>
                                          </p:spTgt>
                                        </p:tgtEl>
                                        <p:attrNameLst>
                                          <p:attrName>style.visibility</p:attrName>
                                        </p:attrNameLst>
                                      </p:cBhvr>
                                      <p:to>
                                        <p:strVal val="visible"/>
                                      </p:to>
                                    </p:set>
                                    <p:animEffect filter="fade" transition="in">
                                      <p:cBhvr>
                                        <p:cTn dur="500"/>
                                        <p:tgtEl>
                                          <p:spTgt spid="61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8">
                                            <p:txEl>
                                              <p:pRg end="6" st="6"/>
                                            </p:txEl>
                                          </p:spTgt>
                                        </p:tgtEl>
                                        <p:attrNameLst>
                                          <p:attrName>style.visibility</p:attrName>
                                        </p:attrNameLst>
                                      </p:cBhvr>
                                      <p:to>
                                        <p:strVal val="visible"/>
                                      </p:to>
                                    </p:set>
                                    <p:animEffect filter="fade" transition="in">
                                      <p:cBhvr>
                                        <p:cTn dur="500"/>
                                        <p:tgtEl>
                                          <p:spTgt spid="61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8">
                                            <p:txEl>
                                              <p:pRg end="7" st="7"/>
                                            </p:txEl>
                                          </p:spTgt>
                                        </p:tgtEl>
                                        <p:attrNameLst>
                                          <p:attrName>style.visibility</p:attrName>
                                        </p:attrNameLst>
                                      </p:cBhvr>
                                      <p:to>
                                        <p:strVal val="visible"/>
                                      </p:to>
                                    </p:set>
                                    <p:animEffect filter="fade" transition="in">
                                      <p:cBhvr>
                                        <p:cTn dur="500"/>
                                        <p:tgtEl>
                                          <p:spTgt spid="61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8">
                                            <p:txEl>
                                              <p:pRg end="8" st="8"/>
                                            </p:txEl>
                                          </p:spTgt>
                                        </p:tgtEl>
                                        <p:attrNameLst>
                                          <p:attrName>style.visibility</p:attrName>
                                        </p:attrNameLst>
                                      </p:cBhvr>
                                      <p:to>
                                        <p:strVal val="visible"/>
                                      </p:to>
                                    </p:set>
                                    <p:animEffect filter="fade" transition="in">
                                      <p:cBhvr>
                                        <p:cTn dur="500"/>
                                        <p:tgtEl>
                                          <p:spTgt spid="61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xEl>
                                              <p:pRg end="0" st="0"/>
                                            </p:txEl>
                                          </p:spTgt>
                                        </p:tgtEl>
                                        <p:attrNameLst>
                                          <p:attrName>style.visibility</p:attrName>
                                        </p:attrNameLst>
                                      </p:cBhvr>
                                      <p:to>
                                        <p:strVal val="visible"/>
                                      </p:to>
                                    </p:set>
                                    <p:animEffect filter="fade" transition="in">
                                      <p:cBhvr>
                                        <p:cTn dur="500"/>
                                        <p:tgtEl>
                                          <p:spTgt spid="62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4">
                                            <p:txEl>
                                              <p:pRg end="1" st="1"/>
                                            </p:txEl>
                                          </p:spTgt>
                                        </p:tgtEl>
                                        <p:attrNameLst>
                                          <p:attrName>style.visibility</p:attrName>
                                        </p:attrNameLst>
                                      </p:cBhvr>
                                      <p:to>
                                        <p:strVal val="visible"/>
                                      </p:to>
                                    </p:set>
                                    <p:animEffect filter="fade" transition="in">
                                      <p:cBhvr>
                                        <p:cTn dur="500"/>
                                        <p:tgtEl>
                                          <p:spTgt spid="62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4">
                                            <p:txEl>
                                              <p:pRg end="2" st="2"/>
                                            </p:txEl>
                                          </p:spTgt>
                                        </p:tgtEl>
                                        <p:attrNameLst>
                                          <p:attrName>style.visibility</p:attrName>
                                        </p:attrNameLst>
                                      </p:cBhvr>
                                      <p:to>
                                        <p:strVal val="visible"/>
                                      </p:to>
                                    </p:set>
                                    <p:animEffect filter="fade" transition="in">
                                      <p:cBhvr>
                                        <p:cTn dur="500"/>
                                        <p:tgtEl>
                                          <p:spTgt spid="62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4">
                                            <p:txEl>
                                              <p:pRg end="3" st="3"/>
                                            </p:txEl>
                                          </p:spTgt>
                                        </p:tgtEl>
                                        <p:attrNameLst>
                                          <p:attrName>style.visibility</p:attrName>
                                        </p:attrNameLst>
                                      </p:cBhvr>
                                      <p:to>
                                        <p:strVal val="visible"/>
                                      </p:to>
                                    </p:set>
                                    <p:animEffect filter="fade" transition="in">
                                      <p:cBhvr>
                                        <p:cTn dur="500"/>
                                        <p:tgtEl>
                                          <p:spTgt spid="62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4">
                                            <p:txEl>
                                              <p:pRg end="4" st="4"/>
                                            </p:txEl>
                                          </p:spTgt>
                                        </p:tgtEl>
                                        <p:attrNameLst>
                                          <p:attrName>style.visibility</p:attrName>
                                        </p:attrNameLst>
                                      </p:cBhvr>
                                      <p:to>
                                        <p:strVal val="visible"/>
                                      </p:to>
                                    </p:set>
                                    <p:animEffect filter="fade" transition="in">
                                      <p:cBhvr>
                                        <p:cTn dur="500"/>
                                        <p:tgtEl>
                                          <p:spTgt spid="62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4">
                                            <p:txEl>
                                              <p:pRg end="5" st="5"/>
                                            </p:txEl>
                                          </p:spTgt>
                                        </p:tgtEl>
                                        <p:attrNameLst>
                                          <p:attrName>style.visibility</p:attrName>
                                        </p:attrNameLst>
                                      </p:cBhvr>
                                      <p:to>
                                        <p:strVal val="visible"/>
                                      </p:to>
                                    </p:set>
                                    <p:animEffect filter="fade" transition="in">
                                      <p:cBhvr>
                                        <p:cTn dur="500"/>
                                        <p:tgtEl>
                                          <p:spTgt spid="62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4">
                                            <p:txEl>
                                              <p:pRg end="6" st="6"/>
                                            </p:txEl>
                                          </p:spTgt>
                                        </p:tgtEl>
                                        <p:attrNameLst>
                                          <p:attrName>style.visibility</p:attrName>
                                        </p:attrNameLst>
                                      </p:cBhvr>
                                      <p:to>
                                        <p:strVal val="visible"/>
                                      </p:to>
                                    </p:set>
                                    <p:animEffect filter="fade" transition="in">
                                      <p:cBhvr>
                                        <p:cTn dur="500"/>
                                        <p:tgtEl>
                                          <p:spTgt spid="62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4">
                                            <p:txEl>
                                              <p:pRg end="7" st="7"/>
                                            </p:txEl>
                                          </p:spTgt>
                                        </p:tgtEl>
                                        <p:attrNameLst>
                                          <p:attrName>style.visibility</p:attrName>
                                        </p:attrNameLst>
                                      </p:cBhvr>
                                      <p:to>
                                        <p:strVal val="visible"/>
                                      </p:to>
                                    </p:set>
                                    <p:animEffect filter="fade" transition="in">
                                      <p:cBhvr>
                                        <p:cTn dur="500"/>
                                        <p:tgtEl>
                                          <p:spTgt spid="62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4">
                                            <p:txEl>
                                              <p:pRg end="8" st="8"/>
                                            </p:txEl>
                                          </p:spTgt>
                                        </p:tgtEl>
                                        <p:attrNameLst>
                                          <p:attrName>style.visibility</p:attrName>
                                        </p:attrNameLst>
                                      </p:cBhvr>
                                      <p:to>
                                        <p:strVal val="visible"/>
                                      </p:to>
                                    </p:set>
                                    <p:animEffect filter="fade" transition="in">
                                      <p:cBhvr>
                                        <p:cTn dur="500"/>
                                        <p:tgtEl>
                                          <p:spTgt spid="62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5">
                                            <p:txEl>
                                              <p:pRg end="0" st="0"/>
                                            </p:txEl>
                                          </p:spTgt>
                                        </p:tgtEl>
                                        <p:attrNameLst>
                                          <p:attrName>style.visibility</p:attrName>
                                        </p:attrNameLst>
                                      </p:cBhvr>
                                      <p:to>
                                        <p:strVal val="visible"/>
                                      </p:to>
                                    </p:set>
                                    <p:animEffect filter="fade" transition="in">
                                      <p:cBhvr>
                                        <p:cTn dur="500"/>
                                        <p:tgtEl>
                                          <p:spTgt spid="62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5">
                                            <p:txEl>
                                              <p:pRg end="1" st="1"/>
                                            </p:txEl>
                                          </p:spTgt>
                                        </p:tgtEl>
                                        <p:attrNameLst>
                                          <p:attrName>style.visibility</p:attrName>
                                        </p:attrNameLst>
                                      </p:cBhvr>
                                      <p:to>
                                        <p:strVal val="visible"/>
                                      </p:to>
                                    </p:set>
                                    <p:animEffect filter="fade" transition="in">
                                      <p:cBhvr>
                                        <p:cTn dur="500"/>
                                        <p:tgtEl>
                                          <p:spTgt spid="62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5">
                                            <p:txEl>
                                              <p:pRg end="2" st="2"/>
                                            </p:txEl>
                                          </p:spTgt>
                                        </p:tgtEl>
                                        <p:attrNameLst>
                                          <p:attrName>style.visibility</p:attrName>
                                        </p:attrNameLst>
                                      </p:cBhvr>
                                      <p:to>
                                        <p:strVal val="visible"/>
                                      </p:to>
                                    </p:set>
                                    <p:animEffect filter="fade" transition="in">
                                      <p:cBhvr>
                                        <p:cTn dur="500"/>
                                        <p:tgtEl>
                                          <p:spTgt spid="62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5">
                                            <p:txEl>
                                              <p:pRg end="3" st="3"/>
                                            </p:txEl>
                                          </p:spTgt>
                                        </p:tgtEl>
                                        <p:attrNameLst>
                                          <p:attrName>style.visibility</p:attrName>
                                        </p:attrNameLst>
                                      </p:cBhvr>
                                      <p:to>
                                        <p:strVal val="visible"/>
                                      </p:to>
                                    </p:set>
                                    <p:animEffect filter="fade" transition="in">
                                      <p:cBhvr>
                                        <p:cTn dur="500"/>
                                        <p:tgtEl>
                                          <p:spTgt spid="62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5">
                                            <p:txEl>
                                              <p:pRg end="4" st="4"/>
                                            </p:txEl>
                                          </p:spTgt>
                                        </p:tgtEl>
                                        <p:attrNameLst>
                                          <p:attrName>style.visibility</p:attrName>
                                        </p:attrNameLst>
                                      </p:cBhvr>
                                      <p:to>
                                        <p:strVal val="visible"/>
                                      </p:to>
                                    </p:set>
                                    <p:animEffect filter="fade" transition="in">
                                      <p:cBhvr>
                                        <p:cTn dur="500"/>
                                        <p:tgtEl>
                                          <p:spTgt spid="62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5">
                                            <p:txEl>
                                              <p:pRg end="5" st="5"/>
                                            </p:txEl>
                                          </p:spTgt>
                                        </p:tgtEl>
                                        <p:attrNameLst>
                                          <p:attrName>style.visibility</p:attrName>
                                        </p:attrNameLst>
                                      </p:cBhvr>
                                      <p:to>
                                        <p:strVal val="visible"/>
                                      </p:to>
                                    </p:set>
                                    <p:animEffect filter="fade" transition="in">
                                      <p:cBhvr>
                                        <p:cTn dur="500"/>
                                        <p:tgtEl>
                                          <p:spTgt spid="62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5">
                                            <p:txEl>
                                              <p:pRg end="6" st="6"/>
                                            </p:txEl>
                                          </p:spTgt>
                                        </p:tgtEl>
                                        <p:attrNameLst>
                                          <p:attrName>style.visibility</p:attrName>
                                        </p:attrNameLst>
                                      </p:cBhvr>
                                      <p:to>
                                        <p:strVal val="visible"/>
                                      </p:to>
                                    </p:set>
                                    <p:animEffect filter="fade" transition="in">
                                      <p:cBhvr>
                                        <p:cTn dur="500"/>
                                        <p:tgtEl>
                                          <p:spTgt spid="62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5">
                                            <p:txEl>
                                              <p:pRg end="7" st="7"/>
                                            </p:txEl>
                                          </p:spTgt>
                                        </p:tgtEl>
                                        <p:attrNameLst>
                                          <p:attrName>style.visibility</p:attrName>
                                        </p:attrNameLst>
                                      </p:cBhvr>
                                      <p:to>
                                        <p:strVal val="visible"/>
                                      </p:to>
                                    </p:set>
                                    <p:animEffect filter="fade" transition="in">
                                      <p:cBhvr>
                                        <p:cTn dur="500"/>
                                        <p:tgtEl>
                                          <p:spTgt spid="62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5">
                                            <p:txEl>
                                              <p:pRg end="8" st="8"/>
                                            </p:txEl>
                                          </p:spTgt>
                                        </p:tgtEl>
                                        <p:attrNameLst>
                                          <p:attrName>style.visibility</p:attrName>
                                        </p:attrNameLst>
                                      </p:cBhvr>
                                      <p:to>
                                        <p:strVal val="visible"/>
                                      </p:to>
                                    </p:set>
                                    <p:animEffect filter="fade" transition="in">
                                      <p:cBhvr>
                                        <p:cTn dur="500"/>
                                        <p:tgtEl>
                                          <p:spTgt spid="62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xEl>
                                              <p:pRg end="0" st="0"/>
                                            </p:txEl>
                                          </p:spTgt>
                                        </p:tgtEl>
                                        <p:attrNameLst>
                                          <p:attrName>style.visibility</p:attrName>
                                        </p:attrNameLst>
                                      </p:cBhvr>
                                      <p:to>
                                        <p:strVal val="visible"/>
                                      </p:to>
                                    </p:set>
                                    <p:animEffect filter="fade" transition="in">
                                      <p:cBhvr>
                                        <p:cTn dur="500"/>
                                        <p:tgtEl>
                                          <p:spTgt spid="63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2">
                                            <p:txEl>
                                              <p:pRg end="1" st="1"/>
                                            </p:txEl>
                                          </p:spTgt>
                                        </p:tgtEl>
                                        <p:attrNameLst>
                                          <p:attrName>style.visibility</p:attrName>
                                        </p:attrNameLst>
                                      </p:cBhvr>
                                      <p:to>
                                        <p:strVal val="visible"/>
                                      </p:to>
                                    </p:set>
                                    <p:animEffect filter="fade" transition="in">
                                      <p:cBhvr>
                                        <p:cTn dur="500"/>
                                        <p:tgtEl>
                                          <p:spTgt spid="63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2">
                                            <p:txEl>
                                              <p:pRg end="2" st="2"/>
                                            </p:txEl>
                                          </p:spTgt>
                                        </p:tgtEl>
                                        <p:attrNameLst>
                                          <p:attrName>style.visibility</p:attrName>
                                        </p:attrNameLst>
                                      </p:cBhvr>
                                      <p:to>
                                        <p:strVal val="visible"/>
                                      </p:to>
                                    </p:set>
                                    <p:animEffect filter="fade" transition="in">
                                      <p:cBhvr>
                                        <p:cTn dur="500"/>
                                        <p:tgtEl>
                                          <p:spTgt spid="63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2">
                                            <p:txEl>
                                              <p:pRg end="3" st="3"/>
                                            </p:txEl>
                                          </p:spTgt>
                                        </p:tgtEl>
                                        <p:attrNameLst>
                                          <p:attrName>style.visibility</p:attrName>
                                        </p:attrNameLst>
                                      </p:cBhvr>
                                      <p:to>
                                        <p:strVal val="visible"/>
                                      </p:to>
                                    </p:set>
                                    <p:animEffect filter="fade" transition="in">
                                      <p:cBhvr>
                                        <p:cTn dur="500"/>
                                        <p:tgtEl>
                                          <p:spTgt spid="63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2">
                                            <p:txEl>
                                              <p:pRg end="4" st="4"/>
                                            </p:txEl>
                                          </p:spTgt>
                                        </p:tgtEl>
                                        <p:attrNameLst>
                                          <p:attrName>style.visibility</p:attrName>
                                        </p:attrNameLst>
                                      </p:cBhvr>
                                      <p:to>
                                        <p:strVal val="visible"/>
                                      </p:to>
                                    </p:set>
                                    <p:animEffect filter="fade" transition="in">
                                      <p:cBhvr>
                                        <p:cTn dur="500"/>
                                        <p:tgtEl>
                                          <p:spTgt spid="63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2">
                                            <p:txEl>
                                              <p:pRg end="5" st="5"/>
                                            </p:txEl>
                                          </p:spTgt>
                                        </p:tgtEl>
                                        <p:attrNameLst>
                                          <p:attrName>style.visibility</p:attrName>
                                        </p:attrNameLst>
                                      </p:cBhvr>
                                      <p:to>
                                        <p:strVal val="visible"/>
                                      </p:to>
                                    </p:set>
                                    <p:animEffect filter="fade" transition="in">
                                      <p:cBhvr>
                                        <p:cTn dur="500"/>
                                        <p:tgtEl>
                                          <p:spTgt spid="63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2">
                                            <p:txEl>
                                              <p:pRg end="6" st="6"/>
                                            </p:txEl>
                                          </p:spTgt>
                                        </p:tgtEl>
                                        <p:attrNameLst>
                                          <p:attrName>style.visibility</p:attrName>
                                        </p:attrNameLst>
                                      </p:cBhvr>
                                      <p:to>
                                        <p:strVal val="visible"/>
                                      </p:to>
                                    </p:set>
                                    <p:animEffect filter="fade" transition="in">
                                      <p:cBhvr>
                                        <p:cTn dur="500"/>
                                        <p:tgtEl>
                                          <p:spTgt spid="63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2">
                                            <p:txEl>
                                              <p:pRg end="7" st="7"/>
                                            </p:txEl>
                                          </p:spTgt>
                                        </p:tgtEl>
                                        <p:attrNameLst>
                                          <p:attrName>style.visibility</p:attrName>
                                        </p:attrNameLst>
                                      </p:cBhvr>
                                      <p:to>
                                        <p:strVal val="visible"/>
                                      </p:to>
                                    </p:set>
                                    <p:animEffect filter="fade" transition="in">
                                      <p:cBhvr>
                                        <p:cTn dur="500"/>
                                        <p:tgtEl>
                                          <p:spTgt spid="63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2">
                                            <p:txEl>
                                              <p:pRg end="8" st="8"/>
                                            </p:txEl>
                                          </p:spTgt>
                                        </p:tgtEl>
                                        <p:attrNameLst>
                                          <p:attrName>style.visibility</p:attrName>
                                        </p:attrNameLst>
                                      </p:cBhvr>
                                      <p:to>
                                        <p:strVal val="visible"/>
                                      </p:to>
                                    </p:set>
                                    <p:animEffect filter="fade" transition="in">
                                      <p:cBhvr>
                                        <p:cTn dur="500"/>
                                        <p:tgtEl>
                                          <p:spTgt spid="63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xEl>
                                              <p:pRg end="0" st="0"/>
                                            </p:txEl>
                                          </p:spTgt>
                                        </p:tgtEl>
                                        <p:attrNameLst>
                                          <p:attrName>style.visibility</p:attrName>
                                        </p:attrNameLst>
                                      </p:cBhvr>
                                      <p:to>
                                        <p:strVal val="visible"/>
                                      </p:to>
                                    </p:set>
                                    <p:animEffect filter="fade" transition="in">
                                      <p:cBhvr>
                                        <p:cTn dur="500"/>
                                        <p:tgtEl>
                                          <p:spTgt spid="63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8">
                                            <p:txEl>
                                              <p:pRg end="1" st="1"/>
                                            </p:txEl>
                                          </p:spTgt>
                                        </p:tgtEl>
                                        <p:attrNameLst>
                                          <p:attrName>style.visibility</p:attrName>
                                        </p:attrNameLst>
                                      </p:cBhvr>
                                      <p:to>
                                        <p:strVal val="visible"/>
                                      </p:to>
                                    </p:set>
                                    <p:animEffect filter="fade" transition="in">
                                      <p:cBhvr>
                                        <p:cTn dur="500"/>
                                        <p:tgtEl>
                                          <p:spTgt spid="63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8">
                                            <p:txEl>
                                              <p:pRg end="2" st="2"/>
                                            </p:txEl>
                                          </p:spTgt>
                                        </p:tgtEl>
                                        <p:attrNameLst>
                                          <p:attrName>style.visibility</p:attrName>
                                        </p:attrNameLst>
                                      </p:cBhvr>
                                      <p:to>
                                        <p:strVal val="visible"/>
                                      </p:to>
                                    </p:set>
                                    <p:animEffect filter="fade" transition="in">
                                      <p:cBhvr>
                                        <p:cTn dur="500"/>
                                        <p:tgtEl>
                                          <p:spTgt spid="63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8">
                                            <p:txEl>
                                              <p:pRg end="3" st="3"/>
                                            </p:txEl>
                                          </p:spTgt>
                                        </p:tgtEl>
                                        <p:attrNameLst>
                                          <p:attrName>style.visibility</p:attrName>
                                        </p:attrNameLst>
                                      </p:cBhvr>
                                      <p:to>
                                        <p:strVal val="visible"/>
                                      </p:to>
                                    </p:set>
                                    <p:animEffect filter="fade" transition="in">
                                      <p:cBhvr>
                                        <p:cTn dur="500"/>
                                        <p:tgtEl>
                                          <p:spTgt spid="63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8">
                                            <p:txEl>
                                              <p:pRg end="4" st="4"/>
                                            </p:txEl>
                                          </p:spTgt>
                                        </p:tgtEl>
                                        <p:attrNameLst>
                                          <p:attrName>style.visibility</p:attrName>
                                        </p:attrNameLst>
                                      </p:cBhvr>
                                      <p:to>
                                        <p:strVal val="visible"/>
                                      </p:to>
                                    </p:set>
                                    <p:animEffect filter="fade" transition="in">
                                      <p:cBhvr>
                                        <p:cTn dur="500"/>
                                        <p:tgtEl>
                                          <p:spTgt spid="63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8">
                                            <p:txEl>
                                              <p:pRg end="5" st="5"/>
                                            </p:txEl>
                                          </p:spTgt>
                                        </p:tgtEl>
                                        <p:attrNameLst>
                                          <p:attrName>style.visibility</p:attrName>
                                        </p:attrNameLst>
                                      </p:cBhvr>
                                      <p:to>
                                        <p:strVal val="visible"/>
                                      </p:to>
                                    </p:set>
                                    <p:animEffect filter="fade" transition="in">
                                      <p:cBhvr>
                                        <p:cTn dur="500"/>
                                        <p:tgtEl>
                                          <p:spTgt spid="63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8">
                                            <p:txEl>
                                              <p:pRg end="6" st="6"/>
                                            </p:txEl>
                                          </p:spTgt>
                                        </p:tgtEl>
                                        <p:attrNameLst>
                                          <p:attrName>style.visibility</p:attrName>
                                        </p:attrNameLst>
                                      </p:cBhvr>
                                      <p:to>
                                        <p:strVal val="visible"/>
                                      </p:to>
                                    </p:set>
                                    <p:animEffect filter="fade" transition="in">
                                      <p:cBhvr>
                                        <p:cTn dur="500"/>
                                        <p:tgtEl>
                                          <p:spTgt spid="63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8">
                                            <p:txEl>
                                              <p:pRg end="7" st="7"/>
                                            </p:txEl>
                                          </p:spTgt>
                                        </p:tgtEl>
                                        <p:attrNameLst>
                                          <p:attrName>style.visibility</p:attrName>
                                        </p:attrNameLst>
                                      </p:cBhvr>
                                      <p:to>
                                        <p:strVal val="visible"/>
                                      </p:to>
                                    </p:set>
                                    <p:animEffect filter="fade" transition="in">
                                      <p:cBhvr>
                                        <p:cTn dur="500"/>
                                        <p:tgtEl>
                                          <p:spTgt spid="63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8">
                                            <p:txEl>
                                              <p:pRg end="8" st="8"/>
                                            </p:txEl>
                                          </p:spTgt>
                                        </p:tgtEl>
                                        <p:attrNameLst>
                                          <p:attrName>style.visibility</p:attrName>
                                        </p:attrNameLst>
                                      </p:cBhvr>
                                      <p:to>
                                        <p:strVal val="visible"/>
                                      </p:to>
                                    </p:set>
                                    <p:animEffect filter="fade" transition="in">
                                      <p:cBhvr>
                                        <p:cTn dur="500"/>
                                        <p:tgtEl>
                                          <p:spTgt spid="63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0" st="0"/>
                                            </p:txEl>
                                          </p:spTgt>
                                        </p:tgtEl>
                                        <p:attrNameLst>
                                          <p:attrName>style.visibility</p:attrName>
                                        </p:attrNameLst>
                                      </p:cBhvr>
                                      <p:to>
                                        <p:strVal val="visible"/>
                                      </p:to>
                                    </p:set>
                                    <p:animEffect filter="fade" transition="in">
                                      <p:cBhvr>
                                        <p:cTn dur="500"/>
                                        <p:tgtEl>
                                          <p:spTgt spid="63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1" st="1"/>
                                            </p:txEl>
                                          </p:spTgt>
                                        </p:tgtEl>
                                        <p:attrNameLst>
                                          <p:attrName>style.visibility</p:attrName>
                                        </p:attrNameLst>
                                      </p:cBhvr>
                                      <p:to>
                                        <p:strVal val="visible"/>
                                      </p:to>
                                    </p:set>
                                    <p:animEffect filter="fade" transition="in">
                                      <p:cBhvr>
                                        <p:cTn dur="500"/>
                                        <p:tgtEl>
                                          <p:spTgt spid="63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2" st="2"/>
                                            </p:txEl>
                                          </p:spTgt>
                                        </p:tgtEl>
                                        <p:attrNameLst>
                                          <p:attrName>style.visibility</p:attrName>
                                        </p:attrNameLst>
                                      </p:cBhvr>
                                      <p:to>
                                        <p:strVal val="visible"/>
                                      </p:to>
                                    </p:set>
                                    <p:animEffect filter="fade" transition="in">
                                      <p:cBhvr>
                                        <p:cTn dur="500"/>
                                        <p:tgtEl>
                                          <p:spTgt spid="63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3" st="3"/>
                                            </p:txEl>
                                          </p:spTgt>
                                        </p:tgtEl>
                                        <p:attrNameLst>
                                          <p:attrName>style.visibility</p:attrName>
                                        </p:attrNameLst>
                                      </p:cBhvr>
                                      <p:to>
                                        <p:strVal val="visible"/>
                                      </p:to>
                                    </p:set>
                                    <p:animEffect filter="fade" transition="in">
                                      <p:cBhvr>
                                        <p:cTn dur="500"/>
                                        <p:tgtEl>
                                          <p:spTgt spid="63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4" st="4"/>
                                            </p:txEl>
                                          </p:spTgt>
                                        </p:tgtEl>
                                        <p:attrNameLst>
                                          <p:attrName>style.visibility</p:attrName>
                                        </p:attrNameLst>
                                      </p:cBhvr>
                                      <p:to>
                                        <p:strVal val="visible"/>
                                      </p:to>
                                    </p:set>
                                    <p:animEffect filter="fade" transition="in">
                                      <p:cBhvr>
                                        <p:cTn dur="500"/>
                                        <p:tgtEl>
                                          <p:spTgt spid="63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5" st="5"/>
                                            </p:txEl>
                                          </p:spTgt>
                                        </p:tgtEl>
                                        <p:attrNameLst>
                                          <p:attrName>style.visibility</p:attrName>
                                        </p:attrNameLst>
                                      </p:cBhvr>
                                      <p:to>
                                        <p:strVal val="visible"/>
                                      </p:to>
                                    </p:set>
                                    <p:animEffect filter="fade" transition="in">
                                      <p:cBhvr>
                                        <p:cTn dur="500"/>
                                        <p:tgtEl>
                                          <p:spTgt spid="63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6" st="6"/>
                                            </p:txEl>
                                          </p:spTgt>
                                        </p:tgtEl>
                                        <p:attrNameLst>
                                          <p:attrName>style.visibility</p:attrName>
                                        </p:attrNameLst>
                                      </p:cBhvr>
                                      <p:to>
                                        <p:strVal val="visible"/>
                                      </p:to>
                                    </p:set>
                                    <p:animEffect filter="fade" transition="in">
                                      <p:cBhvr>
                                        <p:cTn dur="500"/>
                                        <p:tgtEl>
                                          <p:spTgt spid="63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7" st="7"/>
                                            </p:txEl>
                                          </p:spTgt>
                                        </p:tgtEl>
                                        <p:attrNameLst>
                                          <p:attrName>style.visibility</p:attrName>
                                        </p:attrNameLst>
                                      </p:cBhvr>
                                      <p:to>
                                        <p:strVal val="visible"/>
                                      </p:to>
                                    </p:set>
                                    <p:animEffect filter="fade" transition="in">
                                      <p:cBhvr>
                                        <p:cTn dur="500"/>
                                        <p:tgtEl>
                                          <p:spTgt spid="63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39">
                                            <p:txEl>
                                              <p:pRg end="8" st="8"/>
                                            </p:txEl>
                                          </p:spTgt>
                                        </p:tgtEl>
                                        <p:attrNameLst>
                                          <p:attrName>style.visibility</p:attrName>
                                        </p:attrNameLst>
                                      </p:cBhvr>
                                      <p:to>
                                        <p:strVal val="visible"/>
                                      </p:to>
                                    </p:set>
                                    <p:animEffect filter="fade" transition="in">
                                      <p:cBhvr>
                                        <p:cTn dur="500"/>
                                        <p:tgtEl>
                                          <p:spTgt spid="63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xEl>
                                              <p:pRg end="0" st="0"/>
                                            </p:txEl>
                                          </p:spTgt>
                                        </p:tgtEl>
                                        <p:attrNameLst>
                                          <p:attrName>style.visibility</p:attrName>
                                        </p:attrNameLst>
                                      </p:cBhvr>
                                      <p:to>
                                        <p:strVal val="visible"/>
                                      </p:to>
                                    </p:set>
                                    <p:animEffect filter="fade" transition="in">
                                      <p:cBhvr>
                                        <p:cTn dur="500"/>
                                        <p:tgtEl>
                                          <p:spTgt spid="64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6">
                                            <p:txEl>
                                              <p:pRg end="1" st="1"/>
                                            </p:txEl>
                                          </p:spTgt>
                                        </p:tgtEl>
                                        <p:attrNameLst>
                                          <p:attrName>style.visibility</p:attrName>
                                        </p:attrNameLst>
                                      </p:cBhvr>
                                      <p:to>
                                        <p:strVal val="visible"/>
                                      </p:to>
                                    </p:set>
                                    <p:animEffect filter="fade" transition="in">
                                      <p:cBhvr>
                                        <p:cTn dur="500"/>
                                        <p:tgtEl>
                                          <p:spTgt spid="64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6">
                                            <p:txEl>
                                              <p:pRg end="2" st="2"/>
                                            </p:txEl>
                                          </p:spTgt>
                                        </p:tgtEl>
                                        <p:attrNameLst>
                                          <p:attrName>style.visibility</p:attrName>
                                        </p:attrNameLst>
                                      </p:cBhvr>
                                      <p:to>
                                        <p:strVal val="visible"/>
                                      </p:to>
                                    </p:set>
                                    <p:animEffect filter="fade" transition="in">
                                      <p:cBhvr>
                                        <p:cTn dur="500"/>
                                        <p:tgtEl>
                                          <p:spTgt spid="64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6">
                                            <p:txEl>
                                              <p:pRg end="3" st="3"/>
                                            </p:txEl>
                                          </p:spTgt>
                                        </p:tgtEl>
                                        <p:attrNameLst>
                                          <p:attrName>style.visibility</p:attrName>
                                        </p:attrNameLst>
                                      </p:cBhvr>
                                      <p:to>
                                        <p:strVal val="visible"/>
                                      </p:to>
                                    </p:set>
                                    <p:animEffect filter="fade" transition="in">
                                      <p:cBhvr>
                                        <p:cTn dur="500"/>
                                        <p:tgtEl>
                                          <p:spTgt spid="64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6">
                                            <p:txEl>
                                              <p:pRg end="4" st="4"/>
                                            </p:txEl>
                                          </p:spTgt>
                                        </p:tgtEl>
                                        <p:attrNameLst>
                                          <p:attrName>style.visibility</p:attrName>
                                        </p:attrNameLst>
                                      </p:cBhvr>
                                      <p:to>
                                        <p:strVal val="visible"/>
                                      </p:to>
                                    </p:set>
                                    <p:animEffect filter="fade" transition="in">
                                      <p:cBhvr>
                                        <p:cTn dur="500"/>
                                        <p:tgtEl>
                                          <p:spTgt spid="64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6">
                                            <p:txEl>
                                              <p:pRg end="5" st="5"/>
                                            </p:txEl>
                                          </p:spTgt>
                                        </p:tgtEl>
                                        <p:attrNameLst>
                                          <p:attrName>style.visibility</p:attrName>
                                        </p:attrNameLst>
                                      </p:cBhvr>
                                      <p:to>
                                        <p:strVal val="visible"/>
                                      </p:to>
                                    </p:set>
                                    <p:animEffect filter="fade" transition="in">
                                      <p:cBhvr>
                                        <p:cTn dur="500"/>
                                        <p:tgtEl>
                                          <p:spTgt spid="64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6">
                                            <p:txEl>
                                              <p:pRg end="6" st="6"/>
                                            </p:txEl>
                                          </p:spTgt>
                                        </p:tgtEl>
                                        <p:attrNameLst>
                                          <p:attrName>style.visibility</p:attrName>
                                        </p:attrNameLst>
                                      </p:cBhvr>
                                      <p:to>
                                        <p:strVal val="visible"/>
                                      </p:to>
                                    </p:set>
                                    <p:animEffect filter="fade" transition="in">
                                      <p:cBhvr>
                                        <p:cTn dur="500"/>
                                        <p:tgtEl>
                                          <p:spTgt spid="64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6">
                                            <p:txEl>
                                              <p:pRg end="7" st="7"/>
                                            </p:txEl>
                                          </p:spTgt>
                                        </p:tgtEl>
                                        <p:attrNameLst>
                                          <p:attrName>style.visibility</p:attrName>
                                        </p:attrNameLst>
                                      </p:cBhvr>
                                      <p:to>
                                        <p:strVal val="visible"/>
                                      </p:to>
                                    </p:set>
                                    <p:animEffect filter="fade" transition="in">
                                      <p:cBhvr>
                                        <p:cTn dur="500"/>
                                        <p:tgtEl>
                                          <p:spTgt spid="64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6">
                                            <p:txEl>
                                              <p:pRg end="8" st="8"/>
                                            </p:txEl>
                                          </p:spTgt>
                                        </p:tgtEl>
                                        <p:attrNameLst>
                                          <p:attrName>style.visibility</p:attrName>
                                        </p:attrNameLst>
                                      </p:cBhvr>
                                      <p:to>
                                        <p:strVal val="visible"/>
                                      </p:to>
                                    </p:set>
                                    <p:animEffect filter="fade" transition="in">
                                      <p:cBhvr>
                                        <p:cTn dur="500"/>
                                        <p:tgtEl>
                                          <p:spTgt spid="64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xEl>
                                              <p:pRg end="0" st="0"/>
                                            </p:txEl>
                                          </p:spTgt>
                                        </p:tgtEl>
                                        <p:attrNameLst>
                                          <p:attrName>style.visibility</p:attrName>
                                        </p:attrNameLst>
                                      </p:cBhvr>
                                      <p:to>
                                        <p:strVal val="visible"/>
                                      </p:to>
                                    </p:set>
                                    <p:animEffect filter="fade" transition="in">
                                      <p:cBhvr>
                                        <p:cTn dur="500"/>
                                        <p:tgtEl>
                                          <p:spTgt spid="65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2">
                                            <p:txEl>
                                              <p:pRg end="1" st="1"/>
                                            </p:txEl>
                                          </p:spTgt>
                                        </p:tgtEl>
                                        <p:attrNameLst>
                                          <p:attrName>style.visibility</p:attrName>
                                        </p:attrNameLst>
                                      </p:cBhvr>
                                      <p:to>
                                        <p:strVal val="visible"/>
                                      </p:to>
                                    </p:set>
                                    <p:animEffect filter="fade" transition="in">
                                      <p:cBhvr>
                                        <p:cTn dur="500"/>
                                        <p:tgtEl>
                                          <p:spTgt spid="65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2">
                                            <p:txEl>
                                              <p:pRg end="2" st="2"/>
                                            </p:txEl>
                                          </p:spTgt>
                                        </p:tgtEl>
                                        <p:attrNameLst>
                                          <p:attrName>style.visibility</p:attrName>
                                        </p:attrNameLst>
                                      </p:cBhvr>
                                      <p:to>
                                        <p:strVal val="visible"/>
                                      </p:to>
                                    </p:set>
                                    <p:animEffect filter="fade" transition="in">
                                      <p:cBhvr>
                                        <p:cTn dur="500"/>
                                        <p:tgtEl>
                                          <p:spTgt spid="65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2">
                                            <p:txEl>
                                              <p:pRg end="3" st="3"/>
                                            </p:txEl>
                                          </p:spTgt>
                                        </p:tgtEl>
                                        <p:attrNameLst>
                                          <p:attrName>style.visibility</p:attrName>
                                        </p:attrNameLst>
                                      </p:cBhvr>
                                      <p:to>
                                        <p:strVal val="visible"/>
                                      </p:to>
                                    </p:set>
                                    <p:animEffect filter="fade" transition="in">
                                      <p:cBhvr>
                                        <p:cTn dur="500"/>
                                        <p:tgtEl>
                                          <p:spTgt spid="65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2">
                                            <p:txEl>
                                              <p:pRg end="4" st="4"/>
                                            </p:txEl>
                                          </p:spTgt>
                                        </p:tgtEl>
                                        <p:attrNameLst>
                                          <p:attrName>style.visibility</p:attrName>
                                        </p:attrNameLst>
                                      </p:cBhvr>
                                      <p:to>
                                        <p:strVal val="visible"/>
                                      </p:to>
                                    </p:set>
                                    <p:animEffect filter="fade" transition="in">
                                      <p:cBhvr>
                                        <p:cTn dur="500"/>
                                        <p:tgtEl>
                                          <p:spTgt spid="65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2">
                                            <p:txEl>
                                              <p:pRg end="5" st="5"/>
                                            </p:txEl>
                                          </p:spTgt>
                                        </p:tgtEl>
                                        <p:attrNameLst>
                                          <p:attrName>style.visibility</p:attrName>
                                        </p:attrNameLst>
                                      </p:cBhvr>
                                      <p:to>
                                        <p:strVal val="visible"/>
                                      </p:to>
                                    </p:set>
                                    <p:animEffect filter="fade" transition="in">
                                      <p:cBhvr>
                                        <p:cTn dur="500"/>
                                        <p:tgtEl>
                                          <p:spTgt spid="65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2">
                                            <p:txEl>
                                              <p:pRg end="6" st="6"/>
                                            </p:txEl>
                                          </p:spTgt>
                                        </p:tgtEl>
                                        <p:attrNameLst>
                                          <p:attrName>style.visibility</p:attrName>
                                        </p:attrNameLst>
                                      </p:cBhvr>
                                      <p:to>
                                        <p:strVal val="visible"/>
                                      </p:to>
                                    </p:set>
                                    <p:animEffect filter="fade" transition="in">
                                      <p:cBhvr>
                                        <p:cTn dur="500"/>
                                        <p:tgtEl>
                                          <p:spTgt spid="65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2">
                                            <p:txEl>
                                              <p:pRg end="7" st="7"/>
                                            </p:txEl>
                                          </p:spTgt>
                                        </p:tgtEl>
                                        <p:attrNameLst>
                                          <p:attrName>style.visibility</p:attrName>
                                        </p:attrNameLst>
                                      </p:cBhvr>
                                      <p:to>
                                        <p:strVal val="visible"/>
                                      </p:to>
                                    </p:set>
                                    <p:animEffect filter="fade" transition="in">
                                      <p:cBhvr>
                                        <p:cTn dur="500"/>
                                        <p:tgtEl>
                                          <p:spTgt spid="65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2">
                                            <p:txEl>
                                              <p:pRg end="8" st="8"/>
                                            </p:txEl>
                                          </p:spTgt>
                                        </p:tgtEl>
                                        <p:attrNameLst>
                                          <p:attrName>style.visibility</p:attrName>
                                        </p:attrNameLst>
                                      </p:cBhvr>
                                      <p:to>
                                        <p:strVal val="visible"/>
                                      </p:to>
                                    </p:set>
                                    <p:animEffect filter="fade" transition="in">
                                      <p:cBhvr>
                                        <p:cTn dur="500"/>
                                        <p:tgtEl>
                                          <p:spTgt spid="65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0" st="0"/>
                                            </p:txEl>
                                          </p:spTgt>
                                        </p:tgtEl>
                                        <p:attrNameLst>
                                          <p:attrName>style.visibility</p:attrName>
                                        </p:attrNameLst>
                                      </p:cBhvr>
                                      <p:to>
                                        <p:strVal val="visible"/>
                                      </p:to>
                                    </p:set>
                                    <p:animEffect filter="fade" transition="in">
                                      <p:cBhvr>
                                        <p:cTn dur="500"/>
                                        <p:tgtEl>
                                          <p:spTgt spid="6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1" st="1"/>
                                            </p:txEl>
                                          </p:spTgt>
                                        </p:tgtEl>
                                        <p:attrNameLst>
                                          <p:attrName>style.visibility</p:attrName>
                                        </p:attrNameLst>
                                      </p:cBhvr>
                                      <p:to>
                                        <p:strVal val="visible"/>
                                      </p:to>
                                    </p:set>
                                    <p:animEffect filter="fade" transition="in">
                                      <p:cBhvr>
                                        <p:cTn dur="500"/>
                                        <p:tgtEl>
                                          <p:spTgt spid="6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2" st="2"/>
                                            </p:txEl>
                                          </p:spTgt>
                                        </p:tgtEl>
                                        <p:attrNameLst>
                                          <p:attrName>style.visibility</p:attrName>
                                        </p:attrNameLst>
                                      </p:cBhvr>
                                      <p:to>
                                        <p:strVal val="visible"/>
                                      </p:to>
                                    </p:set>
                                    <p:animEffect filter="fade" transition="in">
                                      <p:cBhvr>
                                        <p:cTn dur="500"/>
                                        <p:tgtEl>
                                          <p:spTgt spid="65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3" st="3"/>
                                            </p:txEl>
                                          </p:spTgt>
                                        </p:tgtEl>
                                        <p:attrNameLst>
                                          <p:attrName>style.visibility</p:attrName>
                                        </p:attrNameLst>
                                      </p:cBhvr>
                                      <p:to>
                                        <p:strVal val="visible"/>
                                      </p:to>
                                    </p:set>
                                    <p:animEffect filter="fade" transition="in">
                                      <p:cBhvr>
                                        <p:cTn dur="500"/>
                                        <p:tgtEl>
                                          <p:spTgt spid="65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4" st="4"/>
                                            </p:txEl>
                                          </p:spTgt>
                                        </p:tgtEl>
                                        <p:attrNameLst>
                                          <p:attrName>style.visibility</p:attrName>
                                        </p:attrNameLst>
                                      </p:cBhvr>
                                      <p:to>
                                        <p:strVal val="visible"/>
                                      </p:to>
                                    </p:set>
                                    <p:animEffect filter="fade" transition="in">
                                      <p:cBhvr>
                                        <p:cTn dur="500"/>
                                        <p:tgtEl>
                                          <p:spTgt spid="65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5" st="5"/>
                                            </p:txEl>
                                          </p:spTgt>
                                        </p:tgtEl>
                                        <p:attrNameLst>
                                          <p:attrName>style.visibility</p:attrName>
                                        </p:attrNameLst>
                                      </p:cBhvr>
                                      <p:to>
                                        <p:strVal val="visible"/>
                                      </p:to>
                                    </p:set>
                                    <p:animEffect filter="fade" transition="in">
                                      <p:cBhvr>
                                        <p:cTn dur="500"/>
                                        <p:tgtEl>
                                          <p:spTgt spid="65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6" st="6"/>
                                            </p:txEl>
                                          </p:spTgt>
                                        </p:tgtEl>
                                        <p:attrNameLst>
                                          <p:attrName>style.visibility</p:attrName>
                                        </p:attrNameLst>
                                      </p:cBhvr>
                                      <p:to>
                                        <p:strVal val="visible"/>
                                      </p:to>
                                    </p:set>
                                    <p:animEffect filter="fade" transition="in">
                                      <p:cBhvr>
                                        <p:cTn dur="500"/>
                                        <p:tgtEl>
                                          <p:spTgt spid="65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7" st="7"/>
                                            </p:txEl>
                                          </p:spTgt>
                                        </p:tgtEl>
                                        <p:attrNameLst>
                                          <p:attrName>style.visibility</p:attrName>
                                        </p:attrNameLst>
                                      </p:cBhvr>
                                      <p:to>
                                        <p:strVal val="visible"/>
                                      </p:to>
                                    </p:set>
                                    <p:animEffect filter="fade" transition="in">
                                      <p:cBhvr>
                                        <p:cTn dur="500"/>
                                        <p:tgtEl>
                                          <p:spTgt spid="65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8" st="8"/>
                                            </p:txEl>
                                          </p:spTgt>
                                        </p:tgtEl>
                                        <p:attrNameLst>
                                          <p:attrName>style.visibility</p:attrName>
                                        </p:attrNameLst>
                                      </p:cBhvr>
                                      <p:to>
                                        <p:strVal val="visible"/>
                                      </p:to>
                                    </p:set>
                                    <p:animEffect filter="fade" transition="in">
                                      <p:cBhvr>
                                        <p:cTn dur="500"/>
                                        <p:tgtEl>
                                          <p:spTgt spid="65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xEl>
                                              <p:pRg end="0" st="0"/>
                                            </p:txEl>
                                          </p:spTgt>
                                        </p:tgtEl>
                                        <p:attrNameLst>
                                          <p:attrName>style.visibility</p:attrName>
                                        </p:attrNameLst>
                                      </p:cBhvr>
                                      <p:to>
                                        <p:strVal val="visible"/>
                                      </p:to>
                                    </p:set>
                                    <p:animEffect filter="fade" transition="in">
                                      <p:cBhvr>
                                        <p:cTn dur="500"/>
                                        <p:tgtEl>
                                          <p:spTgt spid="6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0">
                                            <p:txEl>
                                              <p:pRg end="1" st="1"/>
                                            </p:txEl>
                                          </p:spTgt>
                                        </p:tgtEl>
                                        <p:attrNameLst>
                                          <p:attrName>style.visibility</p:attrName>
                                        </p:attrNameLst>
                                      </p:cBhvr>
                                      <p:to>
                                        <p:strVal val="visible"/>
                                      </p:to>
                                    </p:set>
                                    <p:animEffect filter="fade" transition="in">
                                      <p:cBhvr>
                                        <p:cTn dur="500"/>
                                        <p:tgtEl>
                                          <p:spTgt spid="6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0">
                                            <p:txEl>
                                              <p:pRg end="2" st="2"/>
                                            </p:txEl>
                                          </p:spTgt>
                                        </p:tgtEl>
                                        <p:attrNameLst>
                                          <p:attrName>style.visibility</p:attrName>
                                        </p:attrNameLst>
                                      </p:cBhvr>
                                      <p:to>
                                        <p:strVal val="visible"/>
                                      </p:to>
                                    </p:set>
                                    <p:animEffect filter="fade" transition="in">
                                      <p:cBhvr>
                                        <p:cTn dur="500"/>
                                        <p:tgtEl>
                                          <p:spTgt spid="6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0">
                                            <p:txEl>
                                              <p:pRg end="3" st="3"/>
                                            </p:txEl>
                                          </p:spTgt>
                                        </p:tgtEl>
                                        <p:attrNameLst>
                                          <p:attrName>style.visibility</p:attrName>
                                        </p:attrNameLst>
                                      </p:cBhvr>
                                      <p:to>
                                        <p:strVal val="visible"/>
                                      </p:to>
                                    </p:set>
                                    <p:animEffect filter="fade" transition="in">
                                      <p:cBhvr>
                                        <p:cTn dur="500"/>
                                        <p:tgtEl>
                                          <p:spTgt spid="66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0">
                                            <p:txEl>
                                              <p:pRg end="4" st="4"/>
                                            </p:txEl>
                                          </p:spTgt>
                                        </p:tgtEl>
                                        <p:attrNameLst>
                                          <p:attrName>style.visibility</p:attrName>
                                        </p:attrNameLst>
                                      </p:cBhvr>
                                      <p:to>
                                        <p:strVal val="visible"/>
                                      </p:to>
                                    </p:set>
                                    <p:animEffect filter="fade" transition="in">
                                      <p:cBhvr>
                                        <p:cTn dur="500"/>
                                        <p:tgtEl>
                                          <p:spTgt spid="66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0">
                                            <p:txEl>
                                              <p:pRg end="5" st="5"/>
                                            </p:txEl>
                                          </p:spTgt>
                                        </p:tgtEl>
                                        <p:attrNameLst>
                                          <p:attrName>style.visibility</p:attrName>
                                        </p:attrNameLst>
                                      </p:cBhvr>
                                      <p:to>
                                        <p:strVal val="visible"/>
                                      </p:to>
                                    </p:set>
                                    <p:animEffect filter="fade" transition="in">
                                      <p:cBhvr>
                                        <p:cTn dur="500"/>
                                        <p:tgtEl>
                                          <p:spTgt spid="66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0">
                                            <p:txEl>
                                              <p:pRg end="6" st="6"/>
                                            </p:txEl>
                                          </p:spTgt>
                                        </p:tgtEl>
                                        <p:attrNameLst>
                                          <p:attrName>style.visibility</p:attrName>
                                        </p:attrNameLst>
                                      </p:cBhvr>
                                      <p:to>
                                        <p:strVal val="visible"/>
                                      </p:to>
                                    </p:set>
                                    <p:animEffect filter="fade" transition="in">
                                      <p:cBhvr>
                                        <p:cTn dur="500"/>
                                        <p:tgtEl>
                                          <p:spTgt spid="66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0">
                                            <p:txEl>
                                              <p:pRg end="7" st="7"/>
                                            </p:txEl>
                                          </p:spTgt>
                                        </p:tgtEl>
                                        <p:attrNameLst>
                                          <p:attrName>style.visibility</p:attrName>
                                        </p:attrNameLst>
                                      </p:cBhvr>
                                      <p:to>
                                        <p:strVal val="visible"/>
                                      </p:to>
                                    </p:set>
                                    <p:animEffect filter="fade" transition="in">
                                      <p:cBhvr>
                                        <p:cTn dur="500"/>
                                        <p:tgtEl>
                                          <p:spTgt spid="66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0">
                                            <p:txEl>
                                              <p:pRg end="8" st="8"/>
                                            </p:txEl>
                                          </p:spTgt>
                                        </p:tgtEl>
                                        <p:attrNameLst>
                                          <p:attrName>style.visibility</p:attrName>
                                        </p:attrNameLst>
                                      </p:cBhvr>
                                      <p:to>
                                        <p:strVal val="visible"/>
                                      </p:to>
                                    </p:set>
                                    <p:animEffect filter="fade" transition="in">
                                      <p:cBhvr>
                                        <p:cTn dur="500"/>
                                        <p:tgtEl>
                                          <p:spTgt spid="66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xEl>
                                              <p:pRg end="0" st="0"/>
                                            </p:txEl>
                                          </p:spTgt>
                                        </p:tgtEl>
                                        <p:attrNameLst>
                                          <p:attrName>style.visibility</p:attrName>
                                        </p:attrNameLst>
                                      </p:cBhvr>
                                      <p:to>
                                        <p:strVal val="visible"/>
                                      </p:to>
                                    </p:set>
                                    <p:animEffect filter="fade" transition="in">
                                      <p:cBhvr>
                                        <p:cTn dur="500"/>
                                        <p:tgtEl>
                                          <p:spTgt spid="66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6">
                                            <p:txEl>
                                              <p:pRg end="1" st="1"/>
                                            </p:txEl>
                                          </p:spTgt>
                                        </p:tgtEl>
                                        <p:attrNameLst>
                                          <p:attrName>style.visibility</p:attrName>
                                        </p:attrNameLst>
                                      </p:cBhvr>
                                      <p:to>
                                        <p:strVal val="visible"/>
                                      </p:to>
                                    </p:set>
                                    <p:animEffect filter="fade" transition="in">
                                      <p:cBhvr>
                                        <p:cTn dur="500"/>
                                        <p:tgtEl>
                                          <p:spTgt spid="66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6">
                                            <p:txEl>
                                              <p:pRg end="2" st="2"/>
                                            </p:txEl>
                                          </p:spTgt>
                                        </p:tgtEl>
                                        <p:attrNameLst>
                                          <p:attrName>style.visibility</p:attrName>
                                        </p:attrNameLst>
                                      </p:cBhvr>
                                      <p:to>
                                        <p:strVal val="visible"/>
                                      </p:to>
                                    </p:set>
                                    <p:animEffect filter="fade" transition="in">
                                      <p:cBhvr>
                                        <p:cTn dur="500"/>
                                        <p:tgtEl>
                                          <p:spTgt spid="66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6">
                                            <p:txEl>
                                              <p:pRg end="3" st="3"/>
                                            </p:txEl>
                                          </p:spTgt>
                                        </p:tgtEl>
                                        <p:attrNameLst>
                                          <p:attrName>style.visibility</p:attrName>
                                        </p:attrNameLst>
                                      </p:cBhvr>
                                      <p:to>
                                        <p:strVal val="visible"/>
                                      </p:to>
                                    </p:set>
                                    <p:animEffect filter="fade" transition="in">
                                      <p:cBhvr>
                                        <p:cTn dur="500"/>
                                        <p:tgtEl>
                                          <p:spTgt spid="66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6">
                                            <p:txEl>
                                              <p:pRg end="4" st="4"/>
                                            </p:txEl>
                                          </p:spTgt>
                                        </p:tgtEl>
                                        <p:attrNameLst>
                                          <p:attrName>style.visibility</p:attrName>
                                        </p:attrNameLst>
                                      </p:cBhvr>
                                      <p:to>
                                        <p:strVal val="visible"/>
                                      </p:to>
                                    </p:set>
                                    <p:animEffect filter="fade" transition="in">
                                      <p:cBhvr>
                                        <p:cTn dur="500"/>
                                        <p:tgtEl>
                                          <p:spTgt spid="66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6">
                                            <p:txEl>
                                              <p:pRg end="5" st="5"/>
                                            </p:txEl>
                                          </p:spTgt>
                                        </p:tgtEl>
                                        <p:attrNameLst>
                                          <p:attrName>style.visibility</p:attrName>
                                        </p:attrNameLst>
                                      </p:cBhvr>
                                      <p:to>
                                        <p:strVal val="visible"/>
                                      </p:to>
                                    </p:set>
                                    <p:animEffect filter="fade" transition="in">
                                      <p:cBhvr>
                                        <p:cTn dur="500"/>
                                        <p:tgtEl>
                                          <p:spTgt spid="66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6">
                                            <p:txEl>
                                              <p:pRg end="6" st="6"/>
                                            </p:txEl>
                                          </p:spTgt>
                                        </p:tgtEl>
                                        <p:attrNameLst>
                                          <p:attrName>style.visibility</p:attrName>
                                        </p:attrNameLst>
                                      </p:cBhvr>
                                      <p:to>
                                        <p:strVal val="visible"/>
                                      </p:to>
                                    </p:set>
                                    <p:animEffect filter="fade" transition="in">
                                      <p:cBhvr>
                                        <p:cTn dur="500"/>
                                        <p:tgtEl>
                                          <p:spTgt spid="66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6">
                                            <p:txEl>
                                              <p:pRg end="7" st="7"/>
                                            </p:txEl>
                                          </p:spTgt>
                                        </p:tgtEl>
                                        <p:attrNameLst>
                                          <p:attrName>style.visibility</p:attrName>
                                        </p:attrNameLst>
                                      </p:cBhvr>
                                      <p:to>
                                        <p:strVal val="visible"/>
                                      </p:to>
                                    </p:set>
                                    <p:animEffect filter="fade" transition="in">
                                      <p:cBhvr>
                                        <p:cTn dur="500"/>
                                        <p:tgtEl>
                                          <p:spTgt spid="66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6">
                                            <p:txEl>
                                              <p:pRg end="8" st="8"/>
                                            </p:txEl>
                                          </p:spTgt>
                                        </p:tgtEl>
                                        <p:attrNameLst>
                                          <p:attrName>style.visibility</p:attrName>
                                        </p:attrNameLst>
                                      </p:cBhvr>
                                      <p:to>
                                        <p:strVal val="visible"/>
                                      </p:to>
                                    </p:set>
                                    <p:animEffect filter="fade" transition="in">
                                      <p:cBhvr>
                                        <p:cTn dur="500"/>
                                        <p:tgtEl>
                                          <p:spTgt spid="66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7">
                                            <p:txEl>
                                              <p:pRg end="0" st="0"/>
                                            </p:txEl>
                                          </p:spTgt>
                                        </p:tgtEl>
                                        <p:attrNameLst>
                                          <p:attrName>style.visibility</p:attrName>
                                        </p:attrNameLst>
                                      </p:cBhvr>
                                      <p:to>
                                        <p:strVal val="visible"/>
                                      </p:to>
                                    </p:set>
                                    <p:animEffect filter="fade" transition="in">
                                      <p:cBhvr>
                                        <p:cTn dur="500"/>
                                        <p:tgtEl>
                                          <p:spTgt spid="66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7">
                                            <p:txEl>
                                              <p:pRg end="1" st="1"/>
                                            </p:txEl>
                                          </p:spTgt>
                                        </p:tgtEl>
                                        <p:attrNameLst>
                                          <p:attrName>style.visibility</p:attrName>
                                        </p:attrNameLst>
                                      </p:cBhvr>
                                      <p:to>
                                        <p:strVal val="visible"/>
                                      </p:to>
                                    </p:set>
                                    <p:animEffect filter="fade" transition="in">
                                      <p:cBhvr>
                                        <p:cTn dur="500"/>
                                        <p:tgtEl>
                                          <p:spTgt spid="66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7">
                                            <p:txEl>
                                              <p:pRg end="2" st="2"/>
                                            </p:txEl>
                                          </p:spTgt>
                                        </p:tgtEl>
                                        <p:attrNameLst>
                                          <p:attrName>style.visibility</p:attrName>
                                        </p:attrNameLst>
                                      </p:cBhvr>
                                      <p:to>
                                        <p:strVal val="visible"/>
                                      </p:to>
                                    </p:set>
                                    <p:animEffect filter="fade" transition="in">
                                      <p:cBhvr>
                                        <p:cTn dur="500"/>
                                        <p:tgtEl>
                                          <p:spTgt spid="66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7">
                                            <p:txEl>
                                              <p:pRg end="3" st="3"/>
                                            </p:txEl>
                                          </p:spTgt>
                                        </p:tgtEl>
                                        <p:attrNameLst>
                                          <p:attrName>style.visibility</p:attrName>
                                        </p:attrNameLst>
                                      </p:cBhvr>
                                      <p:to>
                                        <p:strVal val="visible"/>
                                      </p:to>
                                    </p:set>
                                    <p:animEffect filter="fade" transition="in">
                                      <p:cBhvr>
                                        <p:cTn dur="500"/>
                                        <p:tgtEl>
                                          <p:spTgt spid="66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7">
                                            <p:txEl>
                                              <p:pRg end="4" st="4"/>
                                            </p:txEl>
                                          </p:spTgt>
                                        </p:tgtEl>
                                        <p:attrNameLst>
                                          <p:attrName>style.visibility</p:attrName>
                                        </p:attrNameLst>
                                      </p:cBhvr>
                                      <p:to>
                                        <p:strVal val="visible"/>
                                      </p:to>
                                    </p:set>
                                    <p:animEffect filter="fade" transition="in">
                                      <p:cBhvr>
                                        <p:cTn dur="500"/>
                                        <p:tgtEl>
                                          <p:spTgt spid="66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7">
                                            <p:txEl>
                                              <p:pRg end="5" st="5"/>
                                            </p:txEl>
                                          </p:spTgt>
                                        </p:tgtEl>
                                        <p:attrNameLst>
                                          <p:attrName>style.visibility</p:attrName>
                                        </p:attrNameLst>
                                      </p:cBhvr>
                                      <p:to>
                                        <p:strVal val="visible"/>
                                      </p:to>
                                    </p:set>
                                    <p:animEffect filter="fade" transition="in">
                                      <p:cBhvr>
                                        <p:cTn dur="500"/>
                                        <p:tgtEl>
                                          <p:spTgt spid="66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7">
                                            <p:txEl>
                                              <p:pRg end="6" st="6"/>
                                            </p:txEl>
                                          </p:spTgt>
                                        </p:tgtEl>
                                        <p:attrNameLst>
                                          <p:attrName>style.visibility</p:attrName>
                                        </p:attrNameLst>
                                      </p:cBhvr>
                                      <p:to>
                                        <p:strVal val="visible"/>
                                      </p:to>
                                    </p:set>
                                    <p:animEffect filter="fade" transition="in">
                                      <p:cBhvr>
                                        <p:cTn dur="500"/>
                                        <p:tgtEl>
                                          <p:spTgt spid="66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7">
                                            <p:txEl>
                                              <p:pRg end="7" st="7"/>
                                            </p:txEl>
                                          </p:spTgt>
                                        </p:tgtEl>
                                        <p:attrNameLst>
                                          <p:attrName>style.visibility</p:attrName>
                                        </p:attrNameLst>
                                      </p:cBhvr>
                                      <p:to>
                                        <p:strVal val="visible"/>
                                      </p:to>
                                    </p:set>
                                    <p:animEffect filter="fade" transition="in">
                                      <p:cBhvr>
                                        <p:cTn dur="500"/>
                                        <p:tgtEl>
                                          <p:spTgt spid="66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67">
                                            <p:txEl>
                                              <p:pRg end="8" st="8"/>
                                            </p:txEl>
                                          </p:spTgt>
                                        </p:tgtEl>
                                        <p:attrNameLst>
                                          <p:attrName>style.visibility</p:attrName>
                                        </p:attrNameLst>
                                      </p:cBhvr>
                                      <p:to>
                                        <p:strVal val="visible"/>
                                      </p:to>
                                    </p:set>
                                    <p:animEffect filter="fade" transition="in">
                                      <p:cBhvr>
                                        <p:cTn dur="500"/>
                                        <p:tgtEl>
                                          <p:spTgt spid="66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Comparison_RowColumn">
  <p:cSld name="Content_Comparison_RowColumn">
    <p:spTree>
      <p:nvGrpSpPr>
        <p:cNvPr id="668" name="Shape 668"/>
        <p:cNvGrpSpPr/>
        <p:nvPr/>
      </p:nvGrpSpPr>
      <p:grpSpPr>
        <a:xfrm>
          <a:off x="0" y="0"/>
          <a:ext cx="0" cy="0"/>
          <a:chOff x="0" y="0"/>
          <a:chExt cx="0" cy="0"/>
        </a:xfrm>
      </p:grpSpPr>
      <p:sp>
        <p:nvSpPr>
          <p:cNvPr id="669" name="Google Shape;669;p79"/>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670" name="Google Shape;670;p79"/>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1" name="Google Shape;671;p79"/>
          <p:cNvSpPr/>
          <p:nvPr/>
        </p:nvSpPr>
        <p:spPr>
          <a:xfrm>
            <a:off x="1259958" y="1634764"/>
            <a:ext cx="7416300" cy="2950500"/>
          </a:xfrm>
          <a:prstGeom prst="roundRect">
            <a:avLst>
              <a:gd fmla="val 3411"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72" name="Google Shape;672;p79"/>
          <p:cNvSpPr/>
          <p:nvPr/>
        </p:nvSpPr>
        <p:spPr>
          <a:xfrm>
            <a:off x="294434" y="1634324"/>
            <a:ext cx="909600" cy="444600"/>
          </a:xfrm>
          <a:prstGeom prst="roundRect">
            <a:avLst>
              <a:gd fmla="val 1772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73" name="Google Shape;673;p79"/>
          <p:cNvSpPr/>
          <p:nvPr/>
        </p:nvSpPr>
        <p:spPr>
          <a:xfrm>
            <a:off x="294434" y="2135523"/>
            <a:ext cx="909600" cy="444600"/>
          </a:xfrm>
          <a:prstGeom prst="roundRect">
            <a:avLst>
              <a:gd fmla="val 17727" name="adj"/>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74" name="Google Shape;674;p79"/>
          <p:cNvSpPr/>
          <p:nvPr/>
        </p:nvSpPr>
        <p:spPr>
          <a:xfrm>
            <a:off x="294434" y="2636722"/>
            <a:ext cx="909600" cy="444600"/>
          </a:xfrm>
          <a:prstGeom prst="roundRect">
            <a:avLst>
              <a:gd fmla="val 17727" name="adj"/>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75" name="Google Shape;675;p79"/>
          <p:cNvSpPr/>
          <p:nvPr/>
        </p:nvSpPr>
        <p:spPr>
          <a:xfrm>
            <a:off x="294434" y="3137921"/>
            <a:ext cx="909600" cy="444600"/>
          </a:xfrm>
          <a:prstGeom prst="roundRect">
            <a:avLst>
              <a:gd fmla="val 17727" name="adj"/>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76" name="Google Shape;676;p79"/>
          <p:cNvSpPr/>
          <p:nvPr/>
        </p:nvSpPr>
        <p:spPr>
          <a:xfrm>
            <a:off x="294434" y="3639120"/>
            <a:ext cx="909600" cy="444600"/>
          </a:xfrm>
          <a:prstGeom prst="roundRect">
            <a:avLst>
              <a:gd fmla="val 1772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77" name="Google Shape;677;p79"/>
          <p:cNvSpPr/>
          <p:nvPr/>
        </p:nvSpPr>
        <p:spPr>
          <a:xfrm>
            <a:off x="294434" y="4140319"/>
            <a:ext cx="909600" cy="444600"/>
          </a:xfrm>
          <a:prstGeom prst="roundRect">
            <a:avLst>
              <a:gd fmla="val 17727" name="adj"/>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78" name="Google Shape;678;p79"/>
          <p:cNvSpPr/>
          <p:nvPr/>
        </p:nvSpPr>
        <p:spPr>
          <a:xfrm>
            <a:off x="1259958" y="1146104"/>
            <a:ext cx="1006500" cy="444600"/>
          </a:xfrm>
          <a:prstGeom prst="roundRect">
            <a:avLst>
              <a:gd fmla="val 1772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79" name="Google Shape;679;p79"/>
          <p:cNvSpPr/>
          <p:nvPr/>
        </p:nvSpPr>
        <p:spPr>
          <a:xfrm>
            <a:off x="2328239" y="1146103"/>
            <a:ext cx="1006500" cy="444600"/>
          </a:xfrm>
          <a:prstGeom prst="roundRect">
            <a:avLst>
              <a:gd fmla="val 17727" name="adj"/>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80" name="Google Shape;680;p79"/>
          <p:cNvSpPr/>
          <p:nvPr/>
        </p:nvSpPr>
        <p:spPr>
          <a:xfrm>
            <a:off x="3396521" y="1146103"/>
            <a:ext cx="1006500" cy="444600"/>
          </a:xfrm>
          <a:prstGeom prst="roundRect">
            <a:avLst>
              <a:gd fmla="val 17727" name="adj"/>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81" name="Google Shape;681;p79"/>
          <p:cNvSpPr/>
          <p:nvPr/>
        </p:nvSpPr>
        <p:spPr>
          <a:xfrm>
            <a:off x="4464802" y="1146103"/>
            <a:ext cx="1006500" cy="444600"/>
          </a:xfrm>
          <a:prstGeom prst="roundRect">
            <a:avLst>
              <a:gd fmla="val 17727" name="adj"/>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82" name="Google Shape;682;p79"/>
          <p:cNvSpPr/>
          <p:nvPr/>
        </p:nvSpPr>
        <p:spPr>
          <a:xfrm>
            <a:off x="5533084" y="1146103"/>
            <a:ext cx="1006500" cy="444600"/>
          </a:xfrm>
          <a:prstGeom prst="roundRect">
            <a:avLst>
              <a:gd fmla="val 1772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83" name="Google Shape;683;p79"/>
          <p:cNvSpPr/>
          <p:nvPr/>
        </p:nvSpPr>
        <p:spPr>
          <a:xfrm>
            <a:off x="6601365" y="1146103"/>
            <a:ext cx="1006500" cy="444600"/>
          </a:xfrm>
          <a:prstGeom prst="roundRect">
            <a:avLst>
              <a:gd fmla="val 17727" name="adj"/>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84" name="Google Shape;684;p79"/>
          <p:cNvSpPr/>
          <p:nvPr/>
        </p:nvSpPr>
        <p:spPr>
          <a:xfrm>
            <a:off x="7669646" y="1146103"/>
            <a:ext cx="1006500" cy="444600"/>
          </a:xfrm>
          <a:prstGeom prst="roundRect">
            <a:avLst>
              <a:gd fmla="val 17727" name="adj"/>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85" name="Google Shape;685;p79"/>
          <p:cNvSpPr txBox="1"/>
          <p:nvPr>
            <p:ph idx="1" type="body"/>
          </p:nvPr>
        </p:nvSpPr>
        <p:spPr>
          <a:xfrm>
            <a:off x="294085" y="1634729"/>
            <a:ext cx="9096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6" name="Google Shape;686;p79"/>
          <p:cNvSpPr txBox="1"/>
          <p:nvPr>
            <p:ph idx="2" type="body"/>
          </p:nvPr>
        </p:nvSpPr>
        <p:spPr>
          <a:xfrm>
            <a:off x="294085" y="2143595"/>
            <a:ext cx="9096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7" name="Google Shape;687;p79"/>
          <p:cNvSpPr txBox="1"/>
          <p:nvPr>
            <p:ph idx="3" type="body"/>
          </p:nvPr>
        </p:nvSpPr>
        <p:spPr>
          <a:xfrm>
            <a:off x="294085" y="2652461"/>
            <a:ext cx="9096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8" name="Google Shape;688;p79"/>
          <p:cNvSpPr txBox="1"/>
          <p:nvPr>
            <p:ph idx="4" type="body"/>
          </p:nvPr>
        </p:nvSpPr>
        <p:spPr>
          <a:xfrm>
            <a:off x="294085" y="3137483"/>
            <a:ext cx="9096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9" name="Google Shape;689;p79"/>
          <p:cNvSpPr txBox="1"/>
          <p:nvPr>
            <p:ph idx="5" type="body"/>
          </p:nvPr>
        </p:nvSpPr>
        <p:spPr>
          <a:xfrm>
            <a:off x="294085" y="3628835"/>
            <a:ext cx="9096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0" name="Google Shape;690;p79"/>
          <p:cNvSpPr txBox="1"/>
          <p:nvPr>
            <p:ph idx="6" type="body"/>
          </p:nvPr>
        </p:nvSpPr>
        <p:spPr>
          <a:xfrm>
            <a:off x="294085" y="4140319"/>
            <a:ext cx="9096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1" name="Google Shape;691;p79"/>
          <p:cNvSpPr txBox="1"/>
          <p:nvPr>
            <p:ph idx="7" type="body"/>
          </p:nvPr>
        </p:nvSpPr>
        <p:spPr>
          <a:xfrm>
            <a:off x="1259681" y="1145902"/>
            <a:ext cx="10065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2" name="Google Shape;692;p79"/>
          <p:cNvSpPr txBox="1"/>
          <p:nvPr>
            <p:ph idx="8" type="body"/>
          </p:nvPr>
        </p:nvSpPr>
        <p:spPr>
          <a:xfrm>
            <a:off x="2327963" y="1145902"/>
            <a:ext cx="10065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3" name="Google Shape;693;p79"/>
          <p:cNvSpPr txBox="1"/>
          <p:nvPr>
            <p:ph idx="9" type="body"/>
          </p:nvPr>
        </p:nvSpPr>
        <p:spPr>
          <a:xfrm>
            <a:off x="3396244" y="1145902"/>
            <a:ext cx="10065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4" name="Google Shape;694;p79"/>
          <p:cNvSpPr txBox="1"/>
          <p:nvPr>
            <p:ph idx="13" type="body"/>
          </p:nvPr>
        </p:nvSpPr>
        <p:spPr>
          <a:xfrm>
            <a:off x="4464525" y="1145902"/>
            <a:ext cx="10065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5" name="Google Shape;695;p79"/>
          <p:cNvSpPr txBox="1"/>
          <p:nvPr>
            <p:ph idx="14" type="body"/>
          </p:nvPr>
        </p:nvSpPr>
        <p:spPr>
          <a:xfrm>
            <a:off x="5532806" y="1145902"/>
            <a:ext cx="10065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6" name="Google Shape;696;p79"/>
          <p:cNvSpPr txBox="1"/>
          <p:nvPr>
            <p:ph idx="15" type="body"/>
          </p:nvPr>
        </p:nvSpPr>
        <p:spPr>
          <a:xfrm>
            <a:off x="6601088" y="1145902"/>
            <a:ext cx="10065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7" name="Google Shape;697;p79"/>
          <p:cNvSpPr txBox="1"/>
          <p:nvPr>
            <p:ph idx="16" type="body"/>
          </p:nvPr>
        </p:nvSpPr>
        <p:spPr>
          <a:xfrm>
            <a:off x="7669369" y="1145902"/>
            <a:ext cx="1006500" cy="4440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sz="1400"/>
            </a:lvl2pPr>
            <a:lvl3pPr indent="-317500" lvl="2" marL="1371600" rtl="0" algn="l">
              <a:lnSpc>
                <a:spcPct val="90000"/>
              </a:lnSpc>
              <a:spcBef>
                <a:spcPts val="400"/>
              </a:spcBef>
              <a:spcAft>
                <a:spcPts val="0"/>
              </a:spcAft>
              <a:buClr>
                <a:schemeClr val="dk1"/>
              </a:buClr>
              <a:buSzPts val="1400"/>
              <a:buChar char="•"/>
              <a:defRPr sz="1400"/>
            </a:lvl3pPr>
            <a:lvl4pPr indent="-317500" lvl="3" marL="1828800" rtl="0" algn="l">
              <a:lnSpc>
                <a:spcPct val="90000"/>
              </a:lnSpc>
              <a:spcBef>
                <a:spcPts val="400"/>
              </a:spcBef>
              <a:spcAft>
                <a:spcPts val="0"/>
              </a:spcAft>
              <a:buClr>
                <a:schemeClr val="dk1"/>
              </a:buClr>
              <a:buSzPts val="1400"/>
              <a:buChar char="•"/>
              <a:defRPr sz="1400"/>
            </a:lvl4pPr>
            <a:lvl5pPr indent="-317500" lvl="4" marL="2286000" rtl="0" algn="l">
              <a:lnSpc>
                <a:spcPct val="90000"/>
              </a:lnSpc>
              <a:spcBef>
                <a:spcPts val="400"/>
              </a:spcBef>
              <a:spcAft>
                <a:spcPts val="0"/>
              </a:spcAft>
              <a:buClr>
                <a:schemeClr val="dk1"/>
              </a:buClr>
              <a:buSzPts val="1400"/>
              <a:buChar char="•"/>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500"/>
                                        <p:tgtEl>
                                          <p:spTgt spid="672"/>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500"/>
                                        <p:tgtEl>
                                          <p:spTgt spid="673"/>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500"/>
                                        <p:tgtEl>
                                          <p:spTgt spid="674"/>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500"/>
                                        <p:tgtEl>
                                          <p:spTgt spid="675"/>
                                        </p:tgtEl>
                                      </p:cBhvr>
                                    </p:animEffect>
                                  </p:childTnLst>
                                </p:cTn>
                              </p:par>
                            </p:childTnLst>
                          </p:cTn>
                        </p:par>
                        <p:par>
                          <p:cTn fill="hold">
                            <p:stCondLst>
                              <p:cond delay="2001"/>
                            </p:stCondLst>
                            <p:childTnLst>
                              <p:par>
                                <p:cTn fill="hold" nodeType="after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500"/>
                                        <p:tgtEl>
                                          <p:spTgt spid="676"/>
                                        </p:tgtEl>
                                      </p:cBhvr>
                                    </p:animEffect>
                                  </p:childTnLst>
                                </p:cTn>
                              </p:par>
                            </p:childTnLst>
                          </p:cTn>
                        </p:par>
                        <p:par>
                          <p:cTn fill="hold">
                            <p:stCondLst>
                              <p:cond delay="2501"/>
                            </p:stCondLst>
                            <p:childTnLst>
                              <p:par>
                                <p:cTn fill="hold" nodeType="after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500"/>
                                        <p:tgtEl>
                                          <p:spTgt spid="677"/>
                                        </p:tgtEl>
                                      </p:cBhvr>
                                    </p:animEffect>
                                  </p:childTnLst>
                                </p:cTn>
                              </p:par>
                            </p:childTnLst>
                          </p:cTn>
                        </p:par>
                        <p:par>
                          <p:cTn fill="hold">
                            <p:stCondLst>
                              <p:cond delay="3001"/>
                            </p:stCondLst>
                            <p:childTnLst>
                              <p:par>
                                <p:cTn fill="hold" nodeType="afterEffect" presetClass="entr" presetID="10" presetSubtype="0">
                                  <p:stCondLst>
                                    <p:cond delay="0"/>
                                  </p:stCondLst>
                                  <p:childTnLst>
                                    <p:set>
                                      <p:cBhvr>
                                        <p:cTn dur="1" fill="hold">
                                          <p:stCondLst>
                                            <p:cond delay="0"/>
                                          </p:stCondLst>
                                        </p:cTn>
                                        <p:tgtEl>
                                          <p:spTgt spid="685">
                                            <p:txEl>
                                              <p:pRg end="0" st="0"/>
                                            </p:txEl>
                                          </p:spTgt>
                                        </p:tgtEl>
                                        <p:attrNameLst>
                                          <p:attrName>style.visibility</p:attrName>
                                        </p:attrNameLst>
                                      </p:cBhvr>
                                      <p:to>
                                        <p:strVal val="visible"/>
                                      </p:to>
                                    </p:set>
                                    <p:animEffect filter="fade" transition="in">
                                      <p:cBhvr>
                                        <p:cTn dur="500"/>
                                        <p:tgtEl>
                                          <p:spTgt spid="685">
                                            <p:txEl>
                                              <p:pRg end="0" st="0"/>
                                            </p:txEl>
                                          </p:spTgt>
                                        </p:tgtEl>
                                      </p:cBhvr>
                                    </p:animEffect>
                                  </p:childTnLst>
                                </p:cTn>
                              </p:par>
                            </p:childTnLst>
                          </p:cTn>
                        </p:par>
                        <p:par>
                          <p:cTn fill="hold">
                            <p:stCondLst>
                              <p:cond delay="3501"/>
                            </p:stCondLst>
                            <p:childTnLst>
                              <p:par>
                                <p:cTn fill="hold" nodeType="afterEffect" presetClass="entr" presetID="10" presetSubtype="0">
                                  <p:stCondLst>
                                    <p:cond delay="0"/>
                                  </p:stCondLst>
                                  <p:childTnLst>
                                    <p:set>
                                      <p:cBhvr>
                                        <p:cTn dur="1" fill="hold">
                                          <p:stCondLst>
                                            <p:cond delay="0"/>
                                          </p:stCondLst>
                                        </p:cTn>
                                        <p:tgtEl>
                                          <p:spTgt spid="685">
                                            <p:txEl>
                                              <p:pRg end="1" st="1"/>
                                            </p:txEl>
                                          </p:spTgt>
                                        </p:tgtEl>
                                        <p:attrNameLst>
                                          <p:attrName>style.visibility</p:attrName>
                                        </p:attrNameLst>
                                      </p:cBhvr>
                                      <p:to>
                                        <p:strVal val="visible"/>
                                      </p:to>
                                    </p:set>
                                    <p:animEffect filter="fade" transition="in">
                                      <p:cBhvr>
                                        <p:cTn dur="500"/>
                                        <p:tgtEl>
                                          <p:spTgt spid="685">
                                            <p:txEl>
                                              <p:pRg end="1" st="1"/>
                                            </p:txEl>
                                          </p:spTgt>
                                        </p:tgtEl>
                                      </p:cBhvr>
                                    </p:animEffect>
                                  </p:childTnLst>
                                </p:cTn>
                              </p:par>
                            </p:childTnLst>
                          </p:cTn>
                        </p:par>
                        <p:par>
                          <p:cTn fill="hold">
                            <p:stCondLst>
                              <p:cond delay="4001"/>
                            </p:stCondLst>
                            <p:childTnLst>
                              <p:par>
                                <p:cTn fill="hold" nodeType="afterEffect" presetClass="entr" presetID="10" presetSubtype="0">
                                  <p:stCondLst>
                                    <p:cond delay="0"/>
                                  </p:stCondLst>
                                  <p:childTnLst>
                                    <p:set>
                                      <p:cBhvr>
                                        <p:cTn dur="1" fill="hold">
                                          <p:stCondLst>
                                            <p:cond delay="0"/>
                                          </p:stCondLst>
                                        </p:cTn>
                                        <p:tgtEl>
                                          <p:spTgt spid="685">
                                            <p:txEl>
                                              <p:pRg end="2" st="2"/>
                                            </p:txEl>
                                          </p:spTgt>
                                        </p:tgtEl>
                                        <p:attrNameLst>
                                          <p:attrName>style.visibility</p:attrName>
                                        </p:attrNameLst>
                                      </p:cBhvr>
                                      <p:to>
                                        <p:strVal val="visible"/>
                                      </p:to>
                                    </p:set>
                                    <p:animEffect filter="fade" transition="in">
                                      <p:cBhvr>
                                        <p:cTn dur="500"/>
                                        <p:tgtEl>
                                          <p:spTgt spid="685">
                                            <p:txEl>
                                              <p:pRg end="2" st="2"/>
                                            </p:txEl>
                                          </p:spTgt>
                                        </p:tgtEl>
                                      </p:cBhvr>
                                    </p:animEffect>
                                  </p:childTnLst>
                                </p:cTn>
                              </p:par>
                            </p:childTnLst>
                          </p:cTn>
                        </p:par>
                        <p:par>
                          <p:cTn fill="hold">
                            <p:stCondLst>
                              <p:cond delay="4501"/>
                            </p:stCondLst>
                            <p:childTnLst>
                              <p:par>
                                <p:cTn fill="hold" nodeType="afterEffect" presetClass="entr" presetID="10" presetSubtype="0">
                                  <p:stCondLst>
                                    <p:cond delay="0"/>
                                  </p:stCondLst>
                                  <p:childTnLst>
                                    <p:set>
                                      <p:cBhvr>
                                        <p:cTn dur="1" fill="hold">
                                          <p:stCondLst>
                                            <p:cond delay="0"/>
                                          </p:stCondLst>
                                        </p:cTn>
                                        <p:tgtEl>
                                          <p:spTgt spid="685">
                                            <p:txEl>
                                              <p:pRg end="3" st="3"/>
                                            </p:txEl>
                                          </p:spTgt>
                                        </p:tgtEl>
                                        <p:attrNameLst>
                                          <p:attrName>style.visibility</p:attrName>
                                        </p:attrNameLst>
                                      </p:cBhvr>
                                      <p:to>
                                        <p:strVal val="visible"/>
                                      </p:to>
                                    </p:set>
                                    <p:animEffect filter="fade" transition="in">
                                      <p:cBhvr>
                                        <p:cTn dur="500"/>
                                        <p:tgtEl>
                                          <p:spTgt spid="685">
                                            <p:txEl>
                                              <p:pRg end="3" st="3"/>
                                            </p:txEl>
                                          </p:spTgt>
                                        </p:tgtEl>
                                      </p:cBhvr>
                                    </p:animEffect>
                                  </p:childTnLst>
                                </p:cTn>
                              </p:par>
                            </p:childTnLst>
                          </p:cTn>
                        </p:par>
                        <p:par>
                          <p:cTn fill="hold">
                            <p:stCondLst>
                              <p:cond delay="5001"/>
                            </p:stCondLst>
                            <p:childTnLst>
                              <p:par>
                                <p:cTn fill="hold" nodeType="afterEffect" presetClass="entr" presetID="10" presetSubtype="0">
                                  <p:stCondLst>
                                    <p:cond delay="0"/>
                                  </p:stCondLst>
                                  <p:childTnLst>
                                    <p:set>
                                      <p:cBhvr>
                                        <p:cTn dur="1" fill="hold">
                                          <p:stCondLst>
                                            <p:cond delay="0"/>
                                          </p:stCondLst>
                                        </p:cTn>
                                        <p:tgtEl>
                                          <p:spTgt spid="685">
                                            <p:txEl>
                                              <p:pRg end="4" st="4"/>
                                            </p:txEl>
                                          </p:spTgt>
                                        </p:tgtEl>
                                        <p:attrNameLst>
                                          <p:attrName>style.visibility</p:attrName>
                                        </p:attrNameLst>
                                      </p:cBhvr>
                                      <p:to>
                                        <p:strVal val="visible"/>
                                      </p:to>
                                    </p:set>
                                    <p:animEffect filter="fade" transition="in">
                                      <p:cBhvr>
                                        <p:cTn dur="500"/>
                                        <p:tgtEl>
                                          <p:spTgt spid="685">
                                            <p:txEl>
                                              <p:pRg end="4" st="4"/>
                                            </p:txEl>
                                          </p:spTgt>
                                        </p:tgtEl>
                                      </p:cBhvr>
                                    </p:animEffect>
                                  </p:childTnLst>
                                </p:cTn>
                              </p:par>
                            </p:childTnLst>
                          </p:cTn>
                        </p:par>
                        <p:par>
                          <p:cTn fill="hold">
                            <p:stCondLst>
                              <p:cond delay="5501"/>
                            </p:stCondLst>
                            <p:childTnLst>
                              <p:par>
                                <p:cTn fill="hold" nodeType="afterEffect" presetClass="entr" presetID="10" presetSubtype="0">
                                  <p:stCondLst>
                                    <p:cond delay="0"/>
                                  </p:stCondLst>
                                  <p:childTnLst>
                                    <p:set>
                                      <p:cBhvr>
                                        <p:cTn dur="1" fill="hold">
                                          <p:stCondLst>
                                            <p:cond delay="0"/>
                                          </p:stCondLst>
                                        </p:cTn>
                                        <p:tgtEl>
                                          <p:spTgt spid="685">
                                            <p:txEl>
                                              <p:pRg end="5" st="5"/>
                                            </p:txEl>
                                          </p:spTgt>
                                        </p:tgtEl>
                                        <p:attrNameLst>
                                          <p:attrName>style.visibility</p:attrName>
                                        </p:attrNameLst>
                                      </p:cBhvr>
                                      <p:to>
                                        <p:strVal val="visible"/>
                                      </p:to>
                                    </p:set>
                                    <p:animEffect filter="fade" transition="in">
                                      <p:cBhvr>
                                        <p:cTn dur="500"/>
                                        <p:tgtEl>
                                          <p:spTgt spid="685">
                                            <p:txEl>
                                              <p:pRg end="5" st="5"/>
                                            </p:txEl>
                                          </p:spTgt>
                                        </p:tgtEl>
                                      </p:cBhvr>
                                    </p:animEffect>
                                  </p:childTnLst>
                                </p:cTn>
                              </p:par>
                            </p:childTnLst>
                          </p:cTn>
                        </p:par>
                        <p:par>
                          <p:cTn fill="hold">
                            <p:stCondLst>
                              <p:cond delay="6001"/>
                            </p:stCondLst>
                            <p:childTnLst>
                              <p:par>
                                <p:cTn fill="hold" nodeType="afterEffect" presetClass="entr" presetID="10" presetSubtype="0">
                                  <p:stCondLst>
                                    <p:cond delay="0"/>
                                  </p:stCondLst>
                                  <p:childTnLst>
                                    <p:set>
                                      <p:cBhvr>
                                        <p:cTn dur="1" fill="hold">
                                          <p:stCondLst>
                                            <p:cond delay="0"/>
                                          </p:stCondLst>
                                        </p:cTn>
                                        <p:tgtEl>
                                          <p:spTgt spid="685">
                                            <p:txEl>
                                              <p:pRg end="6" st="6"/>
                                            </p:txEl>
                                          </p:spTgt>
                                        </p:tgtEl>
                                        <p:attrNameLst>
                                          <p:attrName>style.visibility</p:attrName>
                                        </p:attrNameLst>
                                      </p:cBhvr>
                                      <p:to>
                                        <p:strVal val="visible"/>
                                      </p:to>
                                    </p:set>
                                    <p:animEffect filter="fade" transition="in">
                                      <p:cBhvr>
                                        <p:cTn dur="500"/>
                                        <p:tgtEl>
                                          <p:spTgt spid="685">
                                            <p:txEl>
                                              <p:pRg end="6" st="6"/>
                                            </p:txEl>
                                          </p:spTgt>
                                        </p:tgtEl>
                                      </p:cBhvr>
                                    </p:animEffect>
                                  </p:childTnLst>
                                </p:cTn>
                              </p:par>
                            </p:childTnLst>
                          </p:cTn>
                        </p:par>
                        <p:par>
                          <p:cTn fill="hold">
                            <p:stCondLst>
                              <p:cond delay="6501"/>
                            </p:stCondLst>
                            <p:childTnLst>
                              <p:par>
                                <p:cTn fill="hold" nodeType="afterEffect" presetClass="entr" presetID="10" presetSubtype="0">
                                  <p:stCondLst>
                                    <p:cond delay="0"/>
                                  </p:stCondLst>
                                  <p:childTnLst>
                                    <p:set>
                                      <p:cBhvr>
                                        <p:cTn dur="1" fill="hold">
                                          <p:stCondLst>
                                            <p:cond delay="0"/>
                                          </p:stCondLst>
                                        </p:cTn>
                                        <p:tgtEl>
                                          <p:spTgt spid="685">
                                            <p:txEl>
                                              <p:pRg end="7" st="7"/>
                                            </p:txEl>
                                          </p:spTgt>
                                        </p:tgtEl>
                                        <p:attrNameLst>
                                          <p:attrName>style.visibility</p:attrName>
                                        </p:attrNameLst>
                                      </p:cBhvr>
                                      <p:to>
                                        <p:strVal val="visible"/>
                                      </p:to>
                                    </p:set>
                                    <p:animEffect filter="fade" transition="in">
                                      <p:cBhvr>
                                        <p:cTn dur="500"/>
                                        <p:tgtEl>
                                          <p:spTgt spid="685">
                                            <p:txEl>
                                              <p:pRg end="7" st="7"/>
                                            </p:txEl>
                                          </p:spTgt>
                                        </p:tgtEl>
                                      </p:cBhvr>
                                    </p:animEffect>
                                  </p:childTnLst>
                                </p:cTn>
                              </p:par>
                            </p:childTnLst>
                          </p:cTn>
                        </p:par>
                        <p:par>
                          <p:cTn fill="hold">
                            <p:stCondLst>
                              <p:cond delay="7001"/>
                            </p:stCondLst>
                            <p:childTnLst>
                              <p:par>
                                <p:cTn fill="hold" nodeType="afterEffect" presetClass="entr" presetID="10" presetSubtype="0">
                                  <p:stCondLst>
                                    <p:cond delay="0"/>
                                  </p:stCondLst>
                                  <p:childTnLst>
                                    <p:set>
                                      <p:cBhvr>
                                        <p:cTn dur="1" fill="hold">
                                          <p:stCondLst>
                                            <p:cond delay="0"/>
                                          </p:stCondLst>
                                        </p:cTn>
                                        <p:tgtEl>
                                          <p:spTgt spid="685">
                                            <p:txEl>
                                              <p:pRg end="8" st="8"/>
                                            </p:txEl>
                                          </p:spTgt>
                                        </p:tgtEl>
                                        <p:attrNameLst>
                                          <p:attrName>style.visibility</p:attrName>
                                        </p:attrNameLst>
                                      </p:cBhvr>
                                      <p:to>
                                        <p:strVal val="visible"/>
                                      </p:to>
                                    </p:set>
                                    <p:animEffect filter="fade" transition="in">
                                      <p:cBhvr>
                                        <p:cTn dur="500"/>
                                        <p:tgtEl>
                                          <p:spTgt spid="685">
                                            <p:txEl>
                                              <p:pRg end="8" st="8"/>
                                            </p:txEl>
                                          </p:spTgt>
                                        </p:tgtEl>
                                      </p:cBhvr>
                                    </p:animEffect>
                                  </p:childTnLst>
                                </p:cTn>
                              </p:par>
                            </p:childTnLst>
                          </p:cTn>
                        </p:par>
                        <p:par>
                          <p:cTn fill="hold">
                            <p:stCondLst>
                              <p:cond delay="7501"/>
                            </p:stCondLst>
                            <p:childTnLst>
                              <p:par>
                                <p:cTn fill="hold" nodeType="afterEffect" presetClass="entr" presetID="10" presetSubtype="0">
                                  <p:stCondLst>
                                    <p:cond delay="0"/>
                                  </p:stCondLst>
                                  <p:childTnLst>
                                    <p:set>
                                      <p:cBhvr>
                                        <p:cTn dur="1" fill="hold">
                                          <p:stCondLst>
                                            <p:cond delay="0"/>
                                          </p:stCondLst>
                                        </p:cTn>
                                        <p:tgtEl>
                                          <p:spTgt spid="686">
                                            <p:txEl>
                                              <p:pRg end="0" st="0"/>
                                            </p:txEl>
                                          </p:spTgt>
                                        </p:tgtEl>
                                        <p:attrNameLst>
                                          <p:attrName>style.visibility</p:attrName>
                                        </p:attrNameLst>
                                      </p:cBhvr>
                                      <p:to>
                                        <p:strVal val="visible"/>
                                      </p:to>
                                    </p:set>
                                    <p:animEffect filter="fade" transition="in">
                                      <p:cBhvr>
                                        <p:cTn dur="500"/>
                                        <p:tgtEl>
                                          <p:spTgt spid="686">
                                            <p:txEl>
                                              <p:pRg end="0" st="0"/>
                                            </p:txEl>
                                          </p:spTgt>
                                        </p:tgtEl>
                                      </p:cBhvr>
                                    </p:animEffect>
                                  </p:childTnLst>
                                </p:cTn>
                              </p:par>
                            </p:childTnLst>
                          </p:cTn>
                        </p:par>
                        <p:par>
                          <p:cTn fill="hold">
                            <p:stCondLst>
                              <p:cond delay="8001"/>
                            </p:stCondLst>
                            <p:childTnLst>
                              <p:par>
                                <p:cTn fill="hold" nodeType="afterEffect" presetClass="entr" presetID="10" presetSubtype="0">
                                  <p:stCondLst>
                                    <p:cond delay="0"/>
                                  </p:stCondLst>
                                  <p:childTnLst>
                                    <p:set>
                                      <p:cBhvr>
                                        <p:cTn dur="1" fill="hold">
                                          <p:stCondLst>
                                            <p:cond delay="0"/>
                                          </p:stCondLst>
                                        </p:cTn>
                                        <p:tgtEl>
                                          <p:spTgt spid="686">
                                            <p:txEl>
                                              <p:pRg end="1" st="1"/>
                                            </p:txEl>
                                          </p:spTgt>
                                        </p:tgtEl>
                                        <p:attrNameLst>
                                          <p:attrName>style.visibility</p:attrName>
                                        </p:attrNameLst>
                                      </p:cBhvr>
                                      <p:to>
                                        <p:strVal val="visible"/>
                                      </p:to>
                                    </p:set>
                                    <p:animEffect filter="fade" transition="in">
                                      <p:cBhvr>
                                        <p:cTn dur="500"/>
                                        <p:tgtEl>
                                          <p:spTgt spid="686">
                                            <p:txEl>
                                              <p:pRg end="1" st="1"/>
                                            </p:txEl>
                                          </p:spTgt>
                                        </p:tgtEl>
                                      </p:cBhvr>
                                    </p:animEffect>
                                  </p:childTnLst>
                                </p:cTn>
                              </p:par>
                            </p:childTnLst>
                          </p:cTn>
                        </p:par>
                        <p:par>
                          <p:cTn fill="hold">
                            <p:stCondLst>
                              <p:cond delay="8501"/>
                            </p:stCondLst>
                            <p:childTnLst>
                              <p:par>
                                <p:cTn fill="hold" nodeType="afterEffect" presetClass="entr" presetID="10" presetSubtype="0">
                                  <p:stCondLst>
                                    <p:cond delay="0"/>
                                  </p:stCondLst>
                                  <p:childTnLst>
                                    <p:set>
                                      <p:cBhvr>
                                        <p:cTn dur="1" fill="hold">
                                          <p:stCondLst>
                                            <p:cond delay="0"/>
                                          </p:stCondLst>
                                        </p:cTn>
                                        <p:tgtEl>
                                          <p:spTgt spid="686">
                                            <p:txEl>
                                              <p:pRg end="2" st="2"/>
                                            </p:txEl>
                                          </p:spTgt>
                                        </p:tgtEl>
                                        <p:attrNameLst>
                                          <p:attrName>style.visibility</p:attrName>
                                        </p:attrNameLst>
                                      </p:cBhvr>
                                      <p:to>
                                        <p:strVal val="visible"/>
                                      </p:to>
                                    </p:set>
                                    <p:animEffect filter="fade" transition="in">
                                      <p:cBhvr>
                                        <p:cTn dur="500"/>
                                        <p:tgtEl>
                                          <p:spTgt spid="686">
                                            <p:txEl>
                                              <p:pRg end="2" st="2"/>
                                            </p:txEl>
                                          </p:spTgt>
                                        </p:tgtEl>
                                      </p:cBhvr>
                                    </p:animEffect>
                                  </p:childTnLst>
                                </p:cTn>
                              </p:par>
                            </p:childTnLst>
                          </p:cTn>
                        </p:par>
                        <p:par>
                          <p:cTn fill="hold">
                            <p:stCondLst>
                              <p:cond delay="9001"/>
                            </p:stCondLst>
                            <p:childTnLst>
                              <p:par>
                                <p:cTn fill="hold" nodeType="afterEffect" presetClass="entr" presetID="10" presetSubtype="0">
                                  <p:stCondLst>
                                    <p:cond delay="0"/>
                                  </p:stCondLst>
                                  <p:childTnLst>
                                    <p:set>
                                      <p:cBhvr>
                                        <p:cTn dur="1" fill="hold">
                                          <p:stCondLst>
                                            <p:cond delay="0"/>
                                          </p:stCondLst>
                                        </p:cTn>
                                        <p:tgtEl>
                                          <p:spTgt spid="686">
                                            <p:txEl>
                                              <p:pRg end="3" st="3"/>
                                            </p:txEl>
                                          </p:spTgt>
                                        </p:tgtEl>
                                        <p:attrNameLst>
                                          <p:attrName>style.visibility</p:attrName>
                                        </p:attrNameLst>
                                      </p:cBhvr>
                                      <p:to>
                                        <p:strVal val="visible"/>
                                      </p:to>
                                    </p:set>
                                    <p:animEffect filter="fade" transition="in">
                                      <p:cBhvr>
                                        <p:cTn dur="500"/>
                                        <p:tgtEl>
                                          <p:spTgt spid="686">
                                            <p:txEl>
                                              <p:pRg end="3" st="3"/>
                                            </p:txEl>
                                          </p:spTgt>
                                        </p:tgtEl>
                                      </p:cBhvr>
                                    </p:animEffect>
                                  </p:childTnLst>
                                </p:cTn>
                              </p:par>
                            </p:childTnLst>
                          </p:cTn>
                        </p:par>
                        <p:par>
                          <p:cTn fill="hold">
                            <p:stCondLst>
                              <p:cond delay="9501"/>
                            </p:stCondLst>
                            <p:childTnLst>
                              <p:par>
                                <p:cTn fill="hold" nodeType="afterEffect" presetClass="entr" presetID="10" presetSubtype="0">
                                  <p:stCondLst>
                                    <p:cond delay="0"/>
                                  </p:stCondLst>
                                  <p:childTnLst>
                                    <p:set>
                                      <p:cBhvr>
                                        <p:cTn dur="1" fill="hold">
                                          <p:stCondLst>
                                            <p:cond delay="0"/>
                                          </p:stCondLst>
                                        </p:cTn>
                                        <p:tgtEl>
                                          <p:spTgt spid="686">
                                            <p:txEl>
                                              <p:pRg end="4" st="4"/>
                                            </p:txEl>
                                          </p:spTgt>
                                        </p:tgtEl>
                                        <p:attrNameLst>
                                          <p:attrName>style.visibility</p:attrName>
                                        </p:attrNameLst>
                                      </p:cBhvr>
                                      <p:to>
                                        <p:strVal val="visible"/>
                                      </p:to>
                                    </p:set>
                                    <p:animEffect filter="fade" transition="in">
                                      <p:cBhvr>
                                        <p:cTn dur="500"/>
                                        <p:tgtEl>
                                          <p:spTgt spid="686">
                                            <p:txEl>
                                              <p:pRg end="4" st="4"/>
                                            </p:txEl>
                                          </p:spTgt>
                                        </p:tgtEl>
                                      </p:cBhvr>
                                    </p:animEffect>
                                  </p:childTnLst>
                                </p:cTn>
                              </p:par>
                            </p:childTnLst>
                          </p:cTn>
                        </p:par>
                        <p:par>
                          <p:cTn fill="hold">
                            <p:stCondLst>
                              <p:cond delay="10001"/>
                            </p:stCondLst>
                            <p:childTnLst>
                              <p:par>
                                <p:cTn fill="hold" nodeType="afterEffect" presetClass="entr" presetID="10" presetSubtype="0">
                                  <p:stCondLst>
                                    <p:cond delay="0"/>
                                  </p:stCondLst>
                                  <p:childTnLst>
                                    <p:set>
                                      <p:cBhvr>
                                        <p:cTn dur="1" fill="hold">
                                          <p:stCondLst>
                                            <p:cond delay="0"/>
                                          </p:stCondLst>
                                        </p:cTn>
                                        <p:tgtEl>
                                          <p:spTgt spid="686">
                                            <p:txEl>
                                              <p:pRg end="5" st="5"/>
                                            </p:txEl>
                                          </p:spTgt>
                                        </p:tgtEl>
                                        <p:attrNameLst>
                                          <p:attrName>style.visibility</p:attrName>
                                        </p:attrNameLst>
                                      </p:cBhvr>
                                      <p:to>
                                        <p:strVal val="visible"/>
                                      </p:to>
                                    </p:set>
                                    <p:animEffect filter="fade" transition="in">
                                      <p:cBhvr>
                                        <p:cTn dur="500"/>
                                        <p:tgtEl>
                                          <p:spTgt spid="686">
                                            <p:txEl>
                                              <p:pRg end="5" st="5"/>
                                            </p:txEl>
                                          </p:spTgt>
                                        </p:tgtEl>
                                      </p:cBhvr>
                                    </p:animEffect>
                                  </p:childTnLst>
                                </p:cTn>
                              </p:par>
                            </p:childTnLst>
                          </p:cTn>
                        </p:par>
                        <p:par>
                          <p:cTn fill="hold">
                            <p:stCondLst>
                              <p:cond delay="10501"/>
                            </p:stCondLst>
                            <p:childTnLst>
                              <p:par>
                                <p:cTn fill="hold" nodeType="afterEffect" presetClass="entr" presetID="10" presetSubtype="0">
                                  <p:stCondLst>
                                    <p:cond delay="0"/>
                                  </p:stCondLst>
                                  <p:childTnLst>
                                    <p:set>
                                      <p:cBhvr>
                                        <p:cTn dur="1" fill="hold">
                                          <p:stCondLst>
                                            <p:cond delay="0"/>
                                          </p:stCondLst>
                                        </p:cTn>
                                        <p:tgtEl>
                                          <p:spTgt spid="686">
                                            <p:txEl>
                                              <p:pRg end="6" st="6"/>
                                            </p:txEl>
                                          </p:spTgt>
                                        </p:tgtEl>
                                        <p:attrNameLst>
                                          <p:attrName>style.visibility</p:attrName>
                                        </p:attrNameLst>
                                      </p:cBhvr>
                                      <p:to>
                                        <p:strVal val="visible"/>
                                      </p:to>
                                    </p:set>
                                    <p:animEffect filter="fade" transition="in">
                                      <p:cBhvr>
                                        <p:cTn dur="500"/>
                                        <p:tgtEl>
                                          <p:spTgt spid="686">
                                            <p:txEl>
                                              <p:pRg end="6" st="6"/>
                                            </p:txEl>
                                          </p:spTgt>
                                        </p:tgtEl>
                                      </p:cBhvr>
                                    </p:animEffect>
                                  </p:childTnLst>
                                </p:cTn>
                              </p:par>
                            </p:childTnLst>
                          </p:cTn>
                        </p:par>
                        <p:par>
                          <p:cTn fill="hold">
                            <p:stCondLst>
                              <p:cond delay="11001"/>
                            </p:stCondLst>
                            <p:childTnLst>
                              <p:par>
                                <p:cTn fill="hold" nodeType="afterEffect" presetClass="entr" presetID="10" presetSubtype="0">
                                  <p:stCondLst>
                                    <p:cond delay="0"/>
                                  </p:stCondLst>
                                  <p:childTnLst>
                                    <p:set>
                                      <p:cBhvr>
                                        <p:cTn dur="1" fill="hold">
                                          <p:stCondLst>
                                            <p:cond delay="0"/>
                                          </p:stCondLst>
                                        </p:cTn>
                                        <p:tgtEl>
                                          <p:spTgt spid="686">
                                            <p:txEl>
                                              <p:pRg end="7" st="7"/>
                                            </p:txEl>
                                          </p:spTgt>
                                        </p:tgtEl>
                                        <p:attrNameLst>
                                          <p:attrName>style.visibility</p:attrName>
                                        </p:attrNameLst>
                                      </p:cBhvr>
                                      <p:to>
                                        <p:strVal val="visible"/>
                                      </p:to>
                                    </p:set>
                                    <p:animEffect filter="fade" transition="in">
                                      <p:cBhvr>
                                        <p:cTn dur="500"/>
                                        <p:tgtEl>
                                          <p:spTgt spid="686">
                                            <p:txEl>
                                              <p:pRg end="7" st="7"/>
                                            </p:txEl>
                                          </p:spTgt>
                                        </p:tgtEl>
                                      </p:cBhvr>
                                    </p:animEffect>
                                  </p:childTnLst>
                                </p:cTn>
                              </p:par>
                            </p:childTnLst>
                          </p:cTn>
                        </p:par>
                        <p:par>
                          <p:cTn fill="hold">
                            <p:stCondLst>
                              <p:cond delay="11501"/>
                            </p:stCondLst>
                            <p:childTnLst>
                              <p:par>
                                <p:cTn fill="hold" nodeType="afterEffect" presetClass="entr" presetID="10" presetSubtype="0">
                                  <p:stCondLst>
                                    <p:cond delay="0"/>
                                  </p:stCondLst>
                                  <p:childTnLst>
                                    <p:set>
                                      <p:cBhvr>
                                        <p:cTn dur="1" fill="hold">
                                          <p:stCondLst>
                                            <p:cond delay="0"/>
                                          </p:stCondLst>
                                        </p:cTn>
                                        <p:tgtEl>
                                          <p:spTgt spid="686">
                                            <p:txEl>
                                              <p:pRg end="8" st="8"/>
                                            </p:txEl>
                                          </p:spTgt>
                                        </p:tgtEl>
                                        <p:attrNameLst>
                                          <p:attrName>style.visibility</p:attrName>
                                        </p:attrNameLst>
                                      </p:cBhvr>
                                      <p:to>
                                        <p:strVal val="visible"/>
                                      </p:to>
                                    </p:set>
                                    <p:animEffect filter="fade" transition="in">
                                      <p:cBhvr>
                                        <p:cTn dur="500"/>
                                        <p:tgtEl>
                                          <p:spTgt spid="686">
                                            <p:txEl>
                                              <p:pRg end="8" st="8"/>
                                            </p:txEl>
                                          </p:spTgt>
                                        </p:tgtEl>
                                      </p:cBhvr>
                                    </p:animEffect>
                                  </p:childTnLst>
                                </p:cTn>
                              </p:par>
                            </p:childTnLst>
                          </p:cTn>
                        </p:par>
                        <p:par>
                          <p:cTn fill="hold">
                            <p:stCondLst>
                              <p:cond delay="12001"/>
                            </p:stCondLst>
                            <p:childTnLst>
                              <p:par>
                                <p:cTn fill="hold" nodeType="afterEffect" presetClass="entr" presetID="10" presetSubtype="0">
                                  <p:stCondLst>
                                    <p:cond delay="0"/>
                                  </p:stCondLst>
                                  <p:childTnLst>
                                    <p:set>
                                      <p:cBhvr>
                                        <p:cTn dur="1" fill="hold">
                                          <p:stCondLst>
                                            <p:cond delay="0"/>
                                          </p:stCondLst>
                                        </p:cTn>
                                        <p:tgtEl>
                                          <p:spTgt spid="687">
                                            <p:txEl>
                                              <p:pRg end="0" st="0"/>
                                            </p:txEl>
                                          </p:spTgt>
                                        </p:tgtEl>
                                        <p:attrNameLst>
                                          <p:attrName>style.visibility</p:attrName>
                                        </p:attrNameLst>
                                      </p:cBhvr>
                                      <p:to>
                                        <p:strVal val="visible"/>
                                      </p:to>
                                    </p:set>
                                    <p:animEffect filter="fade" transition="in">
                                      <p:cBhvr>
                                        <p:cTn dur="500"/>
                                        <p:tgtEl>
                                          <p:spTgt spid="687">
                                            <p:txEl>
                                              <p:pRg end="0" st="0"/>
                                            </p:txEl>
                                          </p:spTgt>
                                        </p:tgtEl>
                                      </p:cBhvr>
                                    </p:animEffect>
                                  </p:childTnLst>
                                </p:cTn>
                              </p:par>
                            </p:childTnLst>
                          </p:cTn>
                        </p:par>
                        <p:par>
                          <p:cTn fill="hold">
                            <p:stCondLst>
                              <p:cond delay="12501"/>
                            </p:stCondLst>
                            <p:childTnLst>
                              <p:par>
                                <p:cTn fill="hold" nodeType="afterEffect" presetClass="entr" presetID="10" presetSubtype="0">
                                  <p:stCondLst>
                                    <p:cond delay="0"/>
                                  </p:stCondLst>
                                  <p:childTnLst>
                                    <p:set>
                                      <p:cBhvr>
                                        <p:cTn dur="1" fill="hold">
                                          <p:stCondLst>
                                            <p:cond delay="0"/>
                                          </p:stCondLst>
                                        </p:cTn>
                                        <p:tgtEl>
                                          <p:spTgt spid="687">
                                            <p:txEl>
                                              <p:pRg end="1" st="1"/>
                                            </p:txEl>
                                          </p:spTgt>
                                        </p:tgtEl>
                                        <p:attrNameLst>
                                          <p:attrName>style.visibility</p:attrName>
                                        </p:attrNameLst>
                                      </p:cBhvr>
                                      <p:to>
                                        <p:strVal val="visible"/>
                                      </p:to>
                                    </p:set>
                                    <p:animEffect filter="fade" transition="in">
                                      <p:cBhvr>
                                        <p:cTn dur="500"/>
                                        <p:tgtEl>
                                          <p:spTgt spid="687">
                                            <p:txEl>
                                              <p:pRg end="1" st="1"/>
                                            </p:txEl>
                                          </p:spTgt>
                                        </p:tgtEl>
                                      </p:cBhvr>
                                    </p:animEffect>
                                  </p:childTnLst>
                                </p:cTn>
                              </p:par>
                            </p:childTnLst>
                          </p:cTn>
                        </p:par>
                        <p:par>
                          <p:cTn fill="hold">
                            <p:stCondLst>
                              <p:cond delay="13001"/>
                            </p:stCondLst>
                            <p:childTnLst>
                              <p:par>
                                <p:cTn fill="hold" nodeType="afterEffect" presetClass="entr" presetID="10" presetSubtype="0">
                                  <p:stCondLst>
                                    <p:cond delay="0"/>
                                  </p:stCondLst>
                                  <p:childTnLst>
                                    <p:set>
                                      <p:cBhvr>
                                        <p:cTn dur="1" fill="hold">
                                          <p:stCondLst>
                                            <p:cond delay="0"/>
                                          </p:stCondLst>
                                        </p:cTn>
                                        <p:tgtEl>
                                          <p:spTgt spid="687">
                                            <p:txEl>
                                              <p:pRg end="2" st="2"/>
                                            </p:txEl>
                                          </p:spTgt>
                                        </p:tgtEl>
                                        <p:attrNameLst>
                                          <p:attrName>style.visibility</p:attrName>
                                        </p:attrNameLst>
                                      </p:cBhvr>
                                      <p:to>
                                        <p:strVal val="visible"/>
                                      </p:to>
                                    </p:set>
                                    <p:animEffect filter="fade" transition="in">
                                      <p:cBhvr>
                                        <p:cTn dur="500"/>
                                        <p:tgtEl>
                                          <p:spTgt spid="687">
                                            <p:txEl>
                                              <p:pRg end="2" st="2"/>
                                            </p:txEl>
                                          </p:spTgt>
                                        </p:tgtEl>
                                      </p:cBhvr>
                                    </p:animEffect>
                                  </p:childTnLst>
                                </p:cTn>
                              </p:par>
                            </p:childTnLst>
                          </p:cTn>
                        </p:par>
                        <p:par>
                          <p:cTn fill="hold">
                            <p:stCondLst>
                              <p:cond delay="13501"/>
                            </p:stCondLst>
                            <p:childTnLst>
                              <p:par>
                                <p:cTn fill="hold" nodeType="afterEffect" presetClass="entr" presetID="10" presetSubtype="0">
                                  <p:stCondLst>
                                    <p:cond delay="0"/>
                                  </p:stCondLst>
                                  <p:childTnLst>
                                    <p:set>
                                      <p:cBhvr>
                                        <p:cTn dur="1" fill="hold">
                                          <p:stCondLst>
                                            <p:cond delay="0"/>
                                          </p:stCondLst>
                                        </p:cTn>
                                        <p:tgtEl>
                                          <p:spTgt spid="687">
                                            <p:txEl>
                                              <p:pRg end="3" st="3"/>
                                            </p:txEl>
                                          </p:spTgt>
                                        </p:tgtEl>
                                        <p:attrNameLst>
                                          <p:attrName>style.visibility</p:attrName>
                                        </p:attrNameLst>
                                      </p:cBhvr>
                                      <p:to>
                                        <p:strVal val="visible"/>
                                      </p:to>
                                    </p:set>
                                    <p:animEffect filter="fade" transition="in">
                                      <p:cBhvr>
                                        <p:cTn dur="500"/>
                                        <p:tgtEl>
                                          <p:spTgt spid="687">
                                            <p:txEl>
                                              <p:pRg end="3" st="3"/>
                                            </p:txEl>
                                          </p:spTgt>
                                        </p:tgtEl>
                                      </p:cBhvr>
                                    </p:animEffect>
                                  </p:childTnLst>
                                </p:cTn>
                              </p:par>
                            </p:childTnLst>
                          </p:cTn>
                        </p:par>
                        <p:par>
                          <p:cTn fill="hold">
                            <p:stCondLst>
                              <p:cond delay="14001"/>
                            </p:stCondLst>
                            <p:childTnLst>
                              <p:par>
                                <p:cTn fill="hold" nodeType="afterEffect" presetClass="entr" presetID="10" presetSubtype="0">
                                  <p:stCondLst>
                                    <p:cond delay="0"/>
                                  </p:stCondLst>
                                  <p:childTnLst>
                                    <p:set>
                                      <p:cBhvr>
                                        <p:cTn dur="1" fill="hold">
                                          <p:stCondLst>
                                            <p:cond delay="0"/>
                                          </p:stCondLst>
                                        </p:cTn>
                                        <p:tgtEl>
                                          <p:spTgt spid="687">
                                            <p:txEl>
                                              <p:pRg end="4" st="4"/>
                                            </p:txEl>
                                          </p:spTgt>
                                        </p:tgtEl>
                                        <p:attrNameLst>
                                          <p:attrName>style.visibility</p:attrName>
                                        </p:attrNameLst>
                                      </p:cBhvr>
                                      <p:to>
                                        <p:strVal val="visible"/>
                                      </p:to>
                                    </p:set>
                                    <p:animEffect filter="fade" transition="in">
                                      <p:cBhvr>
                                        <p:cTn dur="500"/>
                                        <p:tgtEl>
                                          <p:spTgt spid="687">
                                            <p:txEl>
                                              <p:pRg end="4" st="4"/>
                                            </p:txEl>
                                          </p:spTgt>
                                        </p:tgtEl>
                                      </p:cBhvr>
                                    </p:animEffect>
                                  </p:childTnLst>
                                </p:cTn>
                              </p:par>
                            </p:childTnLst>
                          </p:cTn>
                        </p:par>
                        <p:par>
                          <p:cTn fill="hold">
                            <p:stCondLst>
                              <p:cond delay="14501"/>
                            </p:stCondLst>
                            <p:childTnLst>
                              <p:par>
                                <p:cTn fill="hold" nodeType="afterEffect" presetClass="entr" presetID="10" presetSubtype="0">
                                  <p:stCondLst>
                                    <p:cond delay="0"/>
                                  </p:stCondLst>
                                  <p:childTnLst>
                                    <p:set>
                                      <p:cBhvr>
                                        <p:cTn dur="1" fill="hold">
                                          <p:stCondLst>
                                            <p:cond delay="0"/>
                                          </p:stCondLst>
                                        </p:cTn>
                                        <p:tgtEl>
                                          <p:spTgt spid="687">
                                            <p:txEl>
                                              <p:pRg end="5" st="5"/>
                                            </p:txEl>
                                          </p:spTgt>
                                        </p:tgtEl>
                                        <p:attrNameLst>
                                          <p:attrName>style.visibility</p:attrName>
                                        </p:attrNameLst>
                                      </p:cBhvr>
                                      <p:to>
                                        <p:strVal val="visible"/>
                                      </p:to>
                                    </p:set>
                                    <p:animEffect filter="fade" transition="in">
                                      <p:cBhvr>
                                        <p:cTn dur="500"/>
                                        <p:tgtEl>
                                          <p:spTgt spid="687">
                                            <p:txEl>
                                              <p:pRg end="5" st="5"/>
                                            </p:txEl>
                                          </p:spTgt>
                                        </p:tgtEl>
                                      </p:cBhvr>
                                    </p:animEffect>
                                  </p:childTnLst>
                                </p:cTn>
                              </p:par>
                            </p:childTnLst>
                          </p:cTn>
                        </p:par>
                        <p:par>
                          <p:cTn fill="hold">
                            <p:stCondLst>
                              <p:cond delay="15001"/>
                            </p:stCondLst>
                            <p:childTnLst>
                              <p:par>
                                <p:cTn fill="hold" nodeType="afterEffect" presetClass="entr" presetID="10" presetSubtype="0">
                                  <p:stCondLst>
                                    <p:cond delay="0"/>
                                  </p:stCondLst>
                                  <p:childTnLst>
                                    <p:set>
                                      <p:cBhvr>
                                        <p:cTn dur="1" fill="hold">
                                          <p:stCondLst>
                                            <p:cond delay="0"/>
                                          </p:stCondLst>
                                        </p:cTn>
                                        <p:tgtEl>
                                          <p:spTgt spid="687">
                                            <p:txEl>
                                              <p:pRg end="6" st="6"/>
                                            </p:txEl>
                                          </p:spTgt>
                                        </p:tgtEl>
                                        <p:attrNameLst>
                                          <p:attrName>style.visibility</p:attrName>
                                        </p:attrNameLst>
                                      </p:cBhvr>
                                      <p:to>
                                        <p:strVal val="visible"/>
                                      </p:to>
                                    </p:set>
                                    <p:animEffect filter="fade" transition="in">
                                      <p:cBhvr>
                                        <p:cTn dur="500"/>
                                        <p:tgtEl>
                                          <p:spTgt spid="687">
                                            <p:txEl>
                                              <p:pRg end="6" st="6"/>
                                            </p:txEl>
                                          </p:spTgt>
                                        </p:tgtEl>
                                      </p:cBhvr>
                                    </p:animEffect>
                                  </p:childTnLst>
                                </p:cTn>
                              </p:par>
                            </p:childTnLst>
                          </p:cTn>
                        </p:par>
                        <p:par>
                          <p:cTn fill="hold">
                            <p:stCondLst>
                              <p:cond delay="15501"/>
                            </p:stCondLst>
                            <p:childTnLst>
                              <p:par>
                                <p:cTn fill="hold" nodeType="afterEffect" presetClass="entr" presetID="10" presetSubtype="0">
                                  <p:stCondLst>
                                    <p:cond delay="0"/>
                                  </p:stCondLst>
                                  <p:childTnLst>
                                    <p:set>
                                      <p:cBhvr>
                                        <p:cTn dur="1" fill="hold">
                                          <p:stCondLst>
                                            <p:cond delay="0"/>
                                          </p:stCondLst>
                                        </p:cTn>
                                        <p:tgtEl>
                                          <p:spTgt spid="687">
                                            <p:txEl>
                                              <p:pRg end="7" st="7"/>
                                            </p:txEl>
                                          </p:spTgt>
                                        </p:tgtEl>
                                        <p:attrNameLst>
                                          <p:attrName>style.visibility</p:attrName>
                                        </p:attrNameLst>
                                      </p:cBhvr>
                                      <p:to>
                                        <p:strVal val="visible"/>
                                      </p:to>
                                    </p:set>
                                    <p:animEffect filter="fade" transition="in">
                                      <p:cBhvr>
                                        <p:cTn dur="500"/>
                                        <p:tgtEl>
                                          <p:spTgt spid="687">
                                            <p:txEl>
                                              <p:pRg end="7" st="7"/>
                                            </p:txEl>
                                          </p:spTgt>
                                        </p:tgtEl>
                                      </p:cBhvr>
                                    </p:animEffect>
                                  </p:childTnLst>
                                </p:cTn>
                              </p:par>
                            </p:childTnLst>
                          </p:cTn>
                        </p:par>
                        <p:par>
                          <p:cTn fill="hold">
                            <p:stCondLst>
                              <p:cond delay="16001"/>
                            </p:stCondLst>
                            <p:childTnLst>
                              <p:par>
                                <p:cTn fill="hold" nodeType="afterEffect" presetClass="entr" presetID="10" presetSubtype="0">
                                  <p:stCondLst>
                                    <p:cond delay="0"/>
                                  </p:stCondLst>
                                  <p:childTnLst>
                                    <p:set>
                                      <p:cBhvr>
                                        <p:cTn dur="1" fill="hold">
                                          <p:stCondLst>
                                            <p:cond delay="0"/>
                                          </p:stCondLst>
                                        </p:cTn>
                                        <p:tgtEl>
                                          <p:spTgt spid="687">
                                            <p:txEl>
                                              <p:pRg end="8" st="8"/>
                                            </p:txEl>
                                          </p:spTgt>
                                        </p:tgtEl>
                                        <p:attrNameLst>
                                          <p:attrName>style.visibility</p:attrName>
                                        </p:attrNameLst>
                                      </p:cBhvr>
                                      <p:to>
                                        <p:strVal val="visible"/>
                                      </p:to>
                                    </p:set>
                                    <p:animEffect filter="fade" transition="in">
                                      <p:cBhvr>
                                        <p:cTn dur="500"/>
                                        <p:tgtEl>
                                          <p:spTgt spid="687">
                                            <p:txEl>
                                              <p:pRg end="8" st="8"/>
                                            </p:txEl>
                                          </p:spTgt>
                                        </p:tgtEl>
                                      </p:cBhvr>
                                    </p:animEffect>
                                  </p:childTnLst>
                                </p:cTn>
                              </p:par>
                            </p:childTnLst>
                          </p:cTn>
                        </p:par>
                        <p:par>
                          <p:cTn fill="hold">
                            <p:stCondLst>
                              <p:cond delay="16501"/>
                            </p:stCondLst>
                            <p:childTnLst>
                              <p:par>
                                <p:cTn fill="hold" nodeType="afterEffect" presetClass="entr" presetID="10" presetSubtype="0">
                                  <p:stCondLst>
                                    <p:cond delay="0"/>
                                  </p:stCondLst>
                                  <p:childTnLst>
                                    <p:set>
                                      <p:cBhvr>
                                        <p:cTn dur="1" fill="hold">
                                          <p:stCondLst>
                                            <p:cond delay="0"/>
                                          </p:stCondLst>
                                        </p:cTn>
                                        <p:tgtEl>
                                          <p:spTgt spid="688">
                                            <p:txEl>
                                              <p:pRg end="0" st="0"/>
                                            </p:txEl>
                                          </p:spTgt>
                                        </p:tgtEl>
                                        <p:attrNameLst>
                                          <p:attrName>style.visibility</p:attrName>
                                        </p:attrNameLst>
                                      </p:cBhvr>
                                      <p:to>
                                        <p:strVal val="visible"/>
                                      </p:to>
                                    </p:set>
                                    <p:animEffect filter="fade" transition="in">
                                      <p:cBhvr>
                                        <p:cTn dur="500"/>
                                        <p:tgtEl>
                                          <p:spTgt spid="688">
                                            <p:txEl>
                                              <p:pRg end="0" st="0"/>
                                            </p:txEl>
                                          </p:spTgt>
                                        </p:tgtEl>
                                      </p:cBhvr>
                                    </p:animEffect>
                                  </p:childTnLst>
                                </p:cTn>
                              </p:par>
                            </p:childTnLst>
                          </p:cTn>
                        </p:par>
                        <p:par>
                          <p:cTn fill="hold">
                            <p:stCondLst>
                              <p:cond delay="17001"/>
                            </p:stCondLst>
                            <p:childTnLst>
                              <p:par>
                                <p:cTn fill="hold" nodeType="afterEffect" presetClass="entr" presetID="10" presetSubtype="0">
                                  <p:stCondLst>
                                    <p:cond delay="0"/>
                                  </p:stCondLst>
                                  <p:childTnLst>
                                    <p:set>
                                      <p:cBhvr>
                                        <p:cTn dur="1" fill="hold">
                                          <p:stCondLst>
                                            <p:cond delay="0"/>
                                          </p:stCondLst>
                                        </p:cTn>
                                        <p:tgtEl>
                                          <p:spTgt spid="688">
                                            <p:txEl>
                                              <p:pRg end="1" st="1"/>
                                            </p:txEl>
                                          </p:spTgt>
                                        </p:tgtEl>
                                        <p:attrNameLst>
                                          <p:attrName>style.visibility</p:attrName>
                                        </p:attrNameLst>
                                      </p:cBhvr>
                                      <p:to>
                                        <p:strVal val="visible"/>
                                      </p:to>
                                    </p:set>
                                    <p:animEffect filter="fade" transition="in">
                                      <p:cBhvr>
                                        <p:cTn dur="500"/>
                                        <p:tgtEl>
                                          <p:spTgt spid="688">
                                            <p:txEl>
                                              <p:pRg end="1" st="1"/>
                                            </p:txEl>
                                          </p:spTgt>
                                        </p:tgtEl>
                                      </p:cBhvr>
                                    </p:animEffect>
                                  </p:childTnLst>
                                </p:cTn>
                              </p:par>
                            </p:childTnLst>
                          </p:cTn>
                        </p:par>
                        <p:par>
                          <p:cTn fill="hold">
                            <p:stCondLst>
                              <p:cond delay="17501"/>
                            </p:stCondLst>
                            <p:childTnLst>
                              <p:par>
                                <p:cTn fill="hold" nodeType="afterEffect" presetClass="entr" presetID="10" presetSubtype="0">
                                  <p:stCondLst>
                                    <p:cond delay="0"/>
                                  </p:stCondLst>
                                  <p:childTnLst>
                                    <p:set>
                                      <p:cBhvr>
                                        <p:cTn dur="1" fill="hold">
                                          <p:stCondLst>
                                            <p:cond delay="0"/>
                                          </p:stCondLst>
                                        </p:cTn>
                                        <p:tgtEl>
                                          <p:spTgt spid="688">
                                            <p:txEl>
                                              <p:pRg end="2" st="2"/>
                                            </p:txEl>
                                          </p:spTgt>
                                        </p:tgtEl>
                                        <p:attrNameLst>
                                          <p:attrName>style.visibility</p:attrName>
                                        </p:attrNameLst>
                                      </p:cBhvr>
                                      <p:to>
                                        <p:strVal val="visible"/>
                                      </p:to>
                                    </p:set>
                                    <p:animEffect filter="fade" transition="in">
                                      <p:cBhvr>
                                        <p:cTn dur="500"/>
                                        <p:tgtEl>
                                          <p:spTgt spid="688">
                                            <p:txEl>
                                              <p:pRg end="2" st="2"/>
                                            </p:txEl>
                                          </p:spTgt>
                                        </p:tgtEl>
                                      </p:cBhvr>
                                    </p:animEffect>
                                  </p:childTnLst>
                                </p:cTn>
                              </p:par>
                            </p:childTnLst>
                          </p:cTn>
                        </p:par>
                        <p:par>
                          <p:cTn fill="hold">
                            <p:stCondLst>
                              <p:cond delay="18001"/>
                            </p:stCondLst>
                            <p:childTnLst>
                              <p:par>
                                <p:cTn fill="hold" nodeType="afterEffect" presetClass="entr" presetID="10" presetSubtype="0">
                                  <p:stCondLst>
                                    <p:cond delay="0"/>
                                  </p:stCondLst>
                                  <p:childTnLst>
                                    <p:set>
                                      <p:cBhvr>
                                        <p:cTn dur="1" fill="hold">
                                          <p:stCondLst>
                                            <p:cond delay="0"/>
                                          </p:stCondLst>
                                        </p:cTn>
                                        <p:tgtEl>
                                          <p:spTgt spid="688">
                                            <p:txEl>
                                              <p:pRg end="3" st="3"/>
                                            </p:txEl>
                                          </p:spTgt>
                                        </p:tgtEl>
                                        <p:attrNameLst>
                                          <p:attrName>style.visibility</p:attrName>
                                        </p:attrNameLst>
                                      </p:cBhvr>
                                      <p:to>
                                        <p:strVal val="visible"/>
                                      </p:to>
                                    </p:set>
                                    <p:animEffect filter="fade" transition="in">
                                      <p:cBhvr>
                                        <p:cTn dur="500"/>
                                        <p:tgtEl>
                                          <p:spTgt spid="688">
                                            <p:txEl>
                                              <p:pRg end="3" st="3"/>
                                            </p:txEl>
                                          </p:spTgt>
                                        </p:tgtEl>
                                      </p:cBhvr>
                                    </p:animEffect>
                                  </p:childTnLst>
                                </p:cTn>
                              </p:par>
                            </p:childTnLst>
                          </p:cTn>
                        </p:par>
                        <p:par>
                          <p:cTn fill="hold">
                            <p:stCondLst>
                              <p:cond delay="18501"/>
                            </p:stCondLst>
                            <p:childTnLst>
                              <p:par>
                                <p:cTn fill="hold" nodeType="afterEffect" presetClass="entr" presetID="10" presetSubtype="0">
                                  <p:stCondLst>
                                    <p:cond delay="0"/>
                                  </p:stCondLst>
                                  <p:childTnLst>
                                    <p:set>
                                      <p:cBhvr>
                                        <p:cTn dur="1" fill="hold">
                                          <p:stCondLst>
                                            <p:cond delay="0"/>
                                          </p:stCondLst>
                                        </p:cTn>
                                        <p:tgtEl>
                                          <p:spTgt spid="688">
                                            <p:txEl>
                                              <p:pRg end="4" st="4"/>
                                            </p:txEl>
                                          </p:spTgt>
                                        </p:tgtEl>
                                        <p:attrNameLst>
                                          <p:attrName>style.visibility</p:attrName>
                                        </p:attrNameLst>
                                      </p:cBhvr>
                                      <p:to>
                                        <p:strVal val="visible"/>
                                      </p:to>
                                    </p:set>
                                    <p:animEffect filter="fade" transition="in">
                                      <p:cBhvr>
                                        <p:cTn dur="500"/>
                                        <p:tgtEl>
                                          <p:spTgt spid="688">
                                            <p:txEl>
                                              <p:pRg end="4" st="4"/>
                                            </p:txEl>
                                          </p:spTgt>
                                        </p:tgtEl>
                                      </p:cBhvr>
                                    </p:animEffect>
                                  </p:childTnLst>
                                </p:cTn>
                              </p:par>
                            </p:childTnLst>
                          </p:cTn>
                        </p:par>
                        <p:par>
                          <p:cTn fill="hold">
                            <p:stCondLst>
                              <p:cond delay="19001"/>
                            </p:stCondLst>
                            <p:childTnLst>
                              <p:par>
                                <p:cTn fill="hold" nodeType="afterEffect" presetClass="entr" presetID="10" presetSubtype="0">
                                  <p:stCondLst>
                                    <p:cond delay="0"/>
                                  </p:stCondLst>
                                  <p:childTnLst>
                                    <p:set>
                                      <p:cBhvr>
                                        <p:cTn dur="1" fill="hold">
                                          <p:stCondLst>
                                            <p:cond delay="0"/>
                                          </p:stCondLst>
                                        </p:cTn>
                                        <p:tgtEl>
                                          <p:spTgt spid="688">
                                            <p:txEl>
                                              <p:pRg end="5" st="5"/>
                                            </p:txEl>
                                          </p:spTgt>
                                        </p:tgtEl>
                                        <p:attrNameLst>
                                          <p:attrName>style.visibility</p:attrName>
                                        </p:attrNameLst>
                                      </p:cBhvr>
                                      <p:to>
                                        <p:strVal val="visible"/>
                                      </p:to>
                                    </p:set>
                                    <p:animEffect filter="fade" transition="in">
                                      <p:cBhvr>
                                        <p:cTn dur="500"/>
                                        <p:tgtEl>
                                          <p:spTgt spid="688">
                                            <p:txEl>
                                              <p:pRg end="5" st="5"/>
                                            </p:txEl>
                                          </p:spTgt>
                                        </p:tgtEl>
                                      </p:cBhvr>
                                    </p:animEffect>
                                  </p:childTnLst>
                                </p:cTn>
                              </p:par>
                            </p:childTnLst>
                          </p:cTn>
                        </p:par>
                        <p:par>
                          <p:cTn fill="hold">
                            <p:stCondLst>
                              <p:cond delay="19501"/>
                            </p:stCondLst>
                            <p:childTnLst>
                              <p:par>
                                <p:cTn fill="hold" nodeType="afterEffect" presetClass="entr" presetID="10" presetSubtype="0">
                                  <p:stCondLst>
                                    <p:cond delay="0"/>
                                  </p:stCondLst>
                                  <p:childTnLst>
                                    <p:set>
                                      <p:cBhvr>
                                        <p:cTn dur="1" fill="hold">
                                          <p:stCondLst>
                                            <p:cond delay="0"/>
                                          </p:stCondLst>
                                        </p:cTn>
                                        <p:tgtEl>
                                          <p:spTgt spid="688">
                                            <p:txEl>
                                              <p:pRg end="6" st="6"/>
                                            </p:txEl>
                                          </p:spTgt>
                                        </p:tgtEl>
                                        <p:attrNameLst>
                                          <p:attrName>style.visibility</p:attrName>
                                        </p:attrNameLst>
                                      </p:cBhvr>
                                      <p:to>
                                        <p:strVal val="visible"/>
                                      </p:to>
                                    </p:set>
                                    <p:animEffect filter="fade" transition="in">
                                      <p:cBhvr>
                                        <p:cTn dur="500"/>
                                        <p:tgtEl>
                                          <p:spTgt spid="688">
                                            <p:txEl>
                                              <p:pRg end="6" st="6"/>
                                            </p:txEl>
                                          </p:spTgt>
                                        </p:tgtEl>
                                      </p:cBhvr>
                                    </p:animEffect>
                                  </p:childTnLst>
                                </p:cTn>
                              </p:par>
                            </p:childTnLst>
                          </p:cTn>
                        </p:par>
                        <p:par>
                          <p:cTn fill="hold">
                            <p:stCondLst>
                              <p:cond delay="20001"/>
                            </p:stCondLst>
                            <p:childTnLst>
                              <p:par>
                                <p:cTn fill="hold" nodeType="afterEffect" presetClass="entr" presetID="10" presetSubtype="0">
                                  <p:stCondLst>
                                    <p:cond delay="0"/>
                                  </p:stCondLst>
                                  <p:childTnLst>
                                    <p:set>
                                      <p:cBhvr>
                                        <p:cTn dur="1" fill="hold">
                                          <p:stCondLst>
                                            <p:cond delay="0"/>
                                          </p:stCondLst>
                                        </p:cTn>
                                        <p:tgtEl>
                                          <p:spTgt spid="688">
                                            <p:txEl>
                                              <p:pRg end="7" st="7"/>
                                            </p:txEl>
                                          </p:spTgt>
                                        </p:tgtEl>
                                        <p:attrNameLst>
                                          <p:attrName>style.visibility</p:attrName>
                                        </p:attrNameLst>
                                      </p:cBhvr>
                                      <p:to>
                                        <p:strVal val="visible"/>
                                      </p:to>
                                    </p:set>
                                    <p:animEffect filter="fade" transition="in">
                                      <p:cBhvr>
                                        <p:cTn dur="500"/>
                                        <p:tgtEl>
                                          <p:spTgt spid="688">
                                            <p:txEl>
                                              <p:pRg end="7" st="7"/>
                                            </p:txEl>
                                          </p:spTgt>
                                        </p:tgtEl>
                                      </p:cBhvr>
                                    </p:animEffect>
                                  </p:childTnLst>
                                </p:cTn>
                              </p:par>
                            </p:childTnLst>
                          </p:cTn>
                        </p:par>
                        <p:par>
                          <p:cTn fill="hold">
                            <p:stCondLst>
                              <p:cond delay="20501"/>
                            </p:stCondLst>
                            <p:childTnLst>
                              <p:par>
                                <p:cTn fill="hold" nodeType="afterEffect" presetClass="entr" presetID="10" presetSubtype="0">
                                  <p:stCondLst>
                                    <p:cond delay="0"/>
                                  </p:stCondLst>
                                  <p:childTnLst>
                                    <p:set>
                                      <p:cBhvr>
                                        <p:cTn dur="1" fill="hold">
                                          <p:stCondLst>
                                            <p:cond delay="0"/>
                                          </p:stCondLst>
                                        </p:cTn>
                                        <p:tgtEl>
                                          <p:spTgt spid="688">
                                            <p:txEl>
                                              <p:pRg end="8" st="8"/>
                                            </p:txEl>
                                          </p:spTgt>
                                        </p:tgtEl>
                                        <p:attrNameLst>
                                          <p:attrName>style.visibility</p:attrName>
                                        </p:attrNameLst>
                                      </p:cBhvr>
                                      <p:to>
                                        <p:strVal val="visible"/>
                                      </p:to>
                                    </p:set>
                                    <p:animEffect filter="fade" transition="in">
                                      <p:cBhvr>
                                        <p:cTn dur="500"/>
                                        <p:tgtEl>
                                          <p:spTgt spid="688">
                                            <p:txEl>
                                              <p:pRg end="8" st="8"/>
                                            </p:txEl>
                                          </p:spTgt>
                                        </p:tgtEl>
                                      </p:cBhvr>
                                    </p:animEffect>
                                  </p:childTnLst>
                                </p:cTn>
                              </p:par>
                            </p:childTnLst>
                          </p:cTn>
                        </p:par>
                        <p:par>
                          <p:cTn fill="hold">
                            <p:stCondLst>
                              <p:cond delay="21001"/>
                            </p:stCondLst>
                            <p:childTnLst>
                              <p:par>
                                <p:cTn fill="hold" nodeType="afterEffect" presetClass="entr" presetID="10" presetSubtype="0">
                                  <p:stCondLst>
                                    <p:cond delay="0"/>
                                  </p:stCondLst>
                                  <p:childTnLst>
                                    <p:set>
                                      <p:cBhvr>
                                        <p:cTn dur="1" fill="hold">
                                          <p:stCondLst>
                                            <p:cond delay="0"/>
                                          </p:stCondLst>
                                        </p:cTn>
                                        <p:tgtEl>
                                          <p:spTgt spid="689">
                                            <p:txEl>
                                              <p:pRg end="0" st="0"/>
                                            </p:txEl>
                                          </p:spTgt>
                                        </p:tgtEl>
                                        <p:attrNameLst>
                                          <p:attrName>style.visibility</p:attrName>
                                        </p:attrNameLst>
                                      </p:cBhvr>
                                      <p:to>
                                        <p:strVal val="visible"/>
                                      </p:to>
                                    </p:set>
                                    <p:animEffect filter="fade" transition="in">
                                      <p:cBhvr>
                                        <p:cTn dur="500"/>
                                        <p:tgtEl>
                                          <p:spTgt spid="689">
                                            <p:txEl>
                                              <p:pRg end="0" st="0"/>
                                            </p:txEl>
                                          </p:spTgt>
                                        </p:tgtEl>
                                      </p:cBhvr>
                                    </p:animEffect>
                                  </p:childTnLst>
                                </p:cTn>
                              </p:par>
                            </p:childTnLst>
                          </p:cTn>
                        </p:par>
                        <p:par>
                          <p:cTn fill="hold">
                            <p:stCondLst>
                              <p:cond delay="21501"/>
                            </p:stCondLst>
                            <p:childTnLst>
                              <p:par>
                                <p:cTn fill="hold" nodeType="afterEffect" presetClass="entr" presetID="10" presetSubtype="0">
                                  <p:stCondLst>
                                    <p:cond delay="0"/>
                                  </p:stCondLst>
                                  <p:childTnLst>
                                    <p:set>
                                      <p:cBhvr>
                                        <p:cTn dur="1" fill="hold">
                                          <p:stCondLst>
                                            <p:cond delay="0"/>
                                          </p:stCondLst>
                                        </p:cTn>
                                        <p:tgtEl>
                                          <p:spTgt spid="689">
                                            <p:txEl>
                                              <p:pRg end="1" st="1"/>
                                            </p:txEl>
                                          </p:spTgt>
                                        </p:tgtEl>
                                        <p:attrNameLst>
                                          <p:attrName>style.visibility</p:attrName>
                                        </p:attrNameLst>
                                      </p:cBhvr>
                                      <p:to>
                                        <p:strVal val="visible"/>
                                      </p:to>
                                    </p:set>
                                    <p:animEffect filter="fade" transition="in">
                                      <p:cBhvr>
                                        <p:cTn dur="500"/>
                                        <p:tgtEl>
                                          <p:spTgt spid="689">
                                            <p:txEl>
                                              <p:pRg end="1" st="1"/>
                                            </p:txEl>
                                          </p:spTgt>
                                        </p:tgtEl>
                                      </p:cBhvr>
                                    </p:animEffect>
                                  </p:childTnLst>
                                </p:cTn>
                              </p:par>
                            </p:childTnLst>
                          </p:cTn>
                        </p:par>
                        <p:par>
                          <p:cTn fill="hold">
                            <p:stCondLst>
                              <p:cond delay="22001"/>
                            </p:stCondLst>
                            <p:childTnLst>
                              <p:par>
                                <p:cTn fill="hold" nodeType="afterEffect" presetClass="entr" presetID="10" presetSubtype="0">
                                  <p:stCondLst>
                                    <p:cond delay="0"/>
                                  </p:stCondLst>
                                  <p:childTnLst>
                                    <p:set>
                                      <p:cBhvr>
                                        <p:cTn dur="1" fill="hold">
                                          <p:stCondLst>
                                            <p:cond delay="0"/>
                                          </p:stCondLst>
                                        </p:cTn>
                                        <p:tgtEl>
                                          <p:spTgt spid="689">
                                            <p:txEl>
                                              <p:pRg end="2" st="2"/>
                                            </p:txEl>
                                          </p:spTgt>
                                        </p:tgtEl>
                                        <p:attrNameLst>
                                          <p:attrName>style.visibility</p:attrName>
                                        </p:attrNameLst>
                                      </p:cBhvr>
                                      <p:to>
                                        <p:strVal val="visible"/>
                                      </p:to>
                                    </p:set>
                                    <p:animEffect filter="fade" transition="in">
                                      <p:cBhvr>
                                        <p:cTn dur="500"/>
                                        <p:tgtEl>
                                          <p:spTgt spid="689">
                                            <p:txEl>
                                              <p:pRg end="2" st="2"/>
                                            </p:txEl>
                                          </p:spTgt>
                                        </p:tgtEl>
                                      </p:cBhvr>
                                    </p:animEffect>
                                  </p:childTnLst>
                                </p:cTn>
                              </p:par>
                            </p:childTnLst>
                          </p:cTn>
                        </p:par>
                        <p:par>
                          <p:cTn fill="hold">
                            <p:stCondLst>
                              <p:cond delay="22501"/>
                            </p:stCondLst>
                            <p:childTnLst>
                              <p:par>
                                <p:cTn fill="hold" nodeType="afterEffect" presetClass="entr" presetID="10" presetSubtype="0">
                                  <p:stCondLst>
                                    <p:cond delay="0"/>
                                  </p:stCondLst>
                                  <p:childTnLst>
                                    <p:set>
                                      <p:cBhvr>
                                        <p:cTn dur="1" fill="hold">
                                          <p:stCondLst>
                                            <p:cond delay="0"/>
                                          </p:stCondLst>
                                        </p:cTn>
                                        <p:tgtEl>
                                          <p:spTgt spid="689">
                                            <p:txEl>
                                              <p:pRg end="3" st="3"/>
                                            </p:txEl>
                                          </p:spTgt>
                                        </p:tgtEl>
                                        <p:attrNameLst>
                                          <p:attrName>style.visibility</p:attrName>
                                        </p:attrNameLst>
                                      </p:cBhvr>
                                      <p:to>
                                        <p:strVal val="visible"/>
                                      </p:to>
                                    </p:set>
                                    <p:animEffect filter="fade" transition="in">
                                      <p:cBhvr>
                                        <p:cTn dur="500"/>
                                        <p:tgtEl>
                                          <p:spTgt spid="689">
                                            <p:txEl>
                                              <p:pRg end="3" st="3"/>
                                            </p:txEl>
                                          </p:spTgt>
                                        </p:tgtEl>
                                      </p:cBhvr>
                                    </p:animEffect>
                                  </p:childTnLst>
                                </p:cTn>
                              </p:par>
                            </p:childTnLst>
                          </p:cTn>
                        </p:par>
                        <p:par>
                          <p:cTn fill="hold">
                            <p:stCondLst>
                              <p:cond delay="23001"/>
                            </p:stCondLst>
                            <p:childTnLst>
                              <p:par>
                                <p:cTn fill="hold" nodeType="afterEffect" presetClass="entr" presetID="10" presetSubtype="0">
                                  <p:stCondLst>
                                    <p:cond delay="0"/>
                                  </p:stCondLst>
                                  <p:childTnLst>
                                    <p:set>
                                      <p:cBhvr>
                                        <p:cTn dur="1" fill="hold">
                                          <p:stCondLst>
                                            <p:cond delay="0"/>
                                          </p:stCondLst>
                                        </p:cTn>
                                        <p:tgtEl>
                                          <p:spTgt spid="689">
                                            <p:txEl>
                                              <p:pRg end="4" st="4"/>
                                            </p:txEl>
                                          </p:spTgt>
                                        </p:tgtEl>
                                        <p:attrNameLst>
                                          <p:attrName>style.visibility</p:attrName>
                                        </p:attrNameLst>
                                      </p:cBhvr>
                                      <p:to>
                                        <p:strVal val="visible"/>
                                      </p:to>
                                    </p:set>
                                    <p:animEffect filter="fade" transition="in">
                                      <p:cBhvr>
                                        <p:cTn dur="500"/>
                                        <p:tgtEl>
                                          <p:spTgt spid="689">
                                            <p:txEl>
                                              <p:pRg end="4" st="4"/>
                                            </p:txEl>
                                          </p:spTgt>
                                        </p:tgtEl>
                                      </p:cBhvr>
                                    </p:animEffect>
                                  </p:childTnLst>
                                </p:cTn>
                              </p:par>
                            </p:childTnLst>
                          </p:cTn>
                        </p:par>
                        <p:par>
                          <p:cTn fill="hold">
                            <p:stCondLst>
                              <p:cond delay="23501"/>
                            </p:stCondLst>
                            <p:childTnLst>
                              <p:par>
                                <p:cTn fill="hold" nodeType="afterEffect" presetClass="entr" presetID="10" presetSubtype="0">
                                  <p:stCondLst>
                                    <p:cond delay="0"/>
                                  </p:stCondLst>
                                  <p:childTnLst>
                                    <p:set>
                                      <p:cBhvr>
                                        <p:cTn dur="1" fill="hold">
                                          <p:stCondLst>
                                            <p:cond delay="0"/>
                                          </p:stCondLst>
                                        </p:cTn>
                                        <p:tgtEl>
                                          <p:spTgt spid="689">
                                            <p:txEl>
                                              <p:pRg end="5" st="5"/>
                                            </p:txEl>
                                          </p:spTgt>
                                        </p:tgtEl>
                                        <p:attrNameLst>
                                          <p:attrName>style.visibility</p:attrName>
                                        </p:attrNameLst>
                                      </p:cBhvr>
                                      <p:to>
                                        <p:strVal val="visible"/>
                                      </p:to>
                                    </p:set>
                                    <p:animEffect filter="fade" transition="in">
                                      <p:cBhvr>
                                        <p:cTn dur="500"/>
                                        <p:tgtEl>
                                          <p:spTgt spid="689">
                                            <p:txEl>
                                              <p:pRg end="5" st="5"/>
                                            </p:txEl>
                                          </p:spTgt>
                                        </p:tgtEl>
                                      </p:cBhvr>
                                    </p:animEffect>
                                  </p:childTnLst>
                                </p:cTn>
                              </p:par>
                            </p:childTnLst>
                          </p:cTn>
                        </p:par>
                        <p:par>
                          <p:cTn fill="hold">
                            <p:stCondLst>
                              <p:cond delay="24001"/>
                            </p:stCondLst>
                            <p:childTnLst>
                              <p:par>
                                <p:cTn fill="hold" nodeType="afterEffect" presetClass="entr" presetID="10" presetSubtype="0">
                                  <p:stCondLst>
                                    <p:cond delay="0"/>
                                  </p:stCondLst>
                                  <p:childTnLst>
                                    <p:set>
                                      <p:cBhvr>
                                        <p:cTn dur="1" fill="hold">
                                          <p:stCondLst>
                                            <p:cond delay="0"/>
                                          </p:stCondLst>
                                        </p:cTn>
                                        <p:tgtEl>
                                          <p:spTgt spid="689">
                                            <p:txEl>
                                              <p:pRg end="6" st="6"/>
                                            </p:txEl>
                                          </p:spTgt>
                                        </p:tgtEl>
                                        <p:attrNameLst>
                                          <p:attrName>style.visibility</p:attrName>
                                        </p:attrNameLst>
                                      </p:cBhvr>
                                      <p:to>
                                        <p:strVal val="visible"/>
                                      </p:to>
                                    </p:set>
                                    <p:animEffect filter="fade" transition="in">
                                      <p:cBhvr>
                                        <p:cTn dur="500"/>
                                        <p:tgtEl>
                                          <p:spTgt spid="689">
                                            <p:txEl>
                                              <p:pRg end="6" st="6"/>
                                            </p:txEl>
                                          </p:spTgt>
                                        </p:tgtEl>
                                      </p:cBhvr>
                                    </p:animEffect>
                                  </p:childTnLst>
                                </p:cTn>
                              </p:par>
                            </p:childTnLst>
                          </p:cTn>
                        </p:par>
                        <p:par>
                          <p:cTn fill="hold">
                            <p:stCondLst>
                              <p:cond delay="24501"/>
                            </p:stCondLst>
                            <p:childTnLst>
                              <p:par>
                                <p:cTn fill="hold" nodeType="afterEffect" presetClass="entr" presetID="10" presetSubtype="0">
                                  <p:stCondLst>
                                    <p:cond delay="0"/>
                                  </p:stCondLst>
                                  <p:childTnLst>
                                    <p:set>
                                      <p:cBhvr>
                                        <p:cTn dur="1" fill="hold">
                                          <p:stCondLst>
                                            <p:cond delay="0"/>
                                          </p:stCondLst>
                                        </p:cTn>
                                        <p:tgtEl>
                                          <p:spTgt spid="689">
                                            <p:txEl>
                                              <p:pRg end="7" st="7"/>
                                            </p:txEl>
                                          </p:spTgt>
                                        </p:tgtEl>
                                        <p:attrNameLst>
                                          <p:attrName>style.visibility</p:attrName>
                                        </p:attrNameLst>
                                      </p:cBhvr>
                                      <p:to>
                                        <p:strVal val="visible"/>
                                      </p:to>
                                    </p:set>
                                    <p:animEffect filter="fade" transition="in">
                                      <p:cBhvr>
                                        <p:cTn dur="500"/>
                                        <p:tgtEl>
                                          <p:spTgt spid="689">
                                            <p:txEl>
                                              <p:pRg end="7" st="7"/>
                                            </p:txEl>
                                          </p:spTgt>
                                        </p:tgtEl>
                                      </p:cBhvr>
                                    </p:animEffect>
                                  </p:childTnLst>
                                </p:cTn>
                              </p:par>
                            </p:childTnLst>
                          </p:cTn>
                        </p:par>
                        <p:par>
                          <p:cTn fill="hold">
                            <p:stCondLst>
                              <p:cond delay="25001"/>
                            </p:stCondLst>
                            <p:childTnLst>
                              <p:par>
                                <p:cTn fill="hold" nodeType="afterEffect" presetClass="entr" presetID="10" presetSubtype="0">
                                  <p:stCondLst>
                                    <p:cond delay="0"/>
                                  </p:stCondLst>
                                  <p:childTnLst>
                                    <p:set>
                                      <p:cBhvr>
                                        <p:cTn dur="1" fill="hold">
                                          <p:stCondLst>
                                            <p:cond delay="0"/>
                                          </p:stCondLst>
                                        </p:cTn>
                                        <p:tgtEl>
                                          <p:spTgt spid="689">
                                            <p:txEl>
                                              <p:pRg end="8" st="8"/>
                                            </p:txEl>
                                          </p:spTgt>
                                        </p:tgtEl>
                                        <p:attrNameLst>
                                          <p:attrName>style.visibility</p:attrName>
                                        </p:attrNameLst>
                                      </p:cBhvr>
                                      <p:to>
                                        <p:strVal val="visible"/>
                                      </p:to>
                                    </p:set>
                                    <p:animEffect filter="fade" transition="in">
                                      <p:cBhvr>
                                        <p:cTn dur="500"/>
                                        <p:tgtEl>
                                          <p:spTgt spid="689">
                                            <p:txEl>
                                              <p:pRg end="8" st="8"/>
                                            </p:txEl>
                                          </p:spTgt>
                                        </p:tgtEl>
                                      </p:cBhvr>
                                    </p:animEffect>
                                  </p:childTnLst>
                                </p:cTn>
                              </p:par>
                            </p:childTnLst>
                          </p:cTn>
                        </p:par>
                        <p:par>
                          <p:cTn fill="hold">
                            <p:stCondLst>
                              <p:cond delay="25501"/>
                            </p:stCondLst>
                            <p:childTnLst>
                              <p:par>
                                <p:cTn fill="hold" nodeType="afterEffect" presetClass="entr" presetID="10" presetSubtype="0">
                                  <p:stCondLst>
                                    <p:cond delay="0"/>
                                  </p:stCondLst>
                                  <p:childTnLst>
                                    <p:set>
                                      <p:cBhvr>
                                        <p:cTn dur="1" fill="hold">
                                          <p:stCondLst>
                                            <p:cond delay="0"/>
                                          </p:stCondLst>
                                        </p:cTn>
                                        <p:tgtEl>
                                          <p:spTgt spid="690">
                                            <p:txEl>
                                              <p:pRg end="0" st="0"/>
                                            </p:txEl>
                                          </p:spTgt>
                                        </p:tgtEl>
                                        <p:attrNameLst>
                                          <p:attrName>style.visibility</p:attrName>
                                        </p:attrNameLst>
                                      </p:cBhvr>
                                      <p:to>
                                        <p:strVal val="visible"/>
                                      </p:to>
                                    </p:set>
                                    <p:animEffect filter="fade" transition="in">
                                      <p:cBhvr>
                                        <p:cTn dur="500"/>
                                        <p:tgtEl>
                                          <p:spTgt spid="690">
                                            <p:txEl>
                                              <p:pRg end="0" st="0"/>
                                            </p:txEl>
                                          </p:spTgt>
                                        </p:tgtEl>
                                      </p:cBhvr>
                                    </p:animEffect>
                                  </p:childTnLst>
                                </p:cTn>
                              </p:par>
                            </p:childTnLst>
                          </p:cTn>
                        </p:par>
                        <p:par>
                          <p:cTn fill="hold">
                            <p:stCondLst>
                              <p:cond delay="26001"/>
                            </p:stCondLst>
                            <p:childTnLst>
                              <p:par>
                                <p:cTn fill="hold" nodeType="afterEffect" presetClass="entr" presetID="10" presetSubtype="0">
                                  <p:stCondLst>
                                    <p:cond delay="0"/>
                                  </p:stCondLst>
                                  <p:childTnLst>
                                    <p:set>
                                      <p:cBhvr>
                                        <p:cTn dur="1" fill="hold">
                                          <p:stCondLst>
                                            <p:cond delay="0"/>
                                          </p:stCondLst>
                                        </p:cTn>
                                        <p:tgtEl>
                                          <p:spTgt spid="690">
                                            <p:txEl>
                                              <p:pRg end="1" st="1"/>
                                            </p:txEl>
                                          </p:spTgt>
                                        </p:tgtEl>
                                        <p:attrNameLst>
                                          <p:attrName>style.visibility</p:attrName>
                                        </p:attrNameLst>
                                      </p:cBhvr>
                                      <p:to>
                                        <p:strVal val="visible"/>
                                      </p:to>
                                    </p:set>
                                    <p:animEffect filter="fade" transition="in">
                                      <p:cBhvr>
                                        <p:cTn dur="500"/>
                                        <p:tgtEl>
                                          <p:spTgt spid="690">
                                            <p:txEl>
                                              <p:pRg end="1" st="1"/>
                                            </p:txEl>
                                          </p:spTgt>
                                        </p:tgtEl>
                                      </p:cBhvr>
                                    </p:animEffect>
                                  </p:childTnLst>
                                </p:cTn>
                              </p:par>
                            </p:childTnLst>
                          </p:cTn>
                        </p:par>
                        <p:par>
                          <p:cTn fill="hold">
                            <p:stCondLst>
                              <p:cond delay="26501"/>
                            </p:stCondLst>
                            <p:childTnLst>
                              <p:par>
                                <p:cTn fill="hold" nodeType="afterEffect" presetClass="entr" presetID="10" presetSubtype="0">
                                  <p:stCondLst>
                                    <p:cond delay="0"/>
                                  </p:stCondLst>
                                  <p:childTnLst>
                                    <p:set>
                                      <p:cBhvr>
                                        <p:cTn dur="1" fill="hold">
                                          <p:stCondLst>
                                            <p:cond delay="0"/>
                                          </p:stCondLst>
                                        </p:cTn>
                                        <p:tgtEl>
                                          <p:spTgt spid="690">
                                            <p:txEl>
                                              <p:pRg end="2" st="2"/>
                                            </p:txEl>
                                          </p:spTgt>
                                        </p:tgtEl>
                                        <p:attrNameLst>
                                          <p:attrName>style.visibility</p:attrName>
                                        </p:attrNameLst>
                                      </p:cBhvr>
                                      <p:to>
                                        <p:strVal val="visible"/>
                                      </p:to>
                                    </p:set>
                                    <p:animEffect filter="fade" transition="in">
                                      <p:cBhvr>
                                        <p:cTn dur="500"/>
                                        <p:tgtEl>
                                          <p:spTgt spid="690">
                                            <p:txEl>
                                              <p:pRg end="2" st="2"/>
                                            </p:txEl>
                                          </p:spTgt>
                                        </p:tgtEl>
                                      </p:cBhvr>
                                    </p:animEffect>
                                  </p:childTnLst>
                                </p:cTn>
                              </p:par>
                            </p:childTnLst>
                          </p:cTn>
                        </p:par>
                        <p:par>
                          <p:cTn fill="hold">
                            <p:stCondLst>
                              <p:cond delay="27001"/>
                            </p:stCondLst>
                            <p:childTnLst>
                              <p:par>
                                <p:cTn fill="hold" nodeType="afterEffect" presetClass="entr" presetID="10" presetSubtype="0">
                                  <p:stCondLst>
                                    <p:cond delay="0"/>
                                  </p:stCondLst>
                                  <p:childTnLst>
                                    <p:set>
                                      <p:cBhvr>
                                        <p:cTn dur="1" fill="hold">
                                          <p:stCondLst>
                                            <p:cond delay="0"/>
                                          </p:stCondLst>
                                        </p:cTn>
                                        <p:tgtEl>
                                          <p:spTgt spid="690">
                                            <p:txEl>
                                              <p:pRg end="3" st="3"/>
                                            </p:txEl>
                                          </p:spTgt>
                                        </p:tgtEl>
                                        <p:attrNameLst>
                                          <p:attrName>style.visibility</p:attrName>
                                        </p:attrNameLst>
                                      </p:cBhvr>
                                      <p:to>
                                        <p:strVal val="visible"/>
                                      </p:to>
                                    </p:set>
                                    <p:animEffect filter="fade" transition="in">
                                      <p:cBhvr>
                                        <p:cTn dur="500"/>
                                        <p:tgtEl>
                                          <p:spTgt spid="690">
                                            <p:txEl>
                                              <p:pRg end="3" st="3"/>
                                            </p:txEl>
                                          </p:spTgt>
                                        </p:tgtEl>
                                      </p:cBhvr>
                                    </p:animEffect>
                                  </p:childTnLst>
                                </p:cTn>
                              </p:par>
                            </p:childTnLst>
                          </p:cTn>
                        </p:par>
                        <p:par>
                          <p:cTn fill="hold">
                            <p:stCondLst>
                              <p:cond delay="27501"/>
                            </p:stCondLst>
                            <p:childTnLst>
                              <p:par>
                                <p:cTn fill="hold" nodeType="afterEffect" presetClass="entr" presetID="10" presetSubtype="0">
                                  <p:stCondLst>
                                    <p:cond delay="0"/>
                                  </p:stCondLst>
                                  <p:childTnLst>
                                    <p:set>
                                      <p:cBhvr>
                                        <p:cTn dur="1" fill="hold">
                                          <p:stCondLst>
                                            <p:cond delay="0"/>
                                          </p:stCondLst>
                                        </p:cTn>
                                        <p:tgtEl>
                                          <p:spTgt spid="690">
                                            <p:txEl>
                                              <p:pRg end="4" st="4"/>
                                            </p:txEl>
                                          </p:spTgt>
                                        </p:tgtEl>
                                        <p:attrNameLst>
                                          <p:attrName>style.visibility</p:attrName>
                                        </p:attrNameLst>
                                      </p:cBhvr>
                                      <p:to>
                                        <p:strVal val="visible"/>
                                      </p:to>
                                    </p:set>
                                    <p:animEffect filter="fade" transition="in">
                                      <p:cBhvr>
                                        <p:cTn dur="500"/>
                                        <p:tgtEl>
                                          <p:spTgt spid="690">
                                            <p:txEl>
                                              <p:pRg end="4" st="4"/>
                                            </p:txEl>
                                          </p:spTgt>
                                        </p:tgtEl>
                                      </p:cBhvr>
                                    </p:animEffect>
                                  </p:childTnLst>
                                </p:cTn>
                              </p:par>
                            </p:childTnLst>
                          </p:cTn>
                        </p:par>
                        <p:par>
                          <p:cTn fill="hold">
                            <p:stCondLst>
                              <p:cond delay="28001"/>
                            </p:stCondLst>
                            <p:childTnLst>
                              <p:par>
                                <p:cTn fill="hold" nodeType="afterEffect" presetClass="entr" presetID="10" presetSubtype="0">
                                  <p:stCondLst>
                                    <p:cond delay="0"/>
                                  </p:stCondLst>
                                  <p:childTnLst>
                                    <p:set>
                                      <p:cBhvr>
                                        <p:cTn dur="1" fill="hold">
                                          <p:stCondLst>
                                            <p:cond delay="0"/>
                                          </p:stCondLst>
                                        </p:cTn>
                                        <p:tgtEl>
                                          <p:spTgt spid="690">
                                            <p:txEl>
                                              <p:pRg end="5" st="5"/>
                                            </p:txEl>
                                          </p:spTgt>
                                        </p:tgtEl>
                                        <p:attrNameLst>
                                          <p:attrName>style.visibility</p:attrName>
                                        </p:attrNameLst>
                                      </p:cBhvr>
                                      <p:to>
                                        <p:strVal val="visible"/>
                                      </p:to>
                                    </p:set>
                                    <p:animEffect filter="fade" transition="in">
                                      <p:cBhvr>
                                        <p:cTn dur="500"/>
                                        <p:tgtEl>
                                          <p:spTgt spid="690">
                                            <p:txEl>
                                              <p:pRg end="5" st="5"/>
                                            </p:txEl>
                                          </p:spTgt>
                                        </p:tgtEl>
                                      </p:cBhvr>
                                    </p:animEffect>
                                  </p:childTnLst>
                                </p:cTn>
                              </p:par>
                            </p:childTnLst>
                          </p:cTn>
                        </p:par>
                        <p:par>
                          <p:cTn fill="hold">
                            <p:stCondLst>
                              <p:cond delay="28501"/>
                            </p:stCondLst>
                            <p:childTnLst>
                              <p:par>
                                <p:cTn fill="hold" nodeType="afterEffect" presetClass="entr" presetID="10" presetSubtype="0">
                                  <p:stCondLst>
                                    <p:cond delay="0"/>
                                  </p:stCondLst>
                                  <p:childTnLst>
                                    <p:set>
                                      <p:cBhvr>
                                        <p:cTn dur="1" fill="hold">
                                          <p:stCondLst>
                                            <p:cond delay="0"/>
                                          </p:stCondLst>
                                        </p:cTn>
                                        <p:tgtEl>
                                          <p:spTgt spid="690">
                                            <p:txEl>
                                              <p:pRg end="6" st="6"/>
                                            </p:txEl>
                                          </p:spTgt>
                                        </p:tgtEl>
                                        <p:attrNameLst>
                                          <p:attrName>style.visibility</p:attrName>
                                        </p:attrNameLst>
                                      </p:cBhvr>
                                      <p:to>
                                        <p:strVal val="visible"/>
                                      </p:to>
                                    </p:set>
                                    <p:animEffect filter="fade" transition="in">
                                      <p:cBhvr>
                                        <p:cTn dur="500"/>
                                        <p:tgtEl>
                                          <p:spTgt spid="690">
                                            <p:txEl>
                                              <p:pRg end="6" st="6"/>
                                            </p:txEl>
                                          </p:spTgt>
                                        </p:tgtEl>
                                      </p:cBhvr>
                                    </p:animEffect>
                                  </p:childTnLst>
                                </p:cTn>
                              </p:par>
                            </p:childTnLst>
                          </p:cTn>
                        </p:par>
                        <p:par>
                          <p:cTn fill="hold">
                            <p:stCondLst>
                              <p:cond delay="29001"/>
                            </p:stCondLst>
                            <p:childTnLst>
                              <p:par>
                                <p:cTn fill="hold" nodeType="afterEffect" presetClass="entr" presetID="10" presetSubtype="0">
                                  <p:stCondLst>
                                    <p:cond delay="0"/>
                                  </p:stCondLst>
                                  <p:childTnLst>
                                    <p:set>
                                      <p:cBhvr>
                                        <p:cTn dur="1" fill="hold">
                                          <p:stCondLst>
                                            <p:cond delay="0"/>
                                          </p:stCondLst>
                                        </p:cTn>
                                        <p:tgtEl>
                                          <p:spTgt spid="690">
                                            <p:txEl>
                                              <p:pRg end="7" st="7"/>
                                            </p:txEl>
                                          </p:spTgt>
                                        </p:tgtEl>
                                        <p:attrNameLst>
                                          <p:attrName>style.visibility</p:attrName>
                                        </p:attrNameLst>
                                      </p:cBhvr>
                                      <p:to>
                                        <p:strVal val="visible"/>
                                      </p:to>
                                    </p:set>
                                    <p:animEffect filter="fade" transition="in">
                                      <p:cBhvr>
                                        <p:cTn dur="500"/>
                                        <p:tgtEl>
                                          <p:spTgt spid="690">
                                            <p:txEl>
                                              <p:pRg end="7" st="7"/>
                                            </p:txEl>
                                          </p:spTgt>
                                        </p:tgtEl>
                                      </p:cBhvr>
                                    </p:animEffect>
                                  </p:childTnLst>
                                </p:cTn>
                              </p:par>
                            </p:childTnLst>
                          </p:cTn>
                        </p:par>
                        <p:par>
                          <p:cTn fill="hold">
                            <p:stCondLst>
                              <p:cond delay="29501"/>
                            </p:stCondLst>
                            <p:childTnLst>
                              <p:par>
                                <p:cTn fill="hold" nodeType="afterEffect" presetClass="entr" presetID="10" presetSubtype="0">
                                  <p:stCondLst>
                                    <p:cond delay="0"/>
                                  </p:stCondLst>
                                  <p:childTnLst>
                                    <p:set>
                                      <p:cBhvr>
                                        <p:cTn dur="1" fill="hold">
                                          <p:stCondLst>
                                            <p:cond delay="0"/>
                                          </p:stCondLst>
                                        </p:cTn>
                                        <p:tgtEl>
                                          <p:spTgt spid="690">
                                            <p:txEl>
                                              <p:pRg end="8" st="8"/>
                                            </p:txEl>
                                          </p:spTgt>
                                        </p:tgtEl>
                                        <p:attrNameLst>
                                          <p:attrName>style.visibility</p:attrName>
                                        </p:attrNameLst>
                                      </p:cBhvr>
                                      <p:to>
                                        <p:strVal val="visible"/>
                                      </p:to>
                                    </p:set>
                                    <p:animEffect filter="fade" transition="in">
                                      <p:cBhvr>
                                        <p:cTn dur="500"/>
                                        <p:tgtEl>
                                          <p:spTgt spid="690">
                                            <p:txEl>
                                              <p:pRg end="8" st="8"/>
                                            </p:txEl>
                                          </p:spTgt>
                                        </p:tgtEl>
                                      </p:cBhvr>
                                    </p:animEffect>
                                  </p:childTnLst>
                                </p:cTn>
                              </p:par>
                            </p:childTnLst>
                          </p:cTn>
                        </p:par>
                        <p:par>
                          <p:cTn fill="hold">
                            <p:stCondLst>
                              <p:cond delay="30001"/>
                            </p:stCondLst>
                            <p:childTnLst>
                              <p:par>
                                <p:cTn fill="hold" nodeType="after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par>
                          <p:cTn fill="hold">
                            <p:stCondLst>
                              <p:cond delay="30501"/>
                            </p:stCondLst>
                            <p:childTnLst>
                              <p:par>
                                <p:cTn fill="hold" nodeType="after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childTnLst>
                          </p:cTn>
                        </p:par>
                        <p:par>
                          <p:cTn fill="hold">
                            <p:stCondLst>
                              <p:cond delay="31001"/>
                            </p:stCondLst>
                            <p:childTnLst>
                              <p:par>
                                <p:cTn fill="hold" nodeType="after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par>
                          <p:cTn fill="hold">
                            <p:stCondLst>
                              <p:cond delay="31501"/>
                            </p:stCondLst>
                            <p:childTnLst>
                              <p:par>
                                <p:cTn fill="hold" nodeType="after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par>
                          <p:cTn fill="hold">
                            <p:stCondLst>
                              <p:cond delay="32001"/>
                            </p:stCondLst>
                            <p:childTnLst>
                              <p:par>
                                <p:cTn fill="hold" nodeType="after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par>
                          <p:cTn fill="hold">
                            <p:stCondLst>
                              <p:cond delay="32501"/>
                            </p:stCondLst>
                            <p:childTnLst>
                              <p:par>
                                <p:cTn fill="hold" nodeType="after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par>
                          <p:cTn fill="hold">
                            <p:stCondLst>
                              <p:cond delay="33001"/>
                            </p:stCondLst>
                            <p:childTnLst>
                              <p:par>
                                <p:cTn fill="hold" nodeType="after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par>
                          <p:cTn fill="hold">
                            <p:stCondLst>
                              <p:cond delay="33501"/>
                            </p:stCondLst>
                            <p:childTnLst>
                              <p:par>
                                <p:cTn fill="hold" nodeType="afterEffect" presetClass="entr" presetID="10" presetSubtype="0">
                                  <p:stCondLst>
                                    <p:cond delay="0"/>
                                  </p:stCondLst>
                                  <p:childTnLst>
                                    <p:set>
                                      <p:cBhvr>
                                        <p:cTn dur="1" fill="hold">
                                          <p:stCondLst>
                                            <p:cond delay="0"/>
                                          </p:stCondLst>
                                        </p:cTn>
                                        <p:tgtEl>
                                          <p:spTgt spid="691">
                                            <p:txEl>
                                              <p:pRg end="0" st="0"/>
                                            </p:txEl>
                                          </p:spTgt>
                                        </p:tgtEl>
                                        <p:attrNameLst>
                                          <p:attrName>style.visibility</p:attrName>
                                        </p:attrNameLst>
                                      </p:cBhvr>
                                      <p:to>
                                        <p:strVal val="visible"/>
                                      </p:to>
                                    </p:set>
                                    <p:animEffect filter="fade" transition="in">
                                      <p:cBhvr>
                                        <p:cTn dur="500"/>
                                        <p:tgtEl>
                                          <p:spTgt spid="691">
                                            <p:txEl>
                                              <p:pRg end="0" st="0"/>
                                            </p:txEl>
                                          </p:spTgt>
                                        </p:tgtEl>
                                      </p:cBhvr>
                                    </p:animEffect>
                                  </p:childTnLst>
                                </p:cTn>
                              </p:par>
                            </p:childTnLst>
                          </p:cTn>
                        </p:par>
                        <p:par>
                          <p:cTn fill="hold">
                            <p:stCondLst>
                              <p:cond delay="34001"/>
                            </p:stCondLst>
                            <p:childTnLst>
                              <p:par>
                                <p:cTn fill="hold" nodeType="afterEffect" presetClass="entr" presetID="10" presetSubtype="0">
                                  <p:stCondLst>
                                    <p:cond delay="0"/>
                                  </p:stCondLst>
                                  <p:childTnLst>
                                    <p:set>
                                      <p:cBhvr>
                                        <p:cTn dur="1" fill="hold">
                                          <p:stCondLst>
                                            <p:cond delay="0"/>
                                          </p:stCondLst>
                                        </p:cTn>
                                        <p:tgtEl>
                                          <p:spTgt spid="691">
                                            <p:txEl>
                                              <p:pRg end="1" st="1"/>
                                            </p:txEl>
                                          </p:spTgt>
                                        </p:tgtEl>
                                        <p:attrNameLst>
                                          <p:attrName>style.visibility</p:attrName>
                                        </p:attrNameLst>
                                      </p:cBhvr>
                                      <p:to>
                                        <p:strVal val="visible"/>
                                      </p:to>
                                    </p:set>
                                    <p:animEffect filter="fade" transition="in">
                                      <p:cBhvr>
                                        <p:cTn dur="500"/>
                                        <p:tgtEl>
                                          <p:spTgt spid="691">
                                            <p:txEl>
                                              <p:pRg end="1" st="1"/>
                                            </p:txEl>
                                          </p:spTgt>
                                        </p:tgtEl>
                                      </p:cBhvr>
                                    </p:animEffect>
                                  </p:childTnLst>
                                </p:cTn>
                              </p:par>
                            </p:childTnLst>
                          </p:cTn>
                        </p:par>
                        <p:par>
                          <p:cTn fill="hold">
                            <p:stCondLst>
                              <p:cond delay="34501"/>
                            </p:stCondLst>
                            <p:childTnLst>
                              <p:par>
                                <p:cTn fill="hold" nodeType="afterEffect" presetClass="entr" presetID="10" presetSubtype="0">
                                  <p:stCondLst>
                                    <p:cond delay="0"/>
                                  </p:stCondLst>
                                  <p:childTnLst>
                                    <p:set>
                                      <p:cBhvr>
                                        <p:cTn dur="1" fill="hold">
                                          <p:stCondLst>
                                            <p:cond delay="0"/>
                                          </p:stCondLst>
                                        </p:cTn>
                                        <p:tgtEl>
                                          <p:spTgt spid="691">
                                            <p:txEl>
                                              <p:pRg end="2" st="2"/>
                                            </p:txEl>
                                          </p:spTgt>
                                        </p:tgtEl>
                                        <p:attrNameLst>
                                          <p:attrName>style.visibility</p:attrName>
                                        </p:attrNameLst>
                                      </p:cBhvr>
                                      <p:to>
                                        <p:strVal val="visible"/>
                                      </p:to>
                                    </p:set>
                                    <p:animEffect filter="fade" transition="in">
                                      <p:cBhvr>
                                        <p:cTn dur="500"/>
                                        <p:tgtEl>
                                          <p:spTgt spid="691">
                                            <p:txEl>
                                              <p:pRg end="2" st="2"/>
                                            </p:txEl>
                                          </p:spTgt>
                                        </p:tgtEl>
                                      </p:cBhvr>
                                    </p:animEffect>
                                  </p:childTnLst>
                                </p:cTn>
                              </p:par>
                            </p:childTnLst>
                          </p:cTn>
                        </p:par>
                        <p:par>
                          <p:cTn fill="hold">
                            <p:stCondLst>
                              <p:cond delay="35001"/>
                            </p:stCondLst>
                            <p:childTnLst>
                              <p:par>
                                <p:cTn fill="hold" nodeType="afterEffect" presetClass="entr" presetID="10" presetSubtype="0">
                                  <p:stCondLst>
                                    <p:cond delay="0"/>
                                  </p:stCondLst>
                                  <p:childTnLst>
                                    <p:set>
                                      <p:cBhvr>
                                        <p:cTn dur="1" fill="hold">
                                          <p:stCondLst>
                                            <p:cond delay="0"/>
                                          </p:stCondLst>
                                        </p:cTn>
                                        <p:tgtEl>
                                          <p:spTgt spid="691">
                                            <p:txEl>
                                              <p:pRg end="3" st="3"/>
                                            </p:txEl>
                                          </p:spTgt>
                                        </p:tgtEl>
                                        <p:attrNameLst>
                                          <p:attrName>style.visibility</p:attrName>
                                        </p:attrNameLst>
                                      </p:cBhvr>
                                      <p:to>
                                        <p:strVal val="visible"/>
                                      </p:to>
                                    </p:set>
                                    <p:animEffect filter="fade" transition="in">
                                      <p:cBhvr>
                                        <p:cTn dur="500"/>
                                        <p:tgtEl>
                                          <p:spTgt spid="691">
                                            <p:txEl>
                                              <p:pRg end="3" st="3"/>
                                            </p:txEl>
                                          </p:spTgt>
                                        </p:tgtEl>
                                      </p:cBhvr>
                                    </p:animEffect>
                                  </p:childTnLst>
                                </p:cTn>
                              </p:par>
                            </p:childTnLst>
                          </p:cTn>
                        </p:par>
                        <p:par>
                          <p:cTn fill="hold">
                            <p:stCondLst>
                              <p:cond delay="35501"/>
                            </p:stCondLst>
                            <p:childTnLst>
                              <p:par>
                                <p:cTn fill="hold" nodeType="afterEffect" presetClass="entr" presetID="10" presetSubtype="0">
                                  <p:stCondLst>
                                    <p:cond delay="0"/>
                                  </p:stCondLst>
                                  <p:childTnLst>
                                    <p:set>
                                      <p:cBhvr>
                                        <p:cTn dur="1" fill="hold">
                                          <p:stCondLst>
                                            <p:cond delay="0"/>
                                          </p:stCondLst>
                                        </p:cTn>
                                        <p:tgtEl>
                                          <p:spTgt spid="691">
                                            <p:txEl>
                                              <p:pRg end="4" st="4"/>
                                            </p:txEl>
                                          </p:spTgt>
                                        </p:tgtEl>
                                        <p:attrNameLst>
                                          <p:attrName>style.visibility</p:attrName>
                                        </p:attrNameLst>
                                      </p:cBhvr>
                                      <p:to>
                                        <p:strVal val="visible"/>
                                      </p:to>
                                    </p:set>
                                    <p:animEffect filter="fade" transition="in">
                                      <p:cBhvr>
                                        <p:cTn dur="500"/>
                                        <p:tgtEl>
                                          <p:spTgt spid="691">
                                            <p:txEl>
                                              <p:pRg end="4" st="4"/>
                                            </p:txEl>
                                          </p:spTgt>
                                        </p:tgtEl>
                                      </p:cBhvr>
                                    </p:animEffect>
                                  </p:childTnLst>
                                </p:cTn>
                              </p:par>
                            </p:childTnLst>
                          </p:cTn>
                        </p:par>
                        <p:par>
                          <p:cTn fill="hold">
                            <p:stCondLst>
                              <p:cond delay="36001"/>
                            </p:stCondLst>
                            <p:childTnLst>
                              <p:par>
                                <p:cTn fill="hold" nodeType="afterEffect" presetClass="entr" presetID="10" presetSubtype="0">
                                  <p:stCondLst>
                                    <p:cond delay="0"/>
                                  </p:stCondLst>
                                  <p:childTnLst>
                                    <p:set>
                                      <p:cBhvr>
                                        <p:cTn dur="1" fill="hold">
                                          <p:stCondLst>
                                            <p:cond delay="0"/>
                                          </p:stCondLst>
                                        </p:cTn>
                                        <p:tgtEl>
                                          <p:spTgt spid="691">
                                            <p:txEl>
                                              <p:pRg end="5" st="5"/>
                                            </p:txEl>
                                          </p:spTgt>
                                        </p:tgtEl>
                                        <p:attrNameLst>
                                          <p:attrName>style.visibility</p:attrName>
                                        </p:attrNameLst>
                                      </p:cBhvr>
                                      <p:to>
                                        <p:strVal val="visible"/>
                                      </p:to>
                                    </p:set>
                                    <p:animEffect filter="fade" transition="in">
                                      <p:cBhvr>
                                        <p:cTn dur="500"/>
                                        <p:tgtEl>
                                          <p:spTgt spid="691">
                                            <p:txEl>
                                              <p:pRg end="5" st="5"/>
                                            </p:txEl>
                                          </p:spTgt>
                                        </p:tgtEl>
                                      </p:cBhvr>
                                    </p:animEffect>
                                  </p:childTnLst>
                                </p:cTn>
                              </p:par>
                            </p:childTnLst>
                          </p:cTn>
                        </p:par>
                        <p:par>
                          <p:cTn fill="hold">
                            <p:stCondLst>
                              <p:cond delay="36501"/>
                            </p:stCondLst>
                            <p:childTnLst>
                              <p:par>
                                <p:cTn fill="hold" nodeType="afterEffect" presetClass="entr" presetID="10" presetSubtype="0">
                                  <p:stCondLst>
                                    <p:cond delay="0"/>
                                  </p:stCondLst>
                                  <p:childTnLst>
                                    <p:set>
                                      <p:cBhvr>
                                        <p:cTn dur="1" fill="hold">
                                          <p:stCondLst>
                                            <p:cond delay="0"/>
                                          </p:stCondLst>
                                        </p:cTn>
                                        <p:tgtEl>
                                          <p:spTgt spid="691">
                                            <p:txEl>
                                              <p:pRg end="6" st="6"/>
                                            </p:txEl>
                                          </p:spTgt>
                                        </p:tgtEl>
                                        <p:attrNameLst>
                                          <p:attrName>style.visibility</p:attrName>
                                        </p:attrNameLst>
                                      </p:cBhvr>
                                      <p:to>
                                        <p:strVal val="visible"/>
                                      </p:to>
                                    </p:set>
                                    <p:animEffect filter="fade" transition="in">
                                      <p:cBhvr>
                                        <p:cTn dur="500"/>
                                        <p:tgtEl>
                                          <p:spTgt spid="691">
                                            <p:txEl>
                                              <p:pRg end="6" st="6"/>
                                            </p:txEl>
                                          </p:spTgt>
                                        </p:tgtEl>
                                      </p:cBhvr>
                                    </p:animEffect>
                                  </p:childTnLst>
                                </p:cTn>
                              </p:par>
                            </p:childTnLst>
                          </p:cTn>
                        </p:par>
                        <p:par>
                          <p:cTn fill="hold">
                            <p:stCondLst>
                              <p:cond delay="37001"/>
                            </p:stCondLst>
                            <p:childTnLst>
                              <p:par>
                                <p:cTn fill="hold" nodeType="afterEffect" presetClass="entr" presetID="10" presetSubtype="0">
                                  <p:stCondLst>
                                    <p:cond delay="0"/>
                                  </p:stCondLst>
                                  <p:childTnLst>
                                    <p:set>
                                      <p:cBhvr>
                                        <p:cTn dur="1" fill="hold">
                                          <p:stCondLst>
                                            <p:cond delay="0"/>
                                          </p:stCondLst>
                                        </p:cTn>
                                        <p:tgtEl>
                                          <p:spTgt spid="691">
                                            <p:txEl>
                                              <p:pRg end="7" st="7"/>
                                            </p:txEl>
                                          </p:spTgt>
                                        </p:tgtEl>
                                        <p:attrNameLst>
                                          <p:attrName>style.visibility</p:attrName>
                                        </p:attrNameLst>
                                      </p:cBhvr>
                                      <p:to>
                                        <p:strVal val="visible"/>
                                      </p:to>
                                    </p:set>
                                    <p:animEffect filter="fade" transition="in">
                                      <p:cBhvr>
                                        <p:cTn dur="500"/>
                                        <p:tgtEl>
                                          <p:spTgt spid="691">
                                            <p:txEl>
                                              <p:pRg end="7" st="7"/>
                                            </p:txEl>
                                          </p:spTgt>
                                        </p:tgtEl>
                                      </p:cBhvr>
                                    </p:animEffect>
                                  </p:childTnLst>
                                </p:cTn>
                              </p:par>
                            </p:childTnLst>
                          </p:cTn>
                        </p:par>
                        <p:par>
                          <p:cTn fill="hold">
                            <p:stCondLst>
                              <p:cond delay="37501"/>
                            </p:stCondLst>
                            <p:childTnLst>
                              <p:par>
                                <p:cTn fill="hold" nodeType="afterEffect" presetClass="entr" presetID="10" presetSubtype="0">
                                  <p:stCondLst>
                                    <p:cond delay="0"/>
                                  </p:stCondLst>
                                  <p:childTnLst>
                                    <p:set>
                                      <p:cBhvr>
                                        <p:cTn dur="1" fill="hold">
                                          <p:stCondLst>
                                            <p:cond delay="0"/>
                                          </p:stCondLst>
                                        </p:cTn>
                                        <p:tgtEl>
                                          <p:spTgt spid="691">
                                            <p:txEl>
                                              <p:pRg end="8" st="8"/>
                                            </p:txEl>
                                          </p:spTgt>
                                        </p:tgtEl>
                                        <p:attrNameLst>
                                          <p:attrName>style.visibility</p:attrName>
                                        </p:attrNameLst>
                                      </p:cBhvr>
                                      <p:to>
                                        <p:strVal val="visible"/>
                                      </p:to>
                                    </p:set>
                                    <p:animEffect filter="fade" transition="in">
                                      <p:cBhvr>
                                        <p:cTn dur="500"/>
                                        <p:tgtEl>
                                          <p:spTgt spid="691">
                                            <p:txEl>
                                              <p:pRg end="8" st="8"/>
                                            </p:txEl>
                                          </p:spTgt>
                                        </p:tgtEl>
                                      </p:cBhvr>
                                    </p:animEffect>
                                  </p:childTnLst>
                                </p:cTn>
                              </p:par>
                            </p:childTnLst>
                          </p:cTn>
                        </p:par>
                        <p:par>
                          <p:cTn fill="hold">
                            <p:stCondLst>
                              <p:cond delay="38001"/>
                            </p:stCondLst>
                            <p:childTnLst>
                              <p:par>
                                <p:cTn fill="hold" nodeType="afterEffect" presetClass="entr" presetID="10" presetSubtype="0">
                                  <p:stCondLst>
                                    <p:cond delay="0"/>
                                  </p:stCondLst>
                                  <p:childTnLst>
                                    <p:set>
                                      <p:cBhvr>
                                        <p:cTn dur="1" fill="hold">
                                          <p:stCondLst>
                                            <p:cond delay="0"/>
                                          </p:stCondLst>
                                        </p:cTn>
                                        <p:tgtEl>
                                          <p:spTgt spid="692">
                                            <p:txEl>
                                              <p:pRg end="0" st="0"/>
                                            </p:txEl>
                                          </p:spTgt>
                                        </p:tgtEl>
                                        <p:attrNameLst>
                                          <p:attrName>style.visibility</p:attrName>
                                        </p:attrNameLst>
                                      </p:cBhvr>
                                      <p:to>
                                        <p:strVal val="visible"/>
                                      </p:to>
                                    </p:set>
                                    <p:animEffect filter="fade" transition="in">
                                      <p:cBhvr>
                                        <p:cTn dur="500"/>
                                        <p:tgtEl>
                                          <p:spTgt spid="692">
                                            <p:txEl>
                                              <p:pRg end="0" st="0"/>
                                            </p:txEl>
                                          </p:spTgt>
                                        </p:tgtEl>
                                      </p:cBhvr>
                                    </p:animEffect>
                                  </p:childTnLst>
                                </p:cTn>
                              </p:par>
                            </p:childTnLst>
                          </p:cTn>
                        </p:par>
                        <p:par>
                          <p:cTn fill="hold">
                            <p:stCondLst>
                              <p:cond delay="38501"/>
                            </p:stCondLst>
                            <p:childTnLst>
                              <p:par>
                                <p:cTn fill="hold" nodeType="afterEffect" presetClass="entr" presetID="10" presetSubtype="0">
                                  <p:stCondLst>
                                    <p:cond delay="0"/>
                                  </p:stCondLst>
                                  <p:childTnLst>
                                    <p:set>
                                      <p:cBhvr>
                                        <p:cTn dur="1" fill="hold">
                                          <p:stCondLst>
                                            <p:cond delay="0"/>
                                          </p:stCondLst>
                                        </p:cTn>
                                        <p:tgtEl>
                                          <p:spTgt spid="692">
                                            <p:txEl>
                                              <p:pRg end="1" st="1"/>
                                            </p:txEl>
                                          </p:spTgt>
                                        </p:tgtEl>
                                        <p:attrNameLst>
                                          <p:attrName>style.visibility</p:attrName>
                                        </p:attrNameLst>
                                      </p:cBhvr>
                                      <p:to>
                                        <p:strVal val="visible"/>
                                      </p:to>
                                    </p:set>
                                    <p:animEffect filter="fade" transition="in">
                                      <p:cBhvr>
                                        <p:cTn dur="500"/>
                                        <p:tgtEl>
                                          <p:spTgt spid="692">
                                            <p:txEl>
                                              <p:pRg end="1" st="1"/>
                                            </p:txEl>
                                          </p:spTgt>
                                        </p:tgtEl>
                                      </p:cBhvr>
                                    </p:animEffect>
                                  </p:childTnLst>
                                </p:cTn>
                              </p:par>
                            </p:childTnLst>
                          </p:cTn>
                        </p:par>
                        <p:par>
                          <p:cTn fill="hold">
                            <p:stCondLst>
                              <p:cond delay="39001"/>
                            </p:stCondLst>
                            <p:childTnLst>
                              <p:par>
                                <p:cTn fill="hold" nodeType="afterEffect" presetClass="entr" presetID="10" presetSubtype="0">
                                  <p:stCondLst>
                                    <p:cond delay="0"/>
                                  </p:stCondLst>
                                  <p:childTnLst>
                                    <p:set>
                                      <p:cBhvr>
                                        <p:cTn dur="1" fill="hold">
                                          <p:stCondLst>
                                            <p:cond delay="0"/>
                                          </p:stCondLst>
                                        </p:cTn>
                                        <p:tgtEl>
                                          <p:spTgt spid="692">
                                            <p:txEl>
                                              <p:pRg end="2" st="2"/>
                                            </p:txEl>
                                          </p:spTgt>
                                        </p:tgtEl>
                                        <p:attrNameLst>
                                          <p:attrName>style.visibility</p:attrName>
                                        </p:attrNameLst>
                                      </p:cBhvr>
                                      <p:to>
                                        <p:strVal val="visible"/>
                                      </p:to>
                                    </p:set>
                                    <p:animEffect filter="fade" transition="in">
                                      <p:cBhvr>
                                        <p:cTn dur="500"/>
                                        <p:tgtEl>
                                          <p:spTgt spid="692">
                                            <p:txEl>
                                              <p:pRg end="2" st="2"/>
                                            </p:txEl>
                                          </p:spTgt>
                                        </p:tgtEl>
                                      </p:cBhvr>
                                    </p:animEffect>
                                  </p:childTnLst>
                                </p:cTn>
                              </p:par>
                            </p:childTnLst>
                          </p:cTn>
                        </p:par>
                        <p:par>
                          <p:cTn fill="hold">
                            <p:stCondLst>
                              <p:cond delay="39501"/>
                            </p:stCondLst>
                            <p:childTnLst>
                              <p:par>
                                <p:cTn fill="hold" nodeType="afterEffect" presetClass="entr" presetID="10" presetSubtype="0">
                                  <p:stCondLst>
                                    <p:cond delay="0"/>
                                  </p:stCondLst>
                                  <p:childTnLst>
                                    <p:set>
                                      <p:cBhvr>
                                        <p:cTn dur="1" fill="hold">
                                          <p:stCondLst>
                                            <p:cond delay="0"/>
                                          </p:stCondLst>
                                        </p:cTn>
                                        <p:tgtEl>
                                          <p:spTgt spid="692">
                                            <p:txEl>
                                              <p:pRg end="3" st="3"/>
                                            </p:txEl>
                                          </p:spTgt>
                                        </p:tgtEl>
                                        <p:attrNameLst>
                                          <p:attrName>style.visibility</p:attrName>
                                        </p:attrNameLst>
                                      </p:cBhvr>
                                      <p:to>
                                        <p:strVal val="visible"/>
                                      </p:to>
                                    </p:set>
                                    <p:animEffect filter="fade" transition="in">
                                      <p:cBhvr>
                                        <p:cTn dur="500"/>
                                        <p:tgtEl>
                                          <p:spTgt spid="692">
                                            <p:txEl>
                                              <p:pRg end="3" st="3"/>
                                            </p:txEl>
                                          </p:spTgt>
                                        </p:tgtEl>
                                      </p:cBhvr>
                                    </p:animEffect>
                                  </p:childTnLst>
                                </p:cTn>
                              </p:par>
                            </p:childTnLst>
                          </p:cTn>
                        </p:par>
                        <p:par>
                          <p:cTn fill="hold">
                            <p:stCondLst>
                              <p:cond delay="40001"/>
                            </p:stCondLst>
                            <p:childTnLst>
                              <p:par>
                                <p:cTn fill="hold" nodeType="afterEffect" presetClass="entr" presetID="10" presetSubtype="0">
                                  <p:stCondLst>
                                    <p:cond delay="0"/>
                                  </p:stCondLst>
                                  <p:childTnLst>
                                    <p:set>
                                      <p:cBhvr>
                                        <p:cTn dur="1" fill="hold">
                                          <p:stCondLst>
                                            <p:cond delay="0"/>
                                          </p:stCondLst>
                                        </p:cTn>
                                        <p:tgtEl>
                                          <p:spTgt spid="692">
                                            <p:txEl>
                                              <p:pRg end="4" st="4"/>
                                            </p:txEl>
                                          </p:spTgt>
                                        </p:tgtEl>
                                        <p:attrNameLst>
                                          <p:attrName>style.visibility</p:attrName>
                                        </p:attrNameLst>
                                      </p:cBhvr>
                                      <p:to>
                                        <p:strVal val="visible"/>
                                      </p:to>
                                    </p:set>
                                    <p:animEffect filter="fade" transition="in">
                                      <p:cBhvr>
                                        <p:cTn dur="500"/>
                                        <p:tgtEl>
                                          <p:spTgt spid="692">
                                            <p:txEl>
                                              <p:pRg end="4" st="4"/>
                                            </p:txEl>
                                          </p:spTgt>
                                        </p:tgtEl>
                                      </p:cBhvr>
                                    </p:animEffect>
                                  </p:childTnLst>
                                </p:cTn>
                              </p:par>
                            </p:childTnLst>
                          </p:cTn>
                        </p:par>
                        <p:par>
                          <p:cTn fill="hold">
                            <p:stCondLst>
                              <p:cond delay="40501"/>
                            </p:stCondLst>
                            <p:childTnLst>
                              <p:par>
                                <p:cTn fill="hold" nodeType="afterEffect" presetClass="entr" presetID="10" presetSubtype="0">
                                  <p:stCondLst>
                                    <p:cond delay="0"/>
                                  </p:stCondLst>
                                  <p:childTnLst>
                                    <p:set>
                                      <p:cBhvr>
                                        <p:cTn dur="1" fill="hold">
                                          <p:stCondLst>
                                            <p:cond delay="0"/>
                                          </p:stCondLst>
                                        </p:cTn>
                                        <p:tgtEl>
                                          <p:spTgt spid="692">
                                            <p:txEl>
                                              <p:pRg end="5" st="5"/>
                                            </p:txEl>
                                          </p:spTgt>
                                        </p:tgtEl>
                                        <p:attrNameLst>
                                          <p:attrName>style.visibility</p:attrName>
                                        </p:attrNameLst>
                                      </p:cBhvr>
                                      <p:to>
                                        <p:strVal val="visible"/>
                                      </p:to>
                                    </p:set>
                                    <p:animEffect filter="fade" transition="in">
                                      <p:cBhvr>
                                        <p:cTn dur="500"/>
                                        <p:tgtEl>
                                          <p:spTgt spid="692">
                                            <p:txEl>
                                              <p:pRg end="5" st="5"/>
                                            </p:txEl>
                                          </p:spTgt>
                                        </p:tgtEl>
                                      </p:cBhvr>
                                    </p:animEffect>
                                  </p:childTnLst>
                                </p:cTn>
                              </p:par>
                            </p:childTnLst>
                          </p:cTn>
                        </p:par>
                        <p:par>
                          <p:cTn fill="hold">
                            <p:stCondLst>
                              <p:cond delay="41001"/>
                            </p:stCondLst>
                            <p:childTnLst>
                              <p:par>
                                <p:cTn fill="hold" nodeType="afterEffect" presetClass="entr" presetID="10" presetSubtype="0">
                                  <p:stCondLst>
                                    <p:cond delay="0"/>
                                  </p:stCondLst>
                                  <p:childTnLst>
                                    <p:set>
                                      <p:cBhvr>
                                        <p:cTn dur="1" fill="hold">
                                          <p:stCondLst>
                                            <p:cond delay="0"/>
                                          </p:stCondLst>
                                        </p:cTn>
                                        <p:tgtEl>
                                          <p:spTgt spid="692">
                                            <p:txEl>
                                              <p:pRg end="6" st="6"/>
                                            </p:txEl>
                                          </p:spTgt>
                                        </p:tgtEl>
                                        <p:attrNameLst>
                                          <p:attrName>style.visibility</p:attrName>
                                        </p:attrNameLst>
                                      </p:cBhvr>
                                      <p:to>
                                        <p:strVal val="visible"/>
                                      </p:to>
                                    </p:set>
                                    <p:animEffect filter="fade" transition="in">
                                      <p:cBhvr>
                                        <p:cTn dur="500"/>
                                        <p:tgtEl>
                                          <p:spTgt spid="692">
                                            <p:txEl>
                                              <p:pRg end="6" st="6"/>
                                            </p:txEl>
                                          </p:spTgt>
                                        </p:tgtEl>
                                      </p:cBhvr>
                                    </p:animEffect>
                                  </p:childTnLst>
                                </p:cTn>
                              </p:par>
                            </p:childTnLst>
                          </p:cTn>
                        </p:par>
                        <p:par>
                          <p:cTn fill="hold">
                            <p:stCondLst>
                              <p:cond delay="41501"/>
                            </p:stCondLst>
                            <p:childTnLst>
                              <p:par>
                                <p:cTn fill="hold" nodeType="afterEffect" presetClass="entr" presetID="10" presetSubtype="0">
                                  <p:stCondLst>
                                    <p:cond delay="0"/>
                                  </p:stCondLst>
                                  <p:childTnLst>
                                    <p:set>
                                      <p:cBhvr>
                                        <p:cTn dur="1" fill="hold">
                                          <p:stCondLst>
                                            <p:cond delay="0"/>
                                          </p:stCondLst>
                                        </p:cTn>
                                        <p:tgtEl>
                                          <p:spTgt spid="692">
                                            <p:txEl>
                                              <p:pRg end="7" st="7"/>
                                            </p:txEl>
                                          </p:spTgt>
                                        </p:tgtEl>
                                        <p:attrNameLst>
                                          <p:attrName>style.visibility</p:attrName>
                                        </p:attrNameLst>
                                      </p:cBhvr>
                                      <p:to>
                                        <p:strVal val="visible"/>
                                      </p:to>
                                    </p:set>
                                    <p:animEffect filter="fade" transition="in">
                                      <p:cBhvr>
                                        <p:cTn dur="500"/>
                                        <p:tgtEl>
                                          <p:spTgt spid="692">
                                            <p:txEl>
                                              <p:pRg end="7" st="7"/>
                                            </p:txEl>
                                          </p:spTgt>
                                        </p:tgtEl>
                                      </p:cBhvr>
                                    </p:animEffect>
                                  </p:childTnLst>
                                </p:cTn>
                              </p:par>
                            </p:childTnLst>
                          </p:cTn>
                        </p:par>
                        <p:par>
                          <p:cTn fill="hold">
                            <p:stCondLst>
                              <p:cond delay="42001"/>
                            </p:stCondLst>
                            <p:childTnLst>
                              <p:par>
                                <p:cTn fill="hold" nodeType="afterEffect" presetClass="entr" presetID="10" presetSubtype="0">
                                  <p:stCondLst>
                                    <p:cond delay="0"/>
                                  </p:stCondLst>
                                  <p:childTnLst>
                                    <p:set>
                                      <p:cBhvr>
                                        <p:cTn dur="1" fill="hold">
                                          <p:stCondLst>
                                            <p:cond delay="0"/>
                                          </p:stCondLst>
                                        </p:cTn>
                                        <p:tgtEl>
                                          <p:spTgt spid="692">
                                            <p:txEl>
                                              <p:pRg end="8" st="8"/>
                                            </p:txEl>
                                          </p:spTgt>
                                        </p:tgtEl>
                                        <p:attrNameLst>
                                          <p:attrName>style.visibility</p:attrName>
                                        </p:attrNameLst>
                                      </p:cBhvr>
                                      <p:to>
                                        <p:strVal val="visible"/>
                                      </p:to>
                                    </p:set>
                                    <p:animEffect filter="fade" transition="in">
                                      <p:cBhvr>
                                        <p:cTn dur="500"/>
                                        <p:tgtEl>
                                          <p:spTgt spid="692">
                                            <p:txEl>
                                              <p:pRg end="8" st="8"/>
                                            </p:txEl>
                                          </p:spTgt>
                                        </p:tgtEl>
                                      </p:cBhvr>
                                    </p:animEffect>
                                  </p:childTnLst>
                                </p:cTn>
                              </p:par>
                            </p:childTnLst>
                          </p:cTn>
                        </p:par>
                        <p:par>
                          <p:cTn fill="hold">
                            <p:stCondLst>
                              <p:cond delay="42501"/>
                            </p:stCondLst>
                            <p:childTnLst>
                              <p:par>
                                <p:cTn fill="hold" nodeType="afterEffect" presetClass="entr" presetID="10" presetSubtype="0">
                                  <p:stCondLst>
                                    <p:cond delay="0"/>
                                  </p:stCondLst>
                                  <p:childTnLst>
                                    <p:set>
                                      <p:cBhvr>
                                        <p:cTn dur="1" fill="hold">
                                          <p:stCondLst>
                                            <p:cond delay="0"/>
                                          </p:stCondLst>
                                        </p:cTn>
                                        <p:tgtEl>
                                          <p:spTgt spid="693">
                                            <p:txEl>
                                              <p:pRg end="0" st="0"/>
                                            </p:txEl>
                                          </p:spTgt>
                                        </p:tgtEl>
                                        <p:attrNameLst>
                                          <p:attrName>style.visibility</p:attrName>
                                        </p:attrNameLst>
                                      </p:cBhvr>
                                      <p:to>
                                        <p:strVal val="visible"/>
                                      </p:to>
                                    </p:set>
                                    <p:animEffect filter="fade" transition="in">
                                      <p:cBhvr>
                                        <p:cTn dur="500"/>
                                        <p:tgtEl>
                                          <p:spTgt spid="693">
                                            <p:txEl>
                                              <p:pRg end="0" st="0"/>
                                            </p:txEl>
                                          </p:spTgt>
                                        </p:tgtEl>
                                      </p:cBhvr>
                                    </p:animEffect>
                                  </p:childTnLst>
                                </p:cTn>
                              </p:par>
                            </p:childTnLst>
                          </p:cTn>
                        </p:par>
                        <p:par>
                          <p:cTn fill="hold">
                            <p:stCondLst>
                              <p:cond delay="43001"/>
                            </p:stCondLst>
                            <p:childTnLst>
                              <p:par>
                                <p:cTn fill="hold" nodeType="afterEffect" presetClass="entr" presetID="10" presetSubtype="0">
                                  <p:stCondLst>
                                    <p:cond delay="0"/>
                                  </p:stCondLst>
                                  <p:childTnLst>
                                    <p:set>
                                      <p:cBhvr>
                                        <p:cTn dur="1" fill="hold">
                                          <p:stCondLst>
                                            <p:cond delay="0"/>
                                          </p:stCondLst>
                                        </p:cTn>
                                        <p:tgtEl>
                                          <p:spTgt spid="693">
                                            <p:txEl>
                                              <p:pRg end="1" st="1"/>
                                            </p:txEl>
                                          </p:spTgt>
                                        </p:tgtEl>
                                        <p:attrNameLst>
                                          <p:attrName>style.visibility</p:attrName>
                                        </p:attrNameLst>
                                      </p:cBhvr>
                                      <p:to>
                                        <p:strVal val="visible"/>
                                      </p:to>
                                    </p:set>
                                    <p:animEffect filter="fade" transition="in">
                                      <p:cBhvr>
                                        <p:cTn dur="500"/>
                                        <p:tgtEl>
                                          <p:spTgt spid="693">
                                            <p:txEl>
                                              <p:pRg end="1" st="1"/>
                                            </p:txEl>
                                          </p:spTgt>
                                        </p:tgtEl>
                                      </p:cBhvr>
                                    </p:animEffect>
                                  </p:childTnLst>
                                </p:cTn>
                              </p:par>
                            </p:childTnLst>
                          </p:cTn>
                        </p:par>
                        <p:par>
                          <p:cTn fill="hold">
                            <p:stCondLst>
                              <p:cond delay="43501"/>
                            </p:stCondLst>
                            <p:childTnLst>
                              <p:par>
                                <p:cTn fill="hold" nodeType="afterEffect" presetClass="entr" presetID="10" presetSubtype="0">
                                  <p:stCondLst>
                                    <p:cond delay="0"/>
                                  </p:stCondLst>
                                  <p:childTnLst>
                                    <p:set>
                                      <p:cBhvr>
                                        <p:cTn dur="1" fill="hold">
                                          <p:stCondLst>
                                            <p:cond delay="0"/>
                                          </p:stCondLst>
                                        </p:cTn>
                                        <p:tgtEl>
                                          <p:spTgt spid="693">
                                            <p:txEl>
                                              <p:pRg end="2" st="2"/>
                                            </p:txEl>
                                          </p:spTgt>
                                        </p:tgtEl>
                                        <p:attrNameLst>
                                          <p:attrName>style.visibility</p:attrName>
                                        </p:attrNameLst>
                                      </p:cBhvr>
                                      <p:to>
                                        <p:strVal val="visible"/>
                                      </p:to>
                                    </p:set>
                                    <p:animEffect filter="fade" transition="in">
                                      <p:cBhvr>
                                        <p:cTn dur="500"/>
                                        <p:tgtEl>
                                          <p:spTgt spid="693">
                                            <p:txEl>
                                              <p:pRg end="2" st="2"/>
                                            </p:txEl>
                                          </p:spTgt>
                                        </p:tgtEl>
                                      </p:cBhvr>
                                    </p:animEffect>
                                  </p:childTnLst>
                                </p:cTn>
                              </p:par>
                            </p:childTnLst>
                          </p:cTn>
                        </p:par>
                        <p:par>
                          <p:cTn fill="hold">
                            <p:stCondLst>
                              <p:cond delay="44001"/>
                            </p:stCondLst>
                            <p:childTnLst>
                              <p:par>
                                <p:cTn fill="hold" nodeType="afterEffect" presetClass="entr" presetID="10" presetSubtype="0">
                                  <p:stCondLst>
                                    <p:cond delay="0"/>
                                  </p:stCondLst>
                                  <p:childTnLst>
                                    <p:set>
                                      <p:cBhvr>
                                        <p:cTn dur="1" fill="hold">
                                          <p:stCondLst>
                                            <p:cond delay="0"/>
                                          </p:stCondLst>
                                        </p:cTn>
                                        <p:tgtEl>
                                          <p:spTgt spid="693">
                                            <p:txEl>
                                              <p:pRg end="3" st="3"/>
                                            </p:txEl>
                                          </p:spTgt>
                                        </p:tgtEl>
                                        <p:attrNameLst>
                                          <p:attrName>style.visibility</p:attrName>
                                        </p:attrNameLst>
                                      </p:cBhvr>
                                      <p:to>
                                        <p:strVal val="visible"/>
                                      </p:to>
                                    </p:set>
                                    <p:animEffect filter="fade" transition="in">
                                      <p:cBhvr>
                                        <p:cTn dur="500"/>
                                        <p:tgtEl>
                                          <p:spTgt spid="693">
                                            <p:txEl>
                                              <p:pRg end="3" st="3"/>
                                            </p:txEl>
                                          </p:spTgt>
                                        </p:tgtEl>
                                      </p:cBhvr>
                                    </p:animEffect>
                                  </p:childTnLst>
                                </p:cTn>
                              </p:par>
                            </p:childTnLst>
                          </p:cTn>
                        </p:par>
                        <p:par>
                          <p:cTn fill="hold">
                            <p:stCondLst>
                              <p:cond delay="44501"/>
                            </p:stCondLst>
                            <p:childTnLst>
                              <p:par>
                                <p:cTn fill="hold" nodeType="afterEffect" presetClass="entr" presetID="10" presetSubtype="0">
                                  <p:stCondLst>
                                    <p:cond delay="0"/>
                                  </p:stCondLst>
                                  <p:childTnLst>
                                    <p:set>
                                      <p:cBhvr>
                                        <p:cTn dur="1" fill="hold">
                                          <p:stCondLst>
                                            <p:cond delay="0"/>
                                          </p:stCondLst>
                                        </p:cTn>
                                        <p:tgtEl>
                                          <p:spTgt spid="693">
                                            <p:txEl>
                                              <p:pRg end="4" st="4"/>
                                            </p:txEl>
                                          </p:spTgt>
                                        </p:tgtEl>
                                        <p:attrNameLst>
                                          <p:attrName>style.visibility</p:attrName>
                                        </p:attrNameLst>
                                      </p:cBhvr>
                                      <p:to>
                                        <p:strVal val="visible"/>
                                      </p:to>
                                    </p:set>
                                    <p:animEffect filter="fade" transition="in">
                                      <p:cBhvr>
                                        <p:cTn dur="500"/>
                                        <p:tgtEl>
                                          <p:spTgt spid="693">
                                            <p:txEl>
                                              <p:pRg end="4" st="4"/>
                                            </p:txEl>
                                          </p:spTgt>
                                        </p:tgtEl>
                                      </p:cBhvr>
                                    </p:animEffect>
                                  </p:childTnLst>
                                </p:cTn>
                              </p:par>
                            </p:childTnLst>
                          </p:cTn>
                        </p:par>
                        <p:par>
                          <p:cTn fill="hold">
                            <p:stCondLst>
                              <p:cond delay="45001"/>
                            </p:stCondLst>
                            <p:childTnLst>
                              <p:par>
                                <p:cTn fill="hold" nodeType="afterEffect" presetClass="entr" presetID="10" presetSubtype="0">
                                  <p:stCondLst>
                                    <p:cond delay="0"/>
                                  </p:stCondLst>
                                  <p:childTnLst>
                                    <p:set>
                                      <p:cBhvr>
                                        <p:cTn dur="1" fill="hold">
                                          <p:stCondLst>
                                            <p:cond delay="0"/>
                                          </p:stCondLst>
                                        </p:cTn>
                                        <p:tgtEl>
                                          <p:spTgt spid="693">
                                            <p:txEl>
                                              <p:pRg end="5" st="5"/>
                                            </p:txEl>
                                          </p:spTgt>
                                        </p:tgtEl>
                                        <p:attrNameLst>
                                          <p:attrName>style.visibility</p:attrName>
                                        </p:attrNameLst>
                                      </p:cBhvr>
                                      <p:to>
                                        <p:strVal val="visible"/>
                                      </p:to>
                                    </p:set>
                                    <p:animEffect filter="fade" transition="in">
                                      <p:cBhvr>
                                        <p:cTn dur="500"/>
                                        <p:tgtEl>
                                          <p:spTgt spid="693">
                                            <p:txEl>
                                              <p:pRg end="5" st="5"/>
                                            </p:txEl>
                                          </p:spTgt>
                                        </p:tgtEl>
                                      </p:cBhvr>
                                    </p:animEffect>
                                  </p:childTnLst>
                                </p:cTn>
                              </p:par>
                            </p:childTnLst>
                          </p:cTn>
                        </p:par>
                        <p:par>
                          <p:cTn fill="hold">
                            <p:stCondLst>
                              <p:cond delay="45501"/>
                            </p:stCondLst>
                            <p:childTnLst>
                              <p:par>
                                <p:cTn fill="hold" nodeType="afterEffect" presetClass="entr" presetID="10" presetSubtype="0">
                                  <p:stCondLst>
                                    <p:cond delay="0"/>
                                  </p:stCondLst>
                                  <p:childTnLst>
                                    <p:set>
                                      <p:cBhvr>
                                        <p:cTn dur="1" fill="hold">
                                          <p:stCondLst>
                                            <p:cond delay="0"/>
                                          </p:stCondLst>
                                        </p:cTn>
                                        <p:tgtEl>
                                          <p:spTgt spid="693">
                                            <p:txEl>
                                              <p:pRg end="6" st="6"/>
                                            </p:txEl>
                                          </p:spTgt>
                                        </p:tgtEl>
                                        <p:attrNameLst>
                                          <p:attrName>style.visibility</p:attrName>
                                        </p:attrNameLst>
                                      </p:cBhvr>
                                      <p:to>
                                        <p:strVal val="visible"/>
                                      </p:to>
                                    </p:set>
                                    <p:animEffect filter="fade" transition="in">
                                      <p:cBhvr>
                                        <p:cTn dur="500"/>
                                        <p:tgtEl>
                                          <p:spTgt spid="693">
                                            <p:txEl>
                                              <p:pRg end="6" st="6"/>
                                            </p:txEl>
                                          </p:spTgt>
                                        </p:tgtEl>
                                      </p:cBhvr>
                                    </p:animEffect>
                                  </p:childTnLst>
                                </p:cTn>
                              </p:par>
                            </p:childTnLst>
                          </p:cTn>
                        </p:par>
                        <p:par>
                          <p:cTn fill="hold">
                            <p:stCondLst>
                              <p:cond delay="46001"/>
                            </p:stCondLst>
                            <p:childTnLst>
                              <p:par>
                                <p:cTn fill="hold" nodeType="afterEffect" presetClass="entr" presetID="10" presetSubtype="0">
                                  <p:stCondLst>
                                    <p:cond delay="0"/>
                                  </p:stCondLst>
                                  <p:childTnLst>
                                    <p:set>
                                      <p:cBhvr>
                                        <p:cTn dur="1" fill="hold">
                                          <p:stCondLst>
                                            <p:cond delay="0"/>
                                          </p:stCondLst>
                                        </p:cTn>
                                        <p:tgtEl>
                                          <p:spTgt spid="693">
                                            <p:txEl>
                                              <p:pRg end="7" st="7"/>
                                            </p:txEl>
                                          </p:spTgt>
                                        </p:tgtEl>
                                        <p:attrNameLst>
                                          <p:attrName>style.visibility</p:attrName>
                                        </p:attrNameLst>
                                      </p:cBhvr>
                                      <p:to>
                                        <p:strVal val="visible"/>
                                      </p:to>
                                    </p:set>
                                    <p:animEffect filter="fade" transition="in">
                                      <p:cBhvr>
                                        <p:cTn dur="500"/>
                                        <p:tgtEl>
                                          <p:spTgt spid="693">
                                            <p:txEl>
                                              <p:pRg end="7" st="7"/>
                                            </p:txEl>
                                          </p:spTgt>
                                        </p:tgtEl>
                                      </p:cBhvr>
                                    </p:animEffect>
                                  </p:childTnLst>
                                </p:cTn>
                              </p:par>
                            </p:childTnLst>
                          </p:cTn>
                        </p:par>
                        <p:par>
                          <p:cTn fill="hold">
                            <p:stCondLst>
                              <p:cond delay="46501"/>
                            </p:stCondLst>
                            <p:childTnLst>
                              <p:par>
                                <p:cTn fill="hold" nodeType="afterEffect" presetClass="entr" presetID="10" presetSubtype="0">
                                  <p:stCondLst>
                                    <p:cond delay="0"/>
                                  </p:stCondLst>
                                  <p:childTnLst>
                                    <p:set>
                                      <p:cBhvr>
                                        <p:cTn dur="1" fill="hold">
                                          <p:stCondLst>
                                            <p:cond delay="0"/>
                                          </p:stCondLst>
                                        </p:cTn>
                                        <p:tgtEl>
                                          <p:spTgt spid="693">
                                            <p:txEl>
                                              <p:pRg end="8" st="8"/>
                                            </p:txEl>
                                          </p:spTgt>
                                        </p:tgtEl>
                                        <p:attrNameLst>
                                          <p:attrName>style.visibility</p:attrName>
                                        </p:attrNameLst>
                                      </p:cBhvr>
                                      <p:to>
                                        <p:strVal val="visible"/>
                                      </p:to>
                                    </p:set>
                                    <p:animEffect filter="fade" transition="in">
                                      <p:cBhvr>
                                        <p:cTn dur="500"/>
                                        <p:tgtEl>
                                          <p:spTgt spid="693">
                                            <p:txEl>
                                              <p:pRg end="8" st="8"/>
                                            </p:txEl>
                                          </p:spTgt>
                                        </p:tgtEl>
                                      </p:cBhvr>
                                    </p:animEffect>
                                  </p:childTnLst>
                                </p:cTn>
                              </p:par>
                            </p:childTnLst>
                          </p:cTn>
                        </p:par>
                        <p:par>
                          <p:cTn fill="hold">
                            <p:stCondLst>
                              <p:cond delay="47001"/>
                            </p:stCondLst>
                            <p:childTnLst>
                              <p:par>
                                <p:cTn fill="hold" nodeType="afterEffect" presetClass="entr" presetID="10" presetSubtype="0">
                                  <p:stCondLst>
                                    <p:cond delay="0"/>
                                  </p:stCondLst>
                                  <p:childTnLst>
                                    <p:set>
                                      <p:cBhvr>
                                        <p:cTn dur="1" fill="hold">
                                          <p:stCondLst>
                                            <p:cond delay="0"/>
                                          </p:stCondLst>
                                        </p:cTn>
                                        <p:tgtEl>
                                          <p:spTgt spid="694">
                                            <p:txEl>
                                              <p:pRg end="0" st="0"/>
                                            </p:txEl>
                                          </p:spTgt>
                                        </p:tgtEl>
                                        <p:attrNameLst>
                                          <p:attrName>style.visibility</p:attrName>
                                        </p:attrNameLst>
                                      </p:cBhvr>
                                      <p:to>
                                        <p:strVal val="visible"/>
                                      </p:to>
                                    </p:set>
                                    <p:animEffect filter="fade" transition="in">
                                      <p:cBhvr>
                                        <p:cTn dur="500"/>
                                        <p:tgtEl>
                                          <p:spTgt spid="694">
                                            <p:txEl>
                                              <p:pRg end="0" st="0"/>
                                            </p:txEl>
                                          </p:spTgt>
                                        </p:tgtEl>
                                      </p:cBhvr>
                                    </p:animEffect>
                                  </p:childTnLst>
                                </p:cTn>
                              </p:par>
                            </p:childTnLst>
                          </p:cTn>
                        </p:par>
                        <p:par>
                          <p:cTn fill="hold">
                            <p:stCondLst>
                              <p:cond delay="47501"/>
                            </p:stCondLst>
                            <p:childTnLst>
                              <p:par>
                                <p:cTn fill="hold" nodeType="afterEffect" presetClass="entr" presetID="10" presetSubtype="0">
                                  <p:stCondLst>
                                    <p:cond delay="0"/>
                                  </p:stCondLst>
                                  <p:childTnLst>
                                    <p:set>
                                      <p:cBhvr>
                                        <p:cTn dur="1" fill="hold">
                                          <p:stCondLst>
                                            <p:cond delay="0"/>
                                          </p:stCondLst>
                                        </p:cTn>
                                        <p:tgtEl>
                                          <p:spTgt spid="694">
                                            <p:txEl>
                                              <p:pRg end="1" st="1"/>
                                            </p:txEl>
                                          </p:spTgt>
                                        </p:tgtEl>
                                        <p:attrNameLst>
                                          <p:attrName>style.visibility</p:attrName>
                                        </p:attrNameLst>
                                      </p:cBhvr>
                                      <p:to>
                                        <p:strVal val="visible"/>
                                      </p:to>
                                    </p:set>
                                    <p:animEffect filter="fade" transition="in">
                                      <p:cBhvr>
                                        <p:cTn dur="500"/>
                                        <p:tgtEl>
                                          <p:spTgt spid="694">
                                            <p:txEl>
                                              <p:pRg end="1" st="1"/>
                                            </p:txEl>
                                          </p:spTgt>
                                        </p:tgtEl>
                                      </p:cBhvr>
                                    </p:animEffect>
                                  </p:childTnLst>
                                </p:cTn>
                              </p:par>
                            </p:childTnLst>
                          </p:cTn>
                        </p:par>
                        <p:par>
                          <p:cTn fill="hold">
                            <p:stCondLst>
                              <p:cond delay="48001"/>
                            </p:stCondLst>
                            <p:childTnLst>
                              <p:par>
                                <p:cTn fill="hold" nodeType="afterEffect" presetClass="entr" presetID="10" presetSubtype="0">
                                  <p:stCondLst>
                                    <p:cond delay="0"/>
                                  </p:stCondLst>
                                  <p:childTnLst>
                                    <p:set>
                                      <p:cBhvr>
                                        <p:cTn dur="1" fill="hold">
                                          <p:stCondLst>
                                            <p:cond delay="0"/>
                                          </p:stCondLst>
                                        </p:cTn>
                                        <p:tgtEl>
                                          <p:spTgt spid="694">
                                            <p:txEl>
                                              <p:pRg end="2" st="2"/>
                                            </p:txEl>
                                          </p:spTgt>
                                        </p:tgtEl>
                                        <p:attrNameLst>
                                          <p:attrName>style.visibility</p:attrName>
                                        </p:attrNameLst>
                                      </p:cBhvr>
                                      <p:to>
                                        <p:strVal val="visible"/>
                                      </p:to>
                                    </p:set>
                                    <p:animEffect filter="fade" transition="in">
                                      <p:cBhvr>
                                        <p:cTn dur="500"/>
                                        <p:tgtEl>
                                          <p:spTgt spid="694">
                                            <p:txEl>
                                              <p:pRg end="2" st="2"/>
                                            </p:txEl>
                                          </p:spTgt>
                                        </p:tgtEl>
                                      </p:cBhvr>
                                    </p:animEffect>
                                  </p:childTnLst>
                                </p:cTn>
                              </p:par>
                            </p:childTnLst>
                          </p:cTn>
                        </p:par>
                        <p:par>
                          <p:cTn fill="hold">
                            <p:stCondLst>
                              <p:cond delay="48501"/>
                            </p:stCondLst>
                            <p:childTnLst>
                              <p:par>
                                <p:cTn fill="hold" nodeType="afterEffect" presetClass="entr" presetID="10" presetSubtype="0">
                                  <p:stCondLst>
                                    <p:cond delay="0"/>
                                  </p:stCondLst>
                                  <p:childTnLst>
                                    <p:set>
                                      <p:cBhvr>
                                        <p:cTn dur="1" fill="hold">
                                          <p:stCondLst>
                                            <p:cond delay="0"/>
                                          </p:stCondLst>
                                        </p:cTn>
                                        <p:tgtEl>
                                          <p:spTgt spid="694">
                                            <p:txEl>
                                              <p:pRg end="3" st="3"/>
                                            </p:txEl>
                                          </p:spTgt>
                                        </p:tgtEl>
                                        <p:attrNameLst>
                                          <p:attrName>style.visibility</p:attrName>
                                        </p:attrNameLst>
                                      </p:cBhvr>
                                      <p:to>
                                        <p:strVal val="visible"/>
                                      </p:to>
                                    </p:set>
                                    <p:animEffect filter="fade" transition="in">
                                      <p:cBhvr>
                                        <p:cTn dur="500"/>
                                        <p:tgtEl>
                                          <p:spTgt spid="694">
                                            <p:txEl>
                                              <p:pRg end="3" st="3"/>
                                            </p:txEl>
                                          </p:spTgt>
                                        </p:tgtEl>
                                      </p:cBhvr>
                                    </p:animEffect>
                                  </p:childTnLst>
                                </p:cTn>
                              </p:par>
                            </p:childTnLst>
                          </p:cTn>
                        </p:par>
                        <p:par>
                          <p:cTn fill="hold">
                            <p:stCondLst>
                              <p:cond delay="49001"/>
                            </p:stCondLst>
                            <p:childTnLst>
                              <p:par>
                                <p:cTn fill="hold" nodeType="afterEffect" presetClass="entr" presetID="10" presetSubtype="0">
                                  <p:stCondLst>
                                    <p:cond delay="0"/>
                                  </p:stCondLst>
                                  <p:childTnLst>
                                    <p:set>
                                      <p:cBhvr>
                                        <p:cTn dur="1" fill="hold">
                                          <p:stCondLst>
                                            <p:cond delay="0"/>
                                          </p:stCondLst>
                                        </p:cTn>
                                        <p:tgtEl>
                                          <p:spTgt spid="694">
                                            <p:txEl>
                                              <p:pRg end="4" st="4"/>
                                            </p:txEl>
                                          </p:spTgt>
                                        </p:tgtEl>
                                        <p:attrNameLst>
                                          <p:attrName>style.visibility</p:attrName>
                                        </p:attrNameLst>
                                      </p:cBhvr>
                                      <p:to>
                                        <p:strVal val="visible"/>
                                      </p:to>
                                    </p:set>
                                    <p:animEffect filter="fade" transition="in">
                                      <p:cBhvr>
                                        <p:cTn dur="500"/>
                                        <p:tgtEl>
                                          <p:spTgt spid="694">
                                            <p:txEl>
                                              <p:pRg end="4" st="4"/>
                                            </p:txEl>
                                          </p:spTgt>
                                        </p:tgtEl>
                                      </p:cBhvr>
                                    </p:animEffect>
                                  </p:childTnLst>
                                </p:cTn>
                              </p:par>
                            </p:childTnLst>
                          </p:cTn>
                        </p:par>
                        <p:par>
                          <p:cTn fill="hold">
                            <p:stCondLst>
                              <p:cond delay="49501"/>
                            </p:stCondLst>
                            <p:childTnLst>
                              <p:par>
                                <p:cTn fill="hold" nodeType="afterEffect" presetClass="entr" presetID="10" presetSubtype="0">
                                  <p:stCondLst>
                                    <p:cond delay="0"/>
                                  </p:stCondLst>
                                  <p:childTnLst>
                                    <p:set>
                                      <p:cBhvr>
                                        <p:cTn dur="1" fill="hold">
                                          <p:stCondLst>
                                            <p:cond delay="0"/>
                                          </p:stCondLst>
                                        </p:cTn>
                                        <p:tgtEl>
                                          <p:spTgt spid="694">
                                            <p:txEl>
                                              <p:pRg end="5" st="5"/>
                                            </p:txEl>
                                          </p:spTgt>
                                        </p:tgtEl>
                                        <p:attrNameLst>
                                          <p:attrName>style.visibility</p:attrName>
                                        </p:attrNameLst>
                                      </p:cBhvr>
                                      <p:to>
                                        <p:strVal val="visible"/>
                                      </p:to>
                                    </p:set>
                                    <p:animEffect filter="fade" transition="in">
                                      <p:cBhvr>
                                        <p:cTn dur="500"/>
                                        <p:tgtEl>
                                          <p:spTgt spid="694">
                                            <p:txEl>
                                              <p:pRg end="5" st="5"/>
                                            </p:txEl>
                                          </p:spTgt>
                                        </p:tgtEl>
                                      </p:cBhvr>
                                    </p:animEffect>
                                  </p:childTnLst>
                                </p:cTn>
                              </p:par>
                            </p:childTnLst>
                          </p:cTn>
                        </p:par>
                        <p:par>
                          <p:cTn fill="hold">
                            <p:stCondLst>
                              <p:cond delay="50001"/>
                            </p:stCondLst>
                            <p:childTnLst>
                              <p:par>
                                <p:cTn fill="hold" nodeType="afterEffect" presetClass="entr" presetID="10" presetSubtype="0">
                                  <p:stCondLst>
                                    <p:cond delay="0"/>
                                  </p:stCondLst>
                                  <p:childTnLst>
                                    <p:set>
                                      <p:cBhvr>
                                        <p:cTn dur="1" fill="hold">
                                          <p:stCondLst>
                                            <p:cond delay="0"/>
                                          </p:stCondLst>
                                        </p:cTn>
                                        <p:tgtEl>
                                          <p:spTgt spid="694">
                                            <p:txEl>
                                              <p:pRg end="6" st="6"/>
                                            </p:txEl>
                                          </p:spTgt>
                                        </p:tgtEl>
                                        <p:attrNameLst>
                                          <p:attrName>style.visibility</p:attrName>
                                        </p:attrNameLst>
                                      </p:cBhvr>
                                      <p:to>
                                        <p:strVal val="visible"/>
                                      </p:to>
                                    </p:set>
                                    <p:animEffect filter="fade" transition="in">
                                      <p:cBhvr>
                                        <p:cTn dur="500"/>
                                        <p:tgtEl>
                                          <p:spTgt spid="694">
                                            <p:txEl>
                                              <p:pRg end="6" st="6"/>
                                            </p:txEl>
                                          </p:spTgt>
                                        </p:tgtEl>
                                      </p:cBhvr>
                                    </p:animEffect>
                                  </p:childTnLst>
                                </p:cTn>
                              </p:par>
                            </p:childTnLst>
                          </p:cTn>
                        </p:par>
                        <p:par>
                          <p:cTn fill="hold">
                            <p:stCondLst>
                              <p:cond delay="50501"/>
                            </p:stCondLst>
                            <p:childTnLst>
                              <p:par>
                                <p:cTn fill="hold" nodeType="afterEffect" presetClass="entr" presetID="10" presetSubtype="0">
                                  <p:stCondLst>
                                    <p:cond delay="0"/>
                                  </p:stCondLst>
                                  <p:childTnLst>
                                    <p:set>
                                      <p:cBhvr>
                                        <p:cTn dur="1" fill="hold">
                                          <p:stCondLst>
                                            <p:cond delay="0"/>
                                          </p:stCondLst>
                                        </p:cTn>
                                        <p:tgtEl>
                                          <p:spTgt spid="694">
                                            <p:txEl>
                                              <p:pRg end="7" st="7"/>
                                            </p:txEl>
                                          </p:spTgt>
                                        </p:tgtEl>
                                        <p:attrNameLst>
                                          <p:attrName>style.visibility</p:attrName>
                                        </p:attrNameLst>
                                      </p:cBhvr>
                                      <p:to>
                                        <p:strVal val="visible"/>
                                      </p:to>
                                    </p:set>
                                    <p:animEffect filter="fade" transition="in">
                                      <p:cBhvr>
                                        <p:cTn dur="500"/>
                                        <p:tgtEl>
                                          <p:spTgt spid="694">
                                            <p:txEl>
                                              <p:pRg end="7" st="7"/>
                                            </p:txEl>
                                          </p:spTgt>
                                        </p:tgtEl>
                                      </p:cBhvr>
                                    </p:animEffect>
                                  </p:childTnLst>
                                </p:cTn>
                              </p:par>
                            </p:childTnLst>
                          </p:cTn>
                        </p:par>
                        <p:par>
                          <p:cTn fill="hold">
                            <p:stCondLst>
                              <p:cond delay="51001"/>
                            </p:stCondLst>
                            <p:childTnLst>
                              <p:par>
                                <p:cTn fill="hold" nodeType="afterEffect" presetClass="entr" presetID="10" presetSubtype="0">
                                  <p:stCondLst>
                                    <p:cond delay="0"/>
                                  </p:stCondLst>
                                  <p:childTnLst>
                                    <p:set>
                                      <p:cBhvr>
                                        <p:cTn dur="1" fill="hold">
                                          <p:stCondLst>
                                            <p:cond delay="0"/>
                                          </p:stCondLst>
                                        </p:cTn>
                                        <p:tgtEl>
                                          <p:spTgt spid="694">
                                            <p:txEl>
                                              <p:pRg end="8" st="8"/>
                                            </p:txEl>
                                          </p:spTgt>
                                        </p:tgtEl>
                                        <p:attrNameLst>
                                          <p:attrName>style.visibility</p:attrName>
                                        </p:attrNameLst>
                                      </p:cBhvr>
                                      <p:to>
                                        <p:strVal val="visible"/>
                                      </p:to>
                                    </p:set>
                                    <p:animEffect filter="fade" transition="in">
                                      <p:cBhvr>
                                        <p:cTn dur="500"/>
                                        <p:tgtEl>
                                          <p:spTgt spid="694">
                                            <p:txEl>
                                              <p:pRg end="8" st="8"/>
                                            </p:txEl>
                                          </p:spTgt>
                                        </p:tgtEl>
                                      </p:cBhvr>
                                    </p:animEffect>
                                  </p:childTnLst>
                                </p:cTn>
                              </p:par>
                            </p:childTnLst>
                          </p:cTn>
                        </p:par>
                        <p:par>
                          <p:cTn fill="hold">
                            <p:stCondLst>
                              <p:cond delay="51501"/>
                            </p:stCondLst>
                            <p:childTnLst>
                              <p:par>
                                <p:cTn fill="hold" nodeType="afterEffect" presetClass="entr" presetID="10" presetSubtype="0">
                                  <p:stCondLst>
                                    <p:cond delay="0"/>
                                  </p:stCondLst>
                                  <p:childTnLst>
                                    <p:set>
                                      <p:cBhvr>
                                        <p:cTn dur="1" fill="hold">
                                          <p:stCondLst>
                                            <p:cond delay="0"/>
                                          </p:stCondLst>
                                        </p:cTn>
                                        <p:tgtEl>
                                          <p:spTgt spid="695">
                                            <p:txEl>
                                              <p:pRg end="0" st="0"/>
                                            </p:txEl>
                                          </p:spTgt>
                                        </p:tgtEl>
                                        <p:attrNameLst>
                                          <p:attrName>style.visibility</p:attrName>
                                        </p:attrNameLst>
                                      </p:cBhvr>
                                      <p:to>
                                        <p:strVal val="visible"/>
                                      </p:to>
                                    </p:set>
                                    <p:animEffect filter="fade" transition="in">
                                      <p:cBhvr>
                                        <p:cTn dur="500"/>
                                        <p:tgtEl>
                                          <p:spTgt spid="695">
                                            <p:txEl>
                                              <p:pRg end="0" st="0"/>
                                            </p:txEl>
                                          </p:spTgt>
                                        </p:tgtEl>
                                      </p:cBhvr>
                                    </p:animEffect>
                                  </p:childTnLst>
                                </p:cTn>
                              </p:par>
                            </p:childTnLst>
                          </p:cTn>
                        </p:par>
                        <p:par>
                          <p:cTn fill="hold">
                            <p:stCondLst>
                              <p:cond delay="52001"/>
                            </p:stCondLst>
                            <p:childTnLst>
                              <p:par>
                                <p:cTn fill="hold" nodeType="afterEffect" presetClass="entr" presetID="10" presetSubtype="0">
                                  <p:stCondLst>
                                    <p:cond delay="0"/>
                                  </p:stCondLst>
                                  <p:childTnLst>
                                    <p:set>
                                      <p:cBhvr>
                                        <p:cTn dur="1" fill="hold">
                                          <p:stCondLst>
                                            <p:cond delay="0"/>
                                          </p:stCondLst>
                                        </p:cTn>
                                        <p:tgtEl>
                                          <p:spTgt spid="695">
                                            <p:txEl>
                                              <p:pRg end="1" st="1"/>
                                            </p:txEl>
                                          </p:spTgt>
                                        </p:tgtEl>
                                        <p:attrNameLst>
                                          <p:attrName>style.visibility</p:attrName>
                                        </p:attrNameLst>
                                      </p:cBhvr>
                                      <p:to>
                                        <p:strVal val="visible"/>
                                      </p:to>
                                    </p:set>
                                    <p:animEffect filter="fade" transition="in">
                                      <p:cBhvr>
                                        <p:cTn dur="500"/>
                                        <p:tgtEl>
                                          <p:spTgt spid="695">
                                            <p:txEl>
                                              <p:pRg end="1" st="1"/>
                                            </p:txEl>
                                          </p:spTgt>
                                        </p:tgtEl>
                                      </p:cBhvr>
                                    </p:animEffect>
                                  </p:childTnLst>
                                </p:cTn>
                              </p:par>
                            </p:childTnLst>
                          </p:cTn>
                        </p:par>
                        <p:par>
                          <p:cTn fill="hold">
                            <p:stCondLst>
                              <p:cond delay="52501"/>
                            </p:stCondLst>
                            <p:childTnLst>
                              <p:par>
                                <p:cTn fill="hold" nodeType="afterEffect" presetClass="entr" presetID="10" presetSubtype="0">
                                  <p:stCondLst>
                                    <p:cond delay="0"/>
                                  </p:stCondLst>
                                  <p:childTnLst>
                                    <p:set>
                                      <p:cBhvr>
                                        <p:cTn dur="1" fill="hold">
                                          <p:stCondLst>
                                            <p:cond delay="0"/>
                                          </p:stCondLst>
                                        </p:cTn>
                                        <p:tgtEl>
                                          <p:spTgt spid="695">
                                            <p:txEl>
                                              <p:pRg end="2" st="2"/>
                                            </p:txEl>
                                          </p:spTgt>
                                        </p:tgtEl>
                                        <p:attrNameLst>
                                          <p:attrName>style.visibility</p:attrName>
                                        </p:attrNameLst>
                                      </p:cBhvr>
                                      <p:to>
                                        <p:strVal val="visible"/>
                                      </p:to>
                                    </p:set>
                                    <p:animEffect filter="fade" transition="in">
                                      <p:cBhvr>
                                        <p:cTn dur="500"/>
                                        <p:tgtEl>
                                          <p:spTgt spid="695">
                                            <p:txEl>
                                              <p:pRg end="2" st="2"/>
                                            </p:txEl>
                                          </p:spTgt>
                                        </p:tgtEl>
                                      </p:cBhvr>
                                    </p:animEffect>
                                  </p:childTnLst>
                                </p:cTn>
                              </p:par>
                            </p:childTnLst>
                          </p:cTn>
                        </p:par>
                        <p:par>
                          <p:cTn fill="hold">
                            <p:stCondLst>
                              <p:cond delay="53001"/>
                            </p:stCondLst>
                            <p:childTnLst>
                              <p:par>
                                <p:cTn fill="hold" nodeType="afterEffect" presetClass="entr" presetID="10" presetSubtype="0">
                                  <p:stCondLst>
                                    <p:cond delay="0"/>
                                  </p:stCondLst>
                                  <p:childTnLst>
                                    <p:set>
                                      <p:cBhvr>
                                        <p:cTn dur="1" fill="hold">
                                          <p:stCondLst>
                                            <p:cond delay="0"/>
                                          </p:stCondLst>
                                        </p:cTn>
                                        <p:tgtEl>
                                          <p:spTgt spid="695">
                                            <p:txEl>
                                              <p:pRg end="3" st="3"/>
                                            </p:txEl>
                                          </p:spTgt>
                                        </p:tgtEl>
                                        <p:attrNameLst>
                                          <p:attrName>style.visibility</p:attrName>
                                        </p:attrNameLst>
                                      </p:cBhvr>
                                      <p:to>
                                        <p:strVal val="visible"/>
                                      </p:to>
                                    </p:set>
                                    <p:animEffect filter="fade" transition="in">
                                      <p:cBhvr>
                                        <p:cTn dur="500"/>
                                        <p:tgtEl>
                                          <p:spTgt spid="695">
                                            <p:txEl>
                                              <p:pRg end="3" st="3"/>
                                            </p:txEl>
                                          </p:spTgt>
                                        </p:tgtEl>
                                      </p:cBhvr>
                                    </p:animEffect>
                                  </p:childTnLst>
                                </p:cTn>
                              </p:par>
                            </p:childTnLst>
                          </p:cTn>
                        </p:par>
                        <p:par>
                          <p:cTn fill="hold">
                            <p:stCondLst>
                              <p:cond delay="53501"/>
                            </p:stCondLst>
                            <p:childTnLst>
                              <p:par>
                                <p:cTn fill="hold" nodeType="afterEffect" presetClass="entr" presetID="10" presetSubtype="0">
                                  <p:stCondLst>
                                    <p:cond delay="0"/>
                                  </p:stCondLst>
                                  <p:childTnLst>
                                    <p:set>
                                      <p:cBhvr>
                                        <p:cTn dur="1" fill="hold">
                                          <p:stCondLst>
                                            <p:cond delay="0"/>
                                          </p:stCondLst>
                                        </p:cTn>
                                        <p:tgtEl>
                                          <p:spTgt spid="695">
                                            <p:txEl>
                                              <p:pRg end="4" st="4"/>
                                            </p:txEl>
                                          </p:spTgt>
                                        </p:tgtEl>
                                        <p:attrNameLst>
                                          <p:attrName>style.visibility</p:attrName>
                                        </p:attrNameLst>
                                      </p:cBhvr>
                                      <p:to>
                                        <p:strVal val="visible"/>
                                      </p:to>
                                    </p:set>
                                    <p:animEffect filter="fade" transition="in">
                                      <p:cBhvr>
                                        <p:cTn dur="500"/>
                                        <p:tgtEl>
                                          <p:spTgt spid="695">
                                            <p:txEl>
                                              <p:pRg end="4" st="4"/>
                                            </p:txEl>
                                          </p:spTgt>
                                        </p:tgtEl>
                                      </p:cBhvr>
                                    </p:animEffect>
                                  </p:childTnLst>
                                </p:cTn>
                              </p:par>
                            </p:childTnLst>
                          </p:cTn>
                        </p:par>
                        <p:par>
                          <p:cTn fill="hold">
                            <p:stCondLst>
                              <p:cond delay="54001"/>
                            </p:stCondLst>
                            <p:childTnLst>
                              <p:par>
                                <p:cTn fill="hold" nodeType="afterEffect" presetClass="entr" presetID="10" presetSubtype="0">
                                  <p:stCondLst>
                                    <p:cond delay="0"/>
                                  </p:stCondLst>
                                  <p:childTnLst>
                                    <p:set>
                                      <p:cBhvr>
                                        <p:cTn dur="1" fill="hold">
                                          <p:stCondLst>
                                            <p:cond delay="0"/>
                                          </p:stCondLst>
                                        </p:cTn>
                                        <p:tgtEl>
                                          <p:spTgt spid="695">
                                            <p:txEl>
                                              <p:pRg end="5" st="5"/>
                                            </p:txEl>
                                          </p:spTgt>
                                        </p:tgtEl>
                                        <p:attrNameLst>
                                          <p:attrName>style.visibility</p:attrName>
                                        </p:attrNameLst>
                                      </p:cBhvr>
                                      <p:to>
                                        <p:strVal val="visible"/>
                                      </p:to>
                                    </p:set>
                                    <p:animEffect filter="fade" transition="in">
                                      <p:cBhvr>
                                        <p:cTn dur="500"/>
                                        <p:tgtEl>
                                          <p:spTgt spid="695">
                                            <p:txEl>
                                              <p:pRg end="5" st="5"/>
                                            </p:txEl>
                                          </p:spTgt>
                                        </p:tgtEl>
                                      </p:cBhvr>
                                    </p:animEffect>
                                  </p:childTnLst>
                                </p:cTn>
                              </p:par>
                            </p:childTnLst>
                          </p:cTn>
                        </p:par>
                        <p:par>
                          <p:cTn fill="hold">
                            <p:stCondLst>
                              <p:cond delay="54501"/>
                            </p:stCondLst>
                            <p:childTnLst>
                              <p:par>
                                <p:cTn fill="hold" nodeType="afterEffect" presetClass="entr" presetID="10" presetSubtype="0">
                                  <p:stCondLst>
                                    <p:cond delay="0"/>
                                  </p:stCondLst>
                                  <p:childTnLst>
                                    <p:set>
                                      <p:cBhvr>
                                        <p:cTn dur="1" fill="hold">
                                          <p:stCondLst>
                                            <p:cond delay="0"/>
                                          </p:stCondLst>
                                        </p:cTn>
                                        <p:tgtEl>
                                          <p:spTgt spid="695">
                                            <p:txEl>
                                              <p:pRg end="6" st="6"/>
                                            </p:txEl>
                                          </p:spTgt>
                                        </p:tgtEl>
                                        <p:attrNameLst>
                                          <p:attrName>style.visibility</p:attrName>
                                        </p:attrNameLst>
                                      </p:cBhvr>
                                      <p:to>
                                        <p:strVal val="visible"/>
                                      </p:to>
                                    </p:set>
                                    <p:animEffect filter="fade" transition="in">
                                      <p:cBhvr>
                                        <p:cTn dur="500"/>
                                        <p:tgtEl>
                                          <p:spTgt spid="695">
                                            <p:txEl>
                                              <p:pRg end="6" st="6"/>
                                            </p:txEl>
                                          </p:spTgt>
                                        </p:tgtEl>
                                      </p:cBhvr>
                                    </p:animEffect>
                                  </p:childTnLst>
                                </p:cTn>
                              </p:par>
                            </p:childTnLst>
                          </p:cTn>
                        </p:par>
                        <p:par>
                          <p:cTn fill="hold">
                            <p:stCondLst>
                              <p:cond delay="55001"/>
                            </p:stCondLst>
                            <p:childTnLst>
                              <p:par>
                                <p:cTn fill="hold" nodeType="afterEffect" presetClass="entr" presetID="10" presetSubtype="0">
                                  <p:stCondLst>
                                    <p:cond delay="0"/>
                                  </p:stCondLst>
                                  <p:childTnLst>
                                    <p:set>
                                      <p:cBhvr>
                                        <p:cTn dur="1" fill="hold">
                                          <p:stCondLst>
                                            <p:cond delay="0"/>
                                          </p:stCondLst>
                                        </p:cTn>
                                        <p:tgtEl>
                                          <p:spTgt spid="695">
                                            <p:txEl>
                                              <p:pRg end="7" st="7"/>
                                            </p:txEl>
                                          </p:spTgt>
                                        </p:tgtEl>
                                        <p:attrNameLst>
                                          <p:attrName>style.visibility</p:attrName>
                                        </p:attrNameLst>
                                      </p:cBhvr>
                                      <p:to>
                                        <p:strVal val="visible"/>
                                      </p:to>
                                    </p:set>
                                    <p:animEffect filter="fade" transition="in">
                                      <p:cBhvr>
                                        <p:cTn dur="500"/>
                                        <p:tgtEl>
                                          <p:spTgt spid="695">
                                            <p:txEl>
                                              <p:pRg end="7" st="7"/>
                                            </p:txEl>
                                          </p:spTgt>
                                        </p:tgtEl>
                                      </p:cBhvr>
                                    </p:animEffect>
                                  </p:childTnLst>
                                </p:cTn>
                              </p:par>
                            </p:childTnLst>
                          </p:cTn>
                        </p:par>
                        <p:par>
                          <p:cTn fill="hold">
                            <p:stCondLst>
                              <p:cond delay="55501"/>
                            </p:stCondLst>
                            <p:childTnLst>
                              <p:par>
                                <p:cTn fill="hold" nodeType="afterEffect" presetClass="entr" presetID="10" presetSubtype="0">
                                  <p:stCondLst>
                                    <p:cond delay="0"/>
                                  </p:stCondLst>
                                  <p:childTnLst>
                                    <p:set>
                                      <p:cBhvr>
                                        <p:cTn dur="1" fill="hold">
                                          <p:stCondLst>
                                            <p:cond delay="0"/>
                                          </p:stCondLst>
                                        </p:cTn>
                                        <p:tgtEl>
                                          <p:spTgt spid="695">
                                            <p:txEl>
                                              <p:pRg end="8" st="8"/>
                                            </p:txEl>
                                          </p:spTgt>
                                        </p:tgtEl>
                                        <p:attrNameLst>
                                          <p:attrName>style.visibility</p:attrName>
                                        </p:attrNameLst>
                                      </p:cBhvr>
                                      <p:to>
                                        <p:strVal val="visible"/>
                                      </p:to>
                                    </p:set>
                                    <p:animEffect filter="fade" transition="in">
                                      <p:cBhvr>
                                        <p:cTn dur="500"/>
                                        <p:tgtEl>
                                          <p:spTgt spid="695">
                                            <p:txEl>
                                              <p:pRg end="8" st="8"/>
                                            </p:txEl>
                                          </p:spTgt>
                                        </p:tgtEl>
                                      </p:cBhvr>
                                    </p:animEffect>
                                  </p:childTnLst>
                                </p:cTn>
                              </p:par>
                            </p:childTnLst>
                          </p:cTn>
                        </p:par>
                        <p:par>
                          <p:cTn fill="hold">
                            <p:stCondLst>
                              <p:cond delay="56001"/>
                            </p:stCondLst>
                            <p:childTnLst>
                              <p:par>
                                <p:cTn fill="hold" nodeType="afterEffect" presetClass="entr" presetID="10" presetSubtype="0">
                                  <p:stCondLst>
                                    <p:cond delay="0"/>
                                  </p:stCondLst>
                                  <p:childTnLst>
                                    <p:set>
                                      <p:cBhvr>
                                        <p:cTn dur="1" fill="hold">
                                          <p:stCondLst>
                                            <p:cond delay="0"/>
                                          </p:stCondLst>
                                        </p:cTn>
                                        <p:tgtEl>
                                          <p:spTgt spid="696">
                                            <p:txEl>
                                              <p:pRg end="0" st="0"/>
                                            </p:txEl>
                                          </p:spTgt>
                                        </p:tgtEl>
                                        <p:attrNameLst>
                                          <p:attrName>style.visibility</p:attrName>
                                        </p:attrNameLst>
                                      </p:cBhvr>
                                      <p:to>
                                        <p:strVal val="visible"/>
                                      </p:to>
                                    </p:set>
                                    <p:animEffect filter="fade" transition="in">
                                      <p:cBhvr>
                                        <p:cTn dur="500"/>
                                        <p:tgtEl>
                                          <p:spTgt spid="696">
                                            <p:txEl>
                                              <p:pRg end="0" st="0"/>
                                            </p:txEl>
                                          </p:spTgt>
                                        </p:tgtEl>
                                      </p:cBhvr>
                                    </p:animEffect>
                                  </p:childTnLst>
                                </p:cTn>
                              </p:par>
                            </p:childTnLst>
                          </p:cTn>
                        </p:par>
                        <p:par>
                          <p:cTn fill="hold">
                            <p:stCondLst>
                              <p:cond delay="56501"/>
                            </p:stCondLst>
                            <p:childTnLst>
                              <p:par>
                                <p:cTn fill="hold" nodeType="afterEffect" presetClass="entr" presetID="10" presetSubtype="0">
                                  <p:stCondLst>
                                    <p:cond delay="0"/>
                                  </p:stCondLst>
                                  <p:childTnLst>
                                    <p:set>
                                      <p:cBhvr>
                                        <p:cTn dur="1" fill="hold">
                                          <p:stCondLst>
                                            <p:cond delay="0"/>
                                          </p:stCondLst>
                                        </p:cTn>
                                        <p:tgtEl>
                                          <p:spTgt spid="696">
                                            <p:txEl>
                                              <p:pRg end="1" st="1"/>
                                            </p:txEl>
                                          </p:spTgt>
                                        </p:tgtEl>
                                        <p:attrNameLst>
                                          <p:attrName>style.visibility</p:attrName>
                                        </p:attrNameLst>
                                      </p:cBhvr>
                                      <p:to>
                                        <p:strVal val="visible"/>
                                      </p:to>
                                    </p:set>
                                    <p:animEffect filter="fade" transition="in">
                                      <p:cBhvr>
                                        <p:cTn dur="500"/>
                                        <p:tgtEl>
                                          <p:spTgt spid="696">
                                            <p:txEl>
                                              <p:pRg end="1" st="1"/>
                                            </p:txEl>
                                          </p:spTgt>
                                        </p:tgtEl>
                                      </p:cBhvr>
                                    </p:animEffect>
                                  </p:childTnLst>
                                </p:cTn>
                              </p:par>
                            </p:childTnLst>
                          </p:cTn>
                        </p:par>
                        <p:par>
                          <p:cTn fill="hold">
                            <p:stCondLst>
                              <p:cond delay="57001"/>
                            </p:stCondLst>
                            <p:childTnLst>
                              <p:par>
                                <p:cTn fill="hold" nodeType="afterEffect" presetClass="entr" presetID="10" presetSubtype="0">
                                  <p:stCondLst>
                                    <p:cond delay="0"/>
                                  </p:stCondLst>
                                  <p:childTnLst>
                                    <p:set>
                                      <p:cBhvr>
                                        <p:cTn dur="1" fill="hold">
                                          <p:stCondLst>
                                            <p:cond delay="0"/>
                                          </p:stCondLst>
                                        </p:cTn>
                                        <p:tgtEl>
                                          <p:spTgt spid="696">
                                            <p:txEl>
                                              <p:pRg end="2" st="2"/>
                                            </p:txEl>
                                          </p:spTgt>
                                        </p:tgtEl>
                                        <p:attrNameLst>
                                          <p:attrName>style.visibility</p:attrName>
                                        </p:attrNameLst>
                                      </p:cBhvr>
                                      <p:to>
                                        <p:strVal val="visible"/>
                                      </p:to>
                                    </p:set>
                                    <p:animEffect filter="fade" transition="in">
                                      <p:cBhvr>
                                        <p:cTn dur="500"/>
                                        <p:tgtEl>
                                          <p:spTgt spid="696">
                                            <p:txEl>
                                              <p:pRg end="2" st="2"/>
                                            </p:txEl>
                                          </p:spTgt>
                                        </p:tgtEl>
                                      </p:cBhvr>
                                    </p:animEffect>
                                  </p:childTnLst>
                                </p:cTn>
                              </p:par>
                            </p:childTnLst>
                          </p:cTn>
                        </p:par>
                        <p:par>
                          <p:cTn fill="hold">
                            <p:stCondLst>
                              <p:cond delay="57501"/>
                            </p:stCondLst>
                            <p:childTnLst>
                              <p:par>
                                <p:cTn fill="hold" nodeType="afterEffect" presetClass="entr" presetID="10" presetSubtype="0">
                                  <p:stCondLst>
                                    <p:cond delay="0"/>
                                  </p:stCondLst>
                                  <p:childTnLst>
                                    <p:set>
                                      <p:cBhvr>
                                        <p:cTn dur="1" fill="hold">
                                          <p:stCondLst>
                                            <p:cond delay="0"/>
                                          </p:stCondLst>
                                        </p:cTn>
                                        <p:tgtEl>
                                          <p:spTgt spid="696">
                                            <p:txEl>
                                              <p:pRg end="3" st="3"/>
                                            </p:txEl>
                                          </p:spTgt>
                                        </p:tgtEl>
                                        <p:attrNameLst>
                                          <p:attrName>style.visibility</p:attrName>
                                        </p:attrNameLst>
                                      </p:cBhvr>
                                      <p:to>
                                        <p:strVal val="visible"/>
                                      </p:to>
                                    </p:set>
                                    <p:animEffect filter="fade" transition="in">
                                      <p:cBhvr>
                                        <p:cTn dur="500"/>
                                        <p:tgtEl>
                                          <p:spTgt spid="696">
                                            <p:txEl>
                                              <p:pRg end="3" st="3"/>
                                            </p:txEl>
                                          </p:spTgt>
                                        </p:tgtEl>
                                      </p:cBhvr>
                                    </p:animEffect>
                                  </p:childTnLst>
                                </p:cTn>
                              </p:par>
                            </p:childTnLst>
                          </p:cTn>
                        </p:par>
                        <p:par>
                          <p:cTn fill="hold">
                            <p:stCondLst>
                              <p:cond delay="58001"/>
                            </p:stCondLst>
                            <p:childTnLst>
                              <p:par>
                                <p:cTn fill="hold" nodeType="afterEffect" presetClass="entr" presetID="10" presetSubtype="0">
                                  <p:stCondLst>
                                    <p:cond delay="0"/>
                                  </p:stCondLst>
                                  <p:childTnLst>
                                    <p:set>
                                      <p:cBhvr>
                                        <p:cTn dur="1" fill="hold">
                                          <p:stCondLst>
                                            <p:cond delay="0"/>
                                          </p:stCondLst>
                                        </p:cTn>
                                        <p:tgtEl>
                                          <p:spTgt spid="696">
                                            <p:txEl>
                                              <p:pRg end="4" st="4"/>
                                            </p:txEl>
                                          </p:spTgt>
                                        </p:tgtEl>
                                        <p:attrNameLst>
                                          <p:attrName>style.visibility</p:attrName>
                                        </p:attrNameLst>
                                      </p:cBhvr>
                                      <p:to>
                                        <p:strVal val="visible"/>
                                      </p:to>
                                    </p:set>
                                    <p:animEffect filter="fade" transition="in">
                                      <p:cBhvr>
                                        <p:cTn dur="500"/>
                                        <p:tgtEl>
                                          <p:spTgt spid="696">
                                            <p:txEl>
                                              <p:pRg end="4" st="4"/>
                                            </p:txEl>
                                          </p:spTgt>
                                        </p:tgtEl>
                                      </p:cBhvr>
                                    </p:animEffect>
                                  </p:childTnLst>
                                </p:cTn>
                              </p:par>
                            </p:childTnLst>
                          </p:cTn>
                        </p:par>
                        <p:par>
                          <p:cTn fill="hold">
                            <p:stCondLst>
                              <p:cond delay="58501"/>
                            </p:stCondLst>
                            <p:childTnLst>
                              <p:par>
                                <p:cTn fill="hold" nodeType="afterEffect" presetClass="entr" presetID="10" presetSubtype="0">
                                  <p:stCondLst>
                                    <p:cond delay="0"/>
                                  </p:stCondLst>
                                  <p:childTnLst>
                                    <p:set>
                                      <p:cBhvr>
                                        <p:cTn dur="1" fill="hold">
                                          <p:stCondLst>
                                            <p:cond delay="0"/>
                                          </p:stCondLst>
                                        </p:cTn>
                                        <p:tgtEl>
                                          <p:spTgt spid="696">
                                            <p:txEl>
                                              <p:pRg end="5" st="5"/>
                                            </p:txEl>
                                          </p:spTgt>
                                        </p:tgtEl>
                                        <p:attrNameLst>
                                          <p:attrName>style.visibility</p:attrName>
                                        </p:attrNameLst>
                                      </p:cBhvr>
                                      <p:to>
                                        <p:strVal val="visible"/>
                                      </p:to>
                                    </p:set>
                                    <p:animEffect filter="fade" transition="in">
                                      <p:cBhvr>
                                        <p:cTn dur="500"/>
                                        <p:tgtEl>
                                          <p:spTgt spid="696">
                                            <p:txEl>
                                              <p:pRg end="5" st="5"/>
                                            </p:txEl>
                                          </p:spTgt>
                                        </p:tgtEl>
                                      </p:cBhvr>
                                    </p:animEffect>
                                  </p:childTnLst>
                                </p:cTn>
                              </p:par>
                            </p:childTnLst>
                          </p:cTn>
                        </p:par>
                        <p:par>
                          <p:cTn fill="hold">
                            <p:stCondLst>
                              <p:cond delay="59001"/>
                            </p:stCondLst>
                            <p:childTnLst>
                              <p:par>
                                <p:cTn fill="hold" nodeType="afterEffect" presetClass="entr" presetID="10" presetSubtype="0">
                                  <p:stCondLst>
                                    <p:cond delay="0"/>
                                  </p:stCondLst>
                                  <p:childTnLst>
                                    <p:set>
                                      <p:cBhvr>
                                        <p:cTn dur="1" fill="hold">
                                          <p:stCondLst>
                                            <p:cond delay="0"/>
                                          </p:stCondLst>
                                        </p:cTn>
                                        <p:tgtEl>
                                          <p:spTgt spid="696">
                                            <p:txEl>
                                              <p:pRg end="6" st="6"/>
                                            </p:txEl>
                                          </p:spTgt>
                                        </p:tgtEl>
                                        <p:attrNameLst>
                                          <p:attrName>style.visibility</p:attrName>
                                        </p:attrNameLst>
                                      </p:cBhvr>
                                      <p:to>
                                        <p:strVal val="visible"/>
                                      </p:to>
                                    </p:set>
                                    <p:animEffect filter="fade" transition="in">
                                      <p:cBhvr>
                                        <p:cTn dur="500"/>
                                        <p:tgtEl>
                                          <p:spTgt spid="696">
                                            <p:txEl>
                                              <p:pRg end="6" st="6"/>
                                            </p:txEl>
                                          </p:spTgt>
                                        </p:tgtEl>
                                      </p:cBhvr>
                                    </p:animEffect>
                                  </p:childTnLst>
                                </p:cTn>
                              </p:par>
                            </p:childTnLst>
                          </p:cTn>
                        </p:par>
                        <p:par>
                          <p:cTn fill="hold">
                            <p:stCondLst>
                              <p:cond delay="59501"/>
                            </p:stCondLst>
                            <p:childTnLst>
                              <p:par>
                                <p:cTn fill="hold" nodeType="afterEffect" presetClass="entr" presetID="10" presetSubtype="0">
                                  <p:stCondLst>
                                    <p:cond delay="0"/>
                                  </p:stCondLst>
                                  <p:childTnLst>
                                    <p:set>
                                      <p:cBhvr>
                                        <p:cTn dur="1" fill="hold">
                                          <p:stCondLst>
                                            <p:cond delay="0"/>
                                          </p:stCondLst>
                                        </p:cTn>
                                        <p:tgtEl>
                                          <p:spTgt spid="696">
                                            <p:txEl>
                                              <p:pRg end="7" st="7"/>
                                            </p:txEl>
                                          </p:spTgt>
                                        </p:tgtEl>
                                        <p:attrNameLst>
                                          <p:attrName>style.visibility</p:attrName>
                                        </p:attrNameLst>
                                      </p:cBhvr>
                                      <p:to>
                                        <p:strVal val="visible"/>
                                      </p:to>
                                    </p:set>
                                    <p:animEffect filter="fade" transition="in">
                                      <p:cBhvr>
                                        <p:cTn dur="500"/>
                                        <p:tgtEl>
                                          <p:spTgt spid="696">
                                            <p:txEl>
                                              <p:pRg end="7" st="7"/>
                                            </p:txEl>
                                          </p:spTgt>
                                        </p:tgtEl>
                                      </p:cBhvr>
                                    </p:animEffect>
                                  </p:childTnLst>
                                </p:cTn>
                              </p:par>
                            </p:childTnLst>
                          </p:cTn>
                        </p:par>
                        <p:par>
                          <p:cTn fill="hold">
                            <p:stCondLst>
                              <p:cond delay="60001"/>
                            </p:stCondLst>
                            <p:childTnLst>
                              <p:par>
                                <p:cTn fill="hold" nodeType="afterEffect" presetClass="entr" presetID="10" presetSubtype="0">
                                  <p:stCondLst>
                                    <p:cond delay="0"/>
                                  </p:stCondLst>
                                  <p:childTnLst>
                                    <p:set>
                                      <p:cBhvr>
                                        <p:cTn dur="1" fill="hold">
                                          <p:stCondLst>
                                            <p:cond delay="0"/>
                                          </p:stCondLst>
                                        </p:cTn>
                                        <p:tgtEl>
                                          <p:spTgt spid="696">
                                            <p:txEl>
                                              <p:pRg end="8" st="8"/>
                                            </p:txEl>
                                          </p:spTgt>
                                        </p:tgtEl>
                                        <p:attrNameLst>
                                          <p:attrName>style.visibility</p:attrName>
                                        </p:attrNameLst>
                                      </p:cBhvr>
                                      <p:to>
                                        <p:strVal val="visible"/>
                                      </p:to>
                                    </p:set>
                                    <p:animEffect filter="fade" transition="in">
                                      <p:cBhvr>
                                        <p:cTn dur="500"/>
                                        <p:tgtEl>
                                          <p:spTgt spid="696">
                                            <p:txEl>
                                              <p:pRg end="8" st="8"/>
                                            </p:txEl>
                                          </p:spTgt>
                                        </p:tgtEl>
                                      </p:cBhvr>
                                    </p:animEffect>
                                  </p:childTnLst>
                                </p:cTn>
                              </p:par>
                            </p:childTnLst>
                          </p:cTn>
                        </p:par>
                        <p:par>
                          <p:cTn fill="hold">
                            <p:stCondLst>
                              <p:cond delay="60501"/>
                            </p:stCondLst>
                            <p:childTnLst>
                              <p:par>
                                <p:cTn fill="hold" nodeType="afterEffect" presetClass="entr" presetID="10" presetSubtype="0">
                                  <p:stCondLst>
                                    <p:cond delay="0"/>
                                  </p:stCondLst>
                                  <p:childTnLst>
                                    <p:set>
                                      <p:cBhvr>
                                        <p:cTn dur="1" fill="hold">
                                          <p:stCondLst>
                                            <p:cond delay="0"/>
                                          </p:stCondLst>
                                        </p:cTn>
                                        <p:tgtEl>
                                          <p:spTgt spid="697">
                                            <p:txEl>
                                              <p:pRg end="0" st="0"/>
                                            </p:txEl>
                                          </p:spTgt>
                                        </p:tgtEl>
                                        <p:attrNameLst>
                                          <p:attrName>style.visibility</p:attrName>
                                        </p:attrNameLst>
                                      </p:cBhvr>
                                      <p:to>
                                        <p:strVal val="visible"/>
                                      </p:to>
                                    </p:set>
                                    <p:animEffect filter="fade" transition="in">
                                      <p:cBhvr>
                                        <p:cTn dur="500"/>
                                        <p:tgtEl>
                                          <p:spTgt spid="697">
                                            <p:txEl>
                                              <p:pRg end="0" st="0"/>
                                            </p:txEl>
                                          </p:spTgt>
                                        </p:tgtEl>
                                      </p:cBhvr>
                                    </p:animEffect>
                                  </p:childTnLst>
                                </p:cTn>
                              </p:par>
                            </p:childTnLst>
                          </p:cTn>
                        </p:par>
                        <p:par>
                          <p:cTn fill="hold">
                            <p:stCondLst>
                              <p:cond delay="61001"/>
                            </p:stCondLst>
                            <p:childTnLst>
                              <p:par>
                                <p:cTn fill="hold" nodeType="afterEffect" presetClass="entr" presetID="10" presetSubtype="0">
                                  <p:stCondLst>
                                    <p:cond delay="0"/>
                                  </p:stCondLst>
                                  <p:childTnLst>
                                    <p:set>
                                      <p:cBhvr>
                                        <p:cTn dur="1" fill="hold">
                                          <p:stCondLst>
                                            <p:cond delay="0"/>
                                          </p:stCondLst>
                                        </p:cTn>
                                        <p:tgtEl>
                                          <p:spTgt spid="697">
                                            <p:txEl>
                                              <p:pRg end="1" st="1"/>
                                            </p:txEl>
                                          </p:spTgt>
                                        </p:tgtEl>
                                        <p:attrNameLst>
                                          <p:attrName>style.visibility</p:attrName>
                                        </p:attrNameLst>
                                      </p:cBhvr>
                                      <p:to>
                                        <p:strVal val="visible"/>
                                      </p:to>
                                    </p:set>
                                    <p:animEffect filter="fade" transition="in">
                                      <p:cBhvr>
                                        <p:cTn dur="500"/>
                                        <p:tgtEl>
                                          <p:spTgt spid="697">
                                            <p:txEl>
                                              <p:pRg end="1" st="1"/>
                                            </p:txEl>
                                          </p:spTgt>
                                        </p:tgtEl>
                                      </p:cBhvr>
                                    </p:animEffect>
                                  </p:childTnLst>
                                </p:cTn>
                              </p:par>
                            </p:childTnLst>
                          </p:cTn>
                        </p:par>
                        <p:par>
                          <p:cTn fill="hold">
                            <p:stCondLst>
                              <p:cond delay="61501"/>
                            </p:stCondLst>
                            <p:childTnLst>
                              <p:par>
                                <p:cTn fill="hold" nodeType="afterEffect" presetClass="entr" presetID="10" presetSubtype="0">
                                  <p:stCondLst>
                                    <p:cond delay="0"/>
                                  </p:stCondLst>
                                  <p:childTnLst>
                                    <p:set>
                                      <p:cBhvr>
                                        <p:cTn dur="1" fill="hold">
                                          <p:stCondLst>
                                            <p:cond delay="0"/>
                                          </p:stCondLst>
                                        </p:cTn>
                                        <p:tgtEl>
                                          <p:spTgt spid="697">
                                            <p:txEl>
                                              <p:pRg end="2" st="2"/>
                                            </p:txEl>
                                          </p:spTgt>
                                        </p:tgtEl>
                                        <p:attrNameLst>
                                          <p:attrName>style.visibility</p:attrName>
                                        </p:attrNameLst>
                                      </p:cBhvr>
                                      <p:to>
                                        <p:strVal val="visible"/>
                                      </p:to>
                                    </p:set>
                                    <p:animEffect filter="fade" transition="in">
                                      <p:cBhvr>
                                        <p:cTn dur="500"/>
                                        <p:tgtEl>
                                          <p:spTgt spid="697">
                                            <p:txEl>
                                              <p:pRg end="2" st="2"/>
                                            </p:txEl>
                                          </p:spTgt>
                                        </p:tgtEl>
                                      </p:cBhvr>
                                    </p:animEffect>
                                  </p:childTnLst>
                                </p:cTn>
                              </p:par>
                            </p:childTnLst>
                          </p:cTn>
                        </p:par>
                        <p:par>
                          <p:cTn fill="hold">
                            <p:stCondLst>
                              <p:cond delay="62001"/>
                            </p:stCondLst>
                            <p:childTnLst>
                              <p:par>
                                <p:cTn fill="hold" nodeType="afterEffect" presetClass="entr" presetID="10" presetSubtype="0">
                                  <p:stCondLst>
                                    <p:cond delay="0"/>
                                  </p:stCondLst>
                                  <p:childTnLst>
                                    <p:set>
                                      <p:cBhvr>
                                        <p:cTn dur="1" fill="hold">
                                          <p:stCondLst>
                                            <p:cond delay="0"/>
                                          </p:stCondLst>
                                        </p:cTn>
                                        <p:tgtEl>
                                          <p:spTgt spid="697">
                                            <p:txEl>
                                              <p:pRg end="3" st="3"/>
                                            </p:txEl>
                                          </p:spTgt>
                                        </p:tgtEl>
                                        <p:attrNameLst>
                                          <p:attrName>style.visibility</p:attrName>
                                        </p:attrNameLst>
                                      </p:cBhvr>
                                      <p:to>
                                        <p:strVal val="visible"/>
                                      </p:to>
                                    </p:set>
                                    <p:animEffect filter="fade" transition="in">
                                      <p:cBhvr>
                                        <p:cTn dur="500"/>
                                        <p:tgtEl>
                                          <p:spTgt spid="697">
                                            <p:txEl>
                                              <p:pRg end="3" st="3"/>
                                            </p:txEl>
                                          </p:spTgt>
                                        </p:tgtEl>
                                      </p:cBhvr>
                                    </p:animEffect>
                                  </p:childTnLst>
                                </p:cTn>
                              </p:par>
                            </p:childTnLst>
                          </p:cTn>
                        </p:par>
                        <p:par>
                          <p:cTn fill="hold">
                            <p:stCondLst>
                              <p:cond delay="62501"/>
                            </p:stCondLst>
                            <p:childTnLst>
                              <p:par>
                                <p:cTn fill="hold" nodeType="afterEffect" presetClass="entr" presetID="10" presetSubtype="0">
                                  <p:stCondLst>
                                    <p:cond delay="0"/>
                                  </p:stCondLst>
                                  <p:childTnLst>
                                    <p:set>
                                      <p:cBhvr>
                                        <p:cTn dur="1" fill="hold">
                                          <p:stCondLst>
                                            <p:cond delay="0"/>
                                          </p:stCondLst>
                                        </p:cTn>
                                        <p:tgtEl>
                                          <p:spTgt spid="697">
                                            <p:txEl>
                                              <p:pRg end="4" st="4"/>
                                            </p:txEl>
                                          </p:spTgt>
                                        </p:tgtEl>
                                        <p:attrNameLst>
                                          <p:attrName>style.visibility</p:attrName>
                                        </p:attrNameLst>
                                      </p:cBhvr>
                                      <p:to>
                                        <p:strVal val="visible"/>
                                      </p:to>
                                    </p:set>
                                    <p:animEffect filter="fade" transition="in">
                                      <p:cBhvr>
                                        <p:cTn dur="500"/>
                                        <p:tgtEl>
                                          <p:spTgt spid="697">
                                            <p:txEl>
                                              <p:pRg end="4" st="4"/>
                                            </p:txEl>
                                          </p:spTgt>
                                        </p:tgtEl>
                                      </p:cBhvr>
                                    </p:animEffect>
                                  </p:childTnLst>
                                </p:cTn>
                              </p:par>
                            </p:childTnLst>
                          </p:cTn>
                        </p:par>
                        <p:par>
                          <p:cTn fill="hold">
                            <p:stCondLst>
                              <p:cond delay="63001"/>
                            </p:stCondLst>
                            <p:childTnLst>
                              <p:par>
                                <p:cTn fill="hold" nodeType="afterEffect" presetClass="entr" presetID="10" presetSubtype="0">
                                  <p:stCondLst>
                                    <p:cond delay="0"/>
                                  </p:stCondLst>
                                  <p:childTnLst>
                                    <p:set>
                                      <p:cBhvr>
                                        <p:cTn dur="1" fill="hold">
                                          <p:stCondLst>
                                            <p:cond delay="0"/>
                                          </p:stCondLst>
                                        </p:cTn>
                                        <p:tgtEl>
                                          <p:spTgt spid="697">
                                            <p:txEl>
                                              <p:pRg end="5" st="5"/>
                                            </p:txEl>
                                          </p:spTgt>
                                        </p:tgtEl>
                                        <p:attrNameLst>
                                          <p:attrName>style.visibility</p:attrName>
                                        </p:attrNameLst>
                                      </p:cBhvr>
                                      <p:to>
                                        <p:strVal val="visible"/>
                                      </p:to>
                                    </p:set>
                                    <p:animEffect filter="fade" transition="in">
                                      <p:cBhvr>
                                        <p:cTn dur="500"/>
                                        <p:tgtEl>
                                          <p:spTgt spid="697">
                                            <p:txEl>
                                              <p:pRg end="5" st="5"/>
                                            </p:txEl>
                                          </p:spTgt>
                                        </p:tgtEl>
                                      </p:cBhvr>
                                    </p:animEffect>
                                  </p:childTnLst>
                                </p:cTn>
                              </p:par>
                            </p:childTnLst>
                          </p:cTn>
                        </p:par>
                        <p:par>
                          <p:cTn fill="hold">
                            <p:stCondLst>
                              <p:cond delay="63501"/>
                            </p:stCondLst>
                            <p:childTnLst>
                              <p:par>
                                <p:cTn fill="hold" nodeType="afterEffect" presetClass="entr" presetID="10" presetSubtype="0">
                                  <p:stCondLst>
                                    <p:cond delay="0"/>
                                  </p:stCondLst>
                                  <p:childTnLst>
                                    <p:set>
                                      <p:cBhvr>
                                        <p:cTn dur="1" fill="hold">
                                          <p:stCondLst>
                                            <p:cond delay="0"/>
                                          </p:stCondLst>
                                        </p:cTn>
                                        <p:tgtEl>
                                          <p:spTgt spid="697">
                                            <p:txEl>
                                              <p:pRg end="6" st="6"/>
                                            </p:txEl>
                                          </p:spTgt>
                                        </p:tgtEl>
                                        <p:attrNameLst>
                                          <p:attrName>style.visibility</p:attrName>
                                        </p:attrNameLst>
                                      </p:cBhvr>
                                      <p:to>
                                        <p:strVal val="visible"/>
                                      </p:to>
                                    </p:set>
                                    <p:animEffect filter="fade" transition="in">
                                      <p:cBhvr>
                                        <p:cTn dur="500"/>
                                        <p:tgtEl>
                                          <p:spTgt spid="697">
                                            <p:txEl>
                                              <p:pRg end="6" st="6"/>
                                            </p:txEl>
                                          </p:spTgt>
                                        </p:tgtEl>
                                      </p:cBhvr>
                                    </p:animEffect>
                                  </p:childTnLst>
                                </p:cTn>
                              </p:par>
                            </p:childTnLst>
                          </p:cTn>
                        </p:par>
                        <p:par>
                          <p:cTn fill="hold">
                            <p:stCondLst>
                              <p:cond delay="64001"/>
                            </p:stCondLst>
                            <p:childTnLst>
                              <p:par>
                                <p:cTn fill="hold" nodeType="afterEffect" presetClass="entr" presetID="10" presetSubtype="0">
                                  <p:stCondLst>
                                    <p:cond delay="0"/>
                                  </p:stCondLst>
                                  <p:childTnLst>
                                    <p:set>
                                      <p:cBhvr>
                                        <p:cTn dur="1" fill="hold">
                                          <p:stCondLst>
                                            <p:cond delay="0"/>
                                          </p:stCondLst>
                                        </p:cTn>
                                        <p:tgtEl>
                                          <p:spTgt spid="697">
                                            <p:txEl>
                                              <p:pRg end="7" st="7"/>
                                            </p:txEl>
                                          </p:spTgt>
                                        </p:tgtEl>
                                        <p:attrNameLst>
                                          <p:attrName>style.visibility</p:attrName>
                                        </p:attrNameLst>
                                      </p:cBhvr>
                                      <p:to>
                                        <p:strVal val="visible"/>
                                      </p:to>
                                    </p:set>
                                    <p:animEffect filter="fade" transition="in">
                                      <p:cBhvr>
                                        <p:cTn dur="500"/>
                                        <p:tgtEl>
                                          <p:spTgt spid="697">
                                            <p:txEl>
                                              <p:pRg end="7" st="7"/>
                                            </p:txEl>
                                          </p:spTgt>
                                        </p:tgtEl>
                                      </p:cBhvr>
                                    </p:animEffect>
                                  </p:childTnLst>
                                </p:cTn>
                              </p:par>
                            </p:childTnLst>
                          </p:cTn>
                        </p:par>
                        <p:par>
                          <p:cTn fill="hold">
                            <p:stCondLst>
                              <p:cond delay="64501"/>
                            </p:stCondLst>
                            <p:childTnLst>
                              <p:par>
                                <p:cTn fill="hold" nodeType="afterEffect" presetClass="entr" presetID="10" presetSubtype="0">
                                  <p:stCondLst>
                                    <p:cond delay="0"/>
                                  </p:stCondLst>
                                  <p:childTnLst>
                                    <p:set>
                                      <p:cBhvr>
                                        <p:cTn dur="1" fill="hold">
                                          <p:stCondLst>
                                            <p:cond delay="0"/>
                                          </p:stCondLst>
                                        </p:cTn>
                                        <p:tgtEl>
                                          <p:spTgt spid="697">
                                            <p:txEl>
                                              <p:pRg end="8" st="8"/>
                                            </p:txEl>
                                          </p:spTgt>
                                        </p:tgtEl>
                                        <p:attrNameLst>
                                          <p:attrName>style.visibility</p:attrName>
                                        </p:attrNameLst>
                                      </p:cBhvr>
                                      <p:to>
                                        <p:strVal val="visible"/>
                                      </p:to>
                                    </p:set>
                                    <p:animEffect filter="fade" transition="in">
                                      <p:cBhvr>
                                        <p:cTn dur="500"/>
                                        <p:tgtEl>
                                          <p:spTgt spid="697">
                                            <p:txEl>
                                              <p:pRg end="8" st="8"/>
                                            </p:txEl>
                                          </p:spTgt>
                                        </p:tgtEl>
                                      </p:cBhvr>
                                    </p:animEffect>
                                  </p:childTnLst>
                                </p:cTn>
                              </p:par>
                            </p:childTnLst>
                          </p:cTn>
                        </p:par>
                        <p:par>
                          <p:cTn fill="hold">
                            <p:stCondLst>
                              <p:cond delay="65001"/>
                            </p:stCondLst>
                            <p:childTnLst>
                              <p:par>
                                <p:cTn fill="hold" nodeType="after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500"/>
                                        <p:tgtEl>
                                          <p:spTgt spid="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ProsVSCons_01">
  <p:cSld name="Content_ProsVSCons_01">
    <p:spTree>
      <p:nvGrpSpPr>
        <p:cNvPr id="698" name="Shape 698"/>
        <p:cNvGrpSpPr/>
        <p:nvPr/>
      </p:nvGrpSpPr>
      <p:grpSpPr>
        <a:xfrm>
          <a:off x="0" y="0"/>
          <a:ext cx="0" cy="0"/>
          <a:chOff x="0" y="0"/>
          <a:chExt cx="0" cy="0"/>
        </a:xfrm>
      </p:grpSpPr>
      <p:sp>
        <p:nvSpPr>
          <p:cNvPr id="699" name="Google Shape;699;p80"/>
          <p:cNvSpPr/>
          <p:nvPr/>
        </p:nvSpPr>
        <p:spPr>
          <a:xfrm rot="-5400000">
            <a:off x="4378353" y="-2513704"/>
            <a:ext cx="387300" cy="7982400"/>
          </a:xfrm>
          <a:prstGeom prst="roundRect">
            <a:avLst>
              <a:gd fmla="val 3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00" name="Google Shape;700;p80"/>
          <p:cNvSpPr/>
          <p:nvPr/>
        </p:nvSpPr>
        <p:spPr>
          <a:xfrm rot="-5400000">
            <a:off x="4378353" y="-1988291"/>
            <a:ext cx="387300" cy="7982400"/>
          </a:xfrm>
          <a:prstGeom prst="roundRect">
            <a:avLst>
              <a:gd fmla="val 30000" name="adj"/>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01" name="Google Shape;701;p80"/>
          <p:cNvSpPr/>
          <p:nvPr/>
        </p:nvSpPr>
        <p:spPr>
          <a:xfrm rot="-5400000">
            <a:off x="4378353" y="-1462878"/>
            <a:ext cx="387300" cy="7982400"/>
          </a:xfrm>
          <a:prstGeom prst="roundRect">
            <a:avLst>
              <a:gd fmla="val 30000" name="adj"/>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02" name="Google Shape;702;p80"/>
          <p:cNvSpPr/>
          <p:nvPr/>
        </p:nvSpPr>
        <p:spPr>
          <a:xfrm rot="-5400000">
            <a:off x="4378353" y="-937465"/>
            <a:ext cx="387300" cy="7982400"/>
          </a:xfrm>
          <a:prstGeom prst="roundRect">
            <a:avLst>
              <a:gd fmla="val 30000" name="adj"/>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03" name="Google Shape;703;p80"/>
          <p:cNvSpPr/>
          <p:nvPr/>
        </p:nvSpPr>
        <p:spPr>
          <a:xfrm rot="-5400000">
            <a:off x="4378353" y="-412052"/>
            <a:ext cx="387300" cy="7982400"/>
          </a:xfrm>
          <a:prstGeom prst="roundRect">
            <a:avLst>
              <a:gd fmla="val 3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04" name="Google Shape;704;p80"/>
          <p:cNvSpPr/>
          <p:nvPr/>
        </p:nvSpPr>
        <p:spPr>
          <a:xfrm rot="-5400000">
            <a:off x="4378353" y="113361"/>
            <a:ext cx="387300" cy="7982400"/>
          </a:xfrm>
          <a:prstGeom prst="roundRect">
            <a:avLst>
              <a:gd fmla="val 30000" name="adj"/>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05" name="Google Shape;705;p80"/>
          <p:cNvSpPr/>
          <p:nvPr/>
        </p:nvSpPr>
        <p:spPr>
          <a:xfrm>
            <a:off x="4145369" y="1020725"/>
            <a:ext cx="853200" cy="3540600"/>
          </a:xfrm>
          <a:prstGeom prst="roundRect">
            <a:avLst>
              <a:gd fmla="val 18785"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BFBFBF"/>
              </a:buClr>
              <a:buSzPts val="2100"/>
              <a:buFont typeface="Arial"/>
              <a:buNone/>
            </a:pPr>
            <a:r>
              <a:rPr b="0" i="0" lang="en" sz="2100" u="none" cap="none" strike="noStrike">
                <a:solidFill>
                  <a:srgbClr val="BFBFBF"/>
                </a:solidFill>
                <a:latin typeface="Ubuntu"/>
                <a:ea typeface="Ubuntu"/>
                <a:cs typeface="Ubuntu"/>
                <a:sym typeface="Ubuntu"/>
              </a:rPr>
              <a:t>VS</a:t>
            </a:r>
            <a:endParaRPr sz="1100"/>
          </a:p>
        </p:txBody>
      </p:sp>
      <p:sp>
        <p:nvSpPr>
          <p:cNvPr id="706" name="Google Shape;706;p80"/>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707" name="Google Shape;707;p80"/>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8" name="Google Shape;708;p80"/>
          <p:cNvSpPr txBox="1"/>
          <p:nvPr>
            <p:ph idx="1" type="body"/>
          </p:nvPr>
        </p:nvSpPr>
        <p:spPr>
          <a:xfrm>
            <a:off x="1142570" y="1315573"/>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09" name="Google Shape;709;p80"/>
          <p:cNvSpPr/>
          <p:nvPr>
            <p:ph idx="2" type="pic"/>
          </p:nvPr>
        </p:nvSpPr>
        <p:spPr>
          <a:xfrm>
            <a:off x="659186" y="1315573"/>
            <a:ext cx="405000" cy="324000"/>
          </a:xfrm>
          <a:prstGeom prst="rect">
            <a:avLst/>
          </a:prstGeom>
          <a:noFill/>
          <a:ln>
            <a:noFill/>
          </a:ln>
        </p:spPr>
      </p:sp>
      <p:sp>
        <p:nvSpPr>
          <p:cNvPr id="710" name="Google Shape;710;p80"/>
          <p:cNvSpPr txBox="1"/>
          <p:nvPr>
            <p:ph idx="3" type="body"/>
          </p:nvPr>
        </p:nvSpPr>
        <p:spPr>
          <a:xfrm>
            <a:off x="1142570" y="1841699"/>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1" name="Google Shape;711;p80"/>
          <p:cNvSpPr/>
          <p:nvPr>
            <p:ph idx="4" type="pic"/>
          </p:nvPr>
        </p:nvSpPr>
        <p:spPr>
          <a:xfrm>
            <a:off x="659186" y="1841699"/>
            <a:ext cx="405000" cy="324000"/>
          </a:xfrm>
          <a:prstGeom prst="rect">
            <a:avLst/>
          </a:prstGeom>
          <a:noFill/>
          <a:ln>
            <a:noFill/>
          </a:ln>
        </p:spPr>
      </p:sp>
      <p:sp>
        <p:nvSpPr>
          <p:cNvPr id="712" name="Google Shape;712;p80"/>
          <p:cNvSpPr txBox="1"/>
          <p:nvPr>
            <p:ph idx="5" type="body"/>
          </p:nvPr>
        </p:nvSpPr>
        <p:spPr>
          <a:xfrm>
            <a:off x="1142570" y="2367824"/>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3" name="Google Shape;713;p80"/>
          <p:cNvSpPr/>
          <p:nvPr>
            <p:ph idx="6" type="pic"/>
          </p:nvPr>
        </p:nvSpPr>
        <p:spPr>
          <a:xfrm>
            <a:off x="659186" y="2367824"/>
            <a:ext cx="405000" cy="324000"/>
          </a:xfrm>
          <a:prstGeom prst="rect">
            <a:avLst/>
          </a:prstGeom>
          <a:noFill/>
          <a:ln>
            <a:noFill/>
          </a:ln>
        </p:spPr>
      </p:sp>
      <p:sp>
        <p:nvSpPr>
          <p:cNvPr id="714" name="Google Shape;714;p80"/>
          <p:cNvSpPr txBox="1"/>
          <p:nvPr>
            <p:ph idx="7" type="body"/>
          </p:nvPr>
        </p:nvSpPr>
        <p:spPr>
          <a:xfrm>
            <a:off x="1142570" y="2893950"/>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5" name="Google Shape;715;p80"/>
          <p:cNvSpPr/>
          <p:nvPr>
            <p:ph idx="8" type="pic"/>
          </p:nvPr>
        </p:nvSpPr>
        <p:spPr>
          <a:xfrm>
            <a:off x="659186" y="2893950"/>
            <a:ext cx="405000" cy="324000"/>
          </a:xfrm>
          <a:prstGeom prst="rect">
            <a:avLst/>
          </a:prstGeom>
          <a:noFill/>
          <a:ln>
            <a:noFill/>
          </a:ln>
        </p:spPr>
      </p:sp>
      <p:sp>
        <p:nvSpPr>
          <p:cNvPr id="716" name="Google Shape;716;p80"/>
          <p:cNvSpPr txBox="1"/>
          <p:nvPr>
            <p:ph idx="9" type="body"/>
          </p:nvPr>
        </p:nvSpPr>
        <p:spPr>
          <a:xfrm>
            <a:off x="1142570" y="3420076"/>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7" name="Google Shape;717;p80"/>
          <p:cNvSpPr/>
          <p:nvPr>
            <p:ph idx="13" type="pic"/>
          </p:nvPr>
        </p:nvSpPr>
        <p:spPr>
          <a:xfrm>
            <a:off x="659186" y="3420076"/>
            <a:ext cx="405000" cy="324000"/>
          </a:xfrm>
          <a:prstGeom prst="rect">
            <a:avLst/>
          </a:prstGeom>
          <a:noFill/>
          <a:ln>
            <a:noFill/>
          </a:ln>
        </p:spPr>
      </p:sp>
      <p:sp>
        <p:nvSpPr>
          <p:cNvPr id="718" name="Google Shape;718;p80"/>
          <p:cNvSpPr txBox="1"/>
          <p:nvPr>
            <p:ph idx="14" type="body"/>
          </p:nvPr>
        </p:nvSpPr>
        <p:spPr>
          <a:xfrm>
            <a:off x="1142570" y="3946202"/>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9" name="Google Shape;719;p80"/>
          <p:cNvSpPr/>
          <p:nvPr>
            <p:ph idx="15" type="pic"/>
          </p:nvPr>
        </p:nvSpPr>
        <p:spPr>
          <a:xfrm>
            <a:off x="659186" y="3946202"/>
            <a:ext cx="405000" cy="324000"/>
          </a:xfrm>
          <a:prstGeom prst="rect">
            <a:avLst/>
          </a:prstGeom>
          <a:noFill/>
          <a:ln>
            <a:noFill/>
          </a:ln>
        </p:spPr>
      </p:sp>
      <p:sp>
        <p:nvSpPr>
          <p:cNvPr id="720" name="Google Shape;720;p80"/>
          <p:cNvSpPr txBox="1"/>
          <p:nvPr>
            <p:ph idx="16" type="body"/>
          </p:nvPr>
        </p:nvSpPr>
        <p:spPr>
          <a:xfrm>
            <a:off x="5055384" y="1315573"/>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1" name="Google Shape;721;p80"/>
          <p:cNvSpPr/>
          <p:nvPr>
            <p:ph idx="17" type="pic"/>
          </p:nvPr>
        </p:nvSpPr>
        <p:spPr>
          <a:xfrm>
            <a:off x="8052453" y="1315573"/>
            <a:ext cx="405000" cy="324000"/>
          </a:xfrm>
          <a:prstGeom prst="rect">
            <a:avLst/>
          </a:prstGeom>
          <a:noFill/>
          <a:ln>
            <a:noFill/>
          </a:ln>
        </p:spPr>
      </p:sp>
      <p:sp>
        <p:nvSpPr>
          <p:cNvPr id="722" name="Google Shape;722;p80"/>
          <p:cNvSpPr txBox="1"/>
          <p:nvPr>
            <p:ph idx="18" type="body"/>
          </p:nvPr>
        </p:nvSpPr>
        <p:spPr>
          <a:xfrm>
            <a:off x="5055384" y="1841699"/>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3" name="Google Shape;723;p80"/>
          <p:cNvSpPr/>
          <p:nvPr>
            <p:ph idx="19" type="pic"/>
          </p:nvPr>
        </p:nvSpPr>
        <p:spPr>
          <a:xfrm>
            <a:off x="8052453" y="1841699"/>
            <a:ext cx="405000" cy="324000"/>
          </a:xfrm>
          <a:prstGeom prst="rect">
            <a:avLst/>
          </a:prstGeom>
          <a:noFill/>
          <a:ln>
            <a:noFill/>
          </a:ln>
        </p:spPr>
      </p:sp>
      <p:sp>
        <p:nvSpPr>
          <p:cNvPr id="724" name="Google Shape;724;p80"/>
          <p:cNvSpPr txBox="1"/>
          <p:nvPr>
            <p:ph idx="20" type="body"/>
          </p:nvPr>
        </p:nvSpPr>
        <p:spPr>
          <a:xfrm>
            <a:off x="5055384" y="2367824"/>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5" name="Google Shape;725;p80"/>
          <p:cNvSpPr/>
          <p:nvPr>
            <p:ph idx="21" type="pic"/>
          </p:nvPr>
        </p:nvSpPr>
        <p:spPr>
          <a:xfrm>
            <a:off x="8052453" y="2367824"/>
            <a:ext cx="405000" cy="324000"/>
          </a:xfrm>
          <a:prstGeom prst="rect">
            <a:avLst/>
          </a:prstGeom>
          <a:noFill/>
          <a:ln>
            <a:noFill/>
          </a:ln>
        </p:spPr>
      </p:sp>
      <p:sp>
        <p:nvSpPr>
          <p:cNvPr id="726" name="Google Shape;726;p80"/>
          <p:cNvSpPr txBox="1"/>
          <p:nvPr>
            <p:ph idx="22" type="body"/>
          </p:nvPr>
        </p:nvSpPr>
        <p:spPr>
          <a:xfrm>
            <a:off x="5055384" y="2893950"/>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7" name="Google Shape;727;p80"/>
          <p:cNvSpPr/>
          <p:nvPr>
            <p:ph idx="23" type="pic"/>
          </p:nvPr>
        </p:nvSpPr>
        <p:spPr>
          <a:xfrm>
            <a:off x="8052453" y="2893950"/>
            <a:ext cx="405000" cy="324000"/>
          </a:xfrm>
          <a:prstGeom prst="rect">
            <a:avLst/>
          </a:prstGeom>
          <a:noFill/>
          <a:ln>
            <a:noFill/>
          </a:ln>
        </p:spPr>
      </p:sp>
      <p:sp>
        <p:nvSpPr>
          <p:cNvPr id="728" name="Google Shape;728;p80"/>
          <p:cNvSpPr txBox="1"/>
          <p:nvPr>
            <p:ph idx="24" type="body"/>
          </p:nvPr>
        </p:nvSpPr>
        <p:spPr>
          <a:xfrm>
            <a:off x="5055384" y="3420076"/>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9" name="Google Shape;729;p80"/>
          <p:cNvSpPr/>
          <p:nvPr>
            <p:ph idx="25" type="pic"/>
          </p:nvPr>
        </p:nvSpPr>
        <p:spPr>
          <a:xfrm>
            <a:off x="8052453" y="3420076"/>
            <a:ext cx="405000" cy="324000"/>
          </a:xfrm>
          <a:prstGeom prst="rect">
            <a:avLst/>
          </a:prstGeom>
          <a:noFill/>
          <a:ln>
            <a:noFill/>
          </a:ln>
        </p:spPr>
      </p:sp>
      <p:sp>
        <p:nvSpPr>
          <p:cNvPr id="730" name="Google Shape;730;p80"/>
          <p:cNvSpPr txBox="1"/>
          <p:nvPr>
            <p:ph idx="26" type="body"/>
          </p:nvPr>
        </p:nvSpPr>
        <p:spPr>
          <a:xfrm>
            <a:off x="5055384" y="3946202"/>
            <a:ext cx="2932500" cy="324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100"/>
              <a:buNone/>
              <a:defRPr sz="11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1" name="Google Shape;731;p80"/>
          <p:cNvSpPr/>
          <p:nvPr>
            <p:ph idx="27" type="pic"/>
          </p:nvPr>
        </p:nvSpPr>
        <p:spPr>
          <a:xfrm>
            <a:off x="8052453" y="3946202"/>
            <a:ext cx="405000" cy="3240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5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8">
                                            <p:txEl>
                                              <p:pRg end="0" st="0"/>
                                            </p:txEl>
                                          </p:spTgt>
                                        </p:tgtEl>
                                        <p:attrNameLst>
                                          <p:attrName>style.visibility</p:attrName>
                                        </p:attrNameLst>
                                      </p:cBhvr>
                                      <p:to>
                                        <p:strVal val="visible"/>
                                      </p:to>
                                    </p:set>
                                    <p:animEffect filter="fade" transition="in">
                                      <p:cBhvr>
                                        <p:cTn dur="500"/>
                                        <p:tgtEl>
                                          <p:spTgt spid="70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8">
                                            <p:txEl>
                                              <p:pRg end="1" st="1"/>
                                            </p:txEl>
                                          </p:spTgt>
                                        </p:tgtEl>
                                        <p:attrNameLst>
                                          <p:attrName>style.visibility</p:attrName>
                                        </p:attrNameLst>
                                      </p:cBhvr>
                                      <p:to>
                                        <p:strVal val="visible"/>
                                      </p:to>
                                    </p:set>
                                    <p:animEffect filter="fade" transition="in">
                                      <p:cBhvr>
                                        <p:cTn dur="500"/>
                                        <p:tgtEl>
                                          <p:spTgt spid="70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8">
                                            <p:txEl>
                                              <p:pRg end="2" st="2"/>
                                            </p:txEl>
                                          </p:spTgt>
                                        </p:tgtEl>
                                        <p:attrNameLst>
                                          <p:attrName>style.visibility</p:attrName>
                                        </p:attrNameLst>
                                      </p:cBhvr>
                                      <p:to>
                                        <p:strVal val="visible"/>
                                      </p:to>
                                    </p:set>
                                    <p:animEffect filter="fade" transition="in">
                                      <p:cBhvr>
                                        <p:cTn dur="500"/>
                                        <p:tgtEl>
                                          <p:spTgt spid="70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8">
                                            <p:txEl>
                                              <p:pRg end="3" st="3"/>
                                            </p:txEl>
                                          </p:spTgt>
                                        </p:tgtEl>
                                        <p:attrNameLst>
                                          <p:attrName>style.visibility</p:attrName>
                                        </p:attrNameLst>
                                      </p:cBhvr>
                                      <p:to>
                                        <p:strVal val="visible"/>
                                      </p:to>
                                    </p:set>
                                    <p:animEffect filter="fade" transition="in">
                                      <p:cBhvr>
                                        <p:cTn dur="500"/>
                                        <p:tgtEl>
                                          <p:spTgt spid="70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8">
                                            <p:txEl>
                                              <p:pRg end="4" st="4"/>
                                            </p:txEl>
                                          </p:spTgt>
                                        </p:tgtEl>
                                        <p:attrNameLst>
                                          <p:attrName>style.visibility</p:attrName>
                                        </p:attrNameLst>
                                      </p:cBhvr>
                                      <p:to>
                                        <p:strVal val="visible"/>
                                      </p:to>
                                    </p:set>
                                    <p:animEffect filter="fade" transition="in">
                                      <p:cBhvr>
                                        <p:cTn dur="500"/>
                                        <p:tgtEl>
                                          <p:spTgt spid="70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8">
                                            <p:txEl>
                                              <p:pRg end="5" st="5"/>
                                            </p:txEl>
                                          </p:spTgt>
                                        </p:tgtEl>
                                        <p:attrNameLst>
                                          <p:attrName>style.visibility</p:attrName>
                                        </p:attrNameLst>
                                      </p:cBhvr>
                                      <p:to>
                                        <p:strVal val="visible"/>
                                      </p:to>
                                    </p:set>
                                    <p:animEffect filter="fade" transition="in">
                                      <p:cBhvr>
                                        <p:cTn dur="500"/>
                                        <p:tgtEl>
                                          <p:spTgt spid="70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8">
                                            <p:txEl>
                                              <p:pRg end="6" st="6"/>
                                            </p:txEl>
                                          </p:spTgt>
                                        </p:tgtEl>
                                        <p:attrNameLst>
                                          <p:attrName>style.visibility</p:attrName>
                                        </p:attrNameLst>
                                      </p:cBhvr>
                                      <p:to>
                                        <p:strVal val="visible"/>
                                      </p:to>
                                    </p:set>
                                    <p:animEffect filter="fade" transition="in">
                                      <p:cBhvr>
                                        <p:cTn dur="500"/>
                                        <p:tgtEl>
                                          <p:spTgt spid="70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8">
                                            <p:txEl>
                                              <p:pRg end="7" st="7"/>
                                            </p:txEl>
                                          </p:spTgt>
                                        </p:tgtEl>
                                        <p:attrNameLst>
                                          <p:attrName>style.visibility</p:attrName>
                                        </p:attrNameLst>
                                      </p:cBhvr>
                                      <p:to>
                                        <p:strVal val="visible"/>
                                      </p:to>
                                    </p:set>
                                    <p:animEffect filter="fade" transition="in">
                                      <p:cBhvr>
                                        <p:cTn dur="500"/>
                                        <p:tgtEl>
                                          <p:spTgt spid="70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8">
                                            <p:txEl>
                                              <p:pRg end="8" st="8"/>
                                            </p:txEl>
                                          </p:spTgt>
                                        </p:tgtEl>
                                        <p:attrNameLst>
                                          <p:attrName>style.visibility</p:attrName>
                                        </p:attrNameLst>
                                      </p:cBhvr>
                                      <p:to>
                                        <p:strVal val="visible"/>
                                      </p:to>
                                    </p:set>
                                    <p:animEffect filter="fade" transition="in">
                                      <p:cBhvr>
                                        <p:cTn dur="500"/>
                                        <p:tgtEl>
                                          <p:spTgt spid="70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5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20">
                                            <p:txEl>
                                              <p:pRg end="0" st="0"/>
                                            </p:txEl>
                                          </p:spTgt>
                                        </p:tgtEl>
                                        <p:attrNameLst>
                                          <p:attrName>style.visibility</p:attrName>
                                        </p:attrNameLst>
                                      </p:cBhvr>
                                      <p:to>
                                        <p:strVal val="visible"/>
                                      </p:to>
                                    </p:set>
                                    <p:animEffect filter="fade" transition="in">
                                      <p:cBhvr>
                                        <p:cTn dur="500"/>
                                        <p:tgtEl>
                                          <p:spTgt spid="72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0">
                                            <p:txEl>
                                              <p:pRg end="1" st="1"/>
                                            </p:txEl>
                                          </p:spTgt>
                                        </p:tgtEl>
                                        <p:attrNameLst>
                                          <p:attrName>style.visibility</p:attrName>
                                        </p:attrNameLst>
                                      </p:cBhvr>
                                      <p:to>
                                        <p:strVal val="visible"/>
                                      </p:to>
                                    </p:set>
                                    <p:animEffect filter="fade" transition="in">
                                      <p:cBhvr>
                                        <p:cTn dur="500"/>
                                        <p:tgtEl>
                                          <p:spTgt spid="72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0">
                                            <p:txEl>
                                              <p:pRg end="2" st="2"/>
                                            </p:txEl>
                                          </p:spTgt>
                                        </p:tgtEl>
                                        <p:attrNameLst>
                                          <p:attrName>style.visibility</p:attrName>
                                        </p:attrNameLst>
                                      </p:cBhvr>
                                      <p:to>
                                        <p:strVal val="visible"/>
                                      </p:to>
                                    </p:set>
                                    <p:animEffect filter="fade" transition="in">
                                      <p:cBhvr>
                                        <p:cTn dur="500"/>
                                        <p:tgtEl>
                                          <p:spTgt spid="72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0">
                                            <p:txEl>
                                              <p:pRg end="3" st="3"/>
                                            </p:txEl>
                                          </p:spTgt>
                                        </p:tgtEl>
                                        <p:attrNameLst>
                                          <p:attrName>style.visibility</p:attrName>
                                        </p:attrNameLst>
                                      </p:cBhvr>
                                      <p:to>
                                        <p:strVal val="visible"/>
                                      </p:to>
                                    </p:set>
                                    <p:animEffect filter="fade" transition="in">
                                      <p:cBhvr>
                                        <p:cTn dur="500"/>
                                        <p:tgtEl>
                                          <p:spTgt spid="72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0">
                                            <p:txEl>
                                              <p:pRg end="4" st="4"/>
                                            </p:txEl>
                                          </p:spTgt>
                                        </p:tgtEl>
                                        <p:attrNameLst>
                                          <p:attrName>style.visibility</p:attrName>
                                        </p:attrNameLst>
                                      </p:cBhvr>
                                      <p:to>
                                        <p:strVal val="visible"/>
                                      </p:to>
                                    </p:set>
                                    <p:animEffect filter="fade" transition="in">
                                      <p:cBhvr>
                                        <p:cTn dur="500"/>
                                        <p:tgtEl>
                                          <p:spTgt spid="72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0">
                                            <p:txEl>
                                              <p:pRg end="5" st="5"/>
                                            </p:txEl>
                                          </p:spTgt>
                                        </p:tgtEl>
                                        <p:attrNameLst>
                                          <p:attrName>style.visibility</p:attrName>
                                        </p:attrNameLst>
                                      </p:cBhvr>
                                      <p:to>
                                        <p:strVal val="visible"/>
                                      </p:to>
                                    </p:set>
                                    <p:animEffect filter="fade" transition="in">
                                      <p:cBhvr>
                                        <p:cTn dur="500"/>
                                        <p:tgtEl>
                                          <p:spTgt spid="72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0">
                                            <p:txEl>
                                              <p:pRg end="6" st="6"/>
                                            </p:txEl>
                                          </p:spTgt>
                                        </p:tgtEl>
                                        <p:attrNameLst>
                                          <p:attrName>style.visibility</p:attrName>
                                        </p:attrNameLst>
                                      </p:cBhvr>
                                      <p:to>
                                        <p:strVal val="visible"/>
                                      </p:to>
                                    </p:set>
                                    <p:animEffect filter="fade" transition="in">
                                      <p:cBhvr>
                                        <p:cTn dur="500"/>
                                        <p:tgtEl>
                                          <p:spTgt spid="72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0">
                                            <p:txEl>
                                              <p:pRg end="7" st="7"/>
                                            </p:txEl>
                                          </p:spTgt>
                                        </p:tgtEl>
                                        <p:attrNameLst>
                                          <p:attrName>style.visibility</p:attrName>
                                        </p:attrNameLst>
                                      </p:cBhvr>
                                      <p:to>
                                        <p:strVal val="visible"/>
                                      </p:to>
                                    </p:set>
                                    <p:animEffect filter="fade" transition="in">
                                      <p:cBhvr>
                                        <p:cTn dur="500"/>
                                        <p:tgtEl>
                                          <p:spTgt spid="72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0">
                                            <p:txEl>
                                              <p:pRg end="8" st="8"/>
                                            </p:txEl>
                                          </p:spTgt>
                                        </p:tgtEl>
                                        <p:attrNameLst>
                                          <p:attrName>style.visibility</p:attrName>
                                        </p:attrNameLst>
                                      </p:cBhvr>
                                      <p:to>
                                        <p:strVal val="visible"/>
                                      </p:to>
                                    </p:set>
                                    <p:animEffect filter="fade" transition="in">
                                      <p:cBhvr>
                                        <p:cTn dur="500"/>
                                        <p:tgtEl>
                                          <p:spTgt spid="72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10">
                                            <p:txEl>
                                              <p:pRg end="0" st="0"/>
                                            </p:txEl>
                                          </p:spTgt>
                                        </p:tgtEl>
                                        <p:attrNameLst>
                                          <p:attrName>style.visibility</p:attrName>
                                        </p:attrNameLst>
                                      </p:cBhvr>
                                      <p:to>
                                        <p:strVal val="visible"/>
                                      </p:to>
                                    </p:set>
                                    <p:animEffect filter="fade" transition="in">
                                      <p:cBhvr>
                                        <p:cTn dur="500"/>
                                        <p:tgtEl>
                                          <p:spTgt spid="71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0">
                                            <p:txEl>
                                              <p:pRg end="1" st="1"/>
                                            </p:txEl>
                                          </p:spTgt>
                                        </p:tgtEl>
                                        <p:attrNameLst>
                                          <p:attrName>style.visibility</p:attrName>
                                        </p:attrNameLst>
                                      </p:cBhvr>
                                      <p:to>
                                        <p:strVal val="visible"/>
                                      </p:to>
                                    </p:set>
                                    <p:animEffect filter="fade" transition="in">
                                      <p:cBhvr>
                                        <p:cTn dur="500"/>
                                        <p:tgtEl>
                                          <p:spTgt spid="71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0">
                                            <p:txEl>
                                              <p:pRg end="2" st="2"/>
                                            </p:txEl>
                                          </p:spTgt>
                                        </p:tgtEl>
                                        <p:attrNameLst>
                                          <p:attrName>style.visibility</p:attrName>
                                        </p:attrNameLst>
                                      </p:cBhvr>
                                      <p:to>
                                        <p:strVal val="visible"/>
                                      </p:to>
                                    </p:set>
                                    <p:animEffect filter="fade" transition="in">
                                      <p:cBhvr>
                                        <p:cTn dur="500"/>
                                        <p:tgtEl>
                                          <p:spTgt spid="71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0">
                                            <p:txEl>
                                              <p:pRg end="3" st="3"/>
                                            </p:txEl>
                                          </p:spTgt>
                                        </p:tgtEl>
                                        <p:attrNameLst>
                                          <p:attrName>style.visibility</p:attrName>
                                        </p:attrNameLst>
                                      </p:cBhvr>
                                      <p:to>
                                        <p:strVal val="visible"/>
                                      </p:to>
                                    </p:set>
                                    <p:animEffect filter="fade" transition="in">
                                      <p:cBhvr>
                                        <p:cTn dur="500"/>
                                        <p:tgtEl>
                                          <p:spTgt spid="71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0">
                                            <p:txEl>
                                              <p:pRg end="4" st="4"/>
                                            </p:txEl>
                                          </p:spTgt>
                                        </p:tgtEl>
                                        <p:attrNameLst>
                                          <p:attrName>style.visibility</p:attrName>
                                        </p:attrNameLst>
                                      </p:cBhvr>
                                      <p:to>
                                        <p:strVal val="visible"/>
                                      </p:to>
                                    </p:set>
                                    <p:animEffect filter="fade" transition="in">
                                      <p:cBhvr>
                                        <p:cTn dur="500"/>
                                        <p:tgtEl>
                                          <p:spTgt spid="71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0">
                                            <p:txEl>
                                              <p:pRg end="5" st="5"/>
                                            </p:txEl>
                                          </p:spTgt>
                                        </p:tgtEl>
                                        <p:attrNameLst>
                                          <p:attrName>style.visibility</p:attrName>
                                        </p:attrNameLst>
                                      </p:cBhvr>
                                      <p:to>
                                        <p:strVal val="visible"/>
                                      </p:to>
                                    </p:set>
                                    <p:animEffect filter="fade" transition="in">
                                      <p:cBhvr>
                                        <p:cTn dur="500"/>
                                        <p:tgtEl>
                                          <p:spTgt spid="71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0">
                                            <p:txEl>
                                              <p:pRg end="6" st="6"/>
                                            </p:txEl>
                                          </p:spTgt>
                                        </p:tgtEl>
                                        <p:attrNameLst>
                                          <p:attrName>style.visibility</p:attrName>
                                        </p:attrNameLst>
                                      </p:cBhvr>
                                      <p:to>
                                        <p:strVal val="visible"/>
                                      </p:to>
                                    </p:set>
                                    <p:animEffect filter="fade" transition="in">
                                      <p:cBhvr>
                                        <p:cTn dur="500"/>
                                        <p:tgtEl>
                                          <p:spTgt spid="71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0">
                                            <p:txEl>
                                              <p:pRg end="7" st="7"/>
                                            </p:txEl>
                                          </p:spTgt>
                                        </p:tgtEl>
                                        <p:attrNameLst>
                                          <p:attrName>style.visibility</p:attrName>
                                        </p:attrNameLst>
                                      </p:cBhvr>
                                      <p:to>
                                        <p:strVal val="visible"/>
                                      </p:to>
                                    </p:set>
                                    <p:animEffect filter="fade" transition="in">
                                      <p:cBhvr>
                                        <p:cTn dur="500"/>
                                        <p:tgtEl>
                                          <p:spTgt spid="71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0">
                                            <p:txEl>
                                              <p:pRg end="8" st="8"/>
                                            </p:txEl>
                                          </p:spTgt>
                                        </p:tgtEl>
                                        <p:attrNameLst>
                                          <p:attrName>style.visibility</p:attrName>
                                        </p:attrNameLst>
                                      </p:cBhvr>
                                      <p:to>
                                        <p:strVal val="visible"/>
                                      </p:to>
                                    </p:set>
                                    <p:animEffect filter="fade" transition="in">
                                      <p:cBhvr>
                                        <p:cTn dur="500"/>
                                        <p:tgtEl>
                                          <p:spTgt spid="71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5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22">
                                            <p:txEl>
                                              <p:pRg end="0" st="0"/>
                                            </p:txEl>
                                          </p:spTgt>
                                        </p:tgtEl>
                                        <p:attrNameLst>
                                          <p:attrName>style.visibility</p:attrName>
                                        </p:attrNameLst>
                                      </p:cBhvr>
                                      <p:to>
                                        <p:strVal val="visible"/>
                                      </p:to>
                                    </p:set>
                                    <p:animEffect filter="fade" transition="in">
                                      <p:cBhvr>
                                        <p:cTn dur="500"/>
                                        <p:tgtEl>
                                          <p:spTgt spid="7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2">
                                            <p:txEl>
                                              <p:pRg end="1" st="1"/>
                                            </p:txEl>
                                          </p:spTgt>
                                        </p:tgtEl>
                                        <p:attrNameLst>
                                          <p:attrName>style.visibility</p:attrName>
                                        </p:attrNameLst>
                                      </p:cBhvr>
                                      <p:to>
                                        <p:strVal val="visible"/>
                                      </p:to>
                                    </p:set>
                                    <p:animEffect filter="fade" transition="in">
                                      <p:cBhvr>
                                        <p:cTn dur="500"/>
                                        <p:tgtEl>
                                          <p:spTgt spid="72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2">
                                            <p:txEl>
                                              <p:pRg end="2" st="2"/>
                                            </p:txEl>
                                          </p:spTgt>
                                        </p:tgtEl>
                                        <p:attrNameLst>
                                          <p:attrName>style.visibility</p:attrName>
                                        </p:attrNameLst>
                                      </p:cBhvr>
                                      <p:to>
                                        <p:strVal val="visible"/>
                                      </p:to>
                                    </p:set>
                                    <p:animEffect filter="fade" transition="in">
                                      <p:cBhvr>
                                        <p:cTn dur="500"/>
                                        <p:tgtEl>
                                          <p:spTgt spid="72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2">
                                            <p:txEl>
                                              <p:pRg end="3" st="3"/>
                                            </p:txEl>
                                          </p:spTgt>
                                        </p:tgtEl>
                                        <p:attrNameLst>
                                          <p:attrName>style.visibility</p:attrName>
                                        </p:attrNameLst>
                                      </p:cBhvr>
                                      <p:to>
                                        <p:strVal val="visible"/>
                                      </p:to>
                                    </p:set>
                                    <p:animEffect filter="fade" transition="in">
                                      <p:cBhvr>
                                        <p:cTn dur="500"/>
                                        <p:tgtEl>
                                          <p:spTgt spid="72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2">
                                            <p:txEl>
                                              <p:pRg end="4" st="4"/>
                                            </p:txEl>
                                          </p:spTgt>
                                        </p:tgtEl>
                                        <p:attrNameLst>
                                          <p:attrName>style.visibility</p:attrName>
                                        </p:attrNameLst>
                                      </p:cBhvr>
                                      <p:to>
                                        <p:strVal val="visible"/>
                                      </p:to>
                                    </p:set>
                                    <p:animEffect filter="fade" transition="in">
                                      <p:cBhvr>
                                        <p:cTn dur="500"/>
                                        <p:tgtEl>
                                          <p:spTgt spid="72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2">
                                            <p:txEl>
                                              <p:pRg end="5" st="5"/>
                                            </p:txEl>
                                          </p:spTgt>
                                        </p:tgtEl>
                                        <p:attrNameLst>
                                          <p:attrName>style.visibility</p:attrName>
                                        </p:attrNameLst>
                                      </p:cBhvr>
                                      <p:to>
                                        <p:strVal val="visible"/>
                                      </p:to>
                                    </p:set>
                                    <p:animEffect filter="fade" transition="in">
                                      <p:cBhvr>
                                        <p:cTn dur="500"/>
                                        <p:tgtEl>
                                          <p:spTgt spid="72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2">
                                            <p:txEl>
                                              <p:pRg end="6" st="6"/>
                                            </p:txEl>
                                          </p:spTgt>
                                        </p:tgtEl>
                                        <p:attrNameLst>
                                          <p:attrName>style.visibility</p:attrName>
                                        </p:attrNameLst>
                                      </p:cBhvr>
                                      <p:to>
                                        <p:strVal val="visible"/>
                                      </p:to>
                                    </p:set>
                                    <p:animEffect filter="fade" transition="in">
                                      <p:cBhvr>
                                        <p:cTn dur="500"/>
                                        <p:tgtEl>
                                          <p:spTgt spid="72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2">
                                            <p:txEl>
                                              <p:pRg end="7" st="7"/>
                                            </p:txEl>
                                          </p:spTgt>
                                        </p:tgtEl>
                                        <p:attrNameLst>
                                          <p:attrName>style.visibility</p:attrName>
                                        </p:attrNameLst>
                                      </p:cBhvr>
                                      <p:to>
                                        <p:strVal val="visible"/>
                                      </p:to>
                                    </p:set>
                                    <p:animEffect filter="fade" transition="in">
                                      <p:cBhvr>
                                        <p:cTn dur="500"/>
                                        <p:tgtEl>
                                          <p:spTgt spid="72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2">
                                            <p:txEl>
                                              <p:pRg end="8" st="8"/>
                                            </p:txEl>
                                          </p:spTgt>
                                        </p:tgtEl>
                                        <p:attrNameLst>
                                          <p:attrName>style.visibility</p:attrName>
                                        </p:attrNameLst>
                                      </p:cBhvr>
                                      <p:to>
                                        <p:strVal val="visible"/>
                                      </p:to>
                                    </p:set>
                                    <p:animEffect filter="fade" transition="in">
                                      <p:cBhvr>
                                        <p:cTn dur="500"/>
                                        <p:tgtEl>
                                          <p:spTgt spid="72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500"/>
                                        <p:tgtEl>
                                          <p:spTgt spid="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5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12">
                                            <p:txEl>
                                              <p:pRg end="0" st="0"/>
                                            </p:txEl>
                                          </p:spTgt>
                                        </p:tgtEl>
                                        <p:attrNameLst>
                                          <p:attrName>style.visibility</p:attrName>
                                        </p:attrNameLst>
                                      </p:cBhvr>
                                      <p:to>
                                        <p:strVal val="visible"/>
                                      </p:to>
                                    </p:set>
                                    <p:animEffect filter="fade" transition="in">
                                      <p:cBhvr>
                                        <p:cTn dur="500"/>
                                        <p:tgtEl>
                                          <p:spTgt spid="71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2">
                                            <p:txEl>
                                              <p:pRg end="1" st="1"/>
                                            </p:txEl>
                                          </p:spTgt>
                                        </p:tgtEl>
                                        <p:attrNameLst>
                                          <p:attrName>style.visibility</p:attrName>
                                        </p:attrNameLst>
                                      </p:cBhvr>
                                      <p:to>
                                        <p:strVal val="visible"/>
                                      </p:to>
                                    </p:set>
                                    <p:animEffect filter="fade" transition="in">
                                      <p:cBhvr>
                                        <p:cTn dur="500"/>
                                        <p:tgtEl>
                                          <p:spTgt spid="71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2">
                                            <p:txEl>
                                              <p:pRg end="2" st="2"/>
                                            </p:txEl>
                                          </p:spTgt>
                                        </p:tgtEl>
                                        <p:attrNameLst>
                                          <p:attrName>style.visibility</p:attrName>
                                        </p:attrNameLst>
                                      </p:cBhvr>
                                      <p:to>
                                        <p:strVal val="visible"/>
                                      </p:to>
                                    </p:set>
                                    <p:animEffect filter="fade" transition="in">
                                      <p:cBhvr>
                                        <p:cTn dur="500"/>
                                        <p:tgtEl>
                                          <p:spTgt spid="71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2">
                                            <p:txEl>
                                              <p:pRg end="3" st="3"/>
                                            </p:txEl>
                                          </p:spTgt>
                                        </p:tgtEl>
                                        <p:attrNameLst>
                                          <p:attrName>style.visibility</p:attrName>
                                        </p:attrNameLst>
                                      </p:cBhvr>
                                      <p:to>
                                        <p:strVal val="visible"/>
                                      </p:to>
                                    </p:set>
                                    <p:animEffect filter="fade" transition="in">
                                      <p:cBhvr>
                                        <p:cTn dur="500"/>
                                        <p:tgtEl>
                                          <p:spTgt spid="71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2">
                                            <p:txEl>
                                              <p:pRg end="4" st="4"/>
                                            </p:txEl>
                                          </p:spTgt>
                                        </p:tgtEl>
                                        <p:attrNameLst>
                                          <p:attrName>style.visibility</p:attrName>
                                        </p:attrNameLst>
                                      </p:cBhvr>
                                      <p:to>
                                        <p:strVal val="visible"/>
                                      </p:to>
                                    </p:set>
                                    <p:animEffect filter="fade" transition="in">
                                      <p:cBhvr>
                                        <p:cTn dur="500"/>
                                        <p:tgtEl>
                                          <p:spTgt spid="71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2">
                                            <p:txEl>
                                              <p:pRg end="5" st="5"/>
                                            </p:txEl>
                                          </p:spTgt>
                                        </p:tgtEl>
                                        <p:attrNameLst>
                                          <p:attrName>style.visibility</p:attrName>
                                        </p:attrNameLst>
                                      </p:cBhvr>
                                      <p:to>
                                        <p:strVal val="visible"/>
                                      </p:to>
                                    </p:set>
                                    <p:animEffect filter="fade" transition="in">
                                      <p:cBhvr>
                                        <p:cTn dur="500"/>
                                        <p:tgtEl>
                                          <p:spTgt spid="71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2">
                                            <p:txEl>
                                              <p:pRg end="6" st="6"/>
                                            </p:txEl>
                                          </p:spTgt>
                                        </p:tgtEl>
                                        <p:attrNameLst>
                                          <p:attrName>style.visibility</p:attrName>
                                        </p:attrNameLst>
                                      </p:cBhvr>
                                      <p:to>
                                        <p:strVal val="visible"/>
                                      </p:to>
                                    </p:set>
                                    <p:animEffect filter="fade" transition="in">
                                      <p:cBhvr>
                                        <p:cTn dur="500"/>
                                        <p:tgtEl>
                                          <p:spTgt spid="71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2">
                                            <p:txEl>
                                              <p:pRg end="7" st="7"/>
                                            </p:txEl>
                                          </p:spTgt>
                                        </p:tgtEl>
                                        <p:attrNameLst>
                                          <p:attrName>style.visibility</p:attrName>
                                        </p:attrNameLst>
                                      </p:cBhvr>
                                      <p:to>
                                        <p:strVal val="visible"/>
                                      </p:to>
                                    </p:set>
                                    <p:animEffect filter="fade" transition="in">
                                      <p:cBhvr>
                                        <p:cTn dur="500"/>
                                        <p:tgtEl>
                                          <p:spTgt spid="71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2">
                                            <p:txEl>
                                              <p:pRg end="8" st="8"/>
                                            </p:txEl>
                                          </p:spTgt>
                                        </p:tgtEl>
                                        <p:attrNameLst>
                                          <p:attrName>style.visibility</p:attrName>
                                        </p:attrNameLst>
                                      </p:cBhvr>
                                      <p:to>
                                        <p:strVal val="visible"/>
                                      </p:to>
                                    </p:set>
                                    <p:animEffect filter="fade" transition="in">
                                      <p:cBhvr>
                                        <p:cTn dur="500"/>
                                        <p:tgtEl>
                                          <p:spTgt spid="71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5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24">
                                            <p:txEl>
                                              <p:pRg end="0" st="0"/>
                                            </p:txEl>
                                          </p:spTgt>
                                        </p:tgtEl>
                                        <p:attrNameLst>
                                          <p:attrName>style.visibility</p:attrName>
                                        </p:attrNameLst>
                                      </p:cBhvr>
                                      <p:to>
                                        <p:strVal val="visible"/>
                                      </p:to>
                                    </p:set>
                                    <p:animEffect filter="fade" transition="in">
                                      <p:cBhvr>
                                        <p:cTn dur="500"/>
                                        <p:tgtEl>
                                          <p:spTgt spid="72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4">
                                            <p:txEl>
                                              <p:pRg end="1" st="1"/>
                                            </p:txEl>
                                          </p:spTgt>
                                        </p:tgtEl>
                                        <p:attrNameLst>
                                          <p:attrName>style.visibility</p:attrName>
                                        </p:attrNameLst>
                                      </p:cBhvr>
                                      <p:to>
                                        <p:strVal val="visible"/>
                                      </p:to>
                                    </p:set>
                                    <p:animEffect filter="fade" transition="in">
                                      <p:cBhvr>
                                        <p:cTn dur="500"/>
                                        <p:tgtEl>
                                          <p:spTgt spid="72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4">
                                            <p:txEl>
                                              <p:pRg end="2" st="2"/>
                                            </p:txEl>
                                          </p:spTgt>
                                        </p:tgtEl>
                                        <p:attrNameLst>
                                          <p:attrName>style.visibility</p:attrName>
                                        </p:attrNameLst>
                                      </p:cBhvr>
                                      <p:to>
                                        <p:strVal val="visible"/>
                                      </p:to>
                                    </p:set>
                                    <p:animEffect filter="fade" transition="in">
                                      <p:cBhvr>
                                        <p:cTn dur="500"/>
                                        <p:tgtEl>
                                          <p:spTgt spid="72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4">
                                            <p:txEl>
                                              <p:pRg end="3" st="3"/>
                                            </p:txEl>
                                          </p:spTgt>
                                        </p:tgtEl>
                                        <p:attrNameLst>
                                          <p:attrName>style.visibility</p:attrName>
                                        </p:attrNameLst>
                                      </p:cBhvr>
                                      <p:to>
                                        <p:strVal val="visible"/>
                                      </p:to>
                                    </p:set>
                                    <p:animEffect filter="fade" transition="in">
                                      <p:cBhvr>
                                        <p:cTn dur="500"/>
                                        <p:tgtEl>
                                          <p:spTgt spid="72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4">
                                            <p:txEl>
                                              <p:pRg end="4" st="4"/>
                                            </p:txEl>
                                          </p:spTgt>
                                        </p:tgtEl>
                                        <p:attrNameLst>
                                          <p:attrName>style.visibility</p:attrName>
                                        </p:attrNameLst>
                                      </p:cBhvr>
                                      <p:to>
                                        <p:strVal val="visible"/>
                                      </p:to>
                                    </p:set>
                                    <p:animEffect filter="fade" transition="in">
                                      <p:cBhvr>
                                        <p:cTn dur="500"/>
                                        <p:tgtEl>
                                          <p:spTgt spid="72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4">
                                            <p:txEl>
                                              <p:pRg end="5" st="5"/>
                                            </p:txEl>
                                          </p:spTgt>
                                        </p:tgtEl>
                                        <p:attrNameLst>
                                          <p:attrName>style.visibility</p:attrName>
                                        </p:attrNameLst>
                                      </p:cBhvr>
                                      <p:to>
                                        <p:strVal val="visible"/>
                                      </p:to>
                                    </p:set>
                                    <p:animEffect filter="fade" transition="in">
                                      <p:cBhvr>
                                        <p:cTn dur="500"/>
                                        <p:tgtEl>
                                          <p:spTgt spid="72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4">
                                            <p:txEl>
                                              <p:pRg end="6" st="6"/>
                                            </p:txEl>
                                          </p:spTgt>
                                        </p:tgtEl>
                                        <p:attrNameLst>
                                          <p:attrName>style.visibility</p:attrName>
                                        </p:attrNameLst>
                                      </p:cBhvr>
                                      <p:to>
                                        <p:strVal val="visible"/>
                                      </p:to>
                                    </p:set>
                                    <p:animEffect filter="fade" transition="in">
                                      <p:cBhvr>
                                        <p:cTn dur="500"/>
                                        <p:tgtEl>
                                          <p:spTgt spid="72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4">
                                            <p:txEl>
                                              <p:pRg end="7" st="7"/>
                                            </p:txEl>
                                          </p:spTgt>
                                        </p:tgtEl>
                                        <p:attrNameLst>
                                          <p:attrName>style.visibility</p:attrName>
                                        </p:attrNameLst>
                                      </p:cBhvr>
                                      <p:to>
                                        <p:strVal val="visible"/>
                                      </p:to>
                                    </p:set>
                                    <p:animEffect filter="fade" transition="in">
                                      <p:cBhvr>
                                        <p:cTn dur="500"/>
                                        <p:tgtEl>
                                          <p:spTgt spid="72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4">
                                            <p:txEl>
                                              <p:pRg end="8" st="8"/>
                                            </p:txEl>
                                          </p:spTgt>
                                        </p:tgtEl>
                                        <p:attrNameLst>
                                          <p:attrName>style.visibility</p:attrName>
                                        </p:attrNameLst>
                                      </p:cBhvr>
                                      <p:to>
                                        <p:strVal val="visible"/>
                                      </p:to>
                                    </p:set>
                                    <p:animEffect filter="fade" transition="in">
                                      <p:cBhvr>
                                        <p:cTn dur="500"/>
                                        <p:tgtEl>
                                          <p:spTgt spid="72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500"/>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5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14">
                                            <p:txEl>
                                              <p:pRg end="0" st="0"/>
                                            </p:txEl>
                                          </p:spTgt>
                                        </p:tgtEl>
                                        <p:attrNameLst>
                                          <p:attrName>style.visibility</p:attrName>
                                        </p:attrNameLst>
                                      </p:cBhvr>
                                      <p:to>
                                        <p:strVal val="visible"/>
                                      </p:to>
                                    </p:set>
                                    <p:animEffect filter="fade" transition="in">
                                      <p:cBhvr>
                                        <p:cTn dur="500"/>
                                        <p:tgtEl>
                                          <p:spTgt spid="7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4">
                                            <p:txEl>
                                              <p:pRg end="1" st="1"/>
                                            </p:txEl>
                                          </p:spTgt>
                                        </p:tgtEl>
                                        <p:attrNameLst>
                                          <p:attrName>style.visibility</p:attrName>
                                        </p:attrNameLst>
                                      </p:cBhvr>
                                      <p:to>
                                        <p:strVal val="visible"/>
                                      </p:to>
                                    </p:set>
                                    <p:animEffect filter="fade" transition="in">
                                      <p:cBhvr>
                                        <p:cTn dur="500"/>
                                        <p:tgtEl>
                                          <p:spTgt spid="71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4">
                                            <p:txEl>
                                              <p:pRg end="2" st="2"/>
                                            </p:txEl>
                                          </p:spTgt>
                                        </p:tgtEl>
                                        <p:attrNameLst>
                                          <p:attrName>style.visibility</p:attrName>
                                        </p:attrNameLst>
                                      </p:cBhvr>
                                      <p:to>
                                        <p:strVal val="visible"/>
                                      </p:to>
                                    </p:set>
                                    <p:animEffect filter="fade" transition="in">
                                      <p:cBhvr>
                                        <p:cTn dur="500"/>
                                        <p:tgtEl>
                                          <p:spTgt spid="71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4">
                                            <p:txEl>
                                              <p:pRg end="3" st="3"/>
                                            </p:txEl>
                                          </p:spTgt>
                                        </p:tgtEl>
                                        <p:attrNameLst>
                                          <p:attrName>style.visibility</p:attrName>
                                        </p:attrNameLst>
                                      </p:cBhvr>
                                      <p:to>
                                        <p:strVal val="visible"/>
                                      </p:to>
                                    </p:set>
                                    <p:animEffect filter="fade" transition="in">
                                      <p:cBhvr>
                                        <p:cTn dur="500"/>
                                        <p:tgtEl>
                                          <p:spTgt spid="71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4">
                                            <p:txEl>
                                              <p:pRg end="4" st="4"/>
                                            </p:txEl>
                                          </p:spTgt>
                                        </p:tgtEl>
                                        <p:attrNameLst>
                                          <p:attrName>style.visibility</p:attrName>
                                        </p:attrNameLst>
                                      </p:cBhvr>
                                      <p:to>
                                        <p:strVal val="visible"/>
                                      </p:to>
                                    </p:set>
                                    <p:animEffect filter="fade" transition="in">
                                      <p:cBhvr>
                                        <p:cTn dur="500"/>
                                        <p:tgtEl>
                                          <p:spTgt spid="71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4">
                                            <p:txEl>
                                              <p:pRg end="5" st="5"/>
                                            </p:txEl>
                                          </p:spTgt>
                                        </p:tgtEl>
                                        <p:attrNameLst>
                                          <p:attrName>style.visibility</p:attrName>
                                        </p:attrNameLst>
                                      </p:cBhvr>
                                      <p:to>
                                        <p:strVal val="visible"/>
                                      </p:to>
                                    </p:set>
                                    <p:animEffect filter="fade" transition="in">
                                      <p:cBhvr>
                                        <p:cTn dur="500"/>
                                        <p:tgtEl>
                                          <p:spTgt spid="71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4">
                                            <p:txEl>
                                              <p:pRg end="6" st="6"/>
                                            </p:txEl>
                                          </p:spTgt>
                                        </p:tgtEl>
                                        <p:attrNameLst>
                                          <p:attrName>style.visibility</p:attrName>
                                        </p:attrNameLst>
                                      </p:cBhvr>
                                      <p:to>
                                        <p:strVal val="visible"/>
                                      </p:to>
                                    </p:set>
                                    <p:animEffect filter="fade" transition="in">
                                      <p:cBhvr>
                                        <p:cTn dur="500"/>
                                        <p:tgtEl>
                                          <p:spTgt spid="71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4">
                                            <p:txEl>
                                              <p:pRg end="7" st="7"/>
                                            </p:txEl>
                                          </p:spTgt>
                                        </p:tgtEl>
                                        <p:attrNameLst>
                                          <p:attrName>style.visibility</p:attrName>
                                        </p:attrNameLst>
                                      </p:cBhvr>
                                      <p:to>
                                        <p:strVal val="visible"/>
                                      </p:to>
                                    </p:set>
                                    <p:animEffect filter="fade" transition="in">
                                      <p:cBhvr>
                                        <p:cTn dur="500"/>
                                        <p:tgtEl>
                                          <p:spTgt spid="71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4">
                                            <p:txEl>
                                              <p:pRg end="8" st="8"/>
                                            </p:txEl>
                                          </p:spTgt>
                                        </p:tgtEl>
                                        <p:attrNameLst>
                                          <p:attrName>style.visibility</p:attrName>
                                        </p:attrNameLst>
                                      </p:cBhvr>
                                      <p:to>
                                        <p:strVal val="visible"/>
                                      </p:to>
                                    </p:set>
                                    <p:animEffect filter="fade" transition="in">
                                      <p:cBhvr>
                                        <p:cTn dur="500"/>
                                        <p:tgtEl>
                                          <p:spTgt spid="71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5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0" st="0"/>
                                            </p:txEl>
                                          </p:spTgt>
                                        </p:tgtEl>
                                        <p:attrNameLst>
                                          <p:attrName>style.visibility</p:attrName>
                                        </p:attrNameLst>
                                      </p:cBhvr>
                                      <p:to>
                                        <p:strVal val="visible"/>
                                      </p:to>
                                    </p:set>
                                    <p:animEffect filter="fade" transition="in">
                                      <p:cBhvr>
                                        <p:cTn dur="500"/>
                                        <p:tgtEl>
                                          <p:spTgt spid="72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1" st="1"/>
                                            </p:txEl>
                                          </p:spTgt>
                                        </p:tgtEl>
                                        <p:attrNameLst>
                                          <p:attrName>style.visibility</p:attrName>
                                        </p:attrNameLst>
                                      </p:cBhvr>
                                      <p:to>
                                        <p:strVal val="visible"/>
                                      </p:to>
                                    </p:set>
                                    <p:animEffect filter="fade" transition="in">
                                      <p:cBhvr>
                                        <p:cTn dur="500"/>
                                        <p:tgtEl>
                                          <p:spTgt spid="72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2" st="2"/>
                                            </p:txEl>
                                          </p:spTgt>
                                        </p:tgtEl>
                                        <p:attrNameLst>
                                          <p:attrName>style.visibility</p:attrName>
                                        </p:attrNameLst>
                                      </p:cBhvr>
                                      <p:to>
                                        <p:strVal val="visible"/>
                                      </p:to>
                                    </p:set>
                                    <p:animEffect filter="fade" transition="in">
                                      <p:cBhvr>
                                        <p:cTn dur="500"/>
                                        <p:tgtEl>
                                          <p:spTgt spid="72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3" st="3"/>
                                            </p:txEl>
                                          </p:spTgt>
                                        </p:tgtEl>
                                        <p:attrNameLst>
                                          <p:attrName>style.visibility</p:attrName>
                                        </p:attrNameLst>
                                      </p:cBhvr>
                                      <p:to>
                                        <p:strVal val="visible"/>
                                      </p:to>
                                    </p:set>
                                    <p:animEffect filter="fade" transition="in">
                                      <p:cBhvr>
                                        <p:cTn dur="500"/>
                                        <p:tgtEl>
                                          <p:spTgt spid="72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4" st="4"/>
                                            </p:txEl>
                                          </p:spTgt>
                                        </p:tgtEl>
                                        <p:attrNameLst>
                                          <p:attrName>style.visibility</p:attrName>
                                        </p:attrNameLst>
                                      </p:cBhvr>
                                      <p:to>
                                        <p:strVal val="visible"/>
                                      </p:to>
                                    </p:set>
                                    <p:animEffect filter="fade" transition="in">
                                      <p:cBhvr>
                                        <p:cTn dur="500"/>
                                        <p:tgtEl>
                                          <p:spTgt spid="72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5" st="5"/>
                                            </p:txEl>
                                          </p:spTgt>
                                        </p:tgtEl>
                                        <p:attrNameLst>
                                          <p:attrName>style.visibility</p:attrName>
                                        </p:attrNameLst>
                                      </p:cBhvr>
                                      <p:to>
                                        <p:strVal val="visible"/>
                                      </p:to>
                                    </p:set>
                                    <p:animEffect filter="fade" transition="in">
                                      <p:cBhvr>
                                        <p:cTn dur="500"/>
                                        <p:tgtEl>
                                          <p:spTgt spid="72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6" st="6"/>
                                            </p:txEl>
                                          </p:spTgt>
                                        </p:tgtEl>
                                        <p:attrNameLst>
                                          <p:attrName>style.visibility</p:attrName>
                                        </p:attrNameLst>
                                      </p:cBhvr>
                                      <p:to>
                                        <p:strVal val="visible"/>
                                      </p:to>
                                    </p:set>
                                    <p:animEffect filter="fade" transition="in">
                                      <p:cBhvr>
                                        <p:cTn dur="500"/>
                                        <p:tgtEl>
                                          <p:spTgt spid="72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7" st="7"/>
                                            </p:txEl>
                                          </p:spTgt>
                                        </p:tgtEl>
                                        <p:attrNameLst>
                                          <p:attrName>style.visibility</p:attrName>
                                        </p:attrNameLst>
                                      </p:cBhvr>
                                      <p:to>
                                        <p:strVal val="visible"/>
                                      </p:to>
                                    </p:set>
                                    <p:animEffect filter="fade" transition="in">
                                      <p:cBhvr>
                                        <p:cTn dur="500"/>
                                        <p:tgtEl>
                                          <p:spTgt spid="72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8" st="8"/>
                                            </p:txEl>
                                          </p:spTgt>
                                        </p:tgtEl>
                                        <p:attrNameLst>
                                          <p:attrName>style.visibility</p:attrName>
                                        </p:attrNameLst>
                                      </p:cBhvr>
                                      <p:to>
                                        <p:strVal val="visible"/>
                                      </p:to>
                                    </p:set>
                                    <p:animEffect filter="fade" transition="in">
                                      <p:cBhvr>
                                        <p:cTn dur="500"/>
                                        <p:tgtEl>
                                          <p:spTgt spid="72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16">
                                            <p:txEl>
                                              <p:pRg end="0" st="0"/>
                                            </p:txEl>
                                          </p:spTgt>
                                        </p:tgtEl>
                                        <p:attrNameLst>
                                          <p:attrName>style.visibility</p:attrName>
                                        </p:attrNameLst>
                                      </p:cBhvr>
                                      <p:to>
                                        <p:strVal val="visible"/>
                                      </p:to>
                                    </p:set>
                                    <p:animEffect filter="fade" transition="in">
                                      <p:cBhvr>
                                        <p:cTn dur="500"/>
                                        <p:tgtEl>
                                          <p:spTgt spid="7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6">
                                            <p:txEl>
                                              <p:pRg end="1" st="1"/>
                                            </p:txEl>
                                          </p:spTgt>
                                        </p:tgtEl>
                                        <p:attrNameLst>
                                          <p:attrName>style.visibility</p:attrName>
                                        </p:attrNameLst>
                                      </p:cBhvr>
                                      <p:to>
                                        <p:strVal val="visible"/>
                                      </p:to>
                                    </p:set>
                                    <p:animEffect filter="fade" transition="in">
                                      <p:cBhvr>
                                        <p:cTn dur="500"/>
                                        <p:tgtEl>
                                          <p:spTgt spid="71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6">
                                            <p:txEl>
                                              <p:pRg end="2" st="2"/>
                                            </p:txEl>
                                          </p:spTgt>
                                        </p:tgtEl>
                                        <p:attrNameLst>
                                          <p:attrName>style.visibility</p:attrName>
                                        </p:attrNameLst>
                                      </p:cBhvr>
                                      <p:to>
                                        <p:strVal val="visible"/>
                                      </p:to>
                                    </p:set>
                                    <p:animEffect filter="fade" transition="in">
                                      <p:cBhvr>
                                        <p:cTn dur="500"/>
                                        <p:tgtEl>
                                          <p:spTgt spid="71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6">
                                            <p:txEl>
                                              <p:pRg end="3" st="3"/>
                                            </p:txEl>
                                          </p:spTgt>
                                        </p:tgtEl>
                                        <p:attrNameLst>
                                          <p:attrName>style.visibility</p:attrName>
                                        </p:attrNameLst>
                                      </p:cBhvr>
                                      <p:to>
                                        <p:strVal val="visible"/>
                                      </p:to>
                                    </p:set>
                                    <p:animEffect filter="fade" transition="in">
                                      <p:cBhvr>
                                        <p:cTn dur="500"/>
                                        <p:tgtEl>
                                          <p:spTgt spid="71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6">
                                            <p:txEl>
                                              <p:pRg end="4" st="4"/>
                                            </p:txEl>
                                          </p:spTgt>
                                        </p:tgtEl>
                                        <p:attrNameLst>
                                          <p:attrName>style.visibility</p:attrName>
                                        </p:attrNameLst>
                                      </p:cBhvr>
                                      <p:to>
                                        <p:strVal val="visible"/>
                                      </p:to>
                                    </p:set>
                                    <p:animEffect filter="fade" transition="in">
                                      <p:cBhvr>
                                        <p:cTn dur="500"/>
                                        <p:tgtEl>
                                          <p:spTgt spid="71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6">
                                            <p:txEl>
                                              <p:pRg end="5" st="5"/>
                                            </p:txEl>
                                          </p:spTgt>
                                        </p:tgtEl>
                                        <p:attrNameLst>
                                          <p:attrName>style.visibility</p:attrName>
                                        </p:attrNameLst>
                                      </p:cBhvr>
                                      <p:to>
                                        <p:strVal val="visible"/>
                                      </p:to>
                                    </p:set>
                                    <p:animEffect filter="fade" transition="in">
                                      <p:cBhvr>
                                        <p:cTn dur="500"/>
                                        <p:tgtEl>
                                          <p:spTgt spid="71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6">
                                            <p:txEl>
                                              <p:pRg end="6" st="6"/>
                                            </p:txEl>
                                          </p:spTgt>
                                        </p:tgtEl>
                                        <p:attrNameLst>
                                          <p:attrName>style.visibility</p:attrName>
                                        </p:attrNameLst>
                                      </p:cBhvr>
                                      <p:to>
                                        <p:strVal val="visible"/>
                                      </p:to>
                                    </p:set>
                                    <p:animEffect filter="fade" transition="in">
                                      <p:cBhvr>
                                        <p:cTn dur="500"/>
                                        <p:tgtEl>
                                          <p:spTgt spid="71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6">
                                            <p:txEl>
                                              <p:pRg end="7" st="7"/>
                                            </p:txEl>
                                          </p:spTgt>
                                        </p:tgtEl>
                                        <p:attrNameLst>
                                          <p:attrName>style.visibility</p:attrName>
                                        </p:attrNameLst>
                                      </p:cBhvr>
                                      <p:to>
                                        <p:strVal val="visible"/>
                                      </p:to>
                                    </p:set>
                                    <p:animEffect filter="fade" transition="in">
                                      <p:cBhvr>
                                        <p:cTn dur="500"/>
                                        <p:tgtEl>
                                          <p:spTgt spid="71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6">
                                            <p:txEl>
                                              <p:pRg end="8" st="8"/>
                                            </p:txEl>
                                          </p:spTgt>
                                        </p:tgtEl>
                                        <p:attrNameLst>
                                          <p:attrName>style.visibility</p:attrName>
                                        </p:attrNameLst>
                                      </p:cBhvr>
                                      <p:to>
                                        <p:strVal val="visible"/>
                                      </p:to>
                                    </p:set>
                                    <p:animEffect filter="fade" transition="in">
                                      <p:cBhvr>
                                        <p:cTn dur="500"/>
                                        <p:tgtEl>
                                          <p:spTgt spid="71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5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28">
                                            <p:txEl>
                                              <p:pRg end="0" st="0"/>
                                            </p:txEl>
                                          </p:spTgt>
                                        </p:tgtEl>
                                        <p:attrNameLst>
                                          <p:attrName>style.visibility</p:attrName>
                                        </p:attrNameLst>
                                      </p:cBhvr>
                                      <p:to>
                                        <p:strVal val="visible"/>
                                      </p:to>
                                    </p:set>
                                    <p:animEffect filter="fade" transition="in">
                                      <p:cBhvr>
                                        <p:cTn dur="500"/>
                                        <p:tgtEl>
                                          <p:spTgt spid="72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8">
                                            <p:txEl>
                                              <p:pRg end="1" st="1"/>
                                            </p:txEl>
                                          </p:spTgt>
                                        </p:tgtEl>
                                        <p:attrNameLst>
                                          <p:attrName>style.visibility</p:attrName>
                                        </p:attrNameLst>
                                      </p:cBhvr>
                                      <p:to>
                                        <p:strVal val="visible"/>
                                      </p:to>
                                    </p:set>
                                    <p:animEffect filter="fade" transition="in">
                                      <p:cBhvr>
                                        <p:cTn dur="500"/>
                                        <p:tgtEl>
                                          <p:spTgt spid="72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8">
                                            <p:txEl>
                                              <p:pRg end="2" st="2"/>
                                            </p:txEl>
                                          </p:spTgt>
                                        </p:tgtEl>
                                        <p:attrNameLst>
                                          <p:attrName>style.visibility</p:attrName>
                                        </p:attrNameLst>
                                      </p:cBhvr>
                                      <p:to>
                                        <p:strVal val="visible"/>
                                      </p:to>
                                    </p:set>
                                    <p:animEffect filter="fade" transition="in">
                                      <p:cBhvr>
                                        <p:cTn dur="500"/>
                                        <p:tgtEl>
                                          <p:spTgt spid="72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8">
                                            <p:txEl>
                                              <p:pRg end="3" st="3"/>
                                            </p:txEl>
                                          </p:spTgt>
                                        </p:tgtEl>
                                        <p:attrNameLst>
                                          <p:attrName>style.visibility</p:attrName>
                                        </p:attrNameLst>
                                      </p:cBhvr>
                                      <p:to>
                                        <p:strVal val="visible"/>
                                      </p:to>
                                    </p:set>
                                    <p:animEffect filter="fade" transition="in">
                                      <p:cBhvr>
                                        <p:cTn dur="500"/>
                                        <p:tgtEl>
                                          <p:spTgt spid="72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8">
                                            <p:txEl>
                                              <p:pRg end="4" st="4"/>
                                            </p:txEl>
                                          </p:spTgt>
                                        </p:tgtEl>
                                        <p:attrNameLst>
                                          <p:attrName>style.visibility</p:attrName>
                                        </p:attrNameLst>
                                      </p:cBhvr>
                                      <p:to>
                                        <p:strVal val="visible"/>
                                      </p:to>
                                    </p:set>
                                    <p:animEffect filter="fade" transition="in">
                                      <p:cBhvr>
                                        <p:cTn dur="500"/>
                                        <p:tgtEl>
                                          <p:spTgt spid="72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8">
                                            <p:txEl>
                                              <p:pRg end="5" st="5"/>
                                            </p:txEl>
                                          </p:spTgt>
                                        </p:tgtEl>
                                        <p:attrNameLst>
                                          <p:attrName>style.visibility</p:attrName>
                                        </p:attrNameLst>
                                      </p:cBhvr>
                                      <p:to>
                                        <p:strVal val="visible"/>
                                      </p:to>
                                    </p:set>
                                    <p:animEffect filter="fade" transition="in">
                                      <p:cBhvr>
                                        <p:cTn dur="500"/>
                                        <p:tgtEl>
                                          <p:spTgt spid="72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8">
                                            <p:txEl>
                                              <p:pRg end="6" st="6"/>
                                            </p:txEl>
                                          </p:spTgt>
                                        </p:tgtEl>
                                        <p:attrNameLst>
                                          <p:attrName>style.visibility</p:attrName>
                                        </p:attrNameLst>
                                      </p:cBhvr>
                                      <p:to>
                                        <p:strVal val="visible"/>
                                      </p:to>
                                    </p:set>
                                    <p:animEffect filter="fade" transition="in">
                                      <p:cBhvr>
                                        <p:cTn dur="500"/>
                                        <p:tgtEl>
                                          <p:spTgt spid="72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8">
                                            <p:txEl>
                                              <p:pRg end="7" st="7"/>
                                            </p:txEl>
                                          </p:spTgt>
                                        </p:tgtEl>
                                        <p:attrNameLst>
                                          <p:attrName>style.visibility</p:attrName>
                                        </p:attrNameLst>
                                      </p:cBhvr>
                                      <p:to>
                                        <p:strVal val="visible"/>
                                      </p:to>
                                    </p:set>
                                    <p:animEffect filter="fade" transition="in">
                                      <p:cBhvr>
                                        <p:cTn dur="500"/>
                                        <p:tgtEl>
                                          <p:spTgt spid="72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8">
                                            <p:txEl>
                                              <p:pRg end="8" st="8"/>
                                            </p:txEl>
                                          </p:spTgt>
                                        </p:tgtEl>
                                        <p:attrNameLst>
                                          <p:attrName>style.visibility</p:attrName>
                                        </p:attrNameLst>
                                      </p:cBhvr>
                                      <p:to>
                                        <p:strVal val="visible"/>
                                      </p:to>
                                    </p:set>
                                    <p:animEffect filter="fade" transition="in">
                                      <p:cBhvr>
                                        <p:cTn dur="500"/>
                                        <p:tgtEl>
                                          <p:spTgt spid="72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5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animEffect filter="fade" transition="in">
                                      <p:cBhvr>
                                        <p:cTn dur="500"/>
                                        <p:tgtEl>
                                          <p:spTgt spid="7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animEffect filter="fade" transition="in">
                                      <p:cBhvr>
                                        <p:cTn dur="500"/>
                                        <p:tgtEl>
                                          <p:spTgt spid="71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animEffect filter="fade" transition="in">
                                      <p:cBhvr>
                                        <p:cTn dur="500"/>
                                        <p:tgtEl>
                                          <p:spTgt spid="71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animEffect filter="fade" transition="in">
                                      <p:cBhvr>
                                        <p:cTn dur="500"/>
                                        <p:tgtEl>
                                          <p:spTgt spid="71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animEffect filter="fade" transition="in">
                                      <p:cBhvr>
                                        <p:cTn dur="500"/>
                                        <p:tgtEl>
                                          <p:spTgt spid="71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animEffect filter="fade" transition="in">
                                      <p:cBhvr>
                                        <p:cTn dur="500"/>
                                        <p:tgtEl>
                                          <p:spTgt spid="71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animEffect filter="fade" transition="in">
                                      <p:cBhvr>
                                        <p:cTn dur="500"/>
                                        <p:tgtEl>
                                          <p:spTgt spid="71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8">
                                            <p:txEl>
                                              <p:pRg end="7" st="7"/>
                                            </p:txEl>
                                          </p:spTgt>
                                        </p:tgtEl>
                                        <p:attrNameLst>
                                          <p:attrName>style.visibility</p:attrName>
                                        </p:attrNameLst>
                                      </p:cBhvr>
                                      <p:to>
                                        <p:strVal val="visible"/>
                                      </p:to>
                                    </p:set>
                                    <p:animEffect filter="fade" transition="in">
                                      <p:cBhvr>
                                        <p:cTn dur="500"/>
                                        <p:tgtEl>
                                          <p:spTgt spid="71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8">
                                            <p:txEl>
                                              <p:pRg end="8" st="8"/>
                                            </p:txEl>
                                          </p:spTgt>
                                        </p:tgtEl>
                                        <p:attrNameLst>
                                          <p:attrName>style.visibility</p:attrName>
                                        </p:attrNameLst>
                                      </p:cBhvr>
                                      <p:to>
                                        <p:strVal val="visible"/>
                                      </p:to>
                                    </p:set>
                                    <p:animEffect filter="fade" transition="in">
                                      <p:cBhvr>
                                        <p:cTn dur="500"/>
                                        <p:tgtEl>
                                          <p:spTgt spid="71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5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30">
                                            <p:txEl>
                                              <p:pRg end="0" st="0"/>
                                            </p:txEl>
                                          </p:spTgt>
                                        </p:tgtEl>
                                        <p:attrNameLst>
                                          <p:attrName>style.visibility</p:attrName>
                                        </p:attrNameLst>
                                      </p:cBhvr>
                                      <p:to>
                                        <p:strVal val="visible"/>
                                      </p:to>
                                    </p:set>
                                    <p:animEffect filter="fade" transition="in">
                                      <p:cBhvr>
                                        <p:cTn dur="500"/>
                                        <p:tgtEl>
                                          <p:spTgt spid="73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30">
                                            <p:txEl>
                                              <p:pRg end="1" st="1"/>
                                            </p:txEl>
                                          </p:spTgt>
                                        </p:tgtEl>
                                        <p:attrNameLst>
                                          <p:attrName>style.visibility</p:attrName>
                                        </p:attrNameLst>
                                      </p:cBhvr>
                                      <p:to>
                                        <p:strVal val="visible"/>
                                      </p:to>
                                    </p:set>
                                    <p:animEffect filter="fade" transition="in">
                                      <p:cBhvr>
                                        <p:cTn dur="500"/>
                                        <p:tgtEl>
                                          <p:spTgt spid="73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30">
                                            <p:txEl>
                                              <p:pRg end="2" st="2"/>
                                            </p:txEl>
                                          </p:spTgt>
                                        </p:tgtEl>
                                        <p:attrNameLst>
                                          <p:attrName>style.visibility</p:attrName>
                                        </p:attrNameLst>
                                      </p:cBhvr>
                                      <p:to>
                                        <p:strVal val="visible"/>
                                      </p:to>
                                    </p:set>
                                    <p:animEffect filter="fade" transition="in">
                                      <p:cBhvr>
                                        <p:cTn dur="500"/>
                                        <p:tgtEl>
                                          <p:spTgt spid="73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30">
                                            <p:txEl>
                                              <p:pRg end="3" st="3"/>
                                            </p:txEl>
                                          </p:spTgt>
                                        </p:tgtEl>
                                        <p:attrNameLst>
                                          <p:attrName>style.visibility</p:attrName>
                                        </p:attrNameLst>
                                      </p:cBhvr>
                                      <p:to>
                                        <p:strVal val="visible"/>
                                      </p:to>
                                    </p:set>
                                    <p:animEffect filter="fade" transition="in">
                                      <p:cBhvr>
                                        <p:cTn dur="500"/>
                                        <p:tgtEl>
                                          <p:spTgt spid="73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30">
                                            <p:txEl>
                                              <p:pRg end="4" st="4"/>
                                            </p:txEl>
                                          </p:spTgt>
                                        </p:tgtEl>
                                        <p:attrNameLst>
                                          <p:attrName>style.visibility</p:attrName>
                                        </p:attrNameLst>
                                      </p:cBhvr>
                                      <p:to>
                                        <p:strVal val="visible"/>
                                      </p:to>
                                    </p:set>
                                    <p:animEffect filter="fade" transition="in">
                                      <p:cBhvr>
                                        <p:cTn dur="500"/>
                                        <p:tgtEl>
                                          <p:spTgt spid="73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30">
                                            <p:txEl>
                                              <p:pRg end="5" st="5"/>
                                            </p:txEl>
                                          </p:spTgt>
                                        </p:tgtEl>
                                        <p:attrNameLst>
                                          <p:attrName>style.visibility</p:attrName>
                                        </p:attrNameLst>
                                      </p:cBhvr>
                                      <p:to>
                                        <p:strVal val="visible"/>
                                      </p:to>
                                    </p:set>
                                    <p:animEffect filter="fade" transition="in">
                                      <p:cBhvr>
                                        <p:cTn dur="500"/>
                                        <p:tgtEl>
                                          <p:spTgt spid="73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30">
                                            <p:txEl>
                                              <p:pRg end="6" st="6"/>
                                            </p:txEl>
                                          </p:spTgt>
                                        </p:tgtEl>
                                        <p:attrNameLst>
                                          <p:attrName>style.visibility</p:attrName>
                                        </p:attrNameLst>
                                      </p:cBhvr>
                                      <p:to>
                                        <p:strVal val="visible"/>
                                      </p:to>
                                    </p:set>
                                    <p:animEffect filter="fade" transition="in">
                                      <p:cBhvr>
                                        <p:cTn dur="500"/>
                                        <p:tgtEl>
                                          <p:spTgt spid="73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30">
                                            <p:txEl>
                                              <p:pRg end="7" st="7"/>
                                            </p:txEl>
                                          </p:spTgt>
                                        </p:tgtEl>
                                        <p:attrNameLst>
                                          <p:attrName>style.visibility</p:attrName>
                                        </p:attrNameLst>
                                      </p:cBhvr>
                                      <p:to>
                                        <p:strVal val="visible"/>
                                      </p:to>
                                    </p:set>
                                    <p:animEffect filter="fade" transition="in">
                                      <p:cBhvr>
                                        <p:cTn dur="500"/>
                                        <p:tgtEl>
                                          <p:spTgt spid="73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30">
                                            <p:txEl>
                                              <p:pRg end="8" st="8"/>
                                            </p:txEl>
                                          </p:spTgt>
                                        </p:tgtEl>
                                        <p:attrNameLst>
                                          <p:attrName>style.visibility</p:attrName>
                                        </p:attrNameLst>
                                      </p:cBhvr>
                                      <p:to>
                                        <p:strVal val="visible"/>
                                      </p:to>
                                    </p:set>
                                    <p:animEffect filter="fade" transition="in">
                                      <p:cBhvr>
                                        <p:cTn dur="500"/>
                                        <p:tgtEl>
                                          <p:spTgt spid="73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500"/>
                                        <p:tgtEl>
                                          <p:spTgt spid="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ProsVSCons_02">
  <p:cSld name="Content_ProsVSCons_02">
    <p:spTree>
      <p:nvGrpSpPr>
        <p:cNvPr id="732" name="Shape 732"/>
        <p:cNvGrpSpPr/>
        <p:nvPr/>
      </p:nvGrpSpPr>
      <p:grpSpPr>
        <a:xfrm>
          <a:off x="0" y="0"/>
          <a:ext cx="0" cy="0"/>
          <a:chOff x="0" y="0"/>
          <a:chExt cx="0" cy="0"/>
        </a:xfrm>
      </p:grpSpPr>
      <p:sp>
        <p:nvSpPr>
          <p:cNvPr id="733" name="Google Shape;733;p81"/>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734" name="Google Shape;734;p81"/>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grpSp>
        <p:nvGrpSpPr>
          <p:cNvPr id="735" name="Google Shape;735;p81"/>
          <p:cNvGrpSpPr/>
          <p:nvPr/>
        </p:nvGrpSpPr>
        <p:grpSpPr>
          <a:xfrm>
            <a:off x="5029178" y="1007167"/>
            <a:ext cx="2816260" cy="3604018"/>
            <a:chOff x="1775636" y="1473237"/>
            <a:chExt cx="3551400" cy="4544790"/>
          </a:xfrm>
        </p:grpSpPr>
        <p:sp>
          <p:nvSpPr>
            <p:cNvPr id="736" name="Google Shape;736;p81"/>
            <p:cNvSpPr/>
            <p:nvPr/>
          </p:nvSpPr>
          <p:spPr>
            <a:xfrm flipH="1" rot="10800000">
              <a:off x="1775636" y="1808127"/>
              <a:ext cx="3551400" cy="4209900"/>
            </a:xfrm>
            <a:prstGeom prst="round2SameRect">
              <a:avLst>
                <a:gd fmla="val 7000" name="adj1"/>
                <a:gd fmla="val 10778"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37" name="Google Shape;737;p81"/>
            <p:cNvSpPr/>
            <p:nvPr/>
          </p:nvSpPr>
          <p:spPr>
            <a:xfrm>
              <a:off x="1775636" y="1808161"/>
              <a:ext cx="3551400" cy="791100"/>
            </a:xfrm>
            <a:prstGeom prst="round2SameRect">
              <a:avLst>
                <a:gd fmla="val 33872" name="adj1"/>
                <a:gd fmla="val 0" name="adj2"/>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38" name="Google Shape;738;p81"/>
            <p:cNvSpPr/>
            <p:nvPr/>
          </p:nvSpPr>
          <p:spPr>
            <a:xfrm>
              <a:off x="3216347" y="1473237"/>
              <a:ext cx="669900" cy="669900"/>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739" name="Google Shape;739;p81"/>
            <p:cNvGrpSpPr/>
            <p:nvPr/>
          </p:nvGrpSpPr>
          <p:grpSpPr>
            <a:xfrm rot="10800000">
              <a:off x="3378101" y="1613681"/>
              <a:ext cx="356179" cy="388771"/>
              <a:chOff x="5537375" y="2819258"/>
              <a:chExt cx="1117249" cy="1219483"/>
            </a:xfrm>
          </p:grpSpPr>
          <p:sp>
            <p:nvSpPr>
              <p:cNvPr id="740" name="Google Shape;740;p81"/>
              <p:cNvSpPr/>
              <p:nvPr/>
            </p:nvSpPr>
            <p:spPr>
              <a:xfrm>
                <a:off x="5544888" y="3358898"/>
                <a:ext cx="297937" cy="533341"/>
              </a:xfrm>
              <a:custGeom>
                <a:rect b="b" l="l" r="r" t="t"/>
                <a:pathLst>
                  <a:path extrusionOk="0" h="533341" w="297937">
                    <a:moveTo>
                      <a:pt x="297938" y="33779"/>
                    </a:moveTo>
                    <a:cubicBezTo>
                      <a:pt x="297938" y="33779"/>
                      <a:pt x="296424" y="32632"/>
                      <a:pt x="293434" y="30793"/>
                    </a:cubicBezTo>
                    <a:cubicBezTo>
                      <a:pt x="284281" y="25164"/>
                      <a:pt x="260396" y="17047"/>
                      <a:pt x="225586" y="7546"/>
                    </a:cubicBezTo>
                    <a:cubicBezTo>
                      <a:pt x="129653" y="-18636"/>
                      <a:pt x="46804" y="25603"/>
                      <a:pt x="26180" y="104827"/>
                    </a:cubicBezTo>
                    <a:cubicBezTo>
                      <a:pt x="-73576" y="488017"/>
                      <a:pt x="138913" y="527800"/>
                      <a:pt x="209602" y="533141"/>
                    </a:cubicBezTo>
                    <a:cubicBezTo>
                      <a:pt x="219842" y="533915"/>
                      <a:pt x="230089" y="532310"/>
                      <a:pt x="239994" y="530676"/>
                    </a:cubicBezTo>
                    <a:cubicBezTo>
                      <a:pt x="277104" y="524554"/>
                      <a:pt x="298490" y="496081"/>
                      <a:pt x="285293" y="469945"/>
                    </a:cubicBezTo>
                    <a:cubicBezTo>
                      <a:pt x="245721" y="391569"/>
                      <a:pt x="198199" y="192938"/>
                      <a:pt x="297938" y="33779"/>
                    </a:cubicBez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41" name="Google Shape;741;p81"/>
              <p:cNvSpPr/>
              <p:nvPr/>
            </p:nvSpPr>
            <p:spPr>
              <a:xfrm>
                <a:off x="5539280" y="3578978"/>
                <a:ext cx="294966" cy="310181"/>
              </a:xfrm>
              <a:custGeom>
                <a:rect b="b" l="l" r="r" t="t"/>
                <a:pathLst>
                  <a:path extrusionOk="0" h="310181" w="294966">
                    <a:moveTo>
                      <a:pt x="277564" y="296391"/>
                    </a:moveTo>
                    <a:cubicBezTo>
                      <a:pt x="258360" y="306156"/>
                      <a:pt x="236012" y="310067"/>
                      <a:pt x="213337" y="310173"/>
                    </a:cubicBezTo>
                    <a:cubicBezTo>
                      <a:pt x="152472" y="310607"/>
                      <a:pt x="93670" y="295305"/>
                      <a:pt x="56456" y="244845"/>
                    </a:cubicBezTo>
                    <a:cubicBezTo>
                      <a:pt x="11905" y="184435"/>
                      <a:pt x="-16312" y="72558"/>
                      <a:pt x="10358" y="0"/>
                    </a:cubicBezTo>
                    <a:cubicBezTo>
                      <a:pt x="36511" y="14603"/>
                      <a:pt x="60918" y="22705"/>
                      <a:pt x="91068" y="27070"/>
                    </a:cubicBezTo>
                    <a:cubicBezTo>
                      <a:pt x="128845" y="32539"/>
                      <a:pt x="166904" y="38079"/>
                      <a:pt x="205181" y="37231"/>
                    </a:cubicBezTo>
                    <a:cubicBezTo>
                      <a:pt x="245113" y="36345"/>
                      <a:pt x="242623" y="38684"/>
                      <a:pt x="239156" y="72908"/>
                    </a:cubicBezTo>
                    <a:cubicBezTo>
                      <a:pt x="232811" y="135534"/>
                      <a:pt x="261591" y="205775"/>
                      <a:pt x="291669" y="259062"/>
                    </a:cubicBezTo>
                    <a:cubicBezTo>
                      <a:pt x="299263" y="272516"/>
                      <a:pt x="293403" y="288364"/>
                      <a:pt x="277564" y="296391"/>
                    </a:cubicBez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42" name="Google Shape;742;p81"/>
              <p:cNvSpPr/>
              <p:nvPr/>
            </p:nvSpPr>
            <p:spPr>
              <a:xfrm>
                <a:off x="5537375" y="2819258"/>
                <a:ext cx="1117249" cy="1219483"/>
              </a:xfrm>
              <a:custGeom>
                <a:rect b="b" l="l" r="r" t="t"/>
                <a:pathLst>
                  <a:path extrusionOk="0" h="1219483" w="1117249">
                    <a:moveTo>
                      <a:pt x="1090607" y="488728"/>
                    </a:moveTo>
                    <a:cubicBezTo>
                      <a:pt x="1054222" y="430243"/>
                      <a:pt x="987166" y="397478"/>
                      <a:pt x="915348" y="403194"/>
                    </a:cubicBezTo>
                    <a:cubicBezTo>
                      <a:pt x="843624" y="409096"/>
                      <a:pt x="759995" y="418816"/>
                      <a:pt x="716560" y="424146"/>
                    </a:cubicBezTo>
                    <a:cubicBezTo>
                      <a:pt x="722387" y="396632"/>
                      <a:pt x="728652" y="338303"/>
                      <a:pt x="729515" y="331566"/>
                    </a:cubicBezTo>
                    <a:cubicBezTo>
                      <a:pt x="743963" y="197537"/>
                      <a:pt x="736331" y="79662"/>
                      <a:pt x="618834" y="14952"/>
                    </a:cubicBezTo>
                    <a:cubicBezTo>
                      <a:pt x="617879" y="14436"/>
                      <a:pt x="615307" y="12955"/>
                      <a:pt x="612642" y="11715"/>
                    </a:cubicBezTo>
                    <a:cubicBezTo>
                      <a:pt x="568447" y="-11051"/>
                      <a:pt x="488913" y="763"/>
                      <a:pt x="455289" y="35054"/>
                    </a:cubicBezTo>
                    <a:cubicBezTo>
                      <a:pt x="409347" y="80980"/>
                      <a:pt x="449656" y="175872"/>
                      <a:pt x="456243" y="214596"/>
                    </a:cubicBezTo>
                    <a:cubicBezTo>
                      <a:pt x="472084" y="304655"/>
                      <a:pt x="468366" y="439657"/>
                      <a:pt x="416238" y="513206"/>
                    </a:cubicBezTo>
                    <a:cubicBezTo>
                      <a:pt x="396330" y="541306"/>
                      <a:pt x="361754" y="571691"/>
                      <a:pt x="324131" y="572546"/>
                    </a:cubicBezTo>
                    <a:cubicBezTo>
                      <a:pt x="319152" y="572707"/>
                      <a:pt x="310062" y="572679"/>
                      <a:pt x="305081" y="572644"/>
                    </a:cubicBezTo>
                    <a:cubicBezTo>
                      <a:pt x="303632" y="549469"/>
                      <a:pt x="249709" y="537583"/>
                      <a:pt x="226975" y="534256"/>
                    </a:cubicBezTo>
                    <a:cubicBezTo>
                      <a:pt x="180779" y="527684"/>
                      <a:pt x="97435" y="525019"/>
                      <a:pt x="58574" y="580927"/>
                    </a:cubicBezTo>
                    <a:cubicBezTo>
                      <a:pt x="-37006" y="718297"/>
                      <a:pt x="2248" y="944467"/>
                      <a:pt x="50667" y="1010222"/>
                    </a:cubicBezTo>
                    <a:cubicBezTo>
                      <a:pt x="122450" y="1107405"/>
                      <a:pt x="301733" y="1089070"/>
                      <a:pt x="305747" y="1036988"/>
                    </a:cubicBezTo>
                    <a:cubicBezTo>
                      <a:pt x="316353" y="1037283"/>
                      <a:pt x="326783" y="1036680"/>
                      <a:pt x="339752" y="1036416"/>
                    </a:cubicBezTo>
                    <a:cubicBezTo>
                      <a:pt x="374800" y="1066766"/>
                      <a:pt x="457387" y="1219484"/>
                      <a:pt x="668364" y="1219484"/>
                    </a:cubicBezTo>
                    <a:cubicBezTo>
                      <a:pt x="801095" y="1219484"/>
                      <a:pt x="936018" y="1172289"/>
                      <a:pt x="931159" y="1038509"/>
                    </a:cubicBezTo>
                    <a:cubicBezTo>
                      <a:pt x="1032760" y="993979"/>
                      <a:pt x="1085769" y="891077"/>
                      <a:pt x="1025266" y="751331"/>
                    </a:cubicBezTo>
                    <a:cubicBezTo>
                      <a:pt x="1070795" y="714658"/>
                      <a:pt x="1162616" y="604265"/>
                      <a:pt x="1090607" y="488728"/>
                    </a:cubicBezTo>
                    <a:close/>
                    <a:moveTo>
                      <a:pt x="66004" y="998888"/>
                    </a:moveTo>
                    <a:cubicBezTo>
                      <a:pt x="28675" y="948199"/>
                      <a:pt x="-22158" y="730311"/>
                      <a:pt x="74195" y="591787"/>
                    </a:cubicBezTo>
                    <a:cubicBezTo>
                      <a:pt x="97817" y="557877"/>
                      <a:pt x="144108" y="550069"/>
                      <a:pt x="181636" y="550069"/>
                    </a:cubicBezTo>
                    <a:cubicBezTo>
                      <a:pt x="198591" y="550069"/>
                      <a:pt x="213832" y="551594"/>
                      <a:pt x="224308" y="553115"/>
                    </a:cubicBezTo>
                    <a:cubicBezTo>
                      <a:pt x="237170" y="554944"/>
                      <a:pt x="279852" y="564634"/>
                      <a:pt x="285840" y="573690"/>
                    </a:cubicBezTo>
                    <a:cubicBezTo>
                      <a:pt x="249726" y="643754"/>
                      <a:pt x="231002" y="709760"/>
                      <a:pt x="233073" y="802862"/>
                    </a:cubicBezTo>
                    <a:cubicBezTo>
                      <a:pt x="234774" y="878266"/>
                      <a:pt x="248694" y="957800"/>
                      <a:pt x="285269" y="1023458"/>
                    </a:cubicBezTo>
                    <a:cubicBezTo>
                      <a:pt x="308930" y="1065422"/>
                      <a:pt x="131924" y="1088290"/>
                      <a:pt x="66004" y="998888"/>
                    </a:cubicBezTo>
                    <a:close/>
                    <a:moveTo>
                      <a:pt x="839733" y="1016012"/>
                    </a:moveTo>
                    <a:cubicBezTo>
                      <a:pt x="834929" y="1013859"/>
                      <a:pt x="829306" y="1015998"/>
                      <a:pt x="827148" y="1020789"/>
                    </a:cubicBezTo>
                    <a:cubicBezTo>
                      <a:pt x="824990" y="1025574"/>
                      <a:pt x="827106" y="1031207"/>
                      <a:pt x="831892" y="1033374"/>
                    </a:cubicBezTo>
                    <a:cubicBezTo>
                      <a:pt x="833324" y="1034020"/>
                      <a:pt x="857760" y="1044857"/>
                      <a:pt x="889493" y="1044857"/>
                    </a:cubicBezTo>
                    <a:cubicBezTo>
                      <a:pt x="896768" y="1044857"/>
                      <a:pt x="904444" y="1044201"/>
                      <a:pt x="912295" y="1042811"/>
                    </a:cubicBezTo>
                    <a:cubicBezTo>
                      <a:pt x="911322" y="1048678"/>
                      <a:pt x="916406" y="1095819"/>
                      <a:pt x="876866" y="1136140"/>
                    </a:cubicBezTo>
                    <a:cubicBezTo>
                      <a:pt x="806382" y="1207675"/>
                      <a:pt x="653982" y="1200150"/>
                      <a:pt x="652076" y="1200052"/>
                    </a:cubicBezTo>
                    <a:cubicBezTo>
                      <a:pt x="501105" y="1197671"/>
                      <a:pt x="415380" y="1095473"/>
                      <a:pt x="374232" y="1046322"/>
                    </a:cubicBezTo>
                    <a:cubicBezTo>
                      <a:pt x="356124" y="1024974"/>
                      <a:pt x="356939" y="1026749"/>
                      <a:pt x="354852" y="1024472"/>
                    </a:cubicBezTo>
                    <a:cubicBezTo>
                      <a:pt x="389716" y="952500"/>
                      <a:pt x="366435" y="909279"/>
                      <a:pt x="365394" y="907428"/>
                    </a:cubicBezTo>
                    <a:cubicBezTo>
                      <a:pt x="362827" y="902875"/>
                      <a:pt x="357088" y="901280"/>
                      <a:pt x="352507" y="903810"/>
                    </a:cubicBezTo>
                    <a:cubicBezTo>
                      <a:pt x="347930" y="906340"/>
                      <a:pt x="346270" y="912126"/>
                      <a:pt x="348763" y="916721"/>
                    </a:cubicBezTo>
                    <a:cubicBezTo>
                      <a:pt x="349595" y="918255"/>
                      <a:pt x="368212" y="954346"/>
                      <a:pt x="337107" y="1017463"/>
                    </a:cubicBezTo>
                    <a:cubicBezTo>
                      <a:pt x="329477" y="1017472"/>
                      <a:pt x="316064" y="1018266"/>
                      <a:pt x="303747" y="1017938"/>
                    </a:cubicBezTo>
                    <a:cubicBezTo>
                      <a:pt x="303175" y="1016603"/>
                      <a:pt x="302509" y="1015366"/>
                      <a:pt x="301843" y="1014129"/>
                    </a:cubicBezTo>
                    <a:cubicBezTo>
                      <a:pt x="251959" y="925968"/>
                      <a:pt x="235098" y="771083"/>
                      <a:pt x="271648" y="654653"/>
                    </a:cubicBezTo>
                    <a:cubicBezTo>
                      <a:pt x="278601" y="632557"/>
                      <a:pt x="288317" y="611600"/>
                      <a:pt x="298127" y="591694"/>
                    </a:cubicBezTo>
                    <a:cubicBezTo>
                      <a:pt x="299086" y="591694"/>
                      <a:pt x="307374" y="591694"/>
                      <a:pt x="306414" y="591694"/>
                    </a:cubicBezTo>
                    <a:cubicBezTo>
                      <a:pt x="312414" y="591694"/>
                      <a:pt x="318511" y="591787"/>
                      <a:pt x="324606" y="591596"/>
                    </a:cubicBezTo>
                    <a:cubicBezTo>
                      <a:pt x="379647" y="590307"/>
                      <a:pt x="455645" y="537888"/>
                      <a:pt x="477102" y="398524"/>
                    </a:cubicBezTo>
                    <a:cubicBezTo>
                      <a:pt x="508353" y="194762"/>
                      <a:pt x="415845" y="102354"/>
                      <a:pt x="468816" y="48388"/>
                    </a:cubicBezTo>
                    <a:cubicBezTo>
                      <a:pt x="495252" y="21590"/>
                      <a:pt x="565132" y="7866"/>
                      <a:pt x="608357" y="30956"/>
                    </a:cubicBezTo>
                    <a:cubicBezTo>
                      <a:pt x="609313" y="31652"/>
                      <a:pt x="661394" y="57432"/>
                      <a:pt x="686748" y="104872"/>
                    </a:cubicBezTo>
                    <a:cubicBezTo>
                      <a:pt x="725508" y="177874"/>
                      <a:pt x="715274" y="263107"/>
                      <a:pt x="710274" y="332612"/>
                    </a:cubicBezTo>
                    <a:cubicBezTo>
                      <a:pt x="707443" y="357161"/>
                      <a:pt x="702010" y="403526"/>
                      <a:pt x="696359" y="427504"/>
                    </a:cubicBezTo>
                    <a:cubicBezTo>
                      <a:pt x="688266" y="429820"/>
                      <a:pt x="662219" y="434964"/>
                      <a:pt x="635904" y="415226"/>
                    </a:cubicBezTo>
                    <a:cubicBezTo>
                      <a:pt x="631704" y="412068"/>
                      <a:pt x="625723" y="412928"/>
                      <a:pt x="622570" y="417133"/>
                    </a:cubicBezTo>
                    <a:cubicBezTo>
                      <a:pt x="619412" y="421337"/>
                      <a:pt x="620263" y="427309"/>
                      <a:pt x="624472" y="430467"/>
                    </a:cubicBezTo>
                    <a:cubicBezTo>
                      <a:pt x="643973" y="445094"/>
                      <a:pt x="663451" y="448917"/>
                      <a:pt x="678492" y="448917"/>
                    </a:cubicBezTo>
                    <a:cubicBezTo>
                      <a:pt x="692441" y="448917"/>
                      <a:pt x="702545" y="445638"/>
                      <a:pt x="705322" y="444628"/>
                    </a:cubicBezTo>
                    <a:cubicBezTo>
                      <a:pt x="769636" y="436868"/>
                      <a:pt x="845607" y="428035"/>
                      <a:pt x="916871" y="422244"/>
                    </a:cubicBezTo>
                    <a:cubicBezTo>
                      <a:pt x="1073908" y="409498"/>
                      <a:pt x="1177063" y="596588"/>
                      <a:pt x="1018042" y="732606"/>
                    </a:cubicBezTo>
                    <a:cubicBezTo>
                      <a:pt x="1014035" y="734101"/>
                      <a:pt x="996734" y="754565"/>
                      <a:pt x="937090" y="742475"/>
                    </a:cubicBezTo>
                    <a:cubicBezTo>
                      <a:pt x="931923" y="741434"/>
                      <a:pt x="926909" y="744764"/>
                      <a:pt x="925863" y="749922"/>
                    </a:cubicBezTo>
                    <a:cubicBezTo>
                      <a:pt x="924816" y="755075"/>
                      <a:pt x="928151" y="760102"/>
                      <a:pt x="933304" y="761149"/>
                    </a:cubicBezTo>
                    <a:cubicBezTo>
                      <a:pt x="948010" y="764125"/>
                      <a:pt x="960693" y="765307"/>
                      <a:pt x="971572" y="765307"/>
                    </a:cubicBezTo>
                    <a:cubicBezTo>
                      <a:pt x="987439" y="765307"/>
                      <a:pt x="999402" y="762781"/>
                      <a:pt x="1008216" y="759642"/>
                    </a:cubicBezTo>
                    <a:lnTo>
                      <a:pt x="1008216" y="759716"/>
                    </a:lnTo>
                    <a:cubicBezTo>
                      <a:pt x="1090040" y="950438"/>
                      <a:pt x="937897" y="1059289"/>
                      <a:pt x="839733" y="1016012"/>
                    </a:cubicBezTo>
                    <a:close/>
                  </a:path>
                </a:pathLst>
              </a:custGeom>
              <a:solidFill>
                <a:schemeClr val="dk1"/>
              </a:solidFill>
              <a:ln cap="flat" cmpd="sng" w="9525">
                <a:solidFill>
                  <a:srgbClr val="7F7F7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grpSp>
      <p:grpSp>
        <p:nvGrpSpPr>
          <p:cNvPr id="743" name="Google Shape;743;p81"/>
          <p:cNvGrpSpPr/>
          <p:nvPr/>
        </p:nvGrpSpPr>
        <p:grpSpPr>
          <a:xfrm>
            <a:off x="1298506" y="1007165"/>
            <a:ext cx="2816260" cy="3604022"/>
            <a:chOff x="6865091" y="1473235"/>
            <a:chExt cx="3551400" cy="4544794"/>
          </a:xfrm>
        </p:grpSpPr>
        <p:sp>
          <p:nvSpPr>
            <p:cNvPr id="744" name="Google Shape;744;p81"/>
            <p:cNvSpPr/>
            <p:nvPr/>
          </p:nvSpPr>
          <p:spPr>
            <a:xfrm flipH="1" rot="10800000">
              <a:off x="6865091" y="1808129"/>
              <a:ext cx="3551400" cy="4209900"/>
            </a:xfrm>
            <a:prstGeom prst="round2SameRect">
              <a:avLst>
                <a:gd fmla="val 7000" name="adj1"/>
                <a:gd fmla="val 10479" name="adj2"/>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45" name="Google Shape;745;p81"/>
            <p:cNvSpPr/>
            <p:nvPr/>
          </p:nvSpPr>
          <p:spPr>
            <a:xfrm>
              <a:off x="6865091" y="1808163"/>
              <a:ext cx="3551400" cy="791100"/>
            </a:xfrm>
            <a:prstGeom prst="round2SameRect">
              <a:avLst>
                <a:gd fmla="val 37904" name="adj1"/>
                <a:gd fmla="val 0" name="adj2"/>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46" name="Google Shape;746;p81"/>
            <p:cNvSpPr/>
            <p:nvPr/>
          </p:nvSpPr>
          <p:spPr>
            <a:xfrm>
              <a:off x="8305804" y="1473235"/>
              <a:ext cx="669900" cy="669900"/>
            </a:xfrm>
            <a:prstGeom prst="ellipse">
              <a:avLst/>
            </a:prstGeom>
            <a:solidFill>
              <a:schemeClr val="lt1"/>
            </a:solid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47" name="Google Shape;747;p81"/>
            <p:cNvSpPr/>
            <p:nvPr/>
          </p:nvSpPr>
          <p:spPr>
            <a:xfrm>
              <a:off x="8497353" y="1785814"/>
              <a:ext cx="95340" cy="170669"/>
            </a:xfrm>
            <a:custGeom>
              <a:rect b="b" l="l" r="r" t="t"/>
              <a:pathLst>
                <a:path extrusionOk="0" h="533341" w="297937">
                  <a:moveTo>
                    <a:pt x="297938" y="33779"/>
                  </a:moveTo>
                  <a:cubicBezTo>
                    <a:pt x="297938" y="33779"/>
                    <a:pt x="296424" y="32632"/>
                    <a:pt x="293434" y="30793"/>
                  </a:cubicBezTo>
                  <a:cubicBezTo>
                    <a:pt x="284281" y="25164"/>
                    <a:pt x="260396" y="17047"/>
                    <a:pt x="225586" y="7546"/>
                  </a:cubicBezTo>
                  <a:cubicBezTo>
                    <a:pt x="129653" y="-18636"/>
                    <a:pt x="46804" y="25603"/>
                    <a:pt x="26180" y="104827"/>
                  </a:cubicBezTo>
                  <a:cubicBezTo>
                    <a:pt x="-73576" y="488017"/>
                    <a:pt x="138913" y="527800"/>
                    <a:pt x="209602" y="533141"/>
                  </a:cubicBezTo>
                  <a:cubicBezTo>
                    <a:pt x="219842" y="533915"/>
                    <a:pt x="230089" y="532310"/>
                    <a:pt x="239994" y="530676"/>
                  </a:cubicBezTo>
                  <a:cubicBezTo>
                    <a:pt x="277104" y="524554"/>
                    <a:pt x="298490" y="496081"/>
                    <a:pt x="285293" y="469945"/>
                  </a:cubicBezTo>
                  <a:cubicBezTo>
                    <a:pt x="245721" y="391569"/>
                    <a:pt x="198199" y="192938"/>
                    <a:pt x="297938" y="33779"/>
                  </a:cubicBezTo>
                  <a:close/>
                </a:path>
              </a:pathLst>
            </a:cu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48" name="Google Shape;748;p81"/>
            <p:cNvSpPr/>
            <p:nvPr/>
          </p:nvSpPr>
          <p:spPr>
            <a:xfrm>
              <a:off x="8495565" y="1855969"/>
              <a:ext cx="94389" cy="99258"/>
            </a:xfrm>
            <a:custGeom>
              <a:rect b="b" l="l" r="r" t="t"/>
              <a:pathLst>
                <a:path extrusionOk="0" h="310181" w="294966">
                  <a:moveTo>
                    <a:pt x="277564" y="296391"/>
                  </a:moveTo>
                  <a:cubicBezTo>
                    <a:pt x="258360" y="306156"/>
                    <a:pt x="236012" y="310067"/>
                    <a:pt x="213337" y="310173"/>
                  </a:cubicBezTo>
                  <a:cubicBezTo>
                    <a:pt x="152472" y="310607"/>
                    <a:pt x="93670" y="295305"/>
                    <a:pt x="56456" y="244845"/>
                  </a:cubicBezTo>
                  <a:cubicBezTo>
                    <a:pt x="11905" y="184435"/>
                    <a:pt x="-16312" y="72558"/>
                    <a:pt x="10358" y="0"/>
                  </a:cubicBezTo>
                  <a:cubicBezTo>
                    <a:pt x="36511" y="14603"/>
                    <a:pt x="60918" y="22705"/>
                    <a:pt x="91068" y="27070"/>
                  </a:cubicBezTo>
                  <a:cubicBezTo>
                    <a:pt x="128845" y="32539"/>
                    <a:pt x="166904" y="38079"/>
                    <a:pt x="205181" y="37231"/>
                  </a:cubicBezTo>
                  <a:cubicBezTo>
                    <a:pt x="245113" y="36345"/>
                    <a:pt x="242623" y="38684"/>
                    <a:pt x="239156" y="72908"/>
                  </a:cubicBezTo>
                  <a:cubicBezTo>
                    <a:pt x="232811" y="135534"/>
                    <a:pt x="261591" y="205775"/>
                    <a:pt x="291669" y="259062"/>
                  </a:cubicBezTo>
                  <a:cubicBezTo>
                    <a:pt x="299263" y="272516"/>
                    <a:pt x="293403" y="288364"/>
                    <a:pt x="277564" y="296391"/>
                  </a:cubicBezTo>
                  <a:close/>
                </a:path>
              </a:pathLst>
            </a:cu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49" name="Google Shape;749;p81"/>
            <p:cNvSpPr/>
            <p:nvPr/>
          </p:nvSpPr>
          <p:spPr>
            <a:xfrm>
              <a:off x="8494958" y="1613792"/>
              <a:ext cx="357520" cy="390235"/>
            </a:xfrm>
            <a:custGeom>
              <a:rect b="b" l="l" r="r" t="t"/>
              <a:pathLst>
                <a:path extrusionOk="0" h="1219483" w="1117249">
                  <a:moveTo>
                    <a:pt x="1090607" y="488728"/>
                  </a:moveTo>
                  <a:cubicBezTo>
                    <a:pt x="1054222" y="430243"/>
                    <a:pt x="987166" y="397478"/>
                    <a:pt x="915348" y="403194"/>
                  </a:cubicBezTo>
                  <a:cubicBezTo>
                    <a:pt x="843624" y="409096"/>
                    <a:pt x="759995" y="418816"/>
                    <a:pt x="716560" y="424146"/>
                  </a:cubicBezTo>
                  <a:cubicBezTo>
                    <a:pt x="722387" y="396632"/>
                    <a:pt x="728652" y="338303"/>
                    <a:pt x="729515" y="331566"/>
                  </a:cubicBezTo>
                  <a:cubicBezTo>
                    <a:pt x="743963" y="197537"/>
                    <a:pt x="736331" y="79662"/>
                    <a:pt x="618834" y="14952"/>
                  </a:cubicBezTo>
                  <a:cubicBezTo>
                    <a:pt x="617879" y="14436"/>
                    <a:pt x="615307" y="12955"/>
                    <a:pt x="612642" y="11715"/>
                  </a:cubicBezTo>
                  <a:cubicBezTo>
                    <a:pt x="568447" y="-11051"/>
                    <a:pt x="488913" y="763"/>
                    <a:pt x="455289" y="35054"/>
                  </a:cubicBezTo>
                  <a:cubicBezTo>
                    <a:pt x="409347" y="80980"/>
                    <a:pt x="449656" y="175872"/>
                    <a:pt x="456243" y="214596"/>
                  </a:cubicBezTo>
                  <a:cubicBezTo>
                    <a:pt x="472084" y="304655"/>
                    <a:pt x="468366" y="439657"/>
                    <a:pt x="416238" y="513206"/>
                  </a:cubicBezTo>
                  <a:cubicBezTo>
                    <a:pt x="396330" y="541306"/>
                    <a:pt x="361754" y="571691"/>
                    <a:pt x="324131" y="572546"/>
                  </a:cubicBezTo>
                  <a:cubicBezTo>
                    <a:pt x="319152" y="572707"/>
                    <a:pt x="310062" y="572679"/>
                    <a:pt x="305081" y="572644"/>
                  </a:cubicBezTo>
                  <a:cubicBezTo>
                    <a:pt x="303632" y="549469"/>
                    <a:pt x="249709" y="537583"/>
                    <a:pt x="226975" y="534256"/>
                  </a:cubicBezTo>
                  <a:cubicBezTo>
                    <a:pt x="180779" y="527684"/>
                    <a:pt x="97435" y="525019"/>
                    <a:pt x="58574" y="580927"/>
                  </a:cubicBezTo>
                  <a:cubicBezTo>
                    <a:pt x="-37006" y="718297"/>
                    <a:pt x="2248" y="944467"/>
                    <a:pt x="50667" y="1010222"/>
                  </a:cubicBezTo>
                  <a:cubicBezTo>
                    <a:pt x="122450" y="1107405"/>
                    <a:pt x="301733" y="1089070"/>
                    <a:pt x="305747" y="1036988"/>
                  </a:cubicBezTo>
                  <a:cubicBezTo>
                    <a:pt x="316353" y="1037283"/>
                    <a:pt x="326783" y="1036680"/>
                    <a:pt x="339752" y="1036416"/>
                  </a:cubicBezTo>
                  <a:cubicBezTo>
                    <a:pt x="374800" y="1066766"/>
                    <a:pt x="457387" y="1219484"/>
                    <a:pt x="668364" y="1219484"/>
                  </a:cubicBezTo>
                  <a:cubicBezTo>
                    <a:pt x="801095" y="1219484"/>
                    <a:pt x="936018" y="1172289"/>
                    <a:pt x="931159" y="1038509"/>
                  </a:cubicBezTo>
                  <a:cubicBezTo>
                    <a:pt x="1032760" y="993979"/>
                    <a:pt x="1085769" y="891077"/>
                    <a:pt x="1025266" y="751331"/>
                  </a:cubicBezTo>
                  <a:cubicBezTo>
                    <a:pt x="1070795" y="714658"/>
                    <a:pt x="1162616" y="604265"/>
                    <a:pt x="1090607" y="488728"/>
                  </a:cubicBezTo>
                  <a:close/>
                  <a:moveTo>
                    <a:pt x="66004" y="998888"/>
                  </a:moveTo>
                  <a:cubicBezTo>
                    <a:pt x="28675" y="948199"/>
                    <a:pt x="-22158" y="730311"/>
                    <a:pt x="74195" y="591787"/>
                  </a:cubicBezTo>
                  <a:cubicBezTo>
                    <a:pt x="97817" y="557877"/>
                    <a:pt x="144108" y="550069"/>
                    <a:pt x="181636" y="550069"/>
                  </a:cubicBezTo>
                  <a:cubicBezTo>
                    <a:pt x="198591" y="550069"/>
                    <a:pt x="213832" y="551594"/>
                    <a:pt x="224308" y="553115"/>
                  </a:cubicBezTo>
                  <a:cubicBezTo>
                    <a:pt x="237170" y="554944"/>
                    <a:pt x="279852" y="564634"/>
                    <a:pt x="285840" y="573690"/>
                  </a:cubicBezTo>
                  <a:cubicBezTo>
                    <a:pt x="249726" y="643754"/>
                    <a:pt x="231002" y="709760"/>
                    <a:pt x="233073" y="802862"/>
                  </a:cubicBezTo>
                  <a:cubicBezTo>
                    <a:pt x="234774" y="878266"/>
                    <a:pt x="248694" y="957800"/>
                    <a:pt x="285269" y="1023458"/>
                  </a:cubicBezTo>
                  <a:cubicBezTo>
                    <a:pt x="308930" y="1065422"/>
                    <a:pt x="131924" y="1088290"/>
                    <a:pt x="66004" y="998888"/>
                  </a:cubicBezTo>
                  <a:close/>
                  <a:moveTo>
                    <a:pt x="839733" y="1016012"/>
                  </a:moveTo>
                  <a:cubicBezTo>
                    <a:pt x="834929" y="1013859"/>
                    <a:pt x="829306" y="1015998"/>
                    <a:pt x="827148" y="1020789"/>
                  </a:cubicBezTo>
                  <a:cubicBezTo>
                    <a:pt x="824990" y="1025574"/>
                    <a:pt x="827106" y="1031207"/>
                    <a:pt x="831892" y="1033374"/>
                  </a:cubicBezTo>
                  <a:cubicBezTo>
                    <a:pt x="833324" y="1034020"/>
                    <a:pt x="857760" y="1044857"/>
                    <a:pt x="889493" y="1044857"/>
                  </a:cubicBezTo>
                  <a:cubicBezTo>
                    <a:pt x="896768" y="1044857"/>
                    <a:pt x="904444" y="1044201"/>
                    <a:pt x="912295" y="1042811"/>
                  </a:cubicBezTo>
                  <a:cubicBezTo>
                    <a:pt x="911322" y="1048678"/>
                    <a:pt x="916406" y="1095819"/>
                    <a:pt x="876866" y="1136140"/>
                  </a:cubicBezTo>
                  <a:cubicBezTo>
                    <a:pt x="806382" y="1207675"/>
                    <a:pt x="653982" y="1200150"/>
                    <a:pt x="652076" y="1200052"/>
                  </a:cubicBezTo>
                  <a:cubicBezTo>
                    <a:pt x="501105" y="1197671"/>
                    <a:pt x="415380" y="1095473"/>
                    <a:pt x="374232" y="1046322"/>
                  </a:cubicBezTo>
                  <a:cubicBezTo>
                    <a:pt x="356124" y="1024974"/>
                    <a:pt x="356939" y="1026749"/>
                    <a:pt x="354852" y="1024472"/>
                  </a:cubicBezTo>
                  <a:cubicBezTo>
                    <a:pt x="389716" y="952500"/>
                    <a:pt x="366435" y="909279"/>
                    <a:pt x="365394" y="907428"/>
                  </a:cubicBezTo>
                  <a:cubicBezTo>
                    <a:pt x="362827" y="902875"/>
                    <a:pt x="357088" y="901280"/>
                    <a:pt x="352507" y="903810"/>
                  </a:cubicBezTo>
                  <a:cubicBezTo>
                    <a:pt x="347930" y="906340"/>
                    <a:pt x="346270" y="912126"/>
                    <a:pt x="348763" y="916721"/>
                  </a:cubicBezTo>
                  <a:cubicBezTo>
                    <a:pt x="349595" y="918255"/>
                    <a:pt x="368212" y="954346"/>
                    <a:pt x="337107" y="1017463"/>
                  </a:cubicBezTo>
                  <a:cubicBezTo>
                    <a:pt x="329477" y="1017472"/>
                    <a:pt x="316064" y="1018266"/>
                    <a:pt x="303747" y="1017938"/>
                  </a:cubicBezTo>
                  <a:cubicBezTo>
                    <a:pt x="303175" y="1016603"/>
                    <a:pt x="302509" y="1015366"/>
                    <a:pt x="301843" y="1014129"/>
                  </a:cubicBezTo>
                  <a:cubicBezTo>
                    <a:pt x="251959" y="925968"/>
                    <a:pt x="235098" y="771083"/>
                    <a:pt x="271648" y="654653"/>
                  </a:cubicBezTo>
                  <a:cubicBezTo>
                    <a:pt x="278601" y="632557"/>
                    <a:pt x="288317" y="611600"/>
                    <a:pt x="298127" y="591694"/>
                  </a:cubicBezTo>
                  <a:cubicBezTo>
                    <a:pt x="299086" y="591694"/>
                    <a:pt x="307374" y="591694"/>
                    <a:pt x="306414" y="591694"/>
                  </a:cubicBezTo>
                  <a:cubicBezTo>
                    <a:pt x="312414" y="591694"/>
                    <a:pt x="318511" y="591787"/>
                    <a:pt x="324606" y="591596"/>
                  </a:cubicBezTo>
                  <a:cubicBezTo>
                    <a:pt x="379647" y="590307"/>
                    <a:pt x="455645" y="537888"/>
                    <a:pt x="477102" y="398524"/>
                  </a:cubicBezTo>
                  <a:cubicBezTo>
                    <a:pt x="508353" y="194762"/>
                    <a:pt x="415845" y="102354"/>
                    <a:pt x="468816" y="48388"/>
                  </a:cubicBezTo>
                  <a:cubicBezTo>
                    <a:pt x="495252" y="21590"/>
                    <a:pt x="565132" y="7866"/>
                    <a:pt x="608357" y="30956"/>
                  </a:cubicBezTo>
                  <a:cubicBezTo>
                    <a:pt x="609313" y="31652"/>
                    <a:pt x="661394" y="57432"/>
                    <a:pt x="686748" y="104872"/>
                  </a:cubicBezTo>
                  <a:cubicBezTo>
                    <a:pt x="725508" y="177874"/>
                    <a:pt x="715274" y="263107"/>
                    <a:pt x="710274" y="332612"/>
                  </a:cubicBezTo>
                  <a:cubicBezTo>
                    <a:pt x="707443" y="357161"/>
                    <a:pt x="702010" y="403526"/>
                    <a:pt x="696359" y="427504"/>
                  </a:cubicBezTo>
                  <a:cubicBezTo>
                    <a:pt x="688266" y="429820"/>
                    <a:pt x="662219" y="434964"/>
                    <a:pt x="635904" y="415226"/>
                  </a:cubicBezTo>
                  <a:cubicBezTo>
                    <a:pt x="631704" y="412068"/>
                    <a:pt x="625723" y="412928"/>
                    <a:pt x="622570" y="417133"/>
                  </a:cubicBezTo>
                  <a:cubicBezTo>
                    <a:pt x="619412" y="421337"/>
                    <a:pt x="620263" y="427309"/>
                    <a:pt x="624472" y="430467"/>
                  </a:cubicBezTo>
                  <a:cubicBezTo>
                    <a:pt x="643973" y="445094"/>
                    <a:pt x="663451" y="448917"/>
                    <a:pt x="678492" y="448917"/>
                  </a:cubicBezTo>
                  <a:cubicBezTo>
                    <a:pt x="692441" y="448917"/>
                    <a:pt x="702545" y="445638"/>
                    <a:pt x="705322" y="444628"/>
                  </a:cubicBezTo>
                  <a:cubicBezTo>
                    <a:pt x="769636" y="436868"/>
                    <a:pt x="845607" y="428035"/>
                    <a:pt x="916871" y="422244"/>
                  </a:cubicBezTo>
                  <a:cubicBezTo>
                    <a:pt x="1073908" y="409498"/>
                    <a:pt x="1177063" y="596588"/>
                    <a:pt x="1018042" y="732606"/>
                  </a:cubicBezTo>
                  <a:cubicBezTo>
                    <a:pt x="1014035" y="734101"/>
                    <a:pt x="996734" y="754565"/>
                    <a:pt x="937090" y="742475"/>
                  </a:cubicBezTo>
                  <a:cubicBezTo>
                    <a:pt x="931923" y="741434"/>
                    <a:pt x="926909" y="744764"/>
                    <a:pt x="925863" y="749922"/>
                  </a:cubicBezTo>
                  <a:cubicBezTo>
                    <a:pt x="924816" y="755075"/>
                    <a:pt x="928151" y="760102"/>
                    <a:pt x="933304" y="761149"/>
                  </a:cubicBezTo>
                  <a:cubicBezTo>
                    <a:pt x="948010" y="764125"/>
                    <a:pt x="960693" y="765307"/>
                    <a:pt x="971572" y="765307"/>
                  </a:cubicBezTo>
                  <a:cubicBezTo>
                    <a:pt x="987439" y="765307"/>
                    <a:pt x="999402" y="762781"/>
                    <a:pt x="1008216" y="759642"/>
                  </a:cubicBezTo>
                  <a:lnTo>
                    <a:pt x="1008216" y="759716"/>
                  </a:lnTo>
                  <a:cubicBezTo>
                    <a:pt x="1090040" y="950438"/>
                    <a:pt x="937897" y="1059289"/>
                    <a:pt x="839733" y="1016012"/>
                  </a:cubicBezTo>
                  <a:close/>
                </a:path>
              </a:pathLst>
            </a:custGeom>
            <a:solidFill>
              <a:schemeClr val="dk1"/>
            </a:solidFill>
            <a:ln cap="flat" cmpd="sng" w="9525">
              <a:solidFill>
                <a:srgbClr val="7F7F7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750" name="Google Shape;750;p81"/>
          <p:cNvSpPr txBox="1"/>
          <p:nvPr>
            <p:ph idx="1" type="body"/>
          </p:nvPr>
        </p:nvSpPr>
        <p:spPr>
          <a:xfrm>
            <a:off x="1298972" y="1985962"/>
            <a:ext cx="2815800" cy="2455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accent5"/>
              </a:buClr>
              <a:buSzPts val="1400"/>
              <a:buChar char="•"/>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1" name="Google Shape;751;p81"/>
          <p:cNvSpPr txBox="1"/>
          <p:nvPr>
            <p:ph idx="2" type="body"/>
          </p:nvPr>
        </p:nvSpPr>
        <p:spPr>
          <a:xfrm>
            <a:off x="5029200" y="1985963"/>
            <a:ext cx="2815800" cy="2455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accent3"/>
              </a:buClr>
              <a:buSzPts val="1400"/>
              <a:buChar char="•"/>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752" name="Google Shape;752;p81"/>
          <p:cNvGrpSpPr/>
          <p:nvPr/>
        </p:nvGrpSpPr>
        <p:grpSpPr>
          <a:xfrm>
            <a:off x="4182972" y="2503443"/>
            <a:ext cx="785935" cy="877106"/>
            <a:chOff x="5567599" y="2844225"/>
            <a:chExt cx="1047913" cy="1169475"/>
          </a:xfrm>
        </p:grpSpPr>
        <p:sp>
          <p:nvSpPr>
            <p:cNvPr id="753" name="Google Shape;753;p81"/>
            <p:cNvSpPr txBox="1"/>
            <p:nvPr/>
          </p:nvSpPr>
          <p:spPr>
            <a:xfrm>
              <a:off x="5567599" y="2844225"/>
              <a:ext cx="481200" cy="5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2F2F2"/>
                </a:buClr>
                <a:buSzPts val="2400"/>
                <a:buFont typeface="Arial"/>
                <a:buNone/>
              </a:pPr>
              <a:r>
                <a:rPr b="1" i="0" lang="en" sz="2400" u="none" cap="none" strike="noStrike">
                  <a:solidFill>
                    <a:srgbClr val="F2F2F2"/>
                  </a:solidFill>
                  <a:latin typeface="Ubuntu"/>
                  <a:ea typeface="Ubuntu"/>
                  <a:cs typeface="Ubuntu"/>
                  <a:sym typeface="Ubuntu"/>
                </a:rPr>
                <a:t>V</a:t>
              </a:r>
              <a:endParaRPr sz="1100"/>
            </a:p>
          </p:txBody>
        </p:sp>
        <p:sp>
          <p:nvSpPr>
            <p:cNvPr id="754" name="Google Shape;754;p81"/>
            <p:cNvSpPr txBox="1"/>
            <p:nvPr/>
          </p:nvSpPr>
          <p:spPr>
            <a:xfrm>
              <a:off x="6191912" y="3429000"/>
              <a:ext cx="423600" cy="5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2F2F2"/>
                </a:buClr>
                <a:buSzPts val="2400"/>
                <a:buFont typeface="Arial"/>
                <a:buNone/>
              </a:pPr>
              <a:r>
                <a:rPr b="1" i="0" lang="en" sz="2400" u="none" cap="none" strike="noStrike">
                  <a:solidFill>
                    <a:srgbClr val="F2F2F2"/>
                  </a:solidFill>
                  <a:latin typeface="Ubuntu"/>
                  <a:ea typeface="Ubuntu"/>
                  <a:cs typeface="Ubuntu"/>
                  <a:sym typeface="Ubuntu"/>
                </a:rPr>
                <a:t>S</a:t>
              </a:r>
              <a:endParaRPr sz="1100"/>
            </a:p>
          </p:txBody>
        </p:sp>
        <p:cxnSp>
          <p:nvCxnSpPr>
            <p:cNvPr id="755" name="Google Shape;755;p81"/>
            <p:cNvCxnSpPr/>
            <p:nvPr/>
          </p:nvCxnSpPr>
          <p:spPr>
            <a:xfrm flipH="1">
              <a:off x="5794669" y="2844225"/>
              <a:ext cx="609000" cy="1169400"/>
            </a:xfrm>
            <a:prstGeom prst="straightConnector1">
              <a:avLst/>
            </a:prstGeom>
            <a:noFill/>
            <a:ln cap="rnd" cmpd="sng" w="76200">
              <a:solidFill>
                <a:srgbClr val="F2F2F2"/>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500"/>
                                        <p:tgtEl>
                                          <p:spTgt spid="7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500"/>
                                        <p:tgtEl>
                                          <p:spTgt spid="7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xEl>
                                              <p:pRg end="0" st="0"/>
                                            </p:txEl>
                                          </p:spTgt>
                                        </p:tgtEl>
                                        <p:attrNameLst>
                                          <p:attrName>style.visibility</p:attrName>
                                        </p:attrNameLst>
                                      </p:cBhvr>
                                      <p:to>
                                        <p:strVal val="visible"/>
                                      </p:to>
                                    </p:set>
                                    <p:animEffect filter="fade" transition="in">
                                      <p:cBhvr>
                                        <p:cTn dur="500"/>
                                        <p:tgtEl>
                                          <p:spTgt spid="7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xEl>
                                              <p:pRg end="1" st="1"/>
                                            </p:txEl>
                                          </p:spTgt>
                                        </p:tgtEl>
                                        <p:attrNameLst>
                                          <p:attrName>style.visibility</p:attrName>
                                        </p:attrNameLst>
                                      </p:cBhvr>
                                      <p:to>
                                        <p:strVal val="visible"/>
                                      </p:to>
                                    </p:set>
                                    <p:animEffect filter="fade" transition="in">
                                      <p:cBhvr>
                                        <p:cTn dur="500"/>
                                        <p:tgtEl>
                                          <p:spTgt spid="7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xEl>
                                              <p:pRg end="2" st="2"/>
                                            </p:txEl>
                                          </p:spTgt>
                                        </p:tgtEl>
                                        <p:attrNameLst>
                                          <p:attrName>style.visibility</p:attrName>
                                        </p:attrNameLst>
                                      </p:cBhvr>
                                      <p:to>
                                        <p:strVal val="visible"/>
                                      </p:to>
                                    </p:set>
                                    <p:animEffect filter="fade" transition="in">
                                      <p:cBhvr>
                                        <p:cTn dur="500"/>
                                        <p:tgtEl>
                                          <p:spTgt spid="7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xEl>
                                              <p:pRg end="3" st="3"/>
                                            </p:txEl>
                                          </p:spTgt>
                                        </p:tgtEl>
                                        <p:attrNameLst>
                                          <p:attrName>style.visibility</p:attrName>
                                        </p:attrNameLst>
                                      </p:cBhvr>
                                      <p:to>
                                        <p:strVal val="visible"/>
                                      </p:to>
                                    </p:set>
                                    <p:animEffect filter="fade" transition="in">
                                      <p:cBhvr>
                                        <p:cTn dur="500"/>
                                        <p:tgtEl>
                                          <p:spTgt spid="7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xEl>
                                              <p:pRg end="4" st="4"/>
                                            </p:txEl>
                                          </p:spTgt>
                                        </p:tgtEl>
                                        <p:attrNameLst>
                                          <p:attrName>style.visibility</p:attrName>
                                        </p:attrNameLst>
                                      </p:cBhvr>
                                      <p:to>
                                        <p:strVal val="visible"/>
                                      </p:to>
                                    </p:set>
                                    <p:animEffect filter="fade" transition="in">
                                      <p:cBhvr>
                                        <p:cTn dur="500"/>
                                        <p:tgtEl>
                                          <p:spTgt spid="7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xEl>
                                              <p:pRg end="5" st="5"/>
                                            </p:txEl>
                                          </p:spTgt>
                                        </p:tgtEl>
                                        <p:attrNameLst>
                                          <p:attrName>style.visibility</p:attrName>
                                        </p:attrNameLst>
                                      </p:cBhvr>
                                      <p:to>
                                        <p:strVal val="visible"/>
                                      </p:to>
                                    </p:set>
                                    <p:animEffect filter="fade" transition="in">
                                      <p:cBhvr>
                                        <p:cTn dur="500"/>
                                        <p:tgtEl>
                                          <p:spTgt spid="75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xEl>
                                              <p:pRg end="6" st="6"/>
                                            </p:txEl>
                                          </p:spTgt>
                                        </p:tgtEl>
                                        <p:attrNameLst>
                                          <p:attrName>style.visibility</p:attrName>
                                        </p:attrNameLst>
                                      </p:cBhvr>
                                      <p:to>
                                        <p:strVal val="visible"/>
                                      </p:to>
                                    </p:set>
                                    <p:animEffect filter="fade" transition="in">
                                      <p:cBhvr>
                                        <p:cTn dur="500"/>
                                        <p:tgtEl>
                                          <p:spTgt spid="75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xEl>
                                              <p:pRg end="7" st="7"/>
                                            </p:txEl>
                                          </p:spTgt>
                                        </p:tgtEl>
                                        <p:attrNameLst>
                                          <p:attrName>style.visibility</p:attrName>
                                        </p:attrNameLst>
                                      </p:cBhvr>
                                      <p:to>
                                        <p:strVal val="visible"/>
                                      </p:to>
                                    </p:set>
                                    <p:animEffect filter="fade" transition="in">
                                      <p:cBhvr>
                                        <p:cTn dur="500"/>
                                        <p:tgtEl>
                                          <p:spTgt spid="75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xEl>
                                              <p:pRg end="8" st="8"/>
                                            </p:txEl>
                                          </p:spTgt>
                                        </p:tgtEl>
                                        <p:attrNameLst>
                                          <p:attrName>style.visibility</p:attrName>
                                        </p:attrNameLst>
                                      </p:cBhvr>
                                      <p:to>
                                        <p:strVal val="visible"/>
                                      </p:to>
                                    </p:set>
                                    <p:animEffect filter="fade" transition="in">
                                      <p:cBhvr>
                                        <p:cTn dur="500"/>
                                        <p:tgtEl>
                                          <p:spTgt spid="75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0" st="0"/>
                                            </p:txEl>
                                          </p:spTgt>
                                        </p:tgtEl>
                                        <p:attrNameLst>
                                          <p:attrName>style.visibility</p:attrName>
                                        </p:attrNameLst>
                                      </p:cBhvr>
                                      <p:to>
                                        <p:strVal val="visible"/>
                                      </p:to>
                                    </p:set>
                                    <p:animEffect filter="fade" transition="in">
                                      <p:cBhvr>
                                        <p:cTn dur="500"/>
                                        <p:tgtEl>
                                          <p:spTgt spid="7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1" st="1"/>
                                            </p:txEl>
                                          </p:spTgt>
                                        </p:tgtEl>
                                        <p:attrNameLst>
                                          <p:attrName>style.visibility</p:attrName>
                                        </p:attrNameLst>
                                      </p:cBhvr>
                                      <p:to>
                                        <p:strVal val="visible"/>
                                      </p:to>
                                    </p:set>
                                    <p:animEffect filter="fade" transition="in">
                                      <p:cBhvr>
                                        <p:cTn dur="500"/>
                                        <p:tgtEl>
                                          <p:spTgt spid="7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2" st="2"/>
                                            </p:txEl>
                                          </p:spTgt>
                                        </p:tgtEl>
                                        <p:attrNameLst>
                                          <p:attrName>style.visibility</p:attrName>
                                        </p:attrNameLst>
                                      </p:cBhvr>
                                      <p:to>
                                        <p:strVal val="visible"/>
                                      </p:to>
                                    </p:set>
                                    <p:animEffect filter="fade" transition="in">
                                      <p:cBhvr>
                                        <p:cTn dur="500"/>
                                        <p:tgtEl>
                                          <p:spTgt spid="7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3" st="3"/>
                                            </p:txEl>
                                          </p:spTgt>
                                        </p:tgtEl>
                                        <p:attrNameLst>
                                          <p:attrName>style.visibility</p:attrName>
                                        </p:attrNameLst>
                                      </p:cBhvr>
                                      <p:to>
                                        <p:strVal val="visible"/>
                                      </p:to>
                                    </p:set>
                                    <p:animEffect filter="fade" transition="in">
                                      <p:cBhvr>
                                        <p:cTn dur="500"/>
                                        <p:tgtEl>
                                          <p:spTgt spid="7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4" st="4"/>
                                            </p:txEl>
                                          </p:spTgt>
                                        </p:tgtEl>
                                        <p:attrNameLst>
                                          <p:attrName>style.visibility</p:attrName>
                                        </p:attrNameLst>
                                      </p:cBhvr>
                                      <p:to>
                                        <p:strVal val="visible"/>
                                      </p:to>
                                    </p:set>
                                    <p:animEffect filter="fade" transition="in">
                                      <p:cBhvr>
                                        <p:cTn dur="500"/>
                                        <p:tgtEl>
                                          <p:spTgt spid="7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5" st="5"/>
                                            </p:txEl>
                                          </p:spTgt>
                                        </p:tgtEl>
                                        <p:attrNameLst>
                                          <p:attrName>style.visibility</p:attrName>
                                        </p:attrNameLst>
                                      </p:cBhvr>
                                      <p:to>
                                        <p:strVal val="visible"/>
                                      </p:to>
                                    </p:set>
                                    <p:animEffect filter="fade" transition="in">
                                      <p:cBhvr>
                                        <p:cTn dur="500"/>
                                        <p:tgtEl>
                                          <p:spTgt spid="7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6" st="6"/>
                                            </p:txEl>
                                          </p:spTgt>
                                        </p:tgtEl>
                                        <p:attrNameLst>
                                          <p:attrName>style.visibility</p:attrName>
                                        </p:attrNameLst>
                                      </p:cBhvr>
                                      <p:to>
                                        <p:strVal val="visible"/>
                                      </p:to>
                                    </p:set>
                                    <p:animEffect filter="fade" transition="in">
                                      <p:cBhvr>
                                        <p:cTn dur="500"/>
                                        <p:tgtEl>
                                          <p:spTgt spid="7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7" st="7"/>
                                            </p:txEl>
                                          </p:spTgt>
                                        </p:tgtEl>
                                        <p:attrNameLst>
                                          <p:attrName>style.visibility</p:attrName>
                                        </p:attrNameLst>
                                      </p:cBhvr>
                                      <p:to>
                                        <p:strVal val="visible"/>
                                      </p:to>
                                    </p:set>
                                    <p:animEffect filter="fade" transition="in">
                                      <p:cBhvr>
                                        <p:cTn dur="500"/>
                                        <p:tgtEl>
                                          <p:spTgt spid="75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8" st="8"/>
                                            </p:txEl>
                                          </p:spTgt>
                                        </p:tgtEl>
                                        <p:attrNameLst>
                                          <p:attrName>style.visibility</p:attrName>
                                        </p:attrNameLst>
                                      </p:cBhvr>
                                      <p:to>
                                        <p:strVal val="visible"/>
                                      </p:to>
                                    </p:set>
                                    <p:animEffect filter="fade" transition="in">
                                      <p:cBhvr>
                                        <p:cTn dur="500"/>
                                        <p:tgtEl>
                                          <p:spTgt spid="75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ProsVSCons_03">
  <p:cSld name="Content_ProsVSCons_03">
    <p:spTree>
      <p:nvGrpSpPr>
        <p:cNvPr id="756" name="Shape 756"/>
        <p:cNvGrpSpPr/>
        <p:nvPr/>
      </p:nvGrpSpPr>
      <p:grpSpPr>
        <a:xfrm>
          <a:off x="0" y="0"/>
          <a:ext cx="0" cy="0"/>
          <a:chOff x="0" y="0"/>
          <a:chExt cx="0" cy="0"/>
        </a:xfrm>
      </p:grpSpPr>
      <p:sp>
        <p:nvSpPr>
          <p:cNvPr id="757" name="Google Shape;757;p82"/>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758" name="Google Shape;758;p82"/>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grpSp>
        <p:nvGrpSpPr>
          <p:cNvPr id="759" name="Google Shape;759;p82"/>
          <p:cNvGrpSpPr/>
          <p:nvPr/>
        </p:nvGrpSpPr>
        <p:grpSpPr>
          <a:xfrm flipH="1">
            <a:off x="4112877" y="1458288"/>
            <a:ext cx="1645370" cy="1224278"/>
            <a:chOff x="4825707" y="1980872"/>
            <a:chExt cx="1809093" cy="1632371"/>
          </a:xfrm>
        </p:grpSpPr>
        <p:sp>
          <p:nvSpPr>
            <p:cNvPr id="760" name="Google Shape;760;p82"/>
            <p:cNvSpPr/>
            <p:nvPr/>
          </p:nvSpPr>
          <p:spPr>
            <a:xfrm flipH="1">
              <a:off x="4825707" y="2718043"/>
              <a:ext cx="1809000" cy="895200"/>
            </a:xfrm>
            <a:prstGeom prst="rightArrow">
              <a:avLst>
                <a:gd fmla="val 50000" name="adj1"/>
                <a:gd fmla="val 50000" name="adj2"/>
              </a:avLst>
            </a:prstGeom>
            <a:gradFill>
              <a:gsLst>
                <a:gs pos="0">
                  <a:srgbClr val="1D976C"/>
                </a:gs>
                <a:gs pos="100000">
                  <a:schemeClr val="accent5"/>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61" name="Google Shape;761;p82"/>
            <p:cNvSpPr/>
            <p:nvPr/>
          </p:nvSpPr>
          <p:spPr>
            <a:xfrm>
              <a:off x="6096000" y="2240072"/>
              <a:ext cx="538800" cy="705000"/>
            </a:xfrm>
            <a:prstGeom prst="rtTriangle">
              <a:avLst/>
            </a:prstGeom>
            <a:solidFill>
              <a:srgbClr val="1D97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cxnSp>
          <p:nvCxnSpPr>
            <p:cNvPr id="762" name="Google Shape;762;p82"/>
            <p:cNvCxnSpPr>
              <a:endCxn id="761" idx="2"/>
            </p:cNvCxnSpPr>
            <p:nvPr/>
          </p:nvCxnSpPr>
          <p:spPr>
            <a:xfrm>
              <a:off x="6096000" y="1980872"/>
              <a:ext cx="0" cy="964200"/>
            </a:xfrm>
            <a:prstGeom prst="straightConnector1">
              <a:avLst/>
            </a:prstGeom>
            <a:noFill/>
            <a:ln cap="flat" cmpd="sng" w="12700">
              <a:solidFill>
                <a:srgbClr val="D8D8D8"/>
              </a:solidFill>
              <a:prstDash val="solid"/>
              <a:miter lim="800000"/>
              <a:headEnd len="sm" w="sm" type="none"/>
              <a:tailEnd len="sm" w="sm" type="none"/>
            </a:ln>
            <a:effectLst>
              <a:outerShdw blurRad="50800" rotWithShape="0" algn="l" dist="12700">
                <a:schemeClr val="dk1"/>
              </a:outerShdw>
            </a:effectLst>
          </p:spPr>
        </p:cxnSp>
        <p:pic>
          <p:nvPicPr>
            <p:cNvPr descr="Thumbs up sign outline" id="763" name="Google Shape;763;p82"/>
            <p:cNvPicPr preferRelativeResize="0"/>
            <p:nvPr/>
          </p:nvPicPr>
          <p:blipFill rotWithShape="1">
            <a:blip r:embed="rId2">
              <a:alphaModFix/>
            </a:blip>
            <a:srcRect b="0" l="0" r="0" t="0"/>
            <a:stretch/>
          </p:blipFill>
          <p:spPr>
            <a:xfrm>
              <a:off x="5100312" y="2976667"/>
              <a:ext cx="360000" cy="360000"/>
            </a:xfrm>
            <a:prstGeom prst="rect">
              <a:avLst/>
            </a:prstGeom>
            <a:noFill/>
            <a:ln>
              <a:noFill/>
            </a:ln>
          </p:spPr>
        </p:pic>
      </p:grpSp>
      <p:grpSp>
        <p:nvGrpSpPr>
          <p:cNvPr id="764" name="Google Shape;764;p82"/>
          <p:cNvGrpSpPr/>
          <p:nvPr/>
        </p:nvGrpSpPr>
        <p:grpSpPr>
          <a:xfrm flipH="1">
            <a:off x="3411548" y="2637703"/>
            <a:ext cx="1645374" cy="1227054"/>
            <a:chOff x="5550919" y="3429000"/>
            <a:chExt cx="1809097" cy="1636072"/>
          </a:xfrm>
        </p:grpSpPr>
        <p:sp>
          <p:nvSpPr>
            <p:cNvPr id="765" name="Google Shape;765;p82"/>
            <p:cNvSpPr/>
            <p:nvPr/>
          </p:nvSpPr>
          <p:spPr>
            <a:xfrm>
              <a:off x="5551016" y="3429000"/>
              <a:ext cx="1809000" cy="895200"/>
            </a:xfrm>
            <a:prstGeom prst="rightArrow">
              <a:avLst>
                <a:gd fmla="val 50000" name="adj1"/>
                <a:gd fmla="val 50000" name="adj2"/>
              </a:avLst>
            </a:prstGeom>
            <a:gradFill>
              <a:gsLst>
                <a:gs pos="0">
                  <a:srgbClr val="E66547"/>
                </a:gs>
                <a:gs pos="100000">
                  <a:srgbClr val="EBA039"/>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66" name="Google Shape;766;p82"/>
            <p:cNvSpPr/>
            <p:nvPr/>
          </p:nvSpPr>
          <p:spPr>
            <a:xfrm rot="10800000">
              <a:off x="5550919" y="4097872"/>
              <a:ext cx="538800" cy="705000"/>
            </a:xfrm>
            <a:prstGeom prst="rtTriangle">
              <a:avLst/>
            </a:prstGeom>
            <a:solidFill>
              <a:srgbClr val="E6654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pic>
          <p:nvPicPr>
            <p:cNvPr descr="Thumbs up sign outline" id="767" name="Google Shape;767;p82"/>
            <p:cNvPicPr preferRelativeResize="0"/>
            <p:nvPr/>
          </p:nvPicPr>
          <p:blipFill rotWithShape="1">
            <a:blip r:embed="rId2">
              <a:alphaModFix/>
            </a:blip>
            <a:srcRect b="0" l="0" r="0" t="0"/>
            <a:stretch/>
          </p:blipFill>
          <p:spPr>
            <a:xfrm flipH="1" rot="10800000">
              <a:off x="6724076" y="3696545"/>
              <a:ext cx="360000" cy="360000"/>
            </a:xfrm>
            <a:prstGeom prst="rect">
              <a:avLst/>
            </a:prstGeom>
            <a:noFill/>
            <a:ln>
              <a:noFill/>
            </a:ln>
          </p:spPr>
        </p:pic>
        <p:cxnSp>
          <p:nvCxnSpPr>
            <p:cNvPr id="768" name="Google Shape;768;p82"/>
            <p:cNvCxnSpPr>
              <a:stCxn id="766" idx="2"/>
            </p:cNvCxnSpPr>
            <p:nvPr/>
          </p:nvCxnSpPr>
          <p:spPr>
            <a:xfrm>
              <a:off x="6089719" y="4097872"/>
              <a:ext cx="900" cy="967200"/>
            </a:xfrm>
            <a:prstGeom prst="straightConnector1">
              <a:avLst/>
            </a:prstGeom>
            <a:noFill/>
            <a:ln cap="flat" cmpd="sng" w="12700">
              <a:solidFill>
                <a:srgbClr val="D8D8D8"/>
              </a:solidFill>
              <a:prstDash val="solid"/>
              <a:miter lim="800000"/>
              <a:headEnd len="sm" w="sm" type="none"/>
              <a:tailEnd len="sm" w="sm" type="none"/>
            </a:ln>
            <a:effectLst>
              <a:outerShdw blurRad="50800" rotWithShape="0" algn="r" dir="10800000" dist="38100">
                <a:srgbClr val="000000">
                  <a:alpha val="40000"/>
                </a:srgbClr>
              </a:outerShdw>
            </a:effectLst>
          </p:spPr>
        </p:cxnSp>
      </p:grpSp>
      <p:sp>
        <p:nvSpPr>
          <p:cNvPr id="769" name="Google Shape;769;p82"/>
          <p:cNvSpPr txBox="1"/>
          <p:nvPr>
            <p:ph idx="1" type="body"/>
          </p:nvPr>
        </p:nvSpPr>
        <p:spPr>
          <a:xfrm>
            <a:off x="294085" y="2200939"/>
            <a:ext cx="2874300" cy="16200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accent3"/>
              </a:buClr>
              <a:buSzPts val="1400"/>
              <a:buChar char="•"/>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0" name="Google Shape;770;p82"/>
          <p:cNvSpPr txBox="1"/>
          <p:nvPr>
            <p:ph idx="2" type="body"/>
          </p:nvPr>
        </p:nvSpPr>
        <p:spPr>
          <a:xfrm>
            <a:off x="5975747" y="1528235"/>
            <a:ext cx="2874300" cy="16200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accent5"/>
              </a:buClr>
              <a:buSzPts val="1400"/>
              <a:buChar char="•"/>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500"/>
                                        <p:tgtEl>
                                          <p:spTgt spid="75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70">
                                            <p:txEl>
                                              <p:pRg end="0" st="0"/>
                                            </p:txEl>
                                          </p:spTgt>
                                        </p:tgtEl>
                                        <p:attrNameLst>
                                          <p:attrName>style.visibility</p:attrName>
                                        </p:attrNameLst>
                                      </p:cBhvr>
                                      <p:to>
                                        <p:strVal val="visible"/>
                                      </p:to>
                                    </p:set>
                                    <p:animEffect filter="fade" transition="in">
                                      <p:cBhvr>
                                        <p:cTn dur="500"/>
                                        <p:tgtEl>
                                          <p:spTgt spid="77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70">
                                            <p:txEl>
                                              <p:pRg end="1" st="1"/>
                                            </p:txEl>
                                          </p:spTgt>
                                        </p:tgtEl>
                                        <p:attrNameLst>
                                          <p:attrName>style.visibility</p:attrName>
                                        </p:attrNameLst>
                                      </p:cBhvr>
                                      <p:to>
                                        <p:strVal val="visible"/>
                                      </p:to>
                                    </p:set>
                                    <p:animEffect filter="fade" transition="in">
                                      <p:cBhvr>
                                        <p:cTn dur="500"/>
                                        <p:tgtEl>
                                          <p:spTgt spid="77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70">
                                            <p:txEl>
                                              <p:pRg end="2" st="2"/>
                                            </p:txEl>
                                          </p:spTgt>
                                        </p:tgtEl>
                                        <p:attrNameLst>
                                          <p:attrName>style.visibility</p:attrName>
                                        </p:attrNameLst>
                                      </p:cBhvr>
                                      <p:to>
                                        <p:strVal val="visible"/>
                                      </p:to>
                                    </p:set>
                                    <p:animEffect filter="fade" transition="in">
                                      <p:cBhvr>
                                        <p:cTn dur="500"/>
                                        <p:tgtEl>
                                          <p:spTgt spid="77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70">
                                            <p:txEl>
                                              <p:pRg end="3" st="3"/>
                                            </p:txEl>
                                          </p:spTgt>
                                        </p:tgtEl>
                                        <p:attrNameLst>
                                          <p:attrName>style.visibility</p:attrName>
                                        </p:attrNameLst>
                                      </p:cBhvr>
                                      <p:to>
                                        <p:strVal val="visible"/>
                                      </p:to>
                                    </p:set>
                                    <p:animEffect filter="fade" transition="in">
                                      <p:cBhvr>
                                        <p:cTn dur="500"/>
                                        <p:tgtEl>
                                          <p:spTgt spid="77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70">
                                            <p:txEl>
                                              <p:pRg end="4" st="4"/>
                                            </p:txEl>
                                          </p:spTgt>
                                        </p:tgtEl>
                                        <p:attrNameLst>
                                          <p:attrName>style.visibility</p:attrName>
                                        </p:attrNameLst>
                                      </p:cBhvr>
                                      <p:to>
                                        <p:strVal val="visible"/>
                                      </p:to>
                                    </p:set>
                                    <p:animEffect filter="fade" transition="in">
                                      <p:cBhvr>
                                        <p:cTn dur="500"/>
                                        <p:tgtEl>
                                          <p:spTgt spid="77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70">
                                            <p:txEl>
                                              <p:pRg end="5" st="5"/>
                                            </p:txEl>
                                          </p:spTgt>
                                        </p:tgtEl>
                                        <p:attrNameLst>
                                          <p:attrName>style.visibility</p:attrName>
                                        </p:attrNameLst>
                                      </p:cBhvr>
                                      <p:to>
                                        <p:strVal val="visible"/>
                                      </p:to>
                                    </p:set>
                                    <p:animEffect filter="fade" transition="in">
                                      <p:cBhvr>
                                        <p:cTn dur="500"/>
                                        <p:tgtEl>
                                          <p:spTgt spid="77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70">
                                            <p:txEl>
                                              <p:pRg end="6" st="6"/>
                                            </p:txEl>
                                          </p:spTgt>
                                        </p:tgtEl>
                                        <p:attrNameLst>
                                          <p:attrName>style.visibility</p:attrName>
                                        </p:attrNameLst>
                                      </p:cBhvr>
                                      <p:to>
                                        <p:strVal val="visible"/>
                                      </p:to>
                                    </p:set>
                                    <p:animEffect filter="fade" transition="in">
                                      <p:cBhvr>
                                        <p:cTn dur="500"/>
                                        <p:tgtEl>
                                          <p:spTgt spid="77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70">
                                            <p:txEl>
                                              <p:pRg end="7" st="7"/>
                                            </p:txEl>
                                          </p:spTgt>
                                        </p:tgtEl>
                                        <p:attrNameLst>
                                          <p:attrName>style.visibility</p:attrName>
                                        </p:attrNameLst>
                                      </p:cBhvr>
                                      <p:to>
                                        <p:strVal val="visible"/>
                                      </p:to>
                                    </p:set>
                                    <p:animEffect filter="fade" transition="in">
                                      <p:cBhvr>
                                        <p:cTn dur="500"/>
                                        <p:tgtEl>
                                          <p:spTgt spid="770">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770">
                                            <p:txEl>
                                              <p:pRg end="8" st="8"/>
                                            </p:txEl>
                                          </p:spTgt>
                                        </p:tgtEl>
                                        <p:attrNameLst>
                                          <p:attrName>style.visibility</p:attrName>
                                        </p:attrNameLst>
                                      </p:cBhvr>
                                      <p:to>
                                        <p:strVal val="visible"/>
                                      </p:to>
                                    </p:set>
                                    <p:animEffect filter="fade" transition="in">
                                      <p:cBhvr>
                                        <p:cTn dur="500"/>
                                        <p:tgtEl>
                                          <p:spTgt spid="77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500"/>
                                        <p:tgtEl>
                                          <p:spTgt spid="76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69">
                                            <p:txEl>
                                              <p:pRg end="0" st="0"/>
                                            </p:txEl>
                                          </p:spTgt>
                                        </p:tgtEl>
                                        <p:attrNameLst>
                                          <p:attrName>style.visibility</p:attrName>
                                        </p:attrNameLst>
                                      </p:cBhvr>
                                      <p:to>
                                        <p:strVal val="visible"/>
                                      </p:to>
                                    </p:set>
                                    <p:animEffect filter="fade" transition="in">
                                      <p:cBhvr>
                                        <p:cTn dur="500"/>
                                        <p:tgtEl>
                                          <p:spTgt spid="76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9">
                                            <p:txEl>
                                              <p:pRg end="1" st="1"/>
                                            </p:txEl>
                                          </p:spTgt>
                                        </p:tgtEl>
                                        <p:attrNameLst>
                                          <p:attrName>style.visibility</p:attrName>
                                        </p:attrNameLst>
                                      </p:cBhvr>
                                      <p:to>
                                        <p:strVal val="visible"/>
                                      </p:to>
                                    </p:set>
                                    <p:animEffect filter="fade" transition="in">
                                      <p:cBhvr>
                                        <p:cTn dur="500"/>
                                        <p:tgtEl>
                                          <p:spTgt spid="769">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69">
                                            <p:txEl>
                                              <p:pRg end="2" st="2"/>
                                            </p:txEl>
                                          </p:spTgt>
                                        </p:tgtEl>
                                        <p:attrNameLst>
                                          <p:attrName>style.visibility</p:attrName>
                                        </p:attrNameLst>
                                      </p:cBhvr>
                                      <p:to>
                                        <p:strVal val="visible"/>
                                      </p:to>
                                    </p:set>
                                    <p:animEffect filter="fade" transition="in">
                                      <p:cBhvr>
                                        <p:cTn dur="500"/>
                                        <p:tgtEl>
                                          <p:spTgt spid="769">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69">
                                            <p:txEl>
                                              <p:pRg end="3" st="3"/>
                                            </p:txEl>
                                          </p:spTgt>
                                        </p:tgtEl>
                                        <p:attrNameLst>
                                          <p:attrName>style.visibility</p:attrName>
                                        </p:attrNameLst>
                                      </p:cBhvr>
                                      <p:to>
                                        <p:strVal val="visible"/>
                                      </p:to>
                                    </p:set>
                                    <p:animEffect filter="fade" transition="in">
                                      <p:cBhvr>
                                        <p:cTn dur="500"/>
                                        <p:tgtEl>
                                          <p:spTgt spid="769">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69">
                                            <p:txEl>
                                              <p:pRg end="4" st="4"/>
                                            </p:txEl>
                                          </p:spTgt>
                                        </p:tgtEl>
                                        <p:attrNameLst>
                                          <p:attrName>style.visibility</p:attrName>
                                        </p:attrNameLst>
                                      </p:cBhvr>
                                      <p:to>
                                        <p:strVal val="visible"/>
                                      </p:to>
                                    </p:set>
                                    <p:animEffect filter="fade" transition="in">
                                      <p:cBhvr>
                                        <p:cTn dur="500"/>
                                        <p:tgtEl>
                                          <p:spTgt spid="769">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69">
                                            <p:txEl>
                                              <p:pRg end="5" st="5"/>
                                            </p:txEl>
                                          </p:spTgt>
                                        </p:tgtEl>
                                        <p:attrNameLst>
                                          <p:attrName>style.visibility</p:attrName>
                                        </p:attrNameLst>
                                      </p:cBhvr>
                                      <p:to>
                                        <p:strVal val="visible"/>
                                      </p:to>
                                    </p:set>
                                    <p:animEffect filter="fade" transition="in">
                                      <p:cBhvr>
                                        <p:cTn dur="500"/>
                                        <p:tgtEl>
                                          <p:spTgt spid="769">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69">
                                            <p:txEl>
                                              <p:pRg end="6" st="6"/>
                                            </p:txEl>
                                          </p:spTgt>
                                        </p:tgtEl>
                                        <p:attrNameLst>
                                          <p:attrName>style.visibility</p:attrName>
                                        </p:attrNameLst>
                                      </p:cBhvr>
                                      <p:to>
                                        <p:strVal val="visible"/>
                                      </p:to>
                                    </p:set>
                                    <p:animEffect filter="fade" transition="in">
                                      <p:cBhvr>
                                        <p:cTn dur="500"/>
                                        <p:tgtEl>
                                          <p:spTgt spid="769">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69">
                                            <p:txEl>
                                              <p:pRg end="7" st="7"/>
                                            </p:txEl>
                                          </p:spTgt>
                                        </p:tgtEl>
                                        <p:attrNameLst>
                                          <p:attrName>style.visibility</p:attrName>
                                        </p:attrNameLst>
                                      </p:cBhvr>
                                      <p:to>
                                        <p:strVal val="visible"/>
                                      </p:to>
                                    </p:set>
                                    <p:animEffect filter="fade" transition="in">
                                      <p:cBhvr>
                                        <p:cTn dur="500"/>
                                        <p:tgtEl>
                                          <p:spTgt spid="769">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769">
                                            <p:txEl>
                                              <p:pRg end="8" st="8"/>
                                            </p:txEl>
                                          </p:spTgt>
                                        </p:tgtEl>
                                        <p:attrNameLst>
                                          <p:attrName>style.visibility</p:attrName>
                                        </p:attrNameLst>
                                      </p:cBhvr>
                                      <p:to>
                                        <p:strVal val="visible"/>
                                      </p:to>
                                    </p:set>
                                    <p:animEffect filter="fade" transition="in">
                                      <p:cBhvr>
                                        <p:cTn dur="500"/>
                                        <p:tgtEl>
                                          <p:spTgt spid="76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low_LeftRight_01">
  <p:cSld name="Content_Flow_LeftRight_01">
    <p:spTree>
      <p:nvGrpSpPr>
        <p:cNvPr id="771" name="Shape 771"/>
        <p:cNvGrpSpPr/>
        <p:nvPr/>
      </p:nvGrpSpPr>
      <p:grpSpPr>
        <a:xfrm>
          <a:off x="0" y="0"/>
          <a:ext cx="0" cy="0"/>
          <a:chOff x="0" y="0"/>
          <a:chExt cx="0" cy="0"/>
        </a:xfrm>
      </p:grpSpPr>
      <p:sp>
        <p:nvSpPr>
          <p:cNvPr id="772" name="Google Shape;772;p83"/>
          <p:cNvSpPr/>
          <p:nvPr/>
        </p:nvSpPr>
        <p:spPr>
          <a:xfrm>
            <a:off x="721653"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1</a:t>
            </a:r>
            <a:endParaRPr sz="1100"/>
          </a:p>
        </p:txBody>
      </p:sp>
      <p:sp>
        <p:nvSpPr>
          <p:cNvPr id="773" name="Google Shape;773;p83"/>
          <p:cNvSpPr/>
          <p:nvPr/>
        </p:nvSpPr>
        <p:spPr>
          <a:xfrm>
            <a:off x="294433" y="1031801"/>
            <a:ext cx="1242000" cy="1242000"/>
          </a:xfrm>
          <a:prstGeom prst="roundRect">
            <a:avLst>
              <a:gd fmla="val 16667" name="adj"/>
            </a:avLst>
          </a:prstGeom>
          <a:gradFill>
            <a:gsLst>
              <a:gs pos="0">
                <a:srgbClr val="E6514B"/>
              </a:gs>
              <a:gs pos="100000">
                <a:srgbClr val="E69A3D"/>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74" name="Google Shape;774;p83"/>
          <p:cNvSpPr/>
          <p:nvPr/>
        </p:nvSpPr>
        <p:spPr>
          <a:xfrm>
            <a:off x="2550535"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2</a:t>
            </a:r>
            <a:endParaRPr sz="1100"/>
          </a:p>
        </p:txBody>
      </p:sp>
      <p:sp>
        <p:nvSpPr>
          <p:cNvPr id="775" name="Google Shape;775;p83"/>
          <p:cNvSpPr/>
          <p:nvPr/>
        </p:nvSpPr>
        <p:spPr>
          <a:xfrm>
            <a:off x="4379417"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3</a:t>
            </a:r>
            <a:endParaRPr sz="1100"/>
          </a:p>
        </p:txBody>
      </p:sp>
      <p:sp>
        <p:nvSpPr>
          <p:cNvPr id="776" name="Google Shape;776;p83"/>
          <p:cNvSpPr/>
          <p:nvPr/>
        </p:nvSpPr>
        <p:spPr>
          <a:xfrm>
            <a:off x="6208298"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4</a:t>
            </a:r>
            <a:endParaRPr sz="1100"/>
          </a:p>
        </p:txBody>
      </p:sp>
      <p:sp>
        <p:nvSpPr>
          <p:cNvPr id="777" name="Google Shape;777;p83"/>
          <p:cNvSpPr/>
          <p:nvPr/>
        </p:nvSpPr>
        <p:spPr>
          <a:xfrm>
            <a:off x="8037181"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5</a:t>
            </a:r>
            <a:endParaRPr sz="1100"/>
          </a:p>
        </p:txBody>
      </p:sp>
      <p:sp>
        <p:nvSpPr>
          <p:cNvPr id="778" name="Google Shape;778;p83"/>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779" name="Google Shape;779;p83"/>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0" name="Google Shape;780;p83"/>
          <p:cNvSpPr/>
          <p:nvPr>
            <p:ph idx="2" type="pic"/>
          </p:nvPr>
        </p:nvSpPr>
        <p:spPr>
          <a:xfrm>
            <a:off x="562399" y="1301285"/>
            <a:ext cx="701400" cy="701400"/>
          </a:xfrm>
          <a:prstGeom prst="rect">
            <a:avLst/>
          </a:prstGeom>
          <a:noFill/>
          <a:ln>
            <a:noFill/>
          </a:ln>
        </p:spPr>
      </p:sp>
      <p:sp>
        <p:nvSpPr>
          <p:cNvPr id="781" name="Google Shape;781;p83"/>
          <p:cNvSpPr/>
          <p:nvPr>
            <p:ph idx="3" type="pic"/>
          </p:nvPr>
        </p:nvSpPr>
        <p:spPr>
          <a:xfrm>
            <a:off x="294433" y="2571751"/>
            <a:ext cx="8555100" cy="1215600"/>
          </a:xfrm>
          <a:prstGeom prst="roundRect">
            <a:avLst>
              <a:gd fmla="val 6827" name="adj"/>
            </a:avLst>
          </a:prstGeom>
          <a:noFill/>
          <a:ln>
            <a:noFill/>
          </a:ln>
        </p:spPr>
      </p:sp>
      <p:sp>
        <p:nvSpPr>
          <p:cNvPr id="782" name="Google Shape;782;p83"/>
          <p:cNvSpPr/>
          <p:nvPr>
            <p:ph idx="1" type="body"/>
          </p:nvPr>
        </p:nvSpPr>
        <p:spPr>
          <a:xfrm>
            <a:off x="294433" y="3860006"/>
            <a:ext cx="8555400" cy="533400"/>
          </a:xfrm>
          <a:prstGeom prst="roundRect">
            <a:avLst>
              <a:gd fmla="val 16667" name="adj"/>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low_LeftRight_02">
  <p:cSld name="Content_Flow_LeftRight_02">
    <p:spTree>
      <p:nvGrpSpPr>
        <p:cNvPr id="783" name="Shape 783"/>
        <p:cNvGrpSpPr/>
        <p:nvPr/>
      </p:nvGrpSpPr>
      <p:grpSpPr>
        <a:xfrm>
          <a:off x="0" y="0"/>
          <a:ext cx="0" cy="0"/>
          <a:chOff x="0" y="0"/>
          <a:chExt cx="0" cy="0"/>
        </a:xfrm>
      </p:grpSpPr>
      <p:sp>
        <p:nvSpPr>
          <p:cNvPr id="784" name="Google Shape;784;p84"/>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785" name="Google Shape;785;p84"/>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6" name="Google Shape;786;p84"/>
          <p:cNvSpPr/>
          <p:nvPr/>
        </p:nvSpPr>
        <p:spPr>
          <a:xfrm>
            <a:off x="2550535"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2</a:t>
            </a:r>
            <a:endParaRPr sz="1100"/>
          </a:p>
        </p:txBody>
      </p:sp>
      <p:sp>
        <p:nvSpPr>
          <p:cNvPr id="787" name="Google Shape;787;p84"/>
          <p:cNvSpPr/>
          <p:nvPr/>
        </p:nvSpPr>
        <p:spPr>
          <a:xfrm>
            <a:off x="4379417"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3</a:t>
            </a:r>
            <a:endParaRPr sz="1100"/>
          </a:p>
        </p:txBody>
      </p:sp>
      <p:sp>
        <p:nvSpPr>
          <p:cNvPr id="788" name="Google Shape;788;p84"/>
          <p:cNvSpPr/>
          <p:nvPr/>
        </p:nvSpPr>
        <p:spPr>
          <a:xfrm>
            <a:off x="6208298"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4</a:t>
            </a:r>
            <a:endParaRPr sz="1100"/>
          </a:p>
        </p:txBody>
      </p:sp>
      <p:sp>
        <p:nvSpPr>
          <p:cNvPr id="789" name="Google Shape;789;p84"/>
          <p:cNvSpPr/>
          <p:nvPr/>
        </p:nvSpPr>
        <p:spPr>
          <a:xfrm>
            <a:off x="8037181"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5</a:t>
            </a:r>
            <a:endParaRPr sz="1100"/>
          </a:p>
        </p:txBody>
      </p:sp>
      <p:sp>
        <p:nvSpPr>
          <p:cNvPr id="790" name="Google Shape;790;p84"/>
          <p:cNvSpPr/>
          <p:nvPr/>
        </p:nvSpPr>
        <p:spPr>
          <a:xfrm>
            <a:off x="721653"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1</a:t>
            </a:r>
            <a:endParaRPr sz="1100"/>
          </a:p>
        </p:txBody>
      </p:sp>
      <p:sp>
        <p:nvSpPr>
          <p:cNvPr id="791" name="Google Shape;791;p84"/>
          <p:cNvSpPr/>
          <p:nvPr/>
        </p:nvSpPr>
        <p:spPr>
          <a:xfrm>
            <a:off x="2120919" y="1031800"/>
            <a:ext cx="1242000" cy="1242000"/>
          </a:xfrm>
          <a:prstGeom prst="roundRect">
            <a:avLst>
              <a:gd fmla="val 16667" name="adj"/>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92" name="Google Shape;792;p84"/>
          <p:cNvSpPr/>
          <p:nvPr>
            <p:ph idx="2" type="pic"/>
          </p:nvPr>
        </p:nvSpPr>
        <p:spPr>
          <a:xfrm>
            <a:off x="2391280" y="1301066"/>
            <a:ext cx="701400" cy="701400"/>
          </a:xfrm>
          <a:prstGeom prst="rect">
            <a:avLst/>
          </a:prstGeom>
          <a:noFill/>
          <a:ln>
            <a:noFill/>
          </a:ln>
        </p:spPr>
      </p:sp>
      <p:sp>
        <p:nvSpPr>
          <p:cNvPr id="793" name="Google Shape;793;p84"/>
          <p:cNvSpPr/>
          <p:nvPr>
            <p:ph idx="3" type="pic"/>
          </p:nvPr>
        </p:nvSpPr>
        <p:spPr>
          <a:xfrm>
            <a:off x="294433" y="2571751"/>
            <a:ext cx="8555100" cy="1215600"/>
          </a:xfrm>
          <a:prstGeom prst="roundRect">
            <a:avLst>
              <a:gd fmla="val 6827" name="adj"/>
            </a:avLst>
          </a:prstGeom>
          <a:noFill/>
          <a:ln>
            <a:noFill/>
          </a:ln>
        </p:spPr>
      </p:sp>
      <p:sp>
        <p:nvSpPr>
          <p:cNvPr id="794" name="Google Shape;794;p84"/>
          <p:cNvSpPr/>
          <p:nvPr>
            <p:ph idx="1" type="body"/>
          </p:nvPr>
        </p:nvSpPr>
        <p:spPr>
          <a:xfrm>
            <a:off x="294433" y="3860006"/>
            <a:ext cx="8555400" cy="533400"/>
          </a:xfrm>
          <a:prstGeom prst="roundRect">
            <a:avLst>
              <a:gd fmla="val 16667" name="adj"/>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low_LeftRight_03">
  <p:cSld name="Content_Flow_LeftRight_03">
    <p:spTree>
      <p:nvGrpSpPr>
        <p:cNvPr id="795" name="Shape 795"/>
        <p:cNvGrpSpPr/>
        <p:nvPr/>
      </p:nvGrpSpPr>
      <p:grpSpPr>
        <a:xfrm>
          <a:off x="0" y="0"/>
          <a:ext cx="0" cy="0"/>
          <a:chOff x="0" y="0"/>
          <a:chExt cx="0" cy="0"/>
        </a:xfrm>
      </p:grpSpPr>
      <p:sp>
        <p:nvSpPr>
          <p:cNvPr id="796" name="Google Shape;796;p85"/>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797" name="Google Shape;797;p85"/>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98" name="Google Shape;798;p85"/>
          <p:cNvSpPr/>
          <p:nvPr/>
        </p:nvSpPr>
        <p:spPr>
          <a:xfrm>
            <a:off x="2550535"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2</a:t>
            </a:r>
            <a:endParaRPr sz="1100"/>
          </a:p>
        </p:txBody>
      </p:sp>
      <p:sp>
        <p:nvSpPr>
          <p:cNvPr id="799" name="Google Shape;799;p85"/>
          <p:cNvSpPr/>
          <p:nvPr/>
        </p:nvSpPr>
        <p:spPr>
          <a:xfrm>
            <a:off x="4379417"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3</a:t>
            </a:r>
            <a:endParaRPr sz="1100"/>
          </a:p>
        </p:txBody>
      </p:sp>
      <p:sp>
        <p:nvSpPr>
          <p:cNvPr id="800" name="Google Shape;800;p85"/>
          <p:cNvSpPr/>
          <p:nvPr/>
        </p:nvSpPr>
        <p:spPr>
          <a:xfrm>
            <a:off x="6208298"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4</a:t>
            </a:r>
            <a:endParaRPr sz="1100"/>
          </a:p>
        </p:txBody>
      </p:sp>
      <p:sp>
        <p:nvSpPr>
          <p:cNvPr id="801" name="Google Shape;801;p85"/>
          <p:cNvSpPr/>
          <p:nvPr/>
        </p:nvSpPr>
        <p:spPr>
          <a:xfrm>
            <a:off x="8037181"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5</a:t>
            </a:r>
            <a:endParaRPr sz="1100"/>
          </a:p>
        </p:txBody>
      </p:sp>
      <p:sp>
        <p:nvSpPr>
          <p:cNvPr id="802" name="Google Shape;802;p85"/>
          <p:cNvSpPr/>
          <p:nvPr/>
        </p:nvSpPr>
        <p:spPr>
          <a:xfrm>
            <a:off x="721653"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1</a:t>
            </a:r>
            <a:endParaRPr sz="1100"/>
          </a:p>
        </p:txBody>
      </p:sp>
      <p:sp>
        <p:nvSpPr>
          <p:cNvPr id="803" name="Google Shape;803;p85"/>
          <p:cNvSpPr/>
          <p:nvPr/>
        </p:nvSpPr>
        <p:spPr>
          <a:xfrm>
            <a:off x="3950999" y="1031800"/>
            <a:ext cx="1242000" cy="1242000"/>
          </a:xfrm>
          <a:prstGeom prst="roundRect">
            <a:avLst>
              <a:gd fmla="val 16667" name="adj"/>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804" name="Google Shape;804;p85"/>
          <p:cNvSpPr/>
          <p:nvPr>
            <p:ph idx="2" type="pic"/>
          </p:nvPr>
        </p:nvSpPr>
        <p:spPr>
          <a:xfrm>
            <a:off x="4221361" y="1302162"/>
            <a:ext cx="701400" cy="701400"/>
          </a:xfrm>
          <a:prstGeom prst="rect">
            <a:avLst/>
          </a:prstGeom>
          <a:noFill/>
          <a:ln>
            <a:noFill/>
          </a:ln>
        </p:spPr>
      </p:sp>
      <p:sp>
        <p:nvSpPr>
          <p:cNvPr id="805" name="Google Shape;805;p85"/>
          <p:cNvSpPr/>
          <p:nvPr>
            <p:ph idx="3" type="pic"/>
          </p:nvPr>
        </p:nvSpPr>
        <p:spPr>
          <a:xfrm>
            <a:off x="294433" y="2571751"/>
            <a:ext cx="8555100" cy="1215600"/>
          </a:xfrm>
          <a:prstGeom prst="roundRect">
            <a:avLst>
              <a:gd fmla="val 6827" name="adj"/>
            </a:avLst>
          </a:prstGeom>
          <a:noFill/>
          <a:ln>
            <a:noFill/>
          </a:ln>
        </p:spPr>
      </p:sp>
      <p:sp>
        <p:nvSpPr>
          <p:cNvPr id="806" name="Google Shape;806;p85"/>
          <p:cNvSpPr/>
          <p:nvPr>
            <p:ph idx="1" type="body"/>
          </p:nvPr>
        </p:nvSpPr>
        <p:spPr>
          <a:xfrm>
            <a:off x="294433" y="3860006"/>
            <a:ext cx="8555400" cy="533400"/>
          </a:xfrm>
          <a:prstGeom prst="roundRect">
            <a:avLst>
              <a:gd fmla="val 16667" name="adj"/>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low_LeftRight_04">
  <p:cSld name="Content_Flow_LeftRight_04">
    <p:spTree>
      <p:nvGrpSpPr>
        <p:cNvPr id="807" name="Shape 807"/>
        <p:cNvGrpSpPr/>
        <p:nvPr/>
      </p:nvGrpSpPr>
      <p:grpSpPr>
        <a:xfrm>
          <a:off x="0" y="0"/>
          <a:ext cx="0" cy="0"/>
          <a:chOff x="0" y="0"/>
          <a:chExt cx="0" cy="0"/>
        </a:xfrm>
      </p:grpSpPr>
      <p:sp>
        <p:nvSpPr>
          <p:cNvPr id="808" name="Google Shape;808;p86"/>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809" name="Google Shape;809;p86"/>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0" name="Google Shape;810;p86"/>
          <p:cNvSpPr/>
          <p:nvPr/>
        </p:nvSpPr>
        <p:spPr>
          <a:xfrm>
            <a:off x="2550535"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2</a:t>
            </a:r>
            <a:endParaRPr sz="1100"/>
          </a:p>
        </p:txBody>
      </p:sp>
      <p:sp>
        <p:nvSpPr>
          <p:cNvPr id="811" name="Google Shape;811;p86"/>
          <p:cNvSpPr/>
          <p:nvPr/>
        </p:nvSpPr>
        <p:spPr>
          <a:xfrm>
            <a:off x="4379417"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3</a:t>
            </a:r>
            <a:endParaRPr sz="1100"/>
          </a:p>
        </p:txBody>
      </p:sp>
      <p:sp>
        <p:nvSpPr>
          <p:cNvPr id="812" name="Google Shape;812;p86"/>
          <p:cNvSpPr/>
          <p:nvPr/>
        </p:nvSpPr>
        <p:spPr>
          <a:xfrm>
            <a:off x="6208298"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4</a:t>
            </a:r>
            <a:endParaRPr sz="1100"/>
          </a:p>
        </p:txBody>
      </p:sp>
      <p:sp>
        <p:nvSpPr>
          <p:cNvPr id="813" name="Google Shape;813;p86"/>
          <p:cNvSpPr/>
          <p:nvPr/>
        </p:nvSpPr>
        <p:spPr>
          <a:xfrm>
            <a:off x="8037181"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5</a:t>
            </a:r>
            <a:endParaRPr sz="1100"/>
          </a:p>
        </p:txBody>
      </p:sp>
      <p:sp>
        <p:nvSpPr>
          <p:cNvPr id="814" name="Google Shape;814;p86"/>
          <p:cNvSpPr/>
          <p:nvPr/>
        </p:nvSpPr>
        <p:spPr>
          <a:xfrm>
            <a:off x="721653"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1</a:t>
            </a:r>
            <a:endParaRPr sz="1100"/>
          </a:p>
        </p:txBody>
      </p:sp>
      <p:sp>
        <p:nvSpPr>
          <p:cNvPr id="815" name="Google Shape;815;p86"/>
          <p:cNvSpPr/>
          <p:nvPr/>
        </p:nvSpPr>
        <p:spPr>
          <a:xfrm>
            <a:off x="5788281" y="1031800"/>
            <a:ext cx="1242000" cy="1242000"/>
          </a:xfrm>
          <a:prstGeom prst="roundRect">
            <a:avLst>
              <a:gd fmla="val 16667" name="adj"/>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816" name="Google Shape;816;p86"/>
          <p:cNvSpPr/>
          <p:nvPr>
            <p:ph idx="2" type="pic"/>
          </p:nvPr>
        </p:nvSpPr>
        <p:spPr>
          <a:xfrm>
            <a:off x="6058643" y="1301066"/>
            <a:ext cx="701400" cy="701400"/>
          </a:xfrm>
          <a:prstGeom prst="rect">
            <a:avLst/>
          </a:prstGeom>
          <a:noFill/>
          <a:ln>
            <a:noFill/>
          </a:ln>
        </p:spPr>
      </p:sp>
      <p:sp>
        <p:nvSpPr>
          <p:cNvPr id="817" name="Google Shape;817;p86"/>
          <p:cNvSpPr/>
          <p:nvPr>
            <p:ph idx="3" type="pic"/>
          </p:nvPr>
        </p:nvSpPr>
        <p:spPr>
          <a:xfrm>
            <a:off x="294433" y="2571751"/>
            <a:ext cx="8555100" cy="1215600"/>
          </a:xfrm>
          <a:prstGeom prst="roundRect">
            <a:avLst>
              <a:gd fmla="val 6827" name="adj"/>
            </a:avLst>
          </a:prstGeom>
          <a:noFill/>
          <a:ln>
            <a:noFill/>
          </a:ln>
        </p:spPr>
      </p:sp>
      <p:sp>
        <p:nvSpPr>
          <p:cNvPr id="818" name="Google Shape;818;p86"/>
          <p:cNvSpPr/>
          <p:nvPr>
            <p:ph idx="1" type="body"/>
          </p:nvPr>
        </p:nvSpPr>
        <p:spPr>
          <a:xfrm>
            <a:off x="294433" y="3860006"/>
            <a:ext cx="8555400" cy="533400"/>
          </a:xfrm>
          <a:prstGeom prst="roundRect">
            <a:avLst>
              <a:gd fmla="val 16667" name="adj"/>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low_LeftRight_05">
  <p:cSld name="Content_Flow_LeftRight_05">
    <p:spTree>
      <p:nvGrpSpPr>
        <p:cNvPr id="819" name="Shape 819"/>
        <p:cNvGrpSpPr/>
        <p:nvPr/>
      </p:nvGrpSpPr>
      <p:grpSpPr>
        <a:xfrm>
          <a:off x="0" y="0"/>
          <a:ext cx="0" cy="0"/>
          <a:chOff x="0" y="0"/>
          <a:chExt cx="0" cy="0"/>
        </a:xfrm>
      </p:grpSpPr>
      <p:sp>
        <p:nvSpPr>
          <p:cNvPr id="820" name="Google Shape;820;p87"/>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821" name="Google Shape;821;p87"/>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2" name="Google Shape;822;p87"/>
          <p:cNvSpPr/>
          <p:nvPr>
            <p:ph idx="2" type="pic"/>
          </p:nvPr>
        </p:nvSpPr>
        <p:spPr>
          <a:xfrm>
            <a:off x="294433" y="2571751"/>
            <a:ext cx="8555100" cy="1215600"/>
          </a:xfrm>
          <a:prstGeom prst="roundRect">
            <a:avLst>
              <a:gd fmla="val 6827" name="adj"/>
            </a:avLst>
          </a:prstGeom>
          <a:noFill/>
          <a:ln>
            <a:noFill/>
          </a:ln>
        </p:spPr>
      </p:sp>
      <p:sp>
        <p:nvSpPr>
          <p:cNvPr id="823" name="Google Shape;823;p87"/>
          <p:cNvSpPr/>
          <p:nvPr>
            <p:ph idx="1" type="body"/>
          </p:nvPr>
        </p:nvSpPr>
        <p:spPr>
          <a:xfrm>
            <a:off x="294433" y="3860006"/>
            <a:ext cx="8555400" cy="533400"/>
          </a:xfrm>
          <a:prstGeom prst="roundRect">
            <a:avLst>
              <a:gd fmla="val 16667" name="adj"/>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24" name="Google Shape;824;p87"/>
          <p:cNvSpPr/>
          <p:nvPr/>
        </p:nvSpPr>
        <p:spPr>
          <a:xfrm>
            <a:off x="2550535"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2</a:t>
            </a:r>
            <a:endParaRPr sz="1100"/>
          </a:p>
        </p:txBody>
      </p:sp>
      <p:sp>
        <p:nvSpPr>
          <p:cNvPr id="825" name="Google Shape;825;p87"/>
          <p:cNvSpPr/>
          <p:nvPr/>
        </p:nvSpPr>
        <p:spPr>
          <a:xfrm>
            <a:off x="4379417"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3</a:t>
            </a:r>
            <a:endParaRPr sz="1100"/>
          </a:p>
        </p:txBody>
      </p:sp>
      <p:sp>
        <p:nvSpPr>
          <p:cNvPr id="826" name="Google Shape;826;p87"/>
          <p:cNvSpPr/>
          <p:nvPr/>
        </p:nvSpPr>
        <p:spPr>
          <a:xfrm>
            <a:off x="6208298"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4</a:t>
            </a:r>
            <a:endParaRPr sz="1100"/>
          </a:p>
        </p:txBody>
      </p:sp>
      <p:sp>
        <p:nvSpPr>
          <p:cNvPr id="827" name="Google Shape;827;p87"/>
          <p:cNvSpPr/>
          <p:nvPr/>
        </p:nvSpPr>
        <p:spPr>
          <a:xfrm>
            <a:off x="8037181"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5</a:t>
            </a:r>
            <a:endParaRPr sz="1100"/>
          </a:p>
        </p:txBody>
      </p:sp>
      <p:sp>
        <p:nvSpPr>
          <p:cNvPr id="828" name="Google Shape;828;p87"/>
          <p:cNvSpPr/>
          <p:nvPr/>
        </p:nvSpPr>
        <p:spPr>
          <a:xfrm>
            <a:off x="721653" y="1461415"/>
            <a:ext cx="382800" cy="3828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1</a:t>
            </a:r>
            <a:endParaRPr sz="1100"/>
          </a:p>
        </p:txBody>
      </p:sp>
      <p:sp>
        <p:nvSpPr>
          <p:cNvPr id="829" name="Google Shape;829;p87"/>
          <p:cNvSpPr/>
          <p:nvPr/>
        </p:nvSpPr>
        <p:spPr>
          <a:xfrm>
            <a:off x="7607565" y="1031800"/>
            <a:ext cx="1242000" cy="1242000"/>
          </a:xfrm>
          <a:prstGeom prst="roundRect">
            <a:avLst>
              <a:gd fmla="val 16667" name="adj"/>
            </a:avLst>
          </a:prstGeom>
          <a:gradFill>
            <a:gsLst>
              <a:gs pos="0">
                <a:srgbClr val="E6514B"/>
              </a:gs>
              <a:gs pos="100000">
                <a:srgbClr val="E69A3D"/>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830" name="Google Shape;830;p87"/>
          <p:cNvSpPr/>
          <p:nvPr>
            <p:ph idx="3" type="pic"/>
          </p:nvPr>
        </p:nvSpPr>
        <p:spPr>
          <a:xfrm>
            <a:off x="7877927" y="1301066"/>
            <a:ext cx="701400" cy="7014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low_topbottom_01">
  <p:cSld name="Content_Flow_topbottom_01">
    <p:spTree>
      <p:nvGrpSpPr>
        <p:cNvPr id="831" name="Shape 831"/>
        <p:cNvGrpSpPr/>
        <p:nvPr/>
      </p:nvGrpSpPr>
      <p:grpSpPr>
        <a:xfrm>
          <a:off x="0" y="0"/>
          <a:ext cx="0" cy="0"/>
          <a:chOff x="0" y="0"/>
          <a:chExt cx="0" cy="0"/>
        </a:xfrm>
      </p:grpSpPr>
      <p:sp>
        <p:nvSpPr>
          <p:cNvPr id="832" name="Google Shape;832;p88"/>
          <p:cNvSpPr/>
          <p:nvPr/>
        </p:nvSpPr>
        <p:spPr>
          <a:xfrm>
            <a:off x="395527" y="123137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1</a:t>
            </a:r>
            <a:endParaRPr sz="1100"/>
          </a:p>
        </p:txBody>
      </p:sp>
      <p:sp>
        <p:nvSpPr>
          <p:cNvPr id="833" name="Google Shape;833;p88"/>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834" name="Google Shape;834;p88"/>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5" name="Google Shape;835;p88"/>
          <p:cNvSpPr/>
          <p:nvPr/>
        </p:nvSpPr>
        <p:spPr>
          <a:xfrm>
            <a:off x="294434" y="1135810"/>
            <a:ext cx="553200" cy="5532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E6514B"/>
              </a:solidFill>
              <a:latin typeface="Ubuntu"/>
              <a:ea typeface="Ubuntu"/>
              <a:cs typeface="Ubuntu"/>
              <a:sym typeface="Ubuntu"/>
            </a:endParaRPr>
          </a:p>
        </p:txBody>
      </p:sp>
      <p:sp>
        <p:nvSpPr>
          <p:cNvPr id="836" name="Google Shape;836;p88"/>
          <p:cNvSpPr/>
          <p:nvPr>
            <p:ph idx="2" type="pic"/>
          </p:nvPr>
        </p:nvSpPr>
        <p:spPr>
          <a:xfrm>
            <a:off x="382027" y="1223403"/>
            <a:ext cx="378000" cy="378000"/>
          </a:xfrm>
          <a:prstGeom prst="ellipse">
            <a:avLst/>
          </a:prstGeom>
          <a:noFill/>
          <a:ln>
            <a:noFill/>
          </a:ln>
        </p:spPr>
      </p:sp>
      <p:sp>
        <p:nvSpPr>
          <p:cNvPr id="837" name="Google Shape;837;p88"/>
          <p:cNvSpPr/>
          <p:nvPr/>
        </p:nvSpPr>
        <p:spPr>
          <a:xfrm>
            <a:off x="395527" y="262773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3</a:t>
            </a:r>
            <a:endParaRPr sz="1100"/>
          </a:p>
        </p:txBody>
      </p:sp>
      <p:sp>
        <p:nvSpPr>
          <p:cNvPr id="838" name="Google Shape;838;p88"/>
          <p:cNvSpPr/>
          <p:nvPr/>
        </p:nvSpPr>
        <p:spPr>
          <a:xfrm>
            <a:off x="395527" y="332591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4</a:t>
            </a:r>
            <a:endParaRPr sz="1100"/>
          </a:p>
        </p:txBody>
      </p:sp>
      <p:sp>
        <p:nvSpPr>
          <p:cNvPr id="839" name="Google Shape;839;p88"/>
          <p:cNvSpPr/>
          <p:nvPr/>
        </p:nvSpPr>
        <p:spPr>
          <a:xfrm>
            <a:off x="395527" y="402409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5</a:t>
            </a:r>
            <a:endParaRPr sz="1100"/>
          </a:p>
        </p:txBody>
      </p:sp>
      <p:sp>
        <p:nvSpPr>
          <p:cNvPr id="840" name="Google Shape;840;p88"/>
          <p:cNvSpPr/>
          <p:nvPr/>
        </p:nvSpPr>
        <p:spPr>
          <a:xfrm>
            <a:off x="395527" y="192955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2</a:t>
            </a:r>
            <a:endParaRPr sz="1100"/>
          </a:p>
        </p:txBody>
      </p:sp>
      <p:sp>
        <p:nvSpPr>
          <p:cNvPr id="841" name="Google Shape;841;p88"/>
          <p:cNvSpPr/>
          <p:nvPr>
            <p:ph idx="3" type="pic"/>
          </p:nvPr>
        </p:nvSpPr>
        <p:spPr>
          <a:xfrm>
            <a:off x="1374759" y="1066092"/>
            <a:ext cx="4860300" cy="3524700"/>
          </a:xfrm>
          <a:prstGeom prst="roundRect">
            <a:avLst>
              <a:gd fmla="val 4902" name="adj"/>
            </a:avLst>
          </a:prstGeom>
          <a:noFill/>
          <a:ln>
            <a:noFill/>
          </a:ln>
        </p:spPr>
      </p:sp>
      <p:sp>
        <p:nvSpPr>
          <p:cNvPr id="842" name="Google Shape;842;p88"/>
          <p:cNvSpPr/>
          <p:nvPr>
            <p:ph idx="1" type="body"/>
          </p:nvPr>
        </p:nvSpPr>
        <p:spPr>
          <a:xfrm>
            <a:off x="6762307" y="1068572"/>
            <a:ext cx="2265000" cy="3524700"/>
          </a:xfrm>
          <a:prstGeom prst="roundRect">
            <a:avLst>
              <a:gd fmla="val 5401" name="adj"/>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7F7F7F"/>
              </a:buClr>
              <a:buSzPts val="1400"/>
              <a:buFont typeface="Arial"/>
              <a:buChar char="•"/>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low_topbottom_02">
  <p:cSld name="Content_Flow_topbottom_02">
    <p:spTree>
      <p:nvGrpSpPr>
        <p:cNvPr id="843" name="Shape 843"/>
        <p:cNvGrpSpPr/>
        <p:nvPr/>
      </p:nvGrpSpPr>
      <p:grpSpPr>
        <a:xfrm>
          <a:off x="0" y="0"/>
          <a:ext cx="0" cy="0"/>
          <a:chOff x="0" y="0"/>
          <a:chExt cx="0" cy="0"/>
        </a:xfrm>
      </p:grpSpPr>
      <p:sp>
        <p:nvSpPr>
          <p:cNvPr id="844" name="Google Shape;844;p89"/>
          <p:cNvSpPr/>
          <p:nvPr/>
        </p:nvSpPr>
        <p:spPr>
          <a:xfrm>
            <a:off x="395527" y="192955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2</a:t>
            </a:r>
            <a:endParaRPr sz="1100"/>
          </a:p>
        </p:txBody>
      </p:sp>
      <p:sp>
        <p:nvSpPr>
          <p:cNvPr id="845" name="Google Shape;845;p89"/>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846" name="Google Shape;846;p89"/>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7" name="Google Shape;847;p89"/>
          <p:cNvSpPr/>
          <p:nvPr/>
        </p:nvSpPr>
        <p:spPr>
          <a:xfrm>
            <a:off x="395527" y="123137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1</a:t>
            </a:r>
            <a:endParaRPr sz="1100"/>
          </a:p>
        </p:txBody>
      </p:sp>
      <p:sp>
        <p:nvSpPr>
          <p:cNvPr id="848" name="Google Shape;848;p89"/>
          <p:cNvSpPr/>
          <p:nvPr/>
        </p:nvSpPr>
        <p:spPr>
          <a:xfrm>
            <a:off x="294434" y="1828308"/>
            <a:ext cx="553500" cy="5535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E6514B"/>
              </a:solidFill>
              <a:latin typeface="Ubuntu"/>
              <a:ea typeface="Ubuntu"/>
              <a:cs typeface="Ubuntu"/>
              <a:sym typeface="Ubuntu"/>
            </a:endParaRPr>
          </a:p>
        </p:txBody>
      </p:sp>
      <p:sp>
        <p:nvSpPr>
          <p:cNvPr id="849" name="Google Shape;849;p89"/>
          <p:cNvSpPr/>
          <p:nvPr/>
        </p:nvSpPr>
        <p:spPr>
          <a:xfrm>
            <a:off x="395527" y="262773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3</a:t>
            </a:r>
            <a:endParaRPr sz="1100"/>
          </a:p>
        </p:txBody>
      </p:sp>
      <p:sp>
        <p:nvSpPr>
          <p:cNvPr id="850" name="Google Shape;850;p89"/>
          <p:cNvSpPr/>
          <p:nvPr/>
        </p:nvSpPr>
        <p:spPr>
          <a:xfrm>
            <a:off x="395527" y="332591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4</a:t>
            </a:r>
            <a:endParaRPr sz="1100"/>
          </a:p>
        </p:txBody>
      </p:sp>
      <p:sp>
        <p:nvSpPr>
          <p:cNvPr id="851" name="Google Shape;851;p89"/>
          <p:cNvSpPr/>
          <p:nvPr/>
        </p:nvSpPr>
        <p:spPr>
          <a:xfrm>
            <a:off x="395527" y="402409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5</a:t>
            </a:r>
            <a:endParaRPr sz="1100"/>
          </a:p>
        </p:txBody>
      </p:sp>
      <p:sp>
        <p:nvSpPr>
          <p:cNvPr id="852" name="Google Shape;852;p89"/>
          <p:cNvSpPr/>
          <p:nvPr>
            <p:ph idx="2" type="pic"/>
          </p:nvPr>
        </p:nvSpPr>
        <p:spPr>
          <a:xfrm>
            <a:off x="382027" y="1916058"/>
            <a:ext cx="378000" cy="378000"/>
          </a:xfrm>
          <a:prstGeom prst="ellipse">
            <a:avLst/>
          </a:prstGeom>
          <a:noFill/>
          <a:ln>
            <a:noFill/>
          </a:ln>
        </p:spPr>
      </p:sp>
      <p:sp>
        <p:nvSpPr>
          <p:cNvPr id="853" name="Google Shape;853;p89"/>
          <p:cNvSpPr/>
          <p:nvPr>
            <p:ph idx="3" type="pic"/>
          </p:nvPr>
        </p:nvSpPr>
        <p:spPr>
          <a:xfrm>
            <a:off x="1374759" y="1066092"/>
            <a:ext cx="4860300" cy="3524700"/>
          </a:xfrm>
          <a:prstGeom prst="roundRect">
            <a:avLst>
              <a:gd fmla="val 4902" name="adj"/>
            </a:avLst>
          </a:prstGeom>
          <a:noFill/>
          <a:ln>
            <a:noFill/>
          </a:ln>
        </p:spPr>
      </p:sp>
      <p:sp>
        <p:nvSpPr>
          <p:cNvPr id="854" name="Google Shape;854;p89"/>
          <p:cNvSpPr/>
          <p:nvPr>
            <p:ph idx="1" type="body"/>
          </p:nvPr>
        </p:nvSpPr>
        <p:spPr>
          <a:xfrm>
            <a:off x="6762307" y="1068572"/>
            <a:ext cx="2265000" cy="3524700"/>
          </a:xfrm>
          <a:prstGeom prst="roundRect">
            <a:avLst>
              <a:gd fmla="val 5401" name="adj"/>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7F7F7F"/>
              </a:buClr>
              <a:buSzPts val="1400"/>
              <a:buFont typeface="Arial"/>
              <a:buChar char="•"/>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low_topbottom_03">
  <p:cSld name="Content_Flow_topbottom_03">
    <p:spTree>
      <p:nvGrpSpPr>
        <p:cNvPr id="855" name="Shape 855"/>
        <p:cNvGrpSpPr/>
        <p:nvPr/>
      </p:nvGrpSpPr>
      <p:grpSpPr>
        <a:xfrm>
          <a:off x="0" y="0"/>
          <a:ext cx="0" cy="0"/>
          <a:chOff x="0" y="0"/>
          <a:chExt cx="0" cy="0"/>
        </a:xfrm>
      </p:grpSpPr>
      <p:sp>
        <p:nvSpPr>
          <p:cNvPr id="856" name="Google Shape;856;p90"/>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857" name="Google Shape;857;p90"/>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8" name="Google Shape;858;p90"/>
          <p:cNvSpPr/>
          <p:nvPr/>
        </p:nvSpPr>
        <p:spPr>
          <a:xfrm>
            <a:off x="395527" y="123137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1</a:t>
            </a:r>
            <a:endParaRPr sz="1100"/>
          </a:p>
        </p:txBody>
      </p:sp>
      <p:sp>
        <p:nvSpPr>
          <p:cNvPr id="859" name="Google Shape;859;p90"/>
          <p:cNvSpPr/>
          <p:nvPr/>
        </p:nvSpPr>
        <p:spPr>
          <a:xfrm>
            <a:off x="395527" y="262773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3</a:t>
            </a:r>
            <a:endParaRPr sz="1100"/>
          </a:p>
        </p:txBody>
      </p:sp>
      <p:sp>
        <p:nvSpPr>
          <p:cNvPr id="860" name="Google Shape;860;p90"/>
          <p:cNvSpPr/>
          <p:nvPr/>
        </p:nvSpPr>
        <p:spPr>
          <a:xfrm>
            <a:off x="395527" y="332591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4</a:t>
            </a:r>
            <a:endParaRPr sz="1100"/>
          </a:p>
        </p:txBody>
      </p:sp>
      <p:sp>
        <p:nvSpPr>
          <p:cNvPr id="861" name="Google Shape;861;p90"/>
          <p:cNvSpPr/>
          <p:nvPr/>
        </p:nvSpPr>
        <p:spPr>
          <a:xfrm>
            <a:off x="395527" y="402409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5</a:t>
            </a:r>
            <a:endParaRPr sz="1100"/>
          </a:p>
        </p:txBody>
      </p:sp>
      <p:sp>
        <p:nvSpPr>
          <p:cNvPr id="862" name="Google Shape;862;p90"/>
          <p:cNvSpPr/>
          <p:nvPr/>
        </p:nvSpPr>
        <p:spPr>
          <a:xfrm>
            <a:off x="395527" y="192955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2</a:t>
            </a:r>
            <a:endParaRPr sz="1100"/>
          </a:p>
        </p:txBody>
      </p:sp>
      <p:sp>
        <p:nvSpPr>
          <p:cNvPr id="863" name="Google Shape;863;p90"/>
          <p:cNvSpPr/>
          <p:nvPr/>
        </p:nvSpPr>
        <p:spPr>
          <a:xfrm>
            <a:off x="294434" y="2425238"/>
            <a:ext cx="553500" cy="553500"/>
          </a:xfrm>
          <a:prstGeom prst="ellipse">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E6514B"/>
              </a:solidFill>
              <a:latin typeface="Ubuntu"/>
              <a:ea typeface="Ubuntu"/>
              <a:cs typeface="Ubuntu"/>
              <a:sym typeface="Ubuntu"/>
            </a:endParaRPr>
          </a:p>
        </p:txBody>
      </p:sp>
      <p:sp>
        <p:nvSpPr>
          <p:cNvPr id="864" name="Google Shape;864;p90"/>
          <p:cNvSpPr/>
          <p:nvPr>
            <p:ph idx="2" type="pic"/>
          </p:nvPr>
        </p:nvSpPr>
        <p:spPr>
          <a:xfrm>
            <a:off x="382027" y="2512988"/>
            <a:ext cx="378000" cy="378000"/>
          </a:xfrm>
          <a:prstGeom prst="ellipse">
            <a:avLst/>
          </a:prstGeom>
          <a:noFill/>
          <a:ln>
            <a:noFill/>
          </a:ln>
        </p:spPr>
      </p:sp>
      <p:sp>
        <p:nvSpPr>
          <p:cNvPr id="865" name="Google Shape;865;p90"/>
          <p:cNvSpPr/>
          <p:nvPr>
            <p:ph idx="3" type="pic"/>
          </p:nvPr>
        </p:nvSpPr>
        <p:spPr>
          <a:xfrm>
            <a:off x="1374759" y="1066092"/>
            <a:ext cx="4860300" cy="3524700"/>
          </a:xfrm>
          <a:prstGeom prst="roundRect">
            <a:avLst>
              <a:gd fmla="val 4902" name="adj"/>
            </a:avLst>
          </a:prstGeom>
          <a:noFill/>
          <a:ln>
            <a:noFill/>
          </a:ln>
        </p:spPr>
      </p:sp>
      <p:sp>
        <p:nvSpPr>
          <p:cNvPr id="866" name="Google Shape;866;p90"/>
          <p:cNvSpPr/>
          <p:nvPr>
            <p:ph idx="1" type="body"/>
          </p:nvPr>
        </p:nvSpPr>
        <p:spPr>
          <a:xfrm>
            <a:off x="6762307" y="1068572"/>
            <a:ext cx="2265000" cy="3524700"/>
          </a:xfrm>
          <a:prstGeom prst="roundRect">
            <a:avLst>
              <a:gd fmla="val 5401" name="adj"/>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7F7F7F"/>
              </a:buClr>
              <a:buSzPts val="1400"/>
              <a:buFont typeface="Arial"/>
              <a:buChar char="•"/>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low_topbottom_04">
  <p:cSld name="Content_Flow_topbottom_04">
    <p:spTree>
      <p:nvGrpSpPr>
        <p:cNvPr id="867" name="Shape 867"/>
        <p:cNvGrpSpPr/>
        <p:nvPr/>
      </p:nvGrpSpPr>
      <p:grpSpPr>
        <a:xfrm>
          <a:off x="0" y="0"/>
          <a:ext cx="0" cy="0"/>
          <a:chOff x="0" y="0"/>
          <a:chExt cx="0" cy="0"/>
        </a:xfrm>
      </p:grpSpPr>
      <p:sp>
        <p:nvSpPr>
          <p:cNvPr id="868" name="Google Shape;868;p91"/>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869" name="Google Shape;869;p91"/>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0" name="Google Shape;870;p91"/>
          <p:cNvSpPr/>
          <p:nvPr/>
        </p:nvSpPr>
        <p:spPr>
          <a:xfrm>
            <a:off x="395527" y="123137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1</a:t>
            </a:r>
            <a:endParaRPr sz="1100"/>
          </a:p>
        </p:txBody>
      </p:sp>
      <p:sp>
        <p:nvSpPr>
          <p:cNvPr id="871" name="Google Shape;871;p91"/>
          <p:cNvSpPr/>
          <p:nvPr/>
        </p:nvSpPr>
        <p:spPr>
          <a:xfrm>
            <a:off x="395527" y="262773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3</a:t>
            </a:r>
            <a:endParaRPr sz="1100"/>
          </a:p>
        </p:txBody>
      </p:sp>
      <p:sp>
        <p:nvSpPr>
          <p:cNvPr id="872" name="Google Shape;872;p91"/>
          <p:cNvSpPr/>
          <p:nvPr/>
        </p:nvSpPr>
        <p:spPr>
          <a:xfrm>
            <a:off x="395527" y="332591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4</a:t>
            </a:r>
            <a:endParaRPr sz="1100"/>
          </a:p>
        </p:txBody>
      </p:sp>
      <p:sp>
        <p:nvSpPr>
          <p:cNvPr id="873" name="Google Shape;873;p91"/>
          <p:cNvSpPr/>
          <p:nvPr/>
        </p:nvSpPr>
        <p:spPr>
          <a:xfrm>
            <a:off x="395527" y="402409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5</a:t>
            </a:r>
            <a:endParaRPr sz="1100"/>
          </a:p>
        </p:txBody>
      </p:sp>
      <p:sp>
        <p:nvSpPr>
          <p:cNvPr id="874" name="Google Shape;874;p91"/>
          <p:cNvSpPr/>
          <p:nvPr/>
        </p:nvSpPr>
        <p:spPr>
          <a:xfrm>
            <a:off x="395527" y="192955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2</a:t>
            </a:r>
            <a:endParaRPr sz="1100"/>
          </a:p>
        </p:txBody>
      </p:sp>
      <p:sp>
        <p:nvSpPr>
          <p:cNvPr id="875" name="Google Shape;875;p91"/>
          <p:cNvSpPr/>
          <p:nvPr/>
        </p:nvSpPr>
        <p:spPr>
          <a:xfrm>
            <a:off x="299152" y="3224668"/>
            <a:ext cx="553500" cy="553500"/>
          </a:xfrm>
          <a:prstGeom prst="ellipse">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E6514B"/>
              </a:solidFill>
              <a:latin typeface="Ubuntu"/>
              <a:ea typeface="Ubuntu"/>
              <a:cs typeface="Ubuntu"/>
              <a:sym typeface="Ubuntu"/>
            </a:endParaRPr>
          </a:p>
        </p:txBody>
      </p:sp>
      <p:sp>
        <p:nvSpPr>
          <p:cNvPr id="876" name="Google Shape;876;p91"/>
          <p:cNvSpPr/>
          <p:nvPr>
            <p:ph idx="2" type="pic"/>
          </p:nvPr>
        </p:nvSpPr>
        <p:spPr>
          <a:xfrm>
            <a:off x="386902" y="3312418"/>
            <a:ext cx="378000" cy="378000"/>
          </a:xfrm>
          <a:prstGeom prst="ellipse">
            <a:avLst/>
          </a:prstGeom>
          <a:noFill/>
          <a:ln>
            <a:noFill/>
          </a:ln>
        </p:spPr>
      </p:sp>
      <p:sp>
        <p:nvSpPr>
          <p:cNvPr id="877" name="Google Shape;877;p91"/>
          <p:cNvSpPr/>
          <p:nvPr>
            <p:ph idx="3" type="pic"/>
          </p:nvPr>
        </p:nvSpPr>
        <p:spPr>
          <a:xfrm>
            <a:off x="1374759" y="1066092"/>
            <a:ext cx="4860300" cy="3524700"/>
          </a:xfrm>
          <a:prstGeom prst="roundRect">
            <a:avLst>
              <a:gd fmla="val 4902" name="adj"/>
            </a:avLst>
          </a:prstGeom>
          <a:noFill/>
          <a:ln>
            <a:noFill/>
          </a:ln>
        </p:spPr>
      </p:sp>
      <p:sp>
        <p:nvSpPr>
          <p:cNvPr id="878" name="Google Shape;878;p91"/>
          <p:cNvSpPr/>
          <p:nvPr>
            <p:ph idx="1" type="body"/>
          </p:nvPr>
        </p:nvSpPr>
        <p:spPr>
          <a:xfrm>
            <a:off x="6762307" y="1068572"/>
            <a:ext cx="2265000" cy="3524700"/>
          </a:xfrm>
          <a:prstGeom prst="roundRect">
            <a:avLst>
              <a:gd fmla="val 5401" name="adj"/>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7F7F7F"/>
              </a:buClr>
              <a:buSzPts val="1400"/>
              <a:buFont typeface="Arial"/>
              <a:buChar char="•"/>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Flow_topbottom_05">
  <p:cSld name="Content_Flow_topbottom_05">
    <p:spTree>
      <p:nvGrpSpPr>
        <p:cNvPr id="879" name="Shape 879"/>
        <p:cNvGrpSpPr/>
        <p:nvPr/>
      </p:nvGrpSpPr>
      <p:grpSpPr>
        <a:xfrm>
          <a:off x="0" y="0"/>
          <a:ext cx="0" cy="0"/>
          <a:chOff x="0" y="0"/>
          <a:chExt cx="0" cy="0"/>
        </a:xfrm>
      </p:grpSpPr>
      <p:sp>
        <p:nvSpPr>
          <p:cNvPr id="880" name="Google Shape;880;p92"/>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881" name="Google Shape;881;p92"/>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82" name="Google Shape;882;p92"/>
          <p:cNvSpPr/>
          <p:nvPr>
            <p:ph idx="2" type="pic"/>
          </p:nvPr>
        </p:nvSpPr>
        <p:spPr>
          <a:xfrm>
            <a:off x="1374759" y="1066092"/>
            <a:ext cx="4860300" cy="3524700"/>
          </a:xfrm>
          <a:prstGeom prst="roundRect">
            <a:avLst>
              <a:gd fmla="val 4902" name="adj"/>
            </a:avLst>
          </a:prstGeom>
          <a:noFill/>
          <a:ln>
            <a:noFill/>
          </a:ln>
        </p:spPr>
      </p:sp>
      <p:sp>
        <p:nvSpPr>
          <p:cNvPr id="883" name="Google Shape;883;p92"/>
          <p:cNvSpPr/>
          <p:nvPr>
            <p:ph idx="1" type="body"/>
          </p:nvPr>
        </p:nvSpPr>
        <p:spPr>
          <a:xfrm>
            <a:off x="6762307" y="1068572"/>
            <a:ext cx="2265000" cy="3524700"/>
          </a:xfrm>
          <a:prstGeom prst="roundRect">
            <a:avLst>
              <a:gd fmla="val 5401" name="adj"/>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7F7F7F"/>
              </a:buClr>
              <a:buSzPts val="1400"/>
              <a:buFont typeface="Arial"/>
              <a:buChar char="•"/>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4" name="Google Shape;884;p92"/>
          <p:cNvSpPr/>
          <p:nvPr/>
        </p:nvSpPr>
        <p:spPr>
          <a:xfrm>
            <a:off x="395527" y="123137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1</a:t>
            </a:r>
            <a:endParaRPr sz="1100"/>
          </a:p>
        </p:txBody>
      </p:sp>
      <p:sp>
        <p:nvSpPr>
          <p:cNvPr id="885" name="Google Shape;885;p92"/>
          <p:cNvSpPr/>
          <p:nvPr/>
        </p:nvSpPr>
        <p:spPr>
          <a:xfrm>
            <a:off x="395527" y="262773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3</a:t>
            </a:r>
            <a:endParaRPr sz="1100"/>
          </a:p>
        </p:txBody>
      </p:sp>
      <p:sp>
        <p:nvSpPr>
          <p:cNvPr id="886" name="Google Shape;886;p92"/>
          <p:cNvSpPr/>
          <p:nvPr/>
        </p:nvSpPr>
        <p:spPr>
          <a:xfrm>
            <a:off x="395527" y="332591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4</a:t>
            </a:r>
            <a:endParaRPr sz="1100"/>
          </a:p>
        </p:txBody>
      </p:sp>
      <p:sp>
        <p:nvSpPr>
          <p:cNvPr id="887" name="Google Shape;887;p92"/>
          <p:cNvSpPr/>
          <p:nvPr/>
        </p:nvSpPr>
        <p:spPr>
          <a:xfrm>
            <a:off x="395527" y="402409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5</a:t>
            </a:r>
            <a:endParaRPr sz="1100"/>
          </a:p>
        </p:txBody>
      </p:sp>
      <p:sp>
        <p:nvSpPr>
          <p:cNvPr id="888" name="Google Shape;888;p92"/>
          <p:cNvSpPr/>
          <p:nvPr/>
        </p:nvSpPr>
        <p:spPr>
          <a:xfrm>
            <a:off x="395527" y="1929558"/>
            <a:ext cx="351000" cy="3510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2</a:t>
            </a:r>
            <a:endParaRPr sz="1100"/>
          </a:p>
        </p:txBody>
      </p:sp>
      <p:sp>
        <p:nvSpPr>
          <p:cNvPr id="889" name="Google Shape;889;p92"/>
          <p:cNvSpPr/>
          <p:nvPr/>
        </p:nvSpPr>
        <p:spPr>
          <a:xfrm>
            <a:off x="294119" y="4024098"/>
            <a:ext cx="553500" cy="5535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E6514B"/>
              </a:solidFill>
              <a:latin typeface="Ubuntu"/>
              <a:ea typeface="Ubuntu"/>
              <a:cs typeface="Ubuntu"/>
              <a:sym typeface="Ubuntu"/>
            </a:endParaRPr>
          </a:p>
        </p:txBody>
      </p:sp>
      <p:sp>
        <p:nvSpPr>
          <p:cNvPr id="890" name="Google Shape;890;p92"/>
          <p:cNvSpPr/>
          <p:nvPr>
            <p:ph idx="3" type="pic"/>
          </p:nvPr>
        </p:nvSpPr>
        <p:spPr>
          <a:xfrm>
            <a:off x="381869" y="4111848"/>
            <a:ext cx="378000" cy="378000"/>
          </a:xfrm>
          <a:prstGeom prst="ellipse">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chitecture_AWS_01">
  <p:cSld name="Architecture_AWS_01">
    <p:spTree>
      <p:nvGrpSpPr>
        <p:cNvPr id="891" name="Shape 891"/>
        <p:cNvGrpSpPr/>
        <p:nvPr/>
      </p:nvGrpSpPr>
      <p:grpSpPr>
        <a:xfrm>
          <a:off x="0" y="0"/>
          <a:ext cx="0" cy="0"/>
          <a:chOff x="0" y="0"/>
          <a:chExt cx="0" cy="0"/>
        </a:xfrm>
      </p:grpSpPr>
      <p:sp>
        <p:nvSpPr>
          <p:cNvPr id="892" name="Google Shape;892;p93"/>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893" name="Google Shape;893;p93"/>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894" name="Google Shape;894;p93"/>
          <p:cNvCxnSpPr/>
          <p:nvPr/>
        </p:nvCxnSpPr>
        <p:spPr>
          <a:xfrm>
            <a:off x="1382316" y="2187803"/>
            <a:ext cx="4440900" cy="0"/>
          </a:xfrm>
          <a:prstGeom prst="straightConnector1">
            <a:avLst/>
          </a:prstGeom>
          <a:noFill/>
          <a:ln cap="flat" cmpd="sng" w="12700">
            <a:solidFill>
              <a:srgbClr val="7F7F7F"/>
            </a:solidFill>
            <a:prstDash val="solid"/>
            <a:miter lim="800000"/>
            <a:headEnd len="sm" w="sm" type="none"/>
            <a:tailEnd len="sm" w="sm" type="none"/>
          </a:ln>
        </p:spPr>
      </p:cxnSp>
      <p:sp>
        <p:nvSpPr>
          <p:cNvPr id="895" name="Google Shape;895;p93"/>
          <p:cNvSpPr/>
          <p:nvPr/>
        </p:nvSpPr>
        <p:spPr>
          <a:xfrm>
            <a:off x="3564731" y="1741319"/>
            <a:ext cx="5143500" cy="2531400"/>
          </a:xfrm>
          <a:prstGeom prst="roundRect">
            <a:avLst>
              <a:gd fmla="val 5536" name="adj"/>
            </a:avLst>
          </a:prstGeom>
          <a:noFill/>
          <a:ln cap="flat" cmpd="sng" w="12700">
            <a:solidFill>
              <a:srgbClr val="1E89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1E8900"/>
              </a:buClr>
              <a:buSzPts val="900"/>
              <a:buFont typeface="Arial"/>
              <a:buNone/>
            </a:pPr>
            <a:r>
              <a:rPr b="0" i="0" lang="en" sz="900" u="none" cap="none" strike="noStrike">
                <a:solidFill>
                  <a:srgbClr val="1E8900"/>
                </a:solidFill>
                <a:latin typeface="Ubuntu"/>
                <a:ea typeface="Ubuntu"/>
                <a:cs typeface="Ubuntu"/>
                <a:sym typeface="Ubuntu"/>
              </a:rPr>
              <a:t>Virtual Private Cloud (VPC)</a:t>
            </a:r>
            <a:endParaRPr sz="1100"/>
          </a:p>
        </p:txBody>
      </p:sp>
      <p:sp>
        <p:nvSpPr>
          <p:cNvPr id="896" name="Google Shape;896;p93"/>
          <p:cNvSpPr/>
          <p:nvPr/>
        </p:nvSpPr>
        <p:spPr>
          <a:xfrm>
            <a:off x="3509963" y="1086475"/>
            <a:ext cx="5407800" cy="3514800"/>
          </a:xfrm>
          <a:prstGeom prst="roundRect">
            <a:avLst>
              <a:gd fmla="val 4497" name="adj"/>
            </a:avLst>
          </a:prstGeom>
          <a:noFill/>
          <a:ln cap="flat" cmpd="sng" w="12700">
            <a:solidFill>
              <a:schemeClr val="dk1"/>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Ubuntu"/>
                <a:ea typeface="Ubuntu"/>
                <a:cs typeface="Ubuntu"/>
                <a:sym typeface="Ubuntu"/>
              </a:rPr>
              <a:t>AWS Cloud</a:t>
            </a:r>
            <a:endParaRPr sz="1100"/>
          </a:p>
        </p:txBody>
      </p:sp>
      <p:sp>
        <p:nvSpPr>
          <p:cNvPr id="897" name="Google Shape;897;p93"/>
          <p:cNvSpPr/>
          <p:nvPr/>
        </p:nvSpPr>
        <p:spPr>
          <a:xfrm>
            <a:off x="3846910" y="1454378"/>
            <a:ext cx="1571700" cy="2900400"/>
          </a:xfrm>
          <a:prstGeom prst="roundRect">
            <a:avLst>
              <a:gd fmla="val 8210" name="adj"/>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5B9CD5"/>
              </a:buClr>
              <a:buSzPts val="900"/>
              <a:buFont typeface="Arial"/>
              <a:buNone/>
            </a:pPr>
            <a:r>
              <a:rPr b="0" i="0" lang="en" sz="900" u="none" cap="none" strike="noStrike">
                <a:solidFill>
                  <a:srgbClr val="5B9CD5"/>
                </a:solidFill>
                <a:latin typeface="Ubuntu"/>
                <a:ea typeface="Ubuntu"/>
                <a:cs typeface="Ubuntu"/>
                <a:sym typeface="Ubuntu"/>
              </a:rPr>
              <a:t>Availability Zone 1</a:t>
            </a:r>
            <a:endParaRPr sz="1100"/>
          </a:p>
        </p:txBody>
      </p:sp>
      <p:sp>
        <p:nvSpPr>
          <p:cNvPr id="898" name="Google Shape;898;p93"/>
          <p:cNvSpPr/>
          <p:nvPr/>
        </p:nvSpPr>
        <p:spPr>
          <a:xfrm>
            <a:off x="6998494" y="1454378"/>
            <a:ext cx="1571700" cy="2900400"/>
          </a:xfrm>
          <a:prstGeom prst="roundRect">
            <a:avLst>
              <a:gd fmla="val 5504" name="adj"/>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rgbClr val="5B9CD5"/>
              </a:buClr>
              <a:buSzPts val="900"/>
              <a:buFont typeface="Arial"/>
              <a:buNone/>
            </a:pPr>
            <a:r>
              <a:rPr b="0" i="0" lang="en" sz="900" u="none" cap="none" strike="noStrike">
                <a:solidFill>
                  <a:srgbClr val="5B9CD5"/>
                </a:solidFill>
                <a:latin typeface="Ubuntu"/>
                <a:ea typeface="Ubuntu"/>
                <a:cs typeface="Ubuntu"/>
                <a:sym typeface="Ubuntu"/>
              </a:rPr>
              <a:t>Availability Zone 2</a:t>
            </a:r>
            <a:endParaRPr sz="1100"/>
          </a:p>
        </p:txBody>
      </p:sp>
      <p:sp>
        <p:nvSpPr>
          <p:cNvPr id="899" name="Google Shape;899;p93"/>
          <p:cNvSpPr txBox="1"/>
          <p:nvPr/>
        </p:nvSpPr>
        <p:spPr>
          <a:xfrm>
            <a:off x="284560" y="1637735"/>
            <a:ext cx="1927500" cy="253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Ubuntu"/>
                <a:ea typeface="Ubuntu"/>
                <a:cs typeface="Ubuntu"/>
                <a:sym typeface="Ubuntu"/>
              </a:rPr>
              <a:t>Layered groups</a:t>
            </a:r>
            <a:endParaRPr sz="1100"/>
          </a:p>
        </p:txBody>
      </p:sp>
      <p:sp>
        <p:nvSpPr>
          <p:cNvPr id="900" name="Google Shape;900;p93"/>
          <p:cNvSpPr txBox="1"/>
          <p:nvPr/>
        </p:nvSpPr>
        <p:spPr>
          <a:xfrm>
            <a:off x="284560" y="2058025"/>
            <a:ext cx="1927500" cy="253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Ubuntu"/>
                <a:ea typeface="Ubuntu"/>
                <a:cs typeface="Ubuntu"/>
                <a:sym typeface="Ubuntu"/>
              </a:rPr>
              <a:t>Service icon</a:t>
            </a:r>
            <a:endParaRPr sz="1100"/>
          </a:p>
        </p:txBody>
      </p:sp>
      <p:sp>
        <p:nvSpPr>
          <p:cNvPr id="901" name="Google Shape;901;p93"/>
          <p:cNvSpPr txBox="1"/>
          <p:nvPr/>
        </p:nvSpPr>
        <p:spPr>
          <a:xfrm>
            <a:off x="284560" y="3678466"/>
            <a:ext cx="1927500" cy="253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Ubuntu"/>
                <a:ea typeface="Ubuntu"/>
                <a:cs typeface="Ubuntu"/>
                <a:sym typeface="Ubuntu"/>
              </a:rPr>
              <a:t>Resource icon</a:t>
            </a:r>
            <a:endParaRPr sz="1100"/>
          </a:p>
        </p:txBody>
      </p:sp>
      <p:sp>
        <p:nvSpPr>
          <p:cNvPr id="902" name="Google Shape;902;p93"/>
          <p:cNvSpPr txBox="1"/>
          <p:nvPr/>
        </p:nvSpPr>
        <p:spPr>
          <a:xfrm>
            <a:off x="284560" y="1100762"/>
            <a:ext cx="1927500" cy="25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Ubuntu"/>
                <a:ea typeface="Ubuntu"/>
                <a:cs typeface="Ubuntu"/>
                <a:sym typeface="Ubuntu"/>
              </a:rPr>
              <a:t>Group icon</a:t>
            </a:r>
            <a:endParaRPr sz="1100"/>
          </a:p>
        </p:txBody>
      </p:sp>
      <p:sp>
        <p:nvSpPr>
          <p:cNvPr id="903" name="Google Shape;903;p93"/>
          <p:cNvSpPr/>
          <p:nvPr/>
        </p:nvSpPr>
        <p:spPr>
          <a:xfrm>
            <a:off x="2556272" y="1451996"/>
            <a:ext cx="1009824" cy="523381"/>
          </a:xfrm>
          <a:custGeom>
            <a:rect b="b" l="l" r="r" t="t"/>
            <a:pathLst>
              <a:path extrusionOk="0" h="1484769" w="796705">
                <a:moveTo>
                  <a:pt x="740901" y="10720"/>
                </a:moveTo>
                <a:lnTo>
                  <a:pt x="0" y="0"/>
                </a:lnTo>
                <a:lnTo>
                  <a:pt x="0" y="1484769"/>
                </a:lnTo>
                <a:lnTo>
                  <a:pt x="796705" y="1484768"/>
                </a:lnTo>
              </a:path>
            </a:pathLst>
          </a:cu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7F7F7F"/>
              </a:solidFill>
              <a:latin typeface="Ubuntu"/>
              <a:ea typeface="Ubuntu"/>
              <a:cs typeface="Ubuntu"/>
              <a:sym typeface="Ubuntu"/>
            </a:endParaRPr>
          </a:p>
        </p:txBody>
      </p:sp>
      <p:cxnSp>
        <p:nvCxnSpPr>
          <p:cNvPr id="904" name="Google Shape;904;p93"/>
          <p:cNvCxnSpPr/>
          <p:nvPr/>
        </p:nvCxnSpPr>
        <p:spPr>
          <a:xfrm>
            <a:off x="1570435" y="1781800"/>
            <a:ext cx="985800" cy="0"/>
          </a:xfrm>
          <a:prstGeom prst="straightConnector1">
            <a:avLst/>
          </a:prstGeom>
          <a:noFill/>
          <a:ln cap="flat" cmpd="sng" w="12700">
            <a:solidFill>
              <a:srgbClr val="7F7F7F"/>
            </a:solidFill>
            <a:prstDash val="solid"/>
            <a:miter lim="800000"/>
            <a:headEnd len="sm" w="sm" type="none"/>
            <a:tailEnd len="sm" w="sm" type="none"/>
          </a:ln>
        </p:spPr>
      </p:cxnSp>
      <p:cxnSp>
        <p:nvCxnSpPr>
          <p:cNvPr id="905" name="Google Shape;905;p93"/>
          <p:cNvCxnSpPr/>
          <p:nvPr/>
        </p:nvCxnSpPr>
        <p:spPr>
          <a:xfrm>
            <a:off x="1255014" y="1236494"/>
            <a:ext cx="2254800" cy="0"/>
          </a:xfrm>
          <a:prstGeom prst="straightConnector1">
            <a:avLst/>
          </a:prstGeom>
          <a:noFill/>
          <a:ln cap="flat" cmpd="sng" w="12700">
            <a:solidFill>
              <a:srgbClr val="7F7F7F"/>
            </a:solidFill>
            <a:prstDash val="solid"/>
            <a:miter lim="800000"/>
            <a:headEnd len="sm" w="sm" type="none"/>
            <a:tailEnd len="sm" w="sm" type="none"/>
          </a:ln>
        </p:spPr>
      </p:cxnSp>
      <p:cxnSp>
        <p:nvCxnSpPr>
          <p:cNvPr id="906" name="Google Shape;906;p93"/>
          <p:cNvCxnSpPr/>
          <p:nvPr/>
        </p:nvCxnSpPr>
        <p:spPr>
          <a:xfrm>
            <a:off x="1446610" y="3821341"/>
            <a:ext cx="2910000" cy="0"/>
          </a:xfrm>
          <a:prstGeom prst="straightConnector1">
            <a:avLst/>
          </a:prstGeom>
          <a:noFill/>
          <a:ln cap="flat" cmpd="sng" w="12700">
            <a:solidFill>
              <a:srgbClr val="7F7F7F"/>
            </a:solidFill>
            <a:prstDash val="solid"/>
            <a:miter lim="800000"/>
            <a:headEnd len="sm" w="sm" type="none"/>
            <a:tailEnd len="sm" w="sm" type="none"/>
          </a:ln>
        </p:spPr>
      </p:cxnSp>
      <p:sp>
        <p:nvSpPr>
          <p:cNvPr id="907" name="Google Shape;907;p93"/>
          <p:cNvSpPr/>
          <p:nvPr/>
        </p:nvSpPr>
        <p:spPr>
          <a:xfrm>
            <a:off x="3911204" y="2693819"/>
            <a:ext cx="4588800" cy="727500"/>
          </a:xfrm>
          <a:prstGeom prst="roundRect">
            <a:avLst>
              <a:gd fmla="val 16667" name="adj"/>
            </a:avLst>
          </a:prstGeom>
          <a:noFill/>
          <a:ln cap="flat" cmpd="sng" w="12700">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D86613"/>
              </a:solidFill>
              <a:latin typeface="Ubuntu"/>
              <a:ea typeface="Ubuntu"/>
              <a:cs typeface="Ubuntu"/>
              <a:sym typeface="Ubuntu"/>
            </a:endParaRPr>
          </a:p>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D86613"/>
              </a:solidFill>
              <a:latin typeface="Ubuntu"/>
              <a:ea typeface="Ubuntu"/>
              <a:cs typeface="Ubuntu"/>
              <a:sym typeface="Ubuntu"/>
            </a:endParaRPr>
          </a:p>
          <a:p>
            <a:pPr indent="0" lvl="0" marL="0" marR="0" rtl="0" algn="ctr">
              <a:lnSpc>
                <a:spcPct val="100000"/>
              </a:lnSpc>
              <a:spcBef>
                <a:spcPts val="0"/>
              </a:spcBef>
              <a:spcAft>
                <a:spcPts val="0"/>
              </a:spcAft>
              <a:buClr>
                <a:srgbClr val="D86613"/>
              </a:buClr>
              <a:buSzPts val="900"/>
              <a:buFont typeface="Arial"/>
              <a:buNone/>
            </a:pPr>
            <a:r>
              <a:rPr b="0" i="0" lang="en" sz="900" u="none" cap="none" strike="noStrike">
                <a:solidFill>
                  <a:srgbClr val="D86613"/>
                </a:solidFill>
                <a:latin typeface="Ubuntu"/>
                <a:ea typeface="Ubuntu"/>
                <a:cs typeface="Ubuntu"/>
                <a:sym typeface="Ubuntu"/>
              </a:rPr>
              <a:t>Auto Scaling group</a:t>
            </a:r>
            <a:endParaRPr sz="1100"/>
          </a:p>
        </p:txBody>
      </p:sp>
      <p:sp>
        <p:nvSpPr>
          <p:cNvPr id="908" name="Google Shape;908;p93"/>
          <p:cNvSpPr/>
          <p:nvPr/>
        </p:nvSpPr>
        <p:spPr>
          <a:xfrm>
            <a:off x="3911204" y="3480472"/>
            <a:ext cx="4588800" cy="727500"/>
          </a:xfrm>
          <a:prstGeom prst="roundRect">
            <a:avLst>
              <a:gd fmla="val 16667" name="adj"/>
            </a:avLst>
          </a:prstGeom>
          <a:noFill/>
          <a:ln cap="flat" cmpd="sng" w="12700">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D86613"/>
              </a:solidFill>
              <a:latin typeface="Ubuntu"/>
              <a:ea typeface="Ubuntu"/>
              <a:cs typeface="Ubuntu"/>
              <a:sym typeface="Ubuntu"/>
            </a:endParaRPr>
          </a:p>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D86613"/>
              </a:solidFill>
              <a:latin typeface="Ubuntu"/>
              <a:ea typeface="Ubuntu"/>
              <a:cs typeface="Ubuntu"/>
              <a:sym typeface="Ubuntu"/>
            </a:endParaRPr>
          </a:p>
          <a:p>
            <a:pPr indent="0" lvl="0" marL="0" marR="0" rtl="0" algn="ctr">
              <a:lnSpc>
                <a:spcPct val="100000"/>
              </a:lnSpc>
              <a:spcBef>
                <a:spcPts val="0"/>
              </a:spcBef>
              <a:spcAft>
                <a:spcPts val="0"/>
              </a:spcAft>
              <a:buClr>
                <a:srgbClr val="D86613"/>
              </a:buClr>
              <a:buSzPts val="900"/>
              <a:buFont typeface="Arial"/>
              <a:buNone/>
            </a:pPr>
            <a:r>
              <a:rPr b="0" i="0" lang="en" sz="900" u="none" cap="none" strike="noStrike">
                <a:solidFill>
                  <a:srgbClr val="D86613"/>
                </a:solidFill>
                <a:latin typeface="Ubuntu"/>
                <a:ea typeface="Ubuntu"/>
                <a:cs typeface="Ubuntu"/>
                <a:sym typeface="Ubuntu"/>
              </a:rPr>
              <a:t>Auto Scaling group</a:t>
            </a:r>
            <a:endParaRPr sz="1100"/>
          </a:p>
        </p:txBody>
      </p:sp>
      <p:sp>
        <p:nvSpPr>
          <p:cNvPr id="909" name="Google Shape;909;p93"/>
          <p:cNvSpPr/>
          <p:nvPr/>
        </p:nvSpPr>
        <p:spPr>
          <a:xfrm>
            <a:off x="4471418" y="2055083"/>
            <a:ext cx="342900" cy="3429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910" name="Google Shape;910;p93"/>
          <p:cNvSpPr/>
          <p:nvPr/>
        </p:nvSpPr>
        <p:spPr>
          <a:xfrm flipH="1">
            <a:off x="3510113" y="1084454"/>
            <a:ext cx="285600" cy="285900"/>
          </a:xfrm>
          <a:prstGeom prst="round1Rect">
            <a:avLst>
              <a:gd fmla="val 50000" name="adj"/>
            </a:avLst>
          </a:prstGeom>
          <a:solidFill>
            <a:srgbClr val="242F3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11" name="Google Shape;911;p93"/>
          <p:cNvSpPr/>
          <p:nvPr/>
        </p:nvSpPr>
        <p:spPr>
          <a:xfrm>
            <a:off x="3552824" y="1170178"/>
            <a:ext cx="200027" cy="124237"/>
          </a:xfrm>
          <a:custGeom>
            <a:rect b="b" l="l" r="r" t="t"/>
            <a:pathLst>
              <a:path extrusionOk="0" h="165649" w="266703">
                <a:moveTo>
                  <a:pt x="254301" y="113357"/>
                </a:moveTo>
                <a:cubicBezTo>
                  <a:pt x="257740" y="117824"/>
                  <a:pt x="250491" y="136208"/>
                  <a:pt x="247243" y="144437"/>
                </a:cubicBezTo>
                <a:cubicBezTo>
                  <a:pt x="246253" y="146933"/>
                  <a:pt x="248367" y="147914"/>
                  <a:pt x="250577" y="146037"/>
                </a:cubicBezTo>
                <a:cubicBezTo>
                  <a:pt x="264988" y="133807"/>
                  <a:pt x="268722" y="108175"/>
                  <a:pt x="265760" y="104480"/>
                </a:cubicBezTo>
                <a:cubicBezTo>
                  <a:pt x="262836" y="100803"/>
                  <a:pt x="237652" y="97650"/>
                  <a:pt x="222297" y="108595"/>
                </a:cubicBezTo>
                <a:cubicBezTo>
                  <a:pt x="219926" y="110280"/>
                  <a:pt x="220335" y="112605"/>
                  <a:pt x="222954" y="112300"/>
                </a:cubicBezTo>
                <a:cubicBezTo>
                  <a:pt x="231603" y="111233"/>
                  <a:pt x="250872" y="108899"/>
                  <a:pt x="254301" y="113357"/>
                </a:cubicBezTo>
                <a:lnTo>
                  <a:pt x="254301" y="113357"/>
                </a:lnTo>
                <a:close/>
                <a:moveTo>
                  <a:pt x="246281" y="132493"/>
                </a:moveTo>
                <a:cubicBezTo>
                  <a:pt x="251215" y="128892"/>
                  <a:pt x="246986" y="123530"/>
                  <a:pt x="241957" y="125635"/>
                </a:cubicBezTo>
                <a:cubicBezTo>
                  <a:pt x="208496" y="139579"/>
                  <a:pt x="172167" y="146333"/>
                  <a:pt x="139087" y="146333"/>
                </a:cubicBezTo>
                <a:cubicBezTo>
                  <a:pt x="90100" y="146333"/>
                  <a:pt x="42627" y="133102"/>
                  <a:pt x="4251" y="111138"/>
                </a:cubicBezTo>
                <a:cubicBezTo>
                  <a:pt x="898" y="109214"/>
                  <a:pt x="-1588" y="112614"/>
                  <a:pt x="1212" y="115081"/>
                </a:cubicBezTo>
                <a:cubicBezTo>
                  <a:pt x="36769" y="146666"/>
                  <a:pt x="83785" y="165649"/>
                  <a:pt x="135963" y="165649"/>
                </a:cubicBezTo>
                <a:cubicBezTo>
                  <a:pt x="173205" y="165649"/>
                  <a:pt x="216458" y="154143"/>
                  <a:pt x="246281" y="132493"/>
                </a:cubicBezTo>
                <a:lnTo>
                  <a:pt x="246281" y="132493"/>
                </a:lnTo>
                <a:close/>
                <a:moveTo>
                  <a:pt x="225860" y="82820"/>
                </a:moveTo>
                <a:cubicBezTo>
                  <a:pt x="221116" y="82820"/>
                  <a:pt x="216477" y="82315"/>
                  <a:pt x="211963" y="81286"/>
                </a:cubicBezTo>
                <a:cubicBezTo>
                  <a:pt x="207429" y="80248"/>
                  <a:pt x="203962" y="79077"/>
                  <a:pt x="201552" y="77734"/>
                </a:cubicBezTo>
                <a:cubicBezTo>
                  <a:pt x="200075" y="76933"/>
                  <a:pt x="199151" y="76095"/>
                  <a:pt x="198780" y="75276"/>
                </a:cubicBezTo>
                <a:cubicBezTo>
                  <a:pt x="198418" y="74438"/>
                  <a:pt x="198228" y="73619"/>
                  <a:pt x="198228" y="72800"/>
                </a:cubicBezTo>
                <a:lnTo>
                  <a:pt x="198228" y="68332"/>
                </a:lnTo>
                <a:cubicBezTo>
                  <a:pt x="198228" y="66484"/>
                  <a:pt x="198923" y="65542"/>
                  <a:pt x="200285" y="65542"/>
                </a:cubicBezTo>
                <a:cubicBezTo>
                  <a:pt x="200809" y="65542"/>
                  <a:pt x="201361" y="65665"/>
                  <a:pt x="201933" y="65856"/>
                </a:cubicBezTo>
                <a:cubicBezTo>
                  <a:pt x="202514" y="66075"/>
                  <a:pt x="203276" y="66380"/>
                  <a:pt x="204228" y="66789"/>
                </a:cubicBezTo>
                <a:cubicBezTo>
                  <a:pt x="207276" y="68132"/>
                  <a:pt x="210581" y="69152"/>
                  <a:pt x="214172" y="69875"/>
                </a:cubicBezTo>
                <a:cubicBezTo>
                  <a:pt x="217754" y="70590"/>
                  <a:pt x="221326" y="70952"/>
                  <a:pt x="224898" y="70952"/>
                </a:cubicBezTo>
                <a:cubicBezTo>
                  <a:pt x="230584" y="70952"/>
                  <a:pt x="234975" y="69980"/>
                  <a:pt x="238080" y="68018"/>
                </a:cubicBezTo>
                <a:cubicBezTo>
                  <a:pt x="241195" y="66075"/>
                  <a:pt x="242738" y="63303"/>
                  <a:pt x="242738" y="59703"/>
                </a:cubicBezTo>
                <a:cubicBezTo>
                  <a:pt x="242738" y="57226"/>
                  <a:pt x="241928" y="55178"/>
                  <a:pt x="240290" y="53521"/>
                </a:cubicBezTo>
                <a:cubicBezTo>
                  <a:pt x="238661" y="51864"/>
                  <a:pt x="235632" y="50349"/>
                  <a:pt x="231222" y="48901"/>
                </a:cubicBezTo>
                <a:lnTo>
                  <a:pt x="218125" y="44891"/>
                </a:lnTo>
                <a:cubicBezTo>
                  <a:pt x="211486" y="42834"/>
                  <a:pt x="206676" y="39853"/>
                  <a:pt x="203676" y="35957"/>
                </a:cubicBezTo>
                <a:cubicBezTo>
                  <a:pt x="200675" y="32033"/>
                  <a:pt x="199180" y="27775"/>
                  <a:pt x="199180" y="23127"/>
                </a:cubicBezTo>
                <a:cubicBezTo>
                  <a:pt x="199180" y="19441"/>
                  <a:pt x="199990" y="16183"/>
                  <a:pt x="201638" y="13345"/>
                </a:cubicBezTo>
                <a:cubicBezTo>
                  <a:pt x="203257" y="10516"/>
                  <a:pt x="205400" y="8106"/>
                  <a:pt x="208076" y="6096"/>
                </a:cubicBezTo>
                <a:cubicBezTo>
                  <a:pt x="210791" y="4096"/>
                  <a:pt x="213925" y="2591"/>
                  <a:pt x="217497" y="1543"/>
                </a:cubicBezTo>
                <a:cubicBezTo>
                  <a:pt x="221059" y="524"/>
                  <a:pt x="224850" y="0"/>
                  <a:pt x="228850" y="0"/>
                </a:cubicBezTo>
                <a:cubicBezTo>
                  <a:pt x="230851" y="0"/>
                  <a:pt x="232880" y="133"/>
                  <a:pt x="234946" y="391"/>
                </a:cubicBezTo>
                <a:cubicBezTo>
                  <a:pt x="236994" y="638"/>
                  <a:pt x="238937" y="981"/>
                  <a:pt x="240776" y="1391"/>
                </a:cubicBezTo>
                <a:cubicBezTo>
                  <a:pt x="242614" y="1819"/>
                  <a:pt x="244329" y="2276"/>
                  <a:pt x="245900" y="2781"/>
                </a:cubicBezTo>
                <a:cubicBezTo>
                  <a:pt x="247481" y="3305"/>
                  <a:pt x="248739" y="3820"/>
                  <a:pt x="249701" y="4324"/>
                </a:cubicBezTo>
                <a:cubicBezTo>
                  <a:pt x="250948" y="5039"/>
                  <a:pt x="251834" y="5763"/>
                  <a:pt x="252377" y="6487"/>
                </a:cubicBezTo>
                <a:cubicBezTo>
                  <a:pt x="252901" y="7201"/>
                  <a:pt x="253168" y="8172"/>
                  <a:pt x="253168" y="9420"/>
                </a:cubicBezTo>
                <a:lnTo>
                  <a:pt x="253168" y="13573"/>
                </a:lnTo>
                <a:cubicBezTo>
                  <a:pt x="253168" y="15430"/>
                  <a:pt x="252482" y="16345"/>
                  <a:pt x="251101" y="16345"/>
                </a:cubicBezTo>
                <a:cubicBezTo>
                  <a:pt x="250367" y="16345"/>
                  <a:pt x="249224" y="16002"/>
                  <a:pt x="247634" y="15278"/>
                </a:cubicBezTo>
                <a:cubicBezTo>
                  <a:pt x="242490" y="13002"/>
                  <a:pt x="236680" y="11887"/>
                  <a:pt x="230289" y="11887"/>
                </a:cubicBezTo>
                <a:cubicBezTo>
                  <a:pt x="225126" y="11887"/>
                  <a:pt x="221116" y="12706"/>
                  <a:pt x="218278" y="14345"/>
                </a:cubicBezTo>
                <a:cubicBezTo>
                  <a:pt x="215430" y="16002"/>
                  <a:pt x="214010" y="18621"/>
                  <a:pt x="214010" y="22222"/>
                </a:cubicBezTo>
                <a:cubicBezTo>
                  <a:pt x="214010" y="24679"/>
                  <a:pt x="214906" y="26765"/>
                  <a:pt x="216706" y="28461"/>
                </a:cubicBezTo>
                <a:cubicBezTo>
                  <a:pt x="218497" y="30156"/>
                  <a:pt x="221802" y="31775"/>
                  <a:pt x="226650" y="33328"/>
                </a:cubicBezTo>
                <a:lnTo>
                  <a:pt x="239433" y="37348"/>
                </a:lnTo>
                <a:cubicBezTo>
                  <a:pt x="245957" y="39386"/>
                  <a:pt x="250615" y="42224"/>
                  <a:pt x="253396" y="45806"/>
                </a:cubicBezTo>
                <a:cubicBezTo>
                  <a:pt x="256197" y="49416"/>
                  <a:pt x="257597" y="53521"/>
                  <a:pt x="257597" y="58141"/>
                </a:cubicBezTo>
                <a:cubicBezTo>
                  <a:pt x="257597" y="61960"/>
                  <a:pt x="256806" y="65380"/>
                  <a:pt x="255216" y="68409"/>
                </a:cubicBezTo>
                <a:cubicBezTo>
                  <a:pt x="253634" y="71447"/>
                  <a:pt x="251453" y="74028"/>
                  <a:pt x="248653" y="76190"/>
                </a:cubicBezTo>
                <a:cubicBezTo>
                  <a:pt x="245872" y="78353"/>
                  <a:pt x="242538" y="79991"/>
                  <a:pt x="238642" y="81124"/>
                </a:cubicBezTo>
                <a:cubicBezTo>
                  <a:pt x="234737" y="82267"/>
                  <a:pt x="230479" y="82820"/>
                  <a:pt x="225860" y="82820"/>
                </a:cubicBezTo>
                <a:lnTo>
                  <a:pt x="225860" y="82820"/>
                </a:lnTo>
                <a:close/>
                <a:moveTo>
                  <a:pt x="109988" y="80496"/>
                </a:moveTo>
                <a:cubicBezTo>
                  <a:pt x="108407" y="80496"/>
                  <a:pt x="107254" y="80239"/>
                  <a:pt x="106511" y="79667"/>
                </a:cubicBezTo>
                <a:cubicBezTo>
                  <a:pt x="105768" y="79086"/>
                  <a:pt x="105140" y="77943"/>
                  <a:pt x="104616" y="76190"/>
                </a:cubicBezTo>
                <a:lnTo>
                  <a:pt x="83451" y="8020"/>
                </a:lnTo>
                <a:cubicBezTo>
                  <a:pt x="82946" y="6267"/>
                  <a:pt x="82670" y="5096"/>
                  <a:pt x="82670" y="4486"/>
                </a:cubicBezTo>
                <a:cubicBezTo>
                  <a:pt x="82670" y="3048"/>
                  <a:pt x="83413" y="2324"/>
                  <a:pt x="84890" y="2324"/>
                </a:cubicBezTo>
                <a:lnTo>
                  <a:pt x="93719" y="2324"/>
                </a:lnTo>
                <a:cubicBezTo>
                  <a:pt x="95405" y="2324"/>
                  <a:pt x="96586" y="2610"/>
                  <a:pt x="97282" y="3181"/>
                </a:cubicBezTo>
                <a:cubicBezTo>
                  <a:pt x="97958" y="3734"/>
                  <a:pt x="98558" y="4877"/>
                  <a:pt x="99082" y="6648"/>
                </a:cubicBezTo>
                <a:lnTo>
                  <a:pt x="114236" y="64941"/>
                </a:lnTo>
                <a:lnTo>
                  <a:pt x="128305" y="6648"/>
                </a:lnTo>
                <a:cubicBezTo>
                  <a:pt x="128724" y="4877"/>
                  <a:pt x="129295" y="3734"/>
                  <a:pt x="130029" y="3181"/>
                </a:cubicBezTo>
                <a:cubicBezTo>
                  <a:pt x="130762" y="2610"/>
                  <a:pt x="131972" y="2324"/>
                  <a:pt x="133648" y="2324"/>
                </a:cubicBezTo>
                <a:lnTo>
                  <a:pt x="140935" y="2324"/>
                </a:lnTo>
                <a:cubicBezTo>
                  <a:pt x="142602" y="2324"/>
                  <a:pt x="143811" y="2610"/>
                  <a:pt x="144554" y="3181"/>
                </a:cubicBezTo>
                <a:cubicBezTo>
                  <a:pt x="145288" y="3734"/>
                  <a:pt x="145869" y="4877"/>
                  <a:pt x="146288" y="6648"/>
                </a:cubicBezTo>
                <a:lnTo>
                  <a:pt x="160509" y="65713"/>
                </a:lnTo>
                <a:lnTo>
                  <a:pt x="176130" y="6648"/>
                </a:lnTo>
                <a:cubicBezTo>
                  <a:pt x="176653" y="4877"/>
                  <a:pt x="177254" y="3734"/>
                  <a:pt x="177939" y="3181"/>
                </a:cubicBezTo>
                <a:cubicBezTo>
                  <a:pt x="178635" y="2610"/>
                  <a:pt x="179806" y="2324"/>
                  <a:pt x="181492" y="2324"/>
                </a:cubicBezTo>
                <a:lnTo>
                  <a:pt x="189855" y="2324"/>
                </a:lnTo>
                <a:cubicBezTo>
                  <a:pt x="191341" y="2324"/>
                  <a:pt x="192074" y="3048"/>
                  <a:pt x="192074" y="4486"/>
                </a:cubicBezTo>
                <a:cubicBezTo>
                  <a:pt x="192074" y="4877"/>
                  <a:pt x="192008" y="5353"/>
                  <a:pt x="191922" y="5858"/>
                </a:cubicBezTo>
                <a:cubicBezTo>
                  <a:pt x="191798" y="6391"/>
                  <a:pt x="191608" y="7106"/>
                  <a:pt x="191274" y="8020"/>
                </a:cubicBezTo>
                <a:lnTo>
                  <a:pt x="169500" y="76190"/>
                </a:lnTo>
                <a:cubicBezTo>
                  <a:pt x="168976" y="77943"/>
                  <a:pt x="168338" y="79086"/>
                  <a:pt x="167595" y="79667"/>
                </a:cubicBezTo>
                <a:cubicBezTo>
                  <a:pt x="166862" y="80239"/>
                  <a:pt x="165700" y="80496"/>
                  <a:pt x="164128" y="80496"/>
                </a:cubicBezTo>
                <a:lnTo>
                  <a:pt x="156384" y="80496"/>
                </a:lnTo>
                <a:cubicBezTo>
                  <a:pt x="154708" y="80496"/>
                  <a:pt x="153498" y="80210"/>
                  <a:pt x="152765" y="79600"/>
                </a:cubicBezTo>
                <a:cubicBezTo>
                  <a:pt x="152031" y="78981"/>
                  <a:pt x="151450" y="77781"/>
                  <a:pt x="151031" y="76048"/>
                </a:cubicBezTo>
                <a:lnTo>
                  <a:pt x="136972" y="19279"/>
                </a:lnTo>
                <a:lnTo>
                  <a:pt x="123094" y="76048"/>
                </a:lnTo>
                <a:cubicBezTo>
                  <a:pt x="122675" y="77781"/>
                  <a:pt x="122085" y="78981"/>
                  <a:pt x="121351" y="79600"/>
                </a:cubicBezTo>
                <a:cubicBezTo>
                  <a:pt x="120608" y="80210"/>
                  <a:pt x="119408" y="80496"/>
                  <a:pt x="117722" y="80496"/>
                </a:cubicBezTo>
                <a:lnTo>
                  <a:pt x="109988" y="80496"/>
                </a:lnTo>
                <a:close/>
                <a:moveTo>
                  <a:pt x="37522" y="70952"/>
                </a:moveTo>
                <a:cubicBezTo>
                  <a:pt x="40484" y="70952"/>
                  <a:pt x="43580" y="70409"/>
                  <a:pt x="46847" y="69332"/>
                </a:cubicBezTo>
                <a:cubicBezTo>
                  <a:pt x="50104" y="68247"/>
                  <a:pt x="52943" y="66380"/>
                  <a:pt x="55362" y="63694"/>
                </a:cubicBezTo>
                <a:cubicBezTo>
                  <a:pt x="56848" y="62055"/>
                  <a:pt x="57858" y="60179"/>
                  <a:pt x="58448" y="58064"/>
                </a:cubicBezTo>
                <a:cubicBezTo>
                  <a:pt x="59020" y="55969"/>
                  <a:pt x="59296" y="53426"/>
                  <a:pt x="59296" y="50435"/>
                </a:cubicBezTo>
                <a:lnTo>
                  <a:pt x="59296" y="46739"/>
                </a:lnTo>
                <a:cubicBezTo>
                  <a:pt x="56686" y="46120"/>
                  <a:pt x="53924" y="45634"/>
                  <a:pt x="51019" y="45272"/>
                </a:cubicBezTo>
                <a:cubicBezTo>
                  <a:pt x="48123" y="44920"/>
                  <a:pt x="45313" y="44729"/>
                  <a:pt x="42570" y="44729"/>
                </a:cubicBezTo>
                <a:cubicBezTo>
                  <a:pt x="36579" y="44729"/>
                  <a:pt x="32093" y="45910"/>
                  <a:pt x="29159" y="48282"/>
                </a:cubicBezTo>
                <a:cubicBezTo>
                  <a:pt x="26216" y="50644"/>
                  <a:pt x="24730" y="54026"/>
                  <a:pt x="24730" y="58474"/>
                </a:cubicBezTo>
                <a:cubicBezTo>
                  <a:pt x="24730" y="62579"/>
                  <a:pt x="25844" y="65675"/>
                  <a:pt x="28054" y="67789"/>
                </a:cubicBezTo>
                <a:cubicBezTo>
                  <a:pt x="30264" y="69904"/>
                  <a:pt x="33426" y="70952"/>
                  <a:pt x="37522" y="70952"/>
                </a:cubicBezTo>
                <a:lnTo>
                  <a:pt x="37522" y="70952"/>
                </a:lnTo>
                <a:close/>
                <a:moveTo>
                  <a:pt x="74155" y="57541"/>
                </a:moveTo>
                <a:cubicBezTo>
                  <a:pt x="74155" y="60827"/>
                  <a:pt x="74488" y="63437"/>
                  <a:pt x="75174" y="65399"/>
                </a:cubicBezTo>
                <a:cubicBezTo>
                  <a:pt x="75869" y="67361"/>
                  <a:pt x="76841" y="69475"/>
                  <a:pt x="78098" y="71723"/>
                </a:cubicBezTo>
                <a:cubicBezTo>
                  <a:pt x="78517" y="72447"/>
                  <a:pt x="78727" y="73114"/>
                  <a:pt x="78727" y="73714"/>
                </a:cubicBezTo>
                <a:cubicBezTo>
                  <a:pt x="78727" y="74657"/>
                  <a:pt x="78146" y="75533"/>
                  <a:pt x="76993" y="76343"/>
                </a:cubicBezTo>
                <a:lnTo>
                  <a:pt x="71307" y="80058"/>
                </a:lnTo>
                <a:cubicBezTo>
                  <a:pt x="70469" y="80562"/>
                  <a:pt x="69678" y="80829"/>
                  <a:pt x="68945" y="80829"/>
                </a:cubicBezTo>
                <a:cubicBezTo>
                  <a:pt x="67983" y="80829"/>
                  <a:pt x="67097" y="80420"/>
                  <a:pt x="66259" y="79600"/>
                </a:cubicBezTo>
                <a:cubicBezTo>
                  <a:pt x="64982" y="78353"/>
                  <a:pt x="63916" y="77000"/>
                  <a:pt x="63030" y="75505"/>
                </a:cubicBezTo>
                <a:cubicBezTo>
                  <a:pt x="62115" y="74019"/>
                  <a:pt x="61201" y="72276"/>
                  <a:pt x="60258" y="70323"/>
                </a:cubicBezTo>
                <a:cubicBezTo>
                  <a:pt x="53200" y="78448"/>
                  <a:pt x="44370" y="82515"/>
                  <a:pt x="33740" y="82515"/>
                </a:cubicBezTo>
                <a:cubicBezTo>
                  <a:pt x="26158" y="82515"/>
                  <a:pt x="20158" y="80420"/>
                  <a:pt x="15729" y="76190"/>
                </a:cubicBezTo>
                <a:cubicBezTo>
                  <a:pt x="11318" y="71980"/>
                  <a:pt x="9109" y="66323"/>
                  <a:pt x="9109" y="59236"/>
                </a:cubicBezTo>
                <a:cubicBezTo>
                  <a:pt x="9109" y="51740"/>
                  <a:pt x="11842" y="45682"/>
                  <a:pt x="17329" y="41110"/>
                </a:cubicBezTo>
                <a:cubicBezTo>
                  <a:pt x="22787" y="36538"/>
                  <a:pt x="30168" y="34242"/>
                  <a:pt x="39417" y="34242"/>
                </a:cubicBezTo>
                <a:cubicBezTo>
                  <a:pt x="42475" y="34242"/>
                  <a:pt x="45656" y="34481"/>
                  <a:pt x="48971" y="34938"/>
                </a:cubicBezTo>
                <a:cubicBezTo>
                  <a:pt x="52276" y="35395"/>
                  <a:pt x="55734" y="36052"/>
                  <a:pt x="59296" y="36871"/>
                </a:cubicBezTo>
                <a:lnTo>
                  <a:pt x="59296" y="30404"/>
                </a:lnTo>
                <a:cubicBezTo>
                  <a:pt x="59296" y="23717"/>
                  <a:pt x="57896" y="19012"/>
                  <a:pt x="55048" y="16278"/>
                </a:cubicBezTo>
                <a:cubicBezTo>
                  <a:pt x="52209" y="13554"/>
                  <a:pt x="47323" y="12202"/>
                  <a:pt x="40379" y="12202"/>
                </a:cubicBezTo>
                <a:cubicBezTo>
                  <a:pt x="37207" y="12202"/>
                  <a:pt x="33969" y="12573"/>
                  <a:pt x="30654" y="13345"/>
                </a:cubicBezTo>
                <a:cubicBezTo>
                  <a:pt x="27349" y="14116"/>
                  <a:pt x="24101" y="15116"/>
                  <a:pt x="20948" y="16345"/>
                </a:cubicBezTo>
                <a:cubicBezTo>
                  <a:pt x="19472" y="16964"/>
                  <a:pt x="18415" y="17355"/>
                  <a:pt x="17795" y="17507"/>
                </a:cubicBezTo>
                <a:cubicBezTo>
                  <a:pt x="17167" y="17659"/>
                  <a:pt x="16691" y="17736"/>
                  <a:pt x="16376" y="17736"/>
                </a:cubicBezTo>
                <a:cubicBezTo>
                  <a:pt x="15119" y="17736"/>
                  <a:pt x="14471" y="16821"/>
                  <a:pt x="14471" y="14954"/>
                </a:cubicBezTo>
                <a:lnTo>
                  <a:pt x="14471" y="10649"/>
                </a:lnTo>
                <a:cubicBezTo>
                  <a:pt x="14471" y="9201"/>
                  <a:pt x="14700" y="8172"/>
                  <a:pt x="15119" y="7572"/>
                </a:cubicBezTo>
                <a:cubicBezTo>
                  <a:pt x="15538" y="6944"/>
                  <a:pt x="16376" y="6325"/>
                  <a:pt x="17643" y="5715"/>
                </a:cubicBezTo>
                <a:cubicBezTo>
                  <a:pt x="20796" y="4162"/>
                  <a:pt x="24587" y="2829"/>
                  <a:pt x="28997" y="1705"/>
                </a:cubicBezTo>
                <a:cubicBezTo>
                  <a:pt x="33426" y="572"/>
                  <a:pt x="38103" y="0"/>
                  <a:pt x="43056" y="0"/>
                </a:cubicBezTo>
                <a:cubicBezTo>
                  <a:pt x="53781" y="0"/>
                  <a:pt x="61649" y="2410"/>
                  <a:pt x="66649" y="7172"/>
                </a:cubicBezTo>
                <a:cubicBezTo>
                  <a:pt x="71640" y="11954"/>
                  <a:pt x="74155" y="19174"/>
                  <a:pt x="74155" y="28842"/>
                </a:cubicBezTo>
                <a:lnTo>
                  <a:pt x="74155" y="5754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nvGrpSpPr>
          <p:cNvPr id="912" name="Google Shape;912;p93"/>
          <p:cNvGrpSpPr/>
          <p:nvPr/>
        </p:nvGrpSpPr>
        <p:grpSpPr>
          <a:xfrm>
            <a:off x="3565922" y="1739297"/>
            <a:ext cx="285750" cy="285750"/>
            <a:chOff x="4754563" y="2319063"/>
            <a:chExt cx="381000" cy="381000"/>
          </a:xfrm>
        </p:grpSpPr>
        <p:sp>
          <p:nvSpPr>
            <p:cNvPr id="913" name="Google Shape;913;p93"/>
            <p:cNvSpPr/>
            <p:nvPr/>
          </p:nvSpPr>
          <p:spPr>
            <a:xfrm flipH="1">
              <a:off x="4754563" y="2319063"/>
              <a:ext cx="381000" cy="381000"/>
            </a:xfrm>
            <a:prstGeom prst="round1Rect">
              <a:avLst>
                <a:gd fmla="val 50000" name="adj"/>
              </a:avLst>
            </a:prstGeom>
            <a:solidFill>
              <a:srgbClr val="3F86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14" name="Google Shape;914;p93"/>
            <p:cNvSpPr/>
            <p:nvPr/>
          </p:nvSpPr>
          <p:spPr>
            <a:xfrm>
              <a:off x="4811713" y="2414310"/>
              <a:ext cx="266700" cy="180910"/>
            </a:xfrm>
            <a:custGeom>
              <a:rect b="b" l="l" r="r" t="t"/>
              <a:pathLst>
                <a:path extrusionOk="0" h="180910" w="266700">
                  <a:moveTo>
                    <a:pt x="219008" y="171405"/>
                  </a:moveTo>
                  <a:lnTo>
                    <a:pt x="52264" y="171224"/>
                  </a:lnTo>
                  <a:cubicBezTo>
                    <a:pt x="29728" y="171205"/>
                    <a:pt x="10992" y="153631"/>
                    <a:pt x="9639" y="131209"/>
                  </a:cubicBezTo>
                  <a:cubicBezTo>
                    <a:pt x="9563" y="130038"/>
                    <a:pt x="9525" y="128838"/>
                    <a:pt x="9525" y="127609"/>
                  </a:cubicBezTo>
                  <a:cubicBezTo>
                    <a:pt x="9525" y="98101"/>
                    <a:pt x="29442" y="88461"/>
                    <a:pt x="41310" y="85337"/>
                  </a:cubicBezTo>
                  <a:cubicBezTo>
                    <a:pt x="43596" y="84737"/>
                    <a:pt x="45101" y="82546"/>
                    <a:pt x="44834" y="80194"/>
                  </a:cubicBezTo>
                  <a:cubicBezTo>
                    <a:pt x="44539" y="77622"/>
                    <a:pt x="44377" y="75012"/>
                    <a:pt x="44377" y="72354"/>
                  </a:cubicBezTo>
                  <a:cubicBezTo>
                    <a:pt x="44377" y="48885"/>
                    <a:pt x="60084" y="23644"/>
                    <a:pt x="80153" y="14890"/>
                  </a:cubicBezTo>
                  <a:cubicBezTo>
                    <a:pt x="89144" y="10956"/>
                    <a:pt x="97460" y="9394"/>
                    <a:pt x="104994" y="9394"/>
                  </a:cubicBezTo>
                  <a:cubicBezTo>
                    <a:pt x="126454" y="9394"/>
                    <a:pt x="141608" y="22053"/>
                    <a:pt x="148219" y="28892"/>
                  </a:cubicBezTo>
                  <a:cubicBezTo>
                    <a:pt x="155534" y="36445"/>
                    <a:pt x="161230" y="46085"/>
                    <a:pt x="165164" y="57553"/>
                  </a:cubicBezTo>
                  <a:cubicBezTo>
                    <a:pt x="165735" y="59239"/>
                    <a:pt x="167211" y="60458"/>
                    <a:pt x="168974" y="60715"/>
                  </a:cubicBezTo>
                  <a:cubicBezTo>
                    <a:pt x="170669" y="60972"/>
                    <a:pt x="172488" y="60229"/>
                    <a:pt x="173536" y="58781"/>
                  </a:cubicBezTo>
                  <a:cubicBezTo>
                    <a:pt x="179137" y="50961"/>
                    <a:pt x="188271" y="47456"/>
                    <a:pt x="196777" y="49904"/>
                  </a:cubicBezTo>
                  <a:cubicBezTo>
                    <a:pt x="207474" y="52962"/>
                    <a:pt x="214465" y="64077"/>
                    <a:pt x="215456" y="79127"/>
                  </a:cubicBezTo>
                  <a:cubicBezTo>
                    <a:pt x="215055" y="81689"/>
                    <a:pt x="216779" y="84099"/>
                    <a:pt x="219332" y="84556"/>
                  </a:cubicBezTo>
                  <a:cubicBezTo>
                    <a:pt x="230715" y="86575"/>
                    <a:pt x="257175" y="94843"/>
                    <a:pt x="257175" y="128019"/>
                  </a:cubicBezTo>
                  <a:cubicBezTo>
                    <a:pt x="257175" y="167538"/>
                    <a:pt x="220161" y="171281"/>
                    <a:pt x="219008" y="171405"/>
                  </a:cubicBezTo>
                  <a:lnTo>
                    <a:pt x="219008" y="171405"/>
                  </a:lnTo>
                  <a:close/>
                  <a:moveTo>
                    <a:pt x="224733" y="75955"/>
                  </a:moveTo>
                  <a:cubicBezTo>
                    <a:pt x="222685" y="57791"/>
                    <a:pt x="213360" y="44732"/>
                    <a:pt x="199396" y="40751"/>
                  </a:cubicBezTo>
                  <a:cubicBezTo>
                    <a:pt x="189538" y="37931"/>
                    <a:pt x="179175" y="40436"/>
                    <a:pt x="171345" y="47151"/>
                  </a:cubicBezTo>
                  <a:cubicBezTo>
                    <a:pt x="167192" y="37493"/>
                    <a:pt x="161725" y="29149"/>
                    <a:pt x="155067" y="22272"/>
                  </a:cubicBezTo>
                  <a:cubicBezTo>
                    <a:pt x="133569" y="50"/>
                    <a:pt x="104137" y="-5979"/>
                    <a:pt x="76333" y="6156"/>
                  </a:cubicBezTo>
                  <a:cubicBezTo>
                    <a:pt x="52683" y="16481"/>
                    <a:pt x="34852" y="44942"/>
                    <a:pt x="34852" y="72354"/>
                  </a:cubicBezTo>
                  <a:cubicBezTo>
                    <a:pt x="34852" y="74012"/>
                    <a:pt x="34909" y="75660"/>
                    <a:pt x="35014" y="77288"/>
                  </a:cubicBezTo>
                  <a:cubicBezTo>
                    <a:pt x="22088" y="81660"/>
                    <a:pt x="0" y="94062"/>
                    <a:pt x="0" y="127609"/>
                  </a:cubicBezTo>
                  <a:cubicBezTo>
                    <a:pt x="0" y="129057"/>
                    <a:pt x="38" y="130457"/>
                    <a:pt x="133" y="131810"/>
                  </a:cubicBezTo>
                  <a:cubicBezTo>
                    <a:pt x="1791" y="159222"/>
                    <a:pt x="24698" y="180720"/>
                    <a:pt x="52254" y="180749"/>
                  </a:cubicBezTo>
                  <a:lnTo>
                    <a:pt x="219399" y="180911"/>
                  </a:lnTo>
                  <a:cubicBezTo>
                    <a:pt x="219875" y="180873"/>
                    <a:pt x="266700" y="176396"/>
                    <a:pt x="266700" y="128019"/>
                  </a:cubicBezTo>
                  <a:cubicBezTo>
                    <a:pt x="266700" y="90509"/>
                    <a:pt x="238154" y="79193"/>
                    <a:pt x="224733" y="75955"/>
                  </a:cubicBezTo>
                  <a:lnTo>
                    <a:pt x="224733" y="75955"/>
                  </a:lnTo>
                  <a:close/>
                  <a:moveTo>
                    <a:pt x="104775" y="142830"/>
                  </a:moveTo>
                  <a:lnTo>
                    <a:pt x="152400" y="142830"/>
                  </a:lnTo>
                  <a:lnTo>
                    <a:pt x="152400" y="104730"/>
                  </a:lnTo>
                  <a:lnTo>
                    <a:pt x="104775" y="104730"/>
                  </a:lnTo>
                  <a:lnTo>
                    <a:pt x="104775" y="142830"/>
                  </a:lnTo>
                  <a:close/>
                  <a:moveTo>
                    <a:pt x="114300" y="90442"/>
                  </a:moveTo>
                  <a:cubicBezTo>
                    <a:pt x="114300" y="82565"/>
                    <a:pt x="120710" y="76155"/>
                    <a:pt x="128588" y="76155"/>
                  </a:cubicBezTo>
                  <a:cubicBezTo>
                    <a:pt x="136465" y="76155"/>
                    <a:pt x="142875" y="82565"/>
                    <a:pt x="142875" y="90442"/>
                  </a:cubicBezTo>
                  <a:lnTo>
                    <a:pt x="142875" y="95205"/>
                  </a:lnTo>
                  <a:lnTo>
                    <a:pt x="114300" y="95205"/>
                  </a:lnTo>
                  <a:lnTo>
                    <a:pt x="114300" y="90442"/>
                  </a:lnTo>
                  <a:close/>
                  <a:moveTo>
                    <a:pt x="157163" y="95205"/>
                  </a:moveTo>
                  <a:lnTo>
                    <a:pt x="152400" y="95205"/>
                  </a:lnTo>
                  <a:lnTo>
                    <a:pt x="152400" y="90442"/>
                  </a:lnTo>
                  <a:cubicBezTo>
                    <a:pt x="152400" y="77317"/>
                    <a:pt x="141722" y="66630"/>
                    <a:pt x="128588" y="66630"/>
                  </a:cubicBezTo>
                  <a:cubicBezTo>
                    <a:pt x="115453" y="66630"/>
                    <a:pt x="104775" y="77317"/>
                    <a:pt x="104775" y="90442"/>
                  </a:cubicBezTo>
                  <a:lnTo>
                    <a:pt x="104775" y="95205"/>
                  </a:lnTo>
                  <a:lnTo>
                    <a:pt x="100013" y="95205"/>
                  </a:lnTo>
                  <a:cubicBezTo>
                    <a:pt x="97374" y="95205"/>
                    <a:pt x="95250" y="97339"/>
                    <a:pt x="95250" y="99967"/>
                  </a:cubicBezTo>
                  <a:lnTo>
                    <a:pt x="95250" y="147592"/>
                  </a:lnTo>
                  <a:cubicBezTo>
                    <a:pt x="95250" y="150221"/>
                    <a:pt x="97374" y="152355"/>
                    <a:pt x="100013" y="152355"/>
                  </a:cubicBezTo>
                  <a:lnTo>
                    <a:pt x="157163" y="152355"/>
                  </a:lnTo>
                  <a:cubicBezTo>
                    <a:pt x="159791" y="152355"/>
                    <a:pt x="161925" y="150221"/>
                    <a:pt x="161925" y="147592"/>
                  </a:cubicBezTo>
                  <a:lnTo>
                    <a:pt x="161925" y="99967"/>
                  </a:lnTo>
                  <a:cubicBezTo>
                    <a:pt x="161925" y="97339"/>
                    <a:pt x="159791" y="95205"/>
                    <a:pt x="157163" y="95205"/>
                  </a:cubicBezTo>
                  <a:lnTo>
                    <a:pt x="157163" y="9520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pic>
        <p:nvPicPr>
          <p:cNvPr id="915" name="Google Shape;915;p93"/>
          <p:cNvPicPr preferRelativeResize="0"/>
          <p:nvPr/>
        </p:nvPicPr>
        <p:blipFill rotWithShape="1">
          <a:blip r:embed="rId2">
            <a:alphaModFix/>
          </a:blip>
          <a:srcRect b="0" l="0" r="0" t="0"/>
          <a:stretch/>
        </p:blipFill>
        <p:spPr>
          <a:xfrm>
            <a:off x="6070996" y="2691522"/>
            <a:ext cx="285900" cy="285900"/>
          </a:xfrm>
          <a:prstGeom prst="roundRect">
            <a:avLst>
              <a:gd fmla="val 16667" name="adj"/>
            </a:avLst>
          </a:prstGeom>
          <a:noFill/>
          <a:ln>
            <a:noFill/>
          </a:ln>
        </p:spPr>
      </p:pic>
      <p:pic>
        <p:nvPicPr>
          <p:cNvPr id="916" name="Google Shape;916;p93"/>
          <p:cNvPicPr preferRelativeResize="0"/>
          <p:nvPr/>
        </p:nvPicPr>
        <p:blipFill rotWithShape="1">
          <a:blip r:embed="rId2">
            <a:alphaModFix/>
          </a:blip>
          <a:srcRect b="0" l="0" r="0" t="0"/>
          <a:stretch/>
        </p:blipFill>
        <p:spPr>
          <a:xfrm>
            <a:off x="6068095" y="3481608"/>
            <a:ext cx="285900" cy="285900"/>
          </a:xfrm>
          <a:prstGeom prst="roundRect">
            <a:avLst>
              <a:gd fmla="val 16667" name="adj"/>
            </a:avLst>
          </a:prstGeom>
          <a:noFill/>
          <a:ln>
            <a:noFill/>
          </a:ln>
        </p:spPr>
      </p:pic>
      <p:grpSp>
        <p:nvGrpSpPr>
          <p:cNvPr id="917" name="Google Shape;917;p93"/>
          <p:cNvGrpSpPr/>
          <p:nvPr/>
        </p:nvGrpSpPr>
        <p:grpSpPr>
          <a:xfrm>
            <a:off x="4218925" y="2804381"/>
            <a:ext cx="836775" cy="537389"/>
            <a:chOff x="5625233" y="3348677"/>
            <a:chExt cx="1115700" cy="716519"/>
          </a:xfrm>
        </p:grpSpPr>
        <p:pic>
          <p:nvPicPr>
            <p:cNvPr id="918" name="Google Shape;918;p93"/>
            <p:cNvPicPr preferRelativeResize="0"/>
            <p:nvPr/>
          </p:nvPicPr>
          <p:blipFill rotWithShape="1">
            <a:blip r:embed="rId3">
              <a:alphaModFix/>
            </a:blip>
            <a:srcRect b="0" l="0" r="0" t="0"/>
            <a:stretch/>
          </p:blipFill>
          <p:spPr>
            <a:xfrm>
              <a:off x="5951092" y="3348677"/>
              <a:ext cx="457200" cy="457200"/>
            </a:xfrm>
            <a:prstGeom prst="rect">
              <a:avLst/>
            </a:prstGeom>
            <a:noFill/>
            <a:ln>
              <a:noFill/>
            </a:ln>
          </p:spPr>
        </p:pic>
        <p:sp>
          <p:nvSpPr>
            <p:cNvPr id="919" name="Google Shape;919;p93"/>
            <p:cNvSpPr txBox="1"/>
            <p:nvPr/>
          </p:nvSpPr>
          <p:spPr>
            <a:xfrm>
              <a:off x="5625233" y="3803596"/>
              <a:ext cx="1115700" cy="261600"/>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Ubuntu"/>
                  <a:ea typeface="Ubuntu"/>
                  <a:cs typeface="Ubuntu"/>
                  <a:sym typeface="Ubuntu"/>
                </a:rPr>
                <a:t>Instance</a:t>
              </a:r>
              <a:endParaRPr sz="1100"/>
            </a:p>
          </p:txBody>
        </p:sp>
      </p:grpSp>
      <p:grpSp>
        <p:nvGrpSpPr>
          <p:cNvPr id="920" name="Google Shape;920;p93"/>
          <p:cNvGrpSpPr/>
          <p:nvPr/>
        </p:nvGrpSpPr>
        <p:grpSpPr>
          <a:xfrm>
            <a:off x="7369549" y="2804381"/>
            <a:ext cx="836775" cy="537389"/>
            <a:chOff x="5625233" y="3348677"/>
            <a:chExt cx="1115700" cy="716519"/>
          </a:xfrm>
        </p:grpSpPr>
        <p:pic>
          <p:nvPicPr>
            <p:cNvPr id="921" name="Google Shape;921;p93"/>
            <p:cNvPicPr preferRelativeResize="0"/>
            <p:nvPr/>
          </p:nvPicPr>
          <p:blipFill rotWithShape="1">
            <a:blip r:embed="rId3">
              <a:alphaModFix/>
            </a:blip>
            <a:srcRect b="0" l="0" r="0" t="0"/>
            <a:stretch/>
          </p:blipFill>
          <p:spPr>
            <a:xfrm>
              <a:off x="5951092" y="3348677"/>
              <a:ext cx="457200" cy="457200"/>
            </a:xfrm>
            <a:prstGeom prst="rect">
              <a:avLst/>
            </a:prstGeom>
            <a:noFill/>
            <a:ln>
              <a:noFill/>
            </a:ln>
          </p:spPr>
        </p:pic>
        <p:sp>
          <p:nvSpPr>
            <p:cNvPr id="922" name="Google Shape;922;p93"/>
            <p:cNvSpPr txBox="1"/>
            <p:nvPr/>
          </p:nvSpPr>
          <p:spPr>
            <a:xfrm>
              <a:off x="5625233" y="3803596"/>
              <a:ext cx="1115700" cy="261600"/>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Ubuntu"/>
                  <a:ea typeface="Ubuntu"/>
                  <a:cs typeface="Ubuntu"/>
                  <a:sym typeface="Ubuntu"/>
                </a:rPr>
                <a:t>Instance</a:t>
              </a:r>
              <a:endParaRPr sz="1100"/>
            </a:p>
          </p:txBody>
        </p:sp>
      </p:grpSp>
      <p:grpSp>
        <p:nvGrpSpPr>
          <p:cNvPr id="923" name="Google Shape;923;p93"/>
          <p:cNvGrpSpPr/>
          <p:nvPr/>
        </p:nvGrpSpPr>
        <p:grpSpPr>
          <a:xfrm>
            <a:off x="4218925" y="3595150"/>
            <a:ext cx="836775" cy="537389"/>
            <a:chOff x="5625233" y="3348677"/>
            <a:chExt cx="1115700" cy="716519"/>
          </a:xfrm>
        </p:grpSpPr>
        <p:pic>
          <p:nvPicPr>
            <p:cNvPr id="924" name="Google Shape;924;p93"/>
            <p:cNvPicPr preferRelativeResize="0"/>
            <p:nvPr/>
          </p:nvPicPr>
          <p:blipFill rotWithShape="1">
            <a:blip r:embed="rId3">
              <a:alphaModFix/>
            </a:blip>
            <a:srcRect b="0" l="0" r="0" t="0"/>
            <a:stretch/>
          </p:blipFill>
          <p:spPr>
            <a:xfrm>
              <a:off x="5951092" y="3348677"/>
              <a:ext cx="457200" cy="457200"/>
            </a:xfrm>
            <a:prstGeom prst="rect">
              <a:avLst/>
            </a:prstGeom>
            <a:noFill/>
            <a:ln>
              <a:noFill/>
            </a:ln>
          </p:spPr>
        </p:pic>
        <p:sp>
          <p:nvSpPr>
            <p:cNvPr id="925" name="Google Shape;925;p93"/>
            <p:cNvSpPr txBox="1"/>
            <p:nvPr/>
          </p:nvSpPr>
          <p:spPr>
            <a:xfrm>
              <a:off x="5625233" y="3803596"/>
              <a:ext cx="1115700" cy="261600"/>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Ubuntu"/>
                  <a:ea typeface="Ubuntu"/>
                  <a:cs typeface="Ubuntu"/>
                  <a:sym typeface="Ubuntu"/>
                </a:rPr>
                <a:t>Instance</a:t>
              </a:r>
              <a:endParaRPr sz="1100"/>
            </a:p>
          </p:txBody>
        </p:sp>
      </p:grpSp>
      <p:grpSp>
        <p:nvGrpSpPr>
          <p:cNvPr id="926" name="Google Shape;926;p93"/>
          <p:cNvGrpSpPr/>
          <p:nvPr/>
        </p:nvGrpSpPr>
        <p:grpSpPr>
          <a:xfrm>
            <a:off x="7369549" y="3595150"/>
            <a:ext cx="836775" cy="537389"/>
            <a:chOff x="5625233" y="3348677"/>
            <a:chExt cx="1115700" cy="716519"/>
          </a:xfrm>
        </p:grpSpPr>
        <p:pic>
          <p:nvPicPr>
            <p:cNvPr id="927" name="Google Shape;927;p93"/>
            <p:cNvPicPr preferRelativeResize="0"/>
            <p:nvPr/>
          </p:nvPicPr>
          <p:blipFill rotWithShape="1">
            <a:blip r:embed="rId3">
              <a:alphaModFix/>
            </a:blip>
            <a:srcRect b="0" l="0" r="0" t="0"/>
            <a:stretch/>
          </p:blipFill>
          <p:spPr>
            <a:xfrm>
              <a:off x="5951092" y="3348677"/>
              <a:ext cx="457200" cy="457200"/>
            </a:xfrm>
            <a:prstGeom prst="rect">
              <a:avLst/>
            </a:prstGeom>
            <a:noFill/>
            <a:ln>
              <a:noFill/>
            </a:ln>
          </p:spPr>
        </p:pic>
        <p:sp>
          <p:nvSpPr>
            <p:cNvPr id="928" name="Google Shape;928;p93"/>
            <p:cNvSpPr txBox="1"/>
            <p:nvPr/>
          </p:nvSpPr>
          <p:spPr>
            <a:xfrm>
              <a:off x="5625233" y="3803596"/>
              <a:ext cx="1115700" cy="261600"/>
            </a:xfrm>
            <a:prstGeom prst="rect">
              <a:avLst/>
            </a:prstGeom>
            <a:noFill/>
            <a:ln>
              <a:noFill/>
            </a:ln>
          </p:spPr>
          <p:txBody>
            <a:bodyPr anchorCtr="0" anchor="t" bIns="34275" lIns="0" spcFirstLastPara="1" rIns="0"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Ubuntu"/>
                  <a:ea typeface="Ubuntu"/>
                  <a:cs typeface="Ubuntu"/>
                  <a:sym typeface="Ubuntu"/>
                </a:rPr>
                <a:t>Instance</a:t>
              </a:r>
              <a:endParaRPr sz="1100"/>
            </a:p>
          </p:txBody>
        </p:sp>
      </p:grpSp>
      <p:grpSp>
        <p:nvGrpSpPr>
          <p:cNvPr id="929" name="Google Shape;929;p93"/>
          <p:cNvGrpSpPr/>
          <p:nvPr/>
        </p:nvGrpSpPr>
        <p:grpSpPr>
          <a:xfrm>
            <a:off x="4174226" y="2055083"/>
            <a:ext cx="926100" cy="540290"/>
            <a:chOff x="3959051" y="3922713"/>
            <a:chExt cx="1234800" cy="720387"/>
          </a:xfrm>
        </p:grpSpPr>
        <p:sp>
          <p:nvSpPr>
            <p:cNvPr id="930" name="Google Shape;930;p93"/>
            <p:cNvSpPr txBox="1"/>
            <p:nvPr/>
          </p:nvSpPr>
          <p:spPr>
            <a:xfrm>
              <a:off x="3959051" y="4381500"/>
              <a:ext cx="1234800" cy="261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Ubuntu"/>
                  <a:ea typeface="Ubuntu"/>
                  <a:cs typeface="Ubuntu"/>
                  <a:sym typeface="Ubuntu"/>
                </a:rPr>
                <a:t>NAT gateway</a:t>
              </a:r>
              <a:endParaRPr sz="1100"/>
            </a:p>
          </p:txBody>
        </p:sp>
        <p:pic>
          <p:nvPicPr>
            <p:cNvPr id="931" name="Google Shape;931;p93"/>
            <p:cNvPicPr preferRelativeResize="0"/>
            <p:nvPr/>
          </p:nvPicPr>
          <p:blipFill rotWithShape="1">
            <a:blip r:embed="rId4">
              <a:alphaModFix/>
            </a:blip>
            <a:srcRect b="0" l="0" r="0" t="0"/>
            <a:stretch/>
          </p:blipFill>
          <p:spPr>
            <a:xfrm>
              <a:off x="4355307" y="3922713"/>
              <a:ext cx="457200" cy="457200"/>
            </a:xfrm>
            <a:prstGeom prst="rect">
              <a:avLst/>
            </a:prstGeom>
            <a:noFill/>
            <a:ln>
              <a:noFill/>
            </a:ln>
          </p:spPr>
        </p:pic>
      </p:grpSp>
      <p:grpSp>
        <p:nvGrpSpPr>
          <p:cNvPr id="932" name="Google Shape;932;p93"/>
          <p:cNvGrpSpPr/>
          <p:nvPr/>
        </p:nvGrpSpPr>
        <p:grpSpPr>
          <a:xfrm>
            <a:off x="7311412" y="2055083"/>
            <a:ext cx="926100" cy="540290"/>
            <a:chOff x="3959051" y="3922713"/>
            <a:chExt cx="1234800" cy="720387"/>
          </a:xfrm>
        </p:grpSpPr>
        <p:sp>
          <p:nvSpPr>
            <p:cNvPr id="933" name="Google Shape;933;p93"/>
            <p:cNvSpPr txBox="1"/>
            <p:nvPr/>
          </p:nvSpPr>
          <p:spPr>
            <a:xfrm>
              <a:off x="3959051" y="4381500"/>
              <a:ext cx="1234800" cy="261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Ubuntu"/>
                  <a:ea typeface="Ubuntu"/>
                  <a:cs typeface="Ubuntu"/>
                  <a:sym typeface="Ubuntu"/>
                </a:rPr>
                <a:t>NAT gateway</a:t>
              </a:r>
              <a:endParaRPr sz="1100"/>
            </a:p>
          </p:txBody>
        </p:sp>
        <p:pic>
          <p:nvPicPr>
            <p:cNvPr id="934" name="Google Shape;934;p93"/>
            <p:cNvPicPr preferRelativeResize="0"/>
            <p:nvPr/>
          </p:nvPicPr>
          <p:blipFill rotWithShape="1">
            <a:blip r:embed="rId4">
              <a:alphaModFix/>
            </a:blip>
            <a:srcRect b="0" l="0" r="0" t="0"/>
            <a:stretch/>
          </p:blipFill>
          <p:spPr>
            <a:xfrm>
              <a:off x="4355307" y="3922713"/>
              <a:ext cx="457200" cy="457200"/>
            </a:xfrm>
            <a:prstGeom prst="rect">
              <a:avLst/>
            </a:prstGeom>
            <a:noFill/>
            <a:ln>
              <a:noFill/>
            </a:ln>
          </p:spPr>
        </p:pic>
      </p:grpSp>
      <p:pic>
        <p:nvPicPr>
          <p:cNvPr id="935" name="Google Shape;935;p93"/>
          <p:cNvPicPr preferRelativeResize="0"/>
          <p:nvPr/>
        </p:nvPicPr>
        <p:blipFill rotWithShape="1">
          <a:blip r:embed="rId5">
            <a:alphaModFix/>
          </a:blip>
          <a:srcRect b="0" l="0" r="0" t="0"/>
          <a:stretch/>
        </p:blipFill>
        <p:spPr>
          <a:xfrm>
            <a:off x="5922764" y="1781800"/>
            <a:ext cx="571500" cy="571500"/>
          </a:xfrm>
          <a:prstGeom prst="roundRect">
            <a:avLst>
              <a:gd fmla="val 16667" name="adj"/>
            </a:avLst>
          </a:prstGeom>
          <a:noFill/>
          <a:ln>
            <a:noFill/>
          </a:ln>
        </p:spPr>
      </p:pic>
      <p:sp>
        <p:nvSpPr>
          <p:cNvPr id="936" name="Google Shape;936;p93"/>
          <p:cNvSpPr txBox="1"/>
          <p:nvPr/>
        </p:nvSpPr>
        <p:spPr>
          <a:xfrm>
            <a:off x="5424428" y="2352704"/>
            <a:ext cx="1554300" cy="34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Ubuntu"/>
                <a:ea typeface="Ubuntu"/>
                <a:cs typeface="Ubuntu"/>
                <a:sym typeface="Ubuntu"/>
              </a:rPr>
              <a:t>Amazon EC2</a:t>
            </a:r>
            <a:br>
              <a:rPr b="0" i="0" lang="en" sz="900" u="none" cap="none" strike="noStrike">
                <a:solidFill>
                  <a:srgbClr val="000000"/>
                </a:solidFill>
                <a:latin typeface="Ubuntu"/>
                <a:ea typeface="Ubuntu"/>
                <a:cs typeface="Ubuntu"/>
                <a:sym typeface="Ubuntu"/>
              </a:rPr>
            </a:br>
            <a:r>
              <a:rPr b="0" i="0" lang="en" sz="900" u="none" cap="none" strike="noStrike">
                <a:solidFill>
                  <a:srgbClr val="000000"/>
                </a:solidFill>
                <a:latin typeface="Ubuntu"/>
                <a:ea typeface="Ubuntu"/>
                <a:cs typeface="Ubuntu"/>
                <a:sym typeface="Ubuntu"/>
              </a:rPr>
              <a:t>Auto Scaling</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chitecture_AWS_02">
  <p:cSld name="Architecture_AWS_02">
    <p:spTree>
      <p:nvGrpSpPr>
        <p:cNvPr id="937" name="Shape 937"/>
        <p:cNvGrpSpPr/>
        <p:nvPr/>
      </p:nvGrpSpPr>
      <p:grpSpPr>
        <a:xfrm>
          <a:off x="0" y="0"/>
          <a:ext cx="0" cy="0"/>
          <a:chOff x="0" y="0"/>
          <a:chExt cx="0" cy="0"/>
        </a:xfrm>
      </p:grpSpPr>
      <p:sp>
        <p:nvSpPr>
          <p:cNvPr id="938" name="Google Shape;938;p94"/>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939" name="Google Shape;939;p94"/>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40" name="Google Shape;940;p94"/>
          <p:cNvSpPr/>
          <p:nvPr/>
        </p:nvSpPr>
        <p:spPr>
          <a:xfrm>
            <a:off x="3831432" y="3447799"/>
            <a:ext cx="2144400" cy="754500"/>
          </a:xfrm>
          <a:prstGeom prst="roundRect">
            <a:avLst>
              <a:gd fmla="val 6700" name="adj"/>
            </a:avLst>
          </a:prstGeom>
          <a:solidFill>
            <a:srgbClr val="F2F2F2"/>
          </a:solidFill>
          <a:ln cap="flat" cmpd="sng" w="12700">
            <a:solidFill>
              <a:srgbClr val="3966F1"/>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Ubuntu"/>
                <a:ea typeface="Ubuntu"/>
                <a:cs typeface="Ubuntu"/>
                <a:sym typeface="Ubuntu"/>
              </a:rPr>
              <a:t>RDS Database</a:t>
            </a:r>
            <a:endParaRPr sz="1100"/>
          </a:p>
        </p:txBody>
      </p:sp>
      <p:sp>
        <p:nvSpPr>
          <p:cNvPr id="941" name="Google Shape;941;p94"/>
          <p:cNvSpPr/>
          <p:nvPr/>
        </p:nvSpPr>
        <p:spPr>
          <a:xfrm>
            <a:off x="1332310" y="3447799"/>
            <a:ext cx="2144400" cy="754500"/>
          </a:xfrm>
          <a:prstGeom prst="roundRect">
            <a:avLst>
              <a:gd fmla="val 6700" name="adj"/>
            </a:avLst>
          </a:prstGeom>
          <a:solidFill>
            <a:srgbClr val="F2F2F2"/>
          </a:solidFill>
          <a:ln cap="flat" cmpd="sng" w="12700">
            <a:solidFill>
              <a:srgbClr val="50962E"/>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Ubuntu"/>
                <a:ea typeface="Ubuntu"/>
                <a:cs typeface="Ubuntu"/>
                <a:sym typeface="Ubuntu"/>
              </a:rPr>
              <a:t>S3 Buckets</a:t>
            </a:r>
            <a:endParaRPr sz="1100"/>
          </a:p>
        </p:txBody>
      </p:sp>
      <p:sp>
        <p:nvSpPr>
          <p:cNvPr id="942" name="Google Shape;942;p94"/>
          <p:cNvSpPr/>
          <p:nvPr/>
        </p:nvSpPr>
        <p:spPr>
          <a:xfrm>
            <a:off x="1914525" y="2502338"/>
            <a:ext cx="4061100" cy="754500"/>
          </a:xfrm>
          <a:prstGeom prst="roundRect">
            <a:avLst>
              <a:gd fmla="val 6700" name="adj"/>
            </a:avLst>
          </a:prstGeom>
          <a:solidFill>
            <a:srgbClr val="F2F2F2"/>
          </a:solidFill>
          <a:ln cap="flat" cmpd="sng" w="12700">
            <a:solidFill>
              <a:srgbClr val="E66A46"/>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Ubuntu"/>
                <a:ea typeface="Ubuntu"/>
                <a:cs typeface="Ubuntu"/>
                <a:sym typeface="Ubuntu"/>
              </a:rPr>
              <a:t>EC2 Instances</a:t>
            </a:r>
            <a:endParaRPr sz="1100"/>
          </a:p>
        </p:txBody>
      </p:sp>
      <p:sp>
        <p:nvSpPr>
          <p:cNvPr id="943" name="Google Shape;943;p94"/>
          <p:cNvSpPr/>
          <p:nvPr/>
        </p:nvSpPr>
        <p:spPr>
          <a:xfrm>
            <a:off x="1332310" y="1556876"/>
            <a:ext cx="4643400" cy="754500"/>
          </a:xfrm>
          <a:prstGeom prst="roundRect">
            <a:avLst>
              <a:gd fmla="val 6700" name="adj"/>
            </a:avLst>
          </a:prstGeom>
          <a:solidFill>
            <a:srgbClr val="F2F2F2"/>
          </a:solidFill>
          <a:ln cap="flat" cmpd="sng" w="12700">
            <a:solidFill>
              <a:schemeClr val="accent6"/>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Ubuntu"/>
                <a:ea typeface="Ubuntu"/>
                <a:cs typeface="Ubuntu"/>
                <a:sym typeface="Ubuntu"/>
              </a:rPr>
              <a:t>CloudFront CDN</a:t>
            </a:r>
            <a:endParaRPr sz="1100"/>
          </a:p>
        </p:txBody>
      </p:sp>
      <p:sp>
        <p:nvSpPr>
          <p:cNvPr id="944" name="Google Shape;944;p94"/>
          <p:cNvSpPr/>
          <p:nvPr/>
        </p:nvSpPr>
        <p:spPr>
          <a:xfrm>
            <a:off x="819151" y="1082278"/>
            <a:ext cx="5353200" cy="3244500"/>
          </a:xfrm>
          <a:prstGeom prst="roundRect">
            <a:avLst>
              <a:gd fmla="val 1725" name="adj"/>
            </a:avLst>
          </a:prstGeom>
          <a:noFill/>
          <a:ln cap="flat" cmpd="sng" w="12700">
            <a:solidFill>
              <a:schemeClr val="dk1"/>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Ubuntu"/>
                <a:ea typeface="Ubuntu"/>
                <a:cs typeface="Ubuntu"/>
                <a:sym typeface="Ubuntu"/>
              </a:rPr>
              <a:t>AWS Cloud</a:t>
            </a:r>
            <a:endParaRPr sz="1100"/>
          </a:p>
        </p:txBody>
      </p:sp>
      <p:sp>
        <p:nvSpPr>
          <p:cNvPr id="945" name="Google Shape;945;p94"/>
          <p:cNvSpPr/>
          <p:nvPr/>
        </p:nvSpPr>
        <p:spPr>
          <a:xfrm flipH="1">
            <a:off x="819300" y="1085290"/>
            <a:ext cx="285600" cy="285900"/>
          </a:xfrm>
          <a:prstGeom prst="round1Rect">
            <a:avLst>
              <a:gd fmla="val 18946" name="adj"/>
            </a:avLst>
          </a:prstGeom>
          <a:solidFill>
            <a:srgbClr val="242F3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46" name="Google Shape;946;p94"/>
          <p:cNvSpPr/>
          <p:nvPr/>
        </p:nvSpPr>
        <p:spPr>
          <a:xfrm>
            <a:off x="862012" y="1166047"/>
            <a:ext cx="200027" cy="124237"/>
          </a:xfrm>
          <a:custGeom>
            <a:rect b="b" l="l" r="r" t="t"/>
            <a:pathLst>
              <a:path extrusionOk="0" h="165649" w="266703">
                <a:moveTo>
                  <a:pt x="254301" y="113357"/>
                </a:moveTo>
                <a:cubicBezTo>
                  <a:pt x="257740" y="117824"/>
                  <a:pt x="250491" y="136208"/>
                  <a:pt x="247243" y="144437"/>
                </a:cubicBezTo>
                <a:cubicBezTo>
                  <a:pt x="246253" y="146933"/>
                  <a:pt x="248367" y="147914"/>
                  <a:pt x="250577" y="146037"/>
                </a:cubicBezTo>
                <a:cubicBezTo>
                  <a:pt x="264988" y="133807"/>
                  <a:pt x="268722" y="108175"/>
                  <a:pt x="265760" y="104480"/>
                </a:cubicBezTo>
                <a:cubicBezTo>
                  <a:pt x="262836" y="100803"/>
                  <a:pt x="237652" y="97650"/>
                  <a:pt x="222297" y="108595"/>
                </a:cubicBezTo>
                <a:cubicBezTo>
                  <a:pt x="219926" y="110280"/>
                  <a:pt x="220335" y="112605"/>
                  <a:pt x="222954" y="112300"/>
                </a:cubicBezTo>
                <a:cubicBezTo>
                  <a:pt x="231603" y="111233"/>
                  <a:pt x="250872" y="108899"/>
                  <a:pt x="254301" y="113357"/>
                </a:cubicBezTo>
                <a:lnTo>
                  <a:pt x="254301" y="113357"/>
                </a:lnTo>
                <a:close/>
                <a:moveTo>
                  <a:pt x="246281" y="132493"/>
                </a:moveTo>
                <a:cubicBezTo>
                  <a:pt x="251215" y="128892"/>
                  <a:pt x="246986" y="123530"/>
                  <a:pt x="241957" y="125635"/>
                </a:cubicBezTo>
                <a:cubicBezTo>
                  <a:pt x="208496" y="139579"/>
                  <a:pt x="172167" y="146333"/>
                  <a:pt x="139087" y="146333"/>
                </a:cubicBezTo>
                <a:cubicBezTo>
                  <a:pt x="90100" y="146333"/>
                  <a:pt x="42627" y="133102"/>
                  <a:pt x="4251" y="111138"/>
                </a:cubicBezTo>
                <a:cubicBezTo>
                  <a:pt x="898" y="109214"/>
                  <a:pt x="-1588" y="112614"/>
                  <a:pt x="1212" y="115081"/>
                </a:cubicBezTo>
                <a:cubicBezTo>
                  <a:pt x="36769" y="146666"/>
                  <a:pt x="83785" y="165649"/>
                  <a:pt x="135963" y="165649"/>
                </a:cubicBezTo>
                <a:cubicBezTo>
                  <a:pt x="173205" y="165649"/>
                  <a:pt x="216458" y="154143"/>
                  <a:pt x="246281" y="132493"/>
                </a:cubicBezTo>
                <a:lnTo>
                  <a:pt x="246281" y="132493"/>
                </a:lnTo>
                <a:close/>
                <a:moveTo>
                  <a:pt x="225860" y="82820"/>
                </a:moveTo>
                <a:cubicBezTo>
                  <a:pt x="221116" y="82820"/>
                  <a:pt x="216477" y="82315"/>
                  <a:pt x="211963" y="81286"/>
                </a:cubicBezTo>
                <a:cubicBezTo>
                  <a:pt x="207429" y="80248"/>
                  <a:pt x="203962" y="79077"/>
                  <a:pt x="201552" y="77734"/>
                </a:cubicBezTo>
                <a:cubicBezTo>
                  <a:pt x="200075" y="76933"/>
                  <a:pt x="199151" y="76095"/>
                  <a:pt x="198780" y="75276"/>
                </a:cubicBezTo>
                <a:cubicBezTo>
                  <a:pt x="198418" y="74438"/>
                  <a:pt x="198228" y="73619"/>
                  <a:pt x="198228" y="72800"/>
                </a:cubicBezTo>
                <a:lnTo>
                  <a:pt x="198228" y="68332"/>
                </a:lnTo>
                <a:cubicBezTo>
                  <a:pt x="198228" y="66484"/>
                  <a:pt x="198923" y="65542"/>
                  <a:pt x="200285" y="65542"/>
                </a:cubicBezTo>
                <a:cubicBezTo>
                  <a:pt x="200809" y="65542"/>
                  <a:pt x="201361" y="65665"/>
                  <a:pt x="201933" y="65856"/>
                </a:cubicBezTo>
                <a:cubicBezTo>
                  <a:pt x="202514" y="66075"/>
                  <a:pt x="203276" y="66380"/>
                  <a:pt x="204228" y="66789"/>
                </a:cubicBezTo>
                <a:cubicBezTo>
                  <a:pt x="207276" y="68132"/>
                  <a:pt x="210581" y="69152"/>
                  <a:pt x="214172" y="69875"/>
                </a:cubicBezTo>
                <a:cubicBezTo>
                  <a:pt x="217754" y="70590"/>
                  <a:pt x="221326" y="70952"/>
                  <a:pt x="224898" y="70952"/>
                </a:cubicBezTo>
                <a:cubicBezTo>
                  <a:pt x="230584" y="70952"/>
                  <a:pt x="234975" y="69980"/>
                  <a:pt x="238080" y="68018"/>
                </a:cubicBezTo>
                <a:cubicBezTo>
                  <a:pt x="241195" y="66075"/>
                  <a:pt x="242738" y="63303"/>
                  <a:pt x="242738" y="59703"/>
                </a:cubicBezTo>
                <a:cubicBezTo>
                  <a:pt x="242738" y="57226"/>
                  <a:pt x="241928" y="55178"/>
                  <a:pt x="240290" y="53521"/>
                </a:cubicBezTo>
                <a:cubicBezTo>
                  <a:pt x="238661" y="51864"/>
                  <a:pt x="235632" y="50349"/>
                  <a:pt x="231222" y="48901"/>
                </a:cubicBezTo>
                <a:lnTo>
                  <a:pt x="218125" y="44891"/>
                </a:lnTo>
                <a:cubicBezTo>
                  <a:pt x="211486" y="42834"/>
                  <a:pt x="206676" y="39853"/>
                  <a:pt x="203676" y="35957"/>
                </a:cubicBezTo>
                <a:cubicBezTo>
                  <a:pt x="200675" y="32033"/>
                  <a:pt x="199180" y="27775"/>
                  <a:pt x="199180" y="23127"/>
                </a:cubicBezTo>
                <a:cubicBezTo>
                  <a:pt x="199180" y="19441"/>
                  <a:pt x="199990" y="16183"/>
                  <a:pt x="201638" y="13345"/>
                </a:cubicBezTo>
                <a:cubicBezTo>
                  <a:pt x="203257" y="10516"/>
                  <a:pt x="205400" y="8106"/>
                  <a:pt x="208076" y="6096"/>
                </a:cubicBezTo>
                <a:cubicBezTo>
                  <a:pt x="210791" y="4096"/>
                  <a:pt x="213925" y="2591"/>
                  <a:pt x="217497" y="1543"/>
                </a:cubicBezTo>
                <a:cubicBezTo>
                  <a:pt x="221059" y="524"/>
                  <a:pt x="224850" y="0"/>
                  <a:pt x="228850" y="0"/>
                </a:cubicBezTo>
                <a:cubicBezTo>
                  <a:pt x="230851" y="0"/>
                  <a:pt x="232880" y="133"/>
                  <a:pt x="234946" y="391"/>
                </a:cubicBezTo>
                <a:cubicBezTo>
                  <a:pt x="236994" y="638"/>
                  <a:pt x="238937" y="981"/>
                  <a:pt x="240776" y="1391"/>
                </a:cubicBezTo>
                <a:cubicBezTo>
                  <a:pt x="242614" y="1819"/>
                  <a:pt x="244329" y="2276"/>
                  <a:pt x="245900" y="2781"/>
                </a:cubicBezTo>
                <a:cubicBezTo>
                  <a:pt x="247481" y="3305"/>
                  <a:pt x="248739" y="3820"/>
                  <a:pt x="249701" y="4324"/>
                </a:cubicBezTo>
                <a:cubicBezTo>
                  <a:pt x="250948" y="5039"/>
                  <a:pt x="251834" y="5763"/>
                  <a:pt x="252377" y="6487"/>
                </a:cubicBezTo>
                <a:cubicBezTo>
                  <a:pt x="252901" y="7201"/>
                  <a:pt x="253168" y="8172"/>
                  <a:pt x="253168" y="9420"/>
                </a:cubicBezTo>
                <a:lnTo>
                  <a:pt x="253168" y="13573"/>
                </a:lnTo>
                <a:cubicBezTo>
                  <a:pt x="253168" y="15430"/>
                  <a:pt x="252482" y="16345"/>
                  <a:pt x="251101" y="16345"/>
                </a:cubicBezTo>
                <a:cubicBezTo>
                  <a:pt x="250367" y="16345"/>
                  <a:pt x="249224" y="16002"/>
                  <a:pt x="247634" y="15278"/>
                </a:cubicBezTo>
                <a:cubicBezTo>
                  <a:pt x="242490" y="13002"/>
                  <a:pt x="236680" y="11887"/>
                  <a:pt x="230289" y="11887"/>
                </a:cubicBezTo>
                <a:cubicBezTo>
                  <a:pt x="225126" y="11887"/>
                  <a:pt x="221116" y="12706"/>
                  <a:pt x="218278" y="14345"/>
                </a:cubicBezTo>
                <a:cubicBezTo>
                  <a:pt x="215430" y="16002"/>
                  <a:pt x="214010" y="18621"/>
                  <a:pt x="214010" y="22222"/>
                </a:cubicBezTo>
                <a:cubicBezTo>
                  <a:pt x="214010" y="24679"/>
                  <a:pt x="214906" y="26765"/>
                  <a:pt x="216706" y="28461"/>
                </a:cubicBezTo>
                <a:cubicBezTo>
                  <a:pt x="218497" y="30156"/>
                  <a:pt x="221802" y="31775"/>
                  <a:pt x="226650" y="33328"/>
                </a:cubicBezTo>
                <a:lnTo>
                  <a:pt x="239433" y="37348"/>
                </a:lnTo>
                <a:cubicBezTo>
                  <a:pt x="245957" y="39386"/>
                  <a:pt x="250615" y="42224"/>
                  <a:pt x="253396" y="45806"/>
                </a:cubicBezTo>
                <a:cubicBezTo>
                  <a:pt x="256197" y="49416"/>
                  <a:pt x="257597" y="53521"/>
                  <a:pt x="257597" y="58141"/>
                </a:cubicBezTo>
                <a:cubicBezTo>
                  <a:pt x="257597" y="61960"/>
                  <a:pt x="256806" y="65380"/>
                  <a:pt x="255216" y="68409"/>
                </a:cubicBezTo>
                <a:cubicBezTo>
                  <a:pt x="253634" y="71447"/>
                  <a:pt x="251453" y="74028"/>
                  <a:pt x="248653" y="76190"/>
                </a:cubicBezTo>
                <a:cubicBezTo>
                  <a:pt x="245872" y="78353"/>
                  <a:pt x="242538" y="79991"/>
                  <a:pt x="238642" y="81124"/>
                </a:cubicBezTo>
                <a:cubicBezTo>
                  <a:pt x="234737" y="82267"/>
                  <a:pt x="230479" y="82820"/>
                  <a:pt x="225860" y="82820"/>
                </a:cubicBezTo>
                <a:lnTo>
                  <a:pt x="225860" y="82820"/>
                </a:lnTo>
                <a:close/>
                <a:moveTo>
                  <a:pt x="109988" y="80496"/>
                </a:moveTo>
                <a:cubicBezTo>
                  <a:pt x="108407" y="80496"/>
                  <a:pt x="107254" y="80239"/>
                  <a:pt x="106511" y="79667"/>
                </a:cubicBezTo>
                <a:cubicBezTo>
                  <a:pt x="105768" y="79086"/>
                  <a:pt x="105140" y="77943"/>
                  <a:pt x="104616" y="76190"/>
                </a:cubicBezTo>
                <a:lnTo>
                  <a:pt x="83451" y="8020"/>
                </a:lnTo>
                <a:cubicBezTo>
                  <a:pt x="82946" y="6267"/>
                  <a:pt x="82670" y="5096"/>
                  <a:pt x="82670" y="4486"/>
                </a:cubicBezTo>
                <a:cubicBezTo>
                  <a:pt x="82670" y="3048"/>
                  <a:pt x="83413" y="2324"/>
                  <a:pt x="84890" y="2324"/>
                </a:cubicBezTo>
                <a:lnTo>
                  <a:pt x="93719" y="2324"/>
                </a:lnTo>
                <a:cubicBezTo>
                  <a:pt x="95405" y="2324"/>
                  <a:pt x="96586" y="2610"/>
                  <a:pt x="97282" y="3181"/>
                </a:cubicBezTo>
                <a:cubicBezTo>
                  <a:pt x="97958" y="3734"/>
                  <a:pt x="98558" y="4877"/>
                  <a:pt x="99082" y="6648"/>
                </a:cubicBezTo>
                <a:lnTo>
                  <a:pt x="114236" y="64941"/>
                </a:lnTo>
                <a:lnTo>
                  <a:pt x="128305" y="6648"/>
                </a:lnTo>
                <a:cubicBezTo>
                  <a:pt x="128724" y="4877"/>
                  <a:pt x="129295" y="3734"/>
                  <a:pt x="130029" y="3181"/>
                </a:cubicBezTo>
                <a:cubicBezTo>
                  <a:pt x="130762" y="2610"/>
                  <a:pt x="131972" y="2324"/>
                  <a:pt x="133648" y="2324"/>
                </a:cubicBezTo>
                <a:lnTo>
                  <a:pt x="140935" y="2324"/>
                </a:lnTo>
                <a:cubicBezTo>
                  <a:pt x="142602" y="2324"/>
                  <a:pt x="143811" y="2610"/>
                  <a:pt x="144554" y="3181"/>
                </a:cubicBezTo>
                <a:cubicBezTo>
                  <a:pt x="145288" y="3734"/>
                  <a:pt x="145869" y="4877"/>
                  <a:pt x="146288" y="6648"/>
                </a:cubicBezTo>
                <a:lnTo>
                  <a:pt x="160509" y="65713"/>
                </a:lnTo>
                <a:lnTo>
                  <a:pt x="176130" y="6648"/>
                </a:lnTo>
                <a:cubicBezTo>
                  <a:pt x="176653" y="4877"/>
                  <a:pt x="177254" y="3734"/>
                  <a:pt x="177939" y="3181"/>
                </a:cubicBezTo>
                <a:cubicBezTo>
                  <a:pt x="178635" y="2610"/>
                  <a:pt x="179806" y="2324"/>
                  <a:pt x="181492" y="2324"/>
                </a:cubicBezTo>
                <a:lnTo>
                  <a:pt x="189855" y="2324"/>
                </a:lnTo>
                <a:cubicBezTo>
                  <a:pt x="191341" y="2324"/>
                  <a:pt x="192074" y="3048"/>
                  <a:pt x="192074" y="4486"/>
                </a:cubicBezTo>
                <a:cubicBezTo>
                  <a:pt x="192074" y="4877"/>
                  <a:pt x="192008" y="5353"/>
                  <a:pt x="191922" y="5858"/>
                </a:cubicBezTo>
                <a:cubicBezTo>
                  <a:pt x="191798" y="6391"/>
                  <a:pt x="191608" y="7106"/>
                  <a:pt x="191274" y="8020"/>
                </a:cubicBezTo>
                <a:lnTo>
                  <a:pt x="169500" y="76190"/>
                </a:lnTo>
                <a:cubicBezTo>
                  <a:pt x="168976" y="77943"/>
                  <a:pt x="168338" y="79086"/>
                  <a:pt x="167595" y="79667"/>
                </a:cubicBezTo>
                <a:cubicBezTo>
                  <a:pt x="166862" y="80239"/>
                  <a:pt x="165700" y="80496"/>
                  <a:pt x="164128" y="80496"/>
                </a:cubicBezTo>
                <a:lnTo>
                  <a:pt x="156384" y="80496"/>
                </a:lnTo>
                <a:cubicBezTo>
                  <a:pt x="154708" y="80496"/>
                  <a:pt x="153498" y="80210"/>
                  <a:pt x="152765" y="79600"/>
                </a:cubicBezTo>
                <a:cubicBezTo>
                  <a:pt x="152031" y="78981"/>
                  <a:pt x="151450" y="77781"/>
                  <a:pt x="151031" y="76048"/>
                </a:cubicBezTo>
                <a:lnTo>
                  <a:pt x="136972" y="19279"/>
                </a:lnTo>
                <a:lnTo>
                  <a:pt x="123094" y="76048"/>
                </a:lnTo>
                <a:cubicBezTo>
                  <a:pt x="122675" y="77781"/>
                  <a:pt x="122085" y="78981"/>
                  <a:pt x="121351" y="79600"/>
                </a:cubicBezTo>
                <a:cubicBezTo>
                  <a:pt x="120608" y="80210"/>
                  <a:pt x="119408" y="80496"/>
                  <a:pt x="117722" y="80496"/>
                </a:cubicBezTo>
                <a:lnTo>
                  <a:pt x="109988" y="80496"/>
                </a:lnTo>
                <a:close/>
                <a:moveTo>
                  <a:pt x="37522" y="70952"/>
                </a:moveTo>
                <a:cubicBezTo>
                  <a:pt x="40484" y="70952"/>
                  <a:pt x="43580" y="70409"/>
                  <a:pt x="46847" y="69332"/>
                </a:cubicBezTo>
                <a:cubicBezTo>
                  <a:pt x="50104" y="68247"/>
                  <a:pt x="52943" y="66380"/>
                  <a:pt x="55362" y="63694"/>
                </a:cubicBezTo>
                <a:cubicBezTo>
                  <a:pt x="56848" y="62055"/>
                  <a:pt x="57858" y="60179"/>
                  <a:pt x="58448" y="58064"/>
                </a:cubicBezTo>
                <a:cubicBezTo>
                  <a:pt x="59020" y="55969"/>
                  <a:pt x="59296" y="53426"/>
                  <a:pt x="59296" y="50435"/>
                </a:cubicBezTo>
                <a:lnTo>
                  <a:pt x="59296" y="46739"/>
                </a:lnTo>
                <a:cubicBezTo>
                  <a:pt x="56686" y="46120"/>
                  <a:pt x="53924" y="45634"/>
                  <a:pt x="51019" y="45272"/>
                </a:cubicBezTo>
                <a:cubicBezTo>
                  <a:pt x="48123" y="44920"/>
                  <a:pt x="45313" y="44729"/>
                  <a:pt x="42570" y="44729"/>
                </a:cubicBezTo>
                <a:cubicBezTo>
                  <a:pt x="36579" y="44729"/>
                  <a:pt x="32093" y="45910"/>
                  <a:pt x="29159" y="48282"/>
                </a:cubicBezTo>
                <a:cubicBezTo>
                  <a:pt x="26216" y="50644"/>
                  <a:pt x="24730" y="54026"/>
                  <a:pt x="24730" y="58474"/>
                </a:cubicBezTo>
                <a:cubicBezTo>
                  <a:pt x="24730" y="62579"/>
                  <a:pt x="25844" y="65675"/>
                  <a:pt x="28054" y="67789"/>
                </a:cubicBezTo>
                <a:cubicBezTo>
                  <a:pt x="30264" y="69904"/>
                  <a:pt x="33426" y="70952"/>
                  <a:pt x="37522" y="70952"/>
                </a:cubicBezTo>
                <a:lnTo>
                  <a:pt x="37522" y="70952"/>
                </a:lnTo>
                <a:close/>
                <a:moveTo>
                  <a:pt x="74155" y="57541"/>
                </a:moveTo>
                <a:cubicBezTo>
                  <a:pt x="74155" y="60827"/>
                  <a:pt x="74488" y="63437"/>
                  <a:pt x="75174" y="65399"/>
                </a:cubicBezTo>
                <a:cubicBezTo>
                  <a:pt x="75869" y="67361"/>
                  <a:pt x="76841" y="69475"/>
                  <a:pt x="78098" y="71723"/>
                </a:cubicBezTo>
                <a:cubicBezTo>
                  <a:pt x="78517" y="72447"/>
                  <a:pt x="78727" y="73114"/>
                  <a:pt x="78727" y="73714"/>
                </a:cubicBezTo>
                <a:cubicBezTo>
                  <a:pt x="78727" y="74657"/>
                  <a:pt x="78146" y="75533"/>
                  <a:pt x="76993" y="76343"/>
                </a:cubicBezTo>
                <a:lnTo>
                  <a:pt x="71307" y="80058"/>
                </a:lnTo>
                <a:cubicBezTo>
                  <a:pt x="70469" y="80562"/>
                  <a:pt x="69678" y="80829"/>
                  <a:pt x="68945" y="80829"/>
                </a:cubicBezTo>
                <a:cubicBezTo>
                  <a:pt x="67983" y="80829"/>
                  <a:pt x="67097" y="80420"/>
                  <a:pt x="66259" y="79600"/>
                </a:cubicBezTo>
                <a:cubicBezTo>
                  <a:pt x="64982" y="78353"/>
                  <a:pt x="63916" y="77000"/>
                  <a:pt x="63030" y="75505"/>
                </a:cubicBezTo>
                <a:cubicBezTo>
                  <a:pt x="62115" y="74019"/>
                  <a:pt x="61201" y="72276"/>
                  <a:pt x="60258" y="70323"/>
                </a:cubicBezTo>
                <a:cubicBezTo>
                  <a:pt x="53200" y="78448"/>
                  <a:pt x="44370" y="82515"/>
                  <a:pt x="33740" y="82515"/>
                </a:cubicBezTo>
                <a:cubicBezTo>
                  <a:pt x="26158" y="82515"/>
                  <a:pt x="20158" y="80420"/>
                  <a:pt x="15729" y="76190"/>
                </a:cubicBezTo>
                <a:cubicBezTo>
                  <a:pt x="11318" y="71980"/>
                  <a:pt x="9109" y="66323"/>
                  <a:pt x="9109" y="59236"/>
                </a:cubicBezTo>
                <a:cubicBezTo>
                  <a:pt x="9109" y="51740"/>
                  <a:pt x="11842" y="45682"/>
                  <a:pt x="17329" y="41110"/>
                </a:cubicBezTo>
                <a:cubicBezTo>
                  <a:pt x="22787" y="36538"/>
                  <a:pt x="30168" y="34242"/>
                  <a:pt x="39417" y="34242"/>
                </a:cubicBezTo>
                <a:cubicBezTo>
                  <a:pt x="42475" y="34242"/>
                  <a:pt x="45656" y="34481"/>
                  <a:pt x="48971" y="34938"/>
                </a:cubicBezTo>
                <a:cubicBezTo>
                  <a:pt x="52276" y="35395"/>
                  <a:pt x="55734" y="36052"/>
                  <a:pt x="59296" y="36871"/>
                </a:cubicBezTo>
                <a:lnTo>
                  <a:pt x="59296" y="30404"/>
                </a:lnTo>
                <a:cubicBezTo>
                  <a:pt x="59296" y="23717"/>
                  <a:pt x="57896" y="19012"/>
                  <a:pt x="55048" y="16278"/>
                </a:cubicBezTo>
                <a:cubicBezTo>
                  <a:pt x="52209" y="13554"/>
                  <a:pt x="47323" y="12202"/>
                  <a:pt x="40379" y="12202"/>
                </a:cubicBezTo>
                <a:cubicBezTo>
                  <a:pt x="37207" y="12202"/>
                  <a:pt x="33969" y="12573"/>
                  <a:pt x="30654" y="13345"/>
                </a:cubicBezTo>
                <a:cubicBezTo>
                  <a:pt x="27349" y="14116"/>
                  <a:pt x="24101" y="15116"/>
                  <a:pt x="20948" y="16345"/>
                </a:cubicBezTo>
                <a:cubicBezTo>
                  <a:pt x="19472" y="16964"/>
                  <a:pt x="18415" y="17355"/>
                  <a:pt x="17795" y="17507"/>
                </a:cubicBezTo>
                <a:cubicBezTo>
                  <a:pt x="17167" y="17659"/>
                  <a:pt x="16691" y="17736"/>
                  <a:pt x="16376" y="17736"/>
                </a:cubicBezTo>
                <a:cubicBezTo>
                  <a:pt x="15119" y="17736"/>
                  <a:pt x="14471" y="16821"/>
                  <a:pt x="14471" y="14954"/>
                </a:cubicBezTo>
                <a:lnTo>
                  <a:pt x="14471" y="10649"/>
                </a:lnTo>
                <a:cubicBezTo>
                  <a:pt x="14471" y="9201"/>
                  <a:pt x="14700" y="8172"/>
                  <a:pt x="15119" y="7572"/>
                </a:cubicBezTo>
                <a:cubicBezTo>
                  <a:pt x="15538" y="6944"/>
                  <a:pt x="16376" y="6325"/>
                  <a:pt x="17643" y="5715"/>
                </a:cubicBezTo>
                <a:cubicBezTo>
                  <a:pt x="20796" y="4162"/>
                  <a:pt x="24587" y="2829"/>
                  <a:pt x="28997" y="1705"/>
                </a:cubicBezTo>
                <a:cubicBezTo>
                  <a:pt x="33426" y="572"/>
                  <a:pt x="38103" y="0"/>
                  <a:pt x="43056" y="0"/>
                </a:cubicBezTo>
                <a:cubicBezTo>
                  <a:pt x="53781" y="0"/>
                  <a:pt x="61649" y="2410"/>
                  <a:pt x="66649" y="7172"/>
                </a:cubicBezTo>
                <a:cubicBezTo>
                  <a:pt x="71640" y="11954"/>
                  <a:pt x="74155" y="19174"/>
                  <a:pt x="74155" y="28842"/>
                </a:cubicBezTo>
                <a:lnTo>
                  <a:pt x="74155" y="5754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47" name="Google Shape;947;p94"/>
          <p:cNvSpPr/>
          <p:nvPr/>
        </p:nvSpPr>
        <p:spPr>
          <a:xfrm>
            <a:off x="6488906" y="2004445"/>
            <a:ext cx="1836000" cy="843000"/>
          </a:xfrm>
          <a:prstGeom prst="roundRect">
            <a:avLst>
              <a:gd fmla="val 4536" name="adj"/>
            </a:avLst>
          </a:prstGeom>
          <a:solidFill>
            <a:srgbClr val="F2F2F2"/>
          </a:solidFill>
          <a:ln cap="flat" cmpd="sng" w="12700">
            <a:solidFill>
              <a:srgbClr val="E3B098"/>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Ubuntu"/>
                <a:ea typeface="Ubuntu"/>
                <a:cs typeface="Ubuntu"/>
                <a:sym typeface="Ubuntu"/>
              </a:rPr>
              <a:t>User</a:t>
            </a:r>
            <a:endParaRPr sz="1100"/>
          </a:p>
        </p:txBody>
      </p:sp>
      <p:cxnSp>
        <p:nvCxnSpPr>
          <p:cNvPr id="948" name="Google Shape;948;p94"/>
          <p:cNvCxnSpPr>
            <a:stCxn id="949" idx="2"/>
            <a:endCxn id="950" idx="1"/>
          </p:cNvCxnSpPr>
          <p:nvPr/>
        </p:nvCxnSpPr>
        <p:spPr>
          <a:xfrm flipH="1" rot="-5400000">
            <a:off x="3855033" y="2935574"/>
            <a:ext cx="711900" cy="1231500"/>
          </a:xfrm>
          <a:prstGeom prst="bentConnector2">
            <a:avLst/>
          </a:prstGeom>
          <a:noFill/>
          <a:ln cap="flat" cmpd="sng" w="12700">
            <a:solidFill>
              <a:srgbClr val="7F7F7F"/>
            </a:solidFill>
            <a:prstDash val="solid"/>
            <a:miter lim="800000"/>
            <a:headEnd len="sm" w="sm" type="none"/>
            <a:tailEnd len="med" w="med" type="triangle"/>
          </a:ln>
        </p:spPr>
      </p:cxnSp>
      <p:sp>
        <p:nvSpPr>
          <p:cNvPr id="951" name="Google Shape;951;p94"/>
          <p:cNvSpPr/>
          <p:nvPr/>
        </p:nvSpPr>
        <p:spPr>
          <a:xfrm>
            <a:off x="7166530" y="2305541"/>
            <a:ext cx="1080000" cy="463800"/>
          </a:xfrm>
          <a:prstGeom prst="roundRect">
            <a:avLst>
              <a:gd fmla="val 8139" name="adj"/>
            </a:avLst>
          </a:prstGeom>
          <a:solidFill>
            <a:schemeClr val="lt1"/>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800"/>
              <a:buFont typeface="Arial"/>
              <a:buNone/>
            </a:pPr>
            <a:r>
              <a:t/>
            </a:r>
            <a:endParaRPr b="0" i="0" sz="800" u="none" cap="none" strike="noStrike">
              <a:solidFill>
                <a:srgbClr val="FFFFFF"/>
              </a:solidFill>
              <a:latin typeface="Ubuntu"/>
              <a:ea typeface="Ubuntu"/>
              <a:cs typeface="Ubuntu"/>
              <a:sym typeface="Ubuntu"/>
            </a:endParaRPr>
          </a:p>
        </p:txBody>
      </p:sp>
      <p:sp>
        <p:nvSpPr>
          <p:cNvPr id="952" name="Google Shape;952;p94"/>
          <p:cNvSpPr/>
          <p:nvPr/>
        </p:nvSpPr>
        <p:spPr>
          <a:xfrm flipH="1">
            <a:off x="1332289" y="1556877"/>
            <a:ext cx="286200" cy="286200"/>
          </a:xfrm>
          <a:prstGeom prst="round1Rect">
            <a:avLst>
              <a:gd fmla="val 16667" name="adj"/>
            </a:avLst>
          </a:prstGeom>
          <a:gradFill>
            <a:gsLst>
              <a:gs pos="0">
                <a:srgbClr val="4D27A8"/>
              </a:gs>
              <a:gs pos="50000">
                <a:srgbClr val="7746D3"/>
              </a:gs>
              <a:gs pos="100000">
                <a:srgbClr val="A166FF"/>
              </a:gs>
            </a:gsLst>
            <a:lin ang="1890004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53" name="Google Shape;953;p94"/>
          <p:cNvSpPr/>
          <p:nvPr/>
        </p:nvSpPr>
        <p:spPr>
          <a:xfrm>
            <a:off x="1385888" y="1602303"/>
            <a:ext cx="178356" cy="178356"/>
          </a:xfrm>
          <a:custGeom>
            <a:rect b="b" l="l" r="r" t="t"/>
            <a:pathLst>
              <a:path extrusionOk="0" h="666750" w="666750">
                <a:moveTo>
                  <a:pt x="513426" y="477717"/>
                </a:moveTo>
                <a:cubicBezTo>
                  <a:pt x="513426" y="458029"/>
                  <a:pt x="497396" y="441998"/>
                  <a:pt x="477698" y="441998"/>
                </a:cubicBezTo>
                <a:cubicBezTo>
                  <a:pt x="458010" y="441998"/>
                  <a:pt x="441979" y="458029"/>
                  <a:pt x="441979" y="477717"/>
                </a:cubicBezTo>
                <a:cubicBezTo>
                  <a:pt x="441979" y="497405"/>
                  <a:pt x="458010" y="513436"/>
                  <a:pt x="477698" y="513436"/>
                </a:cubicBezTo>
                <a:cubicBezTo>
                  <a:pt x="497386" y="513436"/>
                  <a:pt x="513417" y="497405"/>
                  <a:pt x="513417" y="477717"/>
                </a:cubicBezTo>
                <a:close/>
                <a:moveTo>
                  <a:pt x="537229" y="477717"/>
                </a:moveTo>
                <a:cubicBezTo>
                  <a:pt x="537229" y="510540"/>
                  <a:pt x="510521" y="537248"/>
                  <a:pt x="477698" y="537248"/>
                </a:cubicBezTo>
                <a:cubicBezTo>
                  <a:pt x="444875" y="537248"/>
                  <a:pt x="418167" y="510540"/>
                  <a:pt x="418167" y="477717"/>
                </a:cubicBezTo>
                <a:cubicBezTo>
                  <a:pt x="418167" y="444894"/>
                  <a:pt x="444875" y="418186"/>
                  <a:pt x="477698" y="418186"/>
                </a:cubicBezTo>
                <a:cubicBezTo>
                  <a:pt x="510521" y="418186"/>
                  <a:pt x="537229" y="444894"/>
                  <a:pt x="537229" y="477717"/>
                </a:cubicBezTo>
                <a:close/>
                <a:moveTo>
                  <a:pt x="218980" y="305895"/>
                </a:moveTo>
                <a:cubicBezTo>
                  <a:pt x="218980" y="286207"/>
                  <a:pt x="202949" y="270177"/>
                  <a:pt x="183261" y="270177"/>
                </a:cubicBezTo>
                <a:cubicBezTo>
                  <a:pt x="163554" y="270177"/>
                  <a:pt x="147542" y="286207"/>
                  <a:pt x="147542" y="305895"/>
                </a:cubicBezTo>
                <a:cubicBezTo>
                  <a:pt x="147542" y="325584"/>
                  <a:pt x="163554" y="341614"/>
                  <a:pt x="183261" y="341614"/>
                </a:cubicBezTo>
                <a:cubicBezTo>
                  <a:pt x="202949" y="341614"/>
                  <a:pt x="218980" y="325584"/>
                  <a:pt x="218980" y="305895"/>
                </a:cubicBezTo>
                <a:close/>
                <a:moveTo>
                  <a:pt x="242792" y="305895"/>
                </a:moveTo>
                <a:cubicBezTo>
                  <a:pt x="242792" y="338719"/>
                  <a:pt x="216075" y="365427"/>
                  <a:pt x="183261" y="365427"/>
                </a:cubicBezTo>
                <a:cubicBezTo>
                  <a:pt x="150438" y="365427"/>
                  <a:pt x="123730" y="338719"/>
                  <a:pt x="123730" y="305895"/>
                </a:cubicBezTo>
                <a:cubicBezTo>
                  <a:pt x="123730" y="273072"/>
                  <a:pt x="150438" y="246364"/>
                  <a:pt x="183261" y="246364"/>
                </a:cubicBezTo>
                <a:cubicBezTo>
                  <a:pt x="216075" y="246364"/>
                  <a:pt x="242792" y="273072"/>
                  <a:pt x="242792" y="305895"/>
                </a:cubicBezTo>
                <a:close/>
                <a:moveTo>
                  <a:pt x="330156" y="119148"/>
                </a:moveTo>
                <a:cubicBezTo>
                  <a:pt x="330156" y="138836"/>
                  <a:pt x="346186" y="154867"/>
                  <a:pt x="365874" y="154867"/>
                </a:cubicBezTo>
                <a:cubicBezTo>
                  <a:pt x="385582" y="154867"/>
                  <a:pt x="401593" y="138836"/>
                  <a:pt x="401593" y="119148"/>
                </a:cubicBezTo>
                <a:cubicBezTo>
                  <a:pt x="401593" y="99441"/>
                  <a:pt x="385582" y="83429"/>
                  <a:pt x="365874" y="83429"/>
                </a:cubicBezTo>
                <a:cubicBezTo>
                  <a:pt x="346186" y="83429"/>
                  <a:pt x="330156" y="99441"/>
                  <a:pt x="330156" y="119148"/>
                </a:cubicBezTo>
                <a:close/>
                <a:moveTo>
                  <a:pt x="306343" y="119148"/>
                </a:moveTo>
                <a:cubicBezTo>
                  <a:pt x="306343" y="86325"/>
                  <a:pt x="333061" y="59617"/>
                  <a:pt x="365874" y="59617"/>
                </a:cubicBezTo>
                <a:cubicBezTo>
                  <a:pt x="398697" y="59617"/>
                  <a:pt x="425406" y="86325"/>
                  <a:pt x="425406" y="119148"/>
                </a:cubicBezTo>
                <a:cubicBezTo>
                  <a:pt x="425406" y="151971"/>
                  <a:pt x="398697" y="178679"/>
                  <a:pt x="365874" y="178679"/>
                </a:cubicBezTo>
                <a:cubicBezTo>
                  <a:pt x="333061" y="178679"/>
                  <a:pt x="306343" y="151971"/>
                  <a:pt x="306343" y="119148"/>
                </a:cubicBezTo>
                <a:close/>
                <a:moveTo>
                  <a:pt x="642938" y="333375"/>
                </a:moveTo>
                <a:cubicBezTo>
                  <a:pt x="642938" y="222971"/>
                  <a:pt x="583740" y="120825"/>
                  <a:pt x="488299" y="65589"/>
                </a:cubicBezTo>
                <a:cubicBezTo>
                  <a:pt x="471192" y="69037"/>
                  <a:pt x="454638" y="73771"/>
                  <a:pt x="433997" y="81239"/>
                </a:cubicBezTo>
                <a:lnTo>
                  <a:pt x="425901" y="58845"/>
                </a:lnTo>
                <a:cubicBezTo>
                  <a:pt x="436674" y="54959"/>
                  <a:pt x="446322" y="51826"/>
                  <a:pt x="455600" y="49130"/>
                </a:cubicBezTo>
                <a:cubicBezTo>
                  <a:pt x="417262" y="32595"/>
                  <a:pt x="375609" y="23822"/>
                  <a:pt x="333375" y="23813"/>
                </a:cubicBezTo>
                <a:cubicBezTo>
                  <a:pt x="313268" y="23813"/>
                  <a:pt x="293475" y="25898"/>
                  <a:pt x="274139" y="29670"/>
                </a:cubicBezTo>
                <a:cubicBezTo>
                  <a:pt x="288141" y="37862"/>
                  <a:pt x="300561" y="46034"/>
                  <a:pt x="312620" y="55178"/>
                </a:cubicBezTo>
                <a:lnTo>
                  <a:pt x="298228" y="74143"/>
                </a:lnTo>
                <a:cubicBezTo>
                  <a:pt x="281226" y="61255"/>
                  <a:pt x="263604" y="50340"/>
                  <a:pt x="240468" y="38224"/>
                </a:cubicBezTo>
                <a:cubicBezTo>
                  <a:pt x="123558" y="74990"/>
                  <a:pt x="39357" y="178098"/>
                  <a:pt x="25994" y="299180"/>
                </a:cubicBezTo>
                <a:cubicBezTo>
                  <a:pt x="50511" y="294218"/>
                  <a:pt x="74047" y="291513"/>
                  <a:pt x="100174" y="290874"/>
                </a:cubicBezTo>
                <a:lnTo>
                  <a:pt x="100765" y="314668"/>
                </a:lnTo>
                <a:cubicBezTo>
                  <a:pt x="73381" y="315344"/>
                  <a:pt x="49854" y="318249"/>
                  <a:pt x="24136" y="323907"/>
                </a:cubicBezTo>
                <a:cubicBezTo>
                  <a:pt x="24032" y="327060"/>
                  <a:pt x="23813" y="330251"/>
                  <a:pt x="23813" y="333375"/>
                </a:cubicBezTo>
                <a:cubicBezTo>
                  <a:pt x="23813" y="436455"/>
                  <a:pt x="74809" y="531447"/>
                  <a:pt x="158677" y="588731"/>
                </a:cubicBezTo>
                <a:cubicBezTo>
                  <a:pt x="143761" y="544306"/>
                  <a:pt x="136331" y="502329"/>
                  <a:pt x="136322" y="461324"/>
                </a:cubicBezTo>
                <a:cubicBezTo>
                  <a:pt x="136322" y="437940"/>
                  <a:pt x="140351" y="418738"/>
                  <a:pt x="144599" y="398412"/>
                </a:cubicBezTo>
                <a:cubicBezTo>
                  <a:pt x="145590" y="393706"/>
                  <a:pt x="146590" y="388925"/>
                  <a:pt x="147561" y="383953"/>
                </a:cubicBezTo>
                <a:lnTo>
                  <a:pt x="170936" y="388563"/>
                </a:lnTo>
                <a:cubicBezTo>
                  <a:pt x="169936" y="393611"/>
                  <a:pt x="168907" y="398507"/>
                  <a:pt x="167916" y="403298"/>
                </a:cubicBezTo>
                <a:cubicBezTo>
                  <a:pt x="163744" y="423205"/>
                  <a:pt x="160144" y="440398"/>
                  <a:pt x="160134" y="461324"/>
                </a:cubicBezTo>
                <a:cubicBezTo>
                  <a:pt x="160134" y="507854"/>
                  <a:pt x="170355" y="555965"/>
                  <a:pt x="191138" y="608209"/>
                </a:cubicBezTo>
                <a:cubicBezTo>
                  <a:pt x="235420" y="631203"/>
                  <a:pt x="283235" y="642938"/>
                  <a:pt x="333375" y="642938"/>
                </a:cubicBezTo>
                <a:cubicBezTo>
                  <a:pt x="366189" y="642938"/>
                  <a:pt x="398212" y="637699"/>
                  <a:pt x="428768" y="627631"/>
                </a:cubicBezTo>
                <a:cubicBezTo>
                  <a:pt x="440760" y="603971"/>
                  <a:pt x="449647" y="581644"/>
                  <a:pt x="457076" y="556012"/>
                </a:cubicBezTo>
                <a:lnTo>
                  <a:pt x="479955" y="562642"/>
                </a:lnTo>
                <a:cubicBezTo>
                  <a:pt x="474526" y="581339"/>
                  <a:pt x="468297" y="598322"/>
                  <a:pt x="460877" y="615277"/>
                </a:cubicBezTo>
                <a:cubicBezTo>
                  <a:pt x="480098" y="606638"/>
                  <a:pt x="498272" y="595941"/>
                  <a:pt x="515341" y="583463"/>
                </a:cubicBezTo>
                <a:cubicBezTo>
                  <a:pt x="511235" y="573395"/>
                  <a:pt x="506825" y="563375"/>
                  <a:pt x="501958" y="553631"/>
                </a:cubicBezTo>
                <a:lnTo>
                  <a:pt x="523256" y="542973"/>
                </a:lnTo>
                <a:cubicBezTo>
                  <a:pt x="527399" y="551259"/>
                  <a:pt x="531200" y="559737"/>
                  <a:pt x="534829" y="568262"/>
                </a:cubicBezTo>
                <a:cubicBezTo>
                  <a:pt x="603704" y="509292"/>
                  <a:pt x="642938" y="424577"/>
                  <a:pt x="642938" y="333375"/>
                </a:cubicBezTo>
                <a:close/>
                <a:moveTo>
                  <a:pt x="666750" y="333375"/>
                </a:moveTo>
                <a:cubicBezTo>
                  <a:pt x="666750" y="437283"/>
                  <a:pt x="619525" y="533391"/>
                  <a:pt x="537220" y="597084"/>
                </a:cubicBezTo>
                <a:cubicBezTo>
                  <a:pt x="516836" y="612924"/>
                  <a:pt x="494729" y="626069"/>
                  <a:pt x="471354" y="636651"/>
                </a:cubicBezTo>
                <a:cubicBezTo>
                  <a:pt x="461439" y="641156"/>
                  <a:pt x="451342" y="645319"/>
                  <a:pt x="440960" y="648824"/>
                </a:cubicBezTo>
                <a:cubicBezTo>
                  <a:pt x="406670" y="660721"/>
                  <a:pt x="370437" y="666760"/>
                  <a:pt x="333375" y="666750"/>
                </a:cubicBezTo>
                <a:cubicBezTo>
                  <a:pt x="278606" y="666750"/>
                  <a:pt x="224219" y="653110"/>
                  <a:pt x="176070" y="627297"/>
                </a:cubicBezTo>
                <a:cubicBezTo>
                  <a:pt x="67475" y="569195"/>
                  <a:pt x="0" y="456571"/>
                  <a:pt x="0" y="333375"/>
                </a:cubicBezTo>
                <a:cubicBezTo>
                  <a:pt x="0" y="325203"/>
                  <a:pt x="210" y="318992"/>
                  <a:pt x="705" y="313239"/>
                </a:cubicBezTo>
                <a:cubicBezTo>
                  <a:pt x="8811" y="174127"/>
                  <a:pt x="104251" y="53721"/>
                  <a:pt x="238135" y="13887"/>
                </a:cubicBezTo>
                <a:cubicBezTo>
                  <a:pt x="268624" y="4686"/>
                  <a:pt x="300685" y="0"/>
                  <a:pt x="333375" y="0"/>
                </a:cubicBezTo>
                <a:cubicBezTo>
                  <a:pt x="390620" y="0"/>
                  <a:pt x="446951" y="14735"/>
                  <a:pt x="496300" y="42615"/>
                </a:cubicBezTo>
                <a:cubicBezTo>
                  <a:pt x="601418" y="101498"/>
                  <a:pt x="666750" y="212931"/>
                  <a:pt x="666750" y="333375"/>
                </a:cubicBezTo>
                <a:close/>
                <a:moveTo>
                  <a:pt x="301390" y="160296"/>
                </a:moveTo>
                <a:lnTo>
                  <a:pt x="285750" y="142351"/>
                </a:lnTo>
                <a:cubicBezTo>
                  <a:pt x="259051" y="165640"/>
                  <a:pt x="238296" y="190367"/>
                  <a:pt x="214036" y="227724"/>
                </a:cubicBezTo>
                <a:lnTo>
                  <a:pt x="234020" y="240687"/>
                </a:lnTo>
                <a:cubicBezTo>
                  <a:pt x="256975" y="205311"/>
                  <a:pt x="276501" y="182023"/>
                  <a:pt x="301390" y="160296"/>
                </a:cubicBezTo>
                <a:close/>
                <a:moveTo>
                  <a:pt x="265214" y="314649"/>
                </a:moveTo>
                <a:lnTo>
                  <a:pt x="257470" y="337166"/>
                </a:lnTo>
                <a:cubicBezTo>
                  <a:pt x="312153" y="355940"/>
                  <a:pt x="359864" y="385896"/>
                  <a:pt x="407594" y="431435"/>
                </a:cubicBezTo>
                <a:lnTo>
                  <a:pt x="424044" y="414204"/>
                </a:lnTo>
                <a:cubicBezTo>
                  <a:pt x="373732" y="366208"/>
                  <a:pt x="323259" y="334575"/>
                  <a:pt x="265214" y="314649"/>
                </a:cubicBezTo>
                <a:close/>
                <a:moveTo>
                  <a:pt x="424405" y="174641"/>
                </a:moveTo>
                <a:cubicBezTo>
                  <a:pt x="469078" y="242773"/>
                  <a:pt x="494233" y="317554"/>
                  <a:pt x="499167" y="396935"/>
                </a:cubicBezTo>
                <a:lnTo>
                  <a:pt x="475402" y="398412"/>
                </a:lnTo>
                <a:cubicBezTo>
                  <a:pt x="470725" y="323212"/>
                  <a:pt x="446875" y="252327"/>
                  <a:pt x="404517" y="18770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54" name="Google Shape;954;p94"/>
          <p:cNvSpPr/>
          <p:nvPr/>
        </p:nvSpPr>
        <p:spPr>
          <a:xfrm>
            <a:off x="4826752" y="1786364"/>
            <a:ext cx="1080000" cy="463800"/>
          </a:xfrm>
          <a:prstGeom prst="roundRect">
            <a:avLst>
              <a:gd fmla="val 8139" name="adj"/>
            </a:avLst>
          </a:prstGeom>
          <a:solidFill>
            <a:schemeClr val="lt1"/>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800"/>
              <a:buFont typeface="Arial"/>
              <a:buNone/>
            </a:pPr>
            <a:r>
              <a:t/>
            </a:r>
            <a:endParaRPr b="0" i="0" sz="800" u="none" cap="none" strike="noStrike">
              <a:solidFill>
                <a:srgbClr val="FFFFFF"/>
              </a:solidFill>
              <a:latin typeface="Ubuntu"/>
              <a:ea typeface="Ubuntu"/>
              <a:cs typeface="Ubuntu"/>
              <a:sym typeface="Ubuntu"/>
            </a:endParaRPr>
          </a:p>
        </p:txBody>
      </p:sp>
      <p:grpSp>
        <p:nvGrpSpPr>
          <p:cNvPr id="955" name="Google Shape;955;p94"/>
          <p:cNvGrpSpPr/>
          <p:nvPr/>
        </p:nvGrpSpPr>
        <p:grpSpPr>
          <a:xfrm>
            <a:off x="1335214" y="3447799"/>
            <a:ext cx="283275" cy="283275"/>
            <a:chOff x="1780285" y="4597065"/>
            <a:chExt cx="377700" cy="377700"/>
          </a:xfrm>
        </p:grpSpPr>
        <p:sp>
          <p:nvSpPr>
            <p:cNvPr id="956" name="Google Shape;956;p94"/>
            <p:cNvSpPr/>
            <p:nvPr/>
          </p:nvSpPr>
          <p:spPr>
            <a:xfrm flipH="1">
              <a:off x="1780285" y="4597065"/>
              <a:ext cx="377700" cy="377700"/>
            </a:xfrm>
            <a:prstGeom prst="round1Rect">
              <a:avLst>
                <a:gd fmla="val 16667" name="adj"/>
              </a:avLst>
            </a:prstGeom>
            <a:gradFill>
              <a:gsLst>
                <a:gs pos="0">
                  <a:srgbClr val="1B660F"/>
                </a:gs>
                <a:gs pos="50000">
                  <a:srgbClr val="438A26"/>
                </a:gs>
                <a:gs pos="100000">
                  <a:srgbClr val="6CAE3E"/>
                </a:gs>
              </a:gsLst>
              <a:lin ang="1890004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57" name="Google Shape;957;p94"/>
            <p:cNvSpPr/>
            <p:nvPr/>
          </p:nvSpPr>
          <p:spPr>
            <a:xfrm>
              <a:off x="1841637" y="4653724"/>
              <a:ext cx="254053" cy="264409"/>
            </a:xfrm>
            <a:custGeom>
              <a:rect b="b" l="l" r="r" t="t"/>
              <a:pathLst>
                <a:path extrusionOk="0" h="264409" w="254053">
                  <a:moveTo>
                    <a:pt x="225862" y="145863"/>
                  </a:moveTo>
                  <a:lnTo>
                    <a:pt x="227676" y="133096"/>
                  </a:lnTo>
                  <a:cubicBezTo>
                    <a:pt x="244394" y="143110"/>
                    <a:pt x="244613" y="147246"/>
                    <a:pt x="244605" y="147359"/>
                  </a:cubicBezTo>
                  <a:cubicBezTo>
                    <a:pt x="244579" y="147382"/>
                    <a:pt x="241723" y="149762"/>
                    <a:pt x="225862" y="145863"/>
                  </a:cubicBezTo>
                  <a:close/>
                  <a:moveTo>
                    <a:pt x="216687" y="143314"/>
                  </a:moveTo>
                  <a:cubicBezTo>
                    <a:pt x="187791" y="134569"/>
                    <a:pt x="147548" y="116110"/>
                    <a:pt x="131264" y="108412"/>
                  </a:cubicBezTo>
                  <a:cubicBezTo>
                    <a:pt x="131264" y="108344"/>
                    <a:pt x="131283" y="108283"/>
                    <a:pt x="131283" y="108219"/>
                  </a:cubicBezTo>
                  <a:cubicBezTo>
                    <a:pt x="131283" y="101964"/>
                    <a:pt x="126191" y="96872"/>
                    <a:pt x="119932" y="96872"/>
                  </a:cubicBezTo>
                  <a:cubicBezTo>
                    <a:pt x="113681" y="96872"/>
                    <a:pt x="108589" y="101964"/>
                    <a:pt x="108593" y="108219"/>
                  </a:cubicBezTo>
                  <a:cubicBezTo>
                    <a:pt x="108593" y="114474"/>
                    <a:pt x="113685" y="119566"/>
                    <a:pt x="119932" y="119562"/>
                  </a:cubicBezTo>
                  <a:cubicBezTo>
                    <a:pt x="122679" y="119562"/>
                    <a:pt x="125175" y="118539"/>
                    <a:pt x="127143" y="116911"/>
                  </a:cubicBezTo>
                  <a:cubicBezTo>
                    <a:pt x="146302" y="125980"/>
                    <a:pt x="186235" y="144175"/>
                    <a:pt x="215343" y="152765"/>
                  </a:cubicBezTo>
                  <a:lnTo>
                    <a:pt x="203830" y="234006"/>
                  </a:lnTo>
                  <a:cubicBezTo>
                    <a:pt x="203796" y="234229"/>
                    <a:pt x="203780" y="234448"/>
                    <a:pt x="203784" y="234671"/>
                  </a:cubicBezTo>
                  <a:cubicBezTo>
                    <a:pt x="203784" y="241825"/>
                    <a:pt x="172116" y="254966"/>
                    <a:pt x="120371" y="254966"/>
                  </a:cubicBezTo>
                  <a:cubicBezTo>
                    <a:pt x="68078" y="254966"/>
                    <a:pt x="36077" y="241825"/>
                    <a:pt x="36077" y="234671"/>
                  </a:cubicBezTo>
                  <a:cubicBezTo>
                    <a:pt x="36077" y="234456"/>
                    <a:pt x="36062" y="234240"/>
                    <a:pt x="36035" y="234029"/>
                  </a:cubicBezTo>
                  <a:lnTo>
                    <a:pt x="11982" y="58351"/>
                  </a:lnTo>
                  <a:cubicBezTo>
                    <a:pt x="32798" y="72682"/>
                    <a:pt x="77574" y="80263"/>
                    <a:pt x="120401" y="80267"/>
                  </a:cubicBezTo>
                  <a:cubicBezTo>
                    <a:pt x="163160" y="80267"/>
                    <a:pt x="207860" y="72713"/>
                    <a:pt x="228718" y="58423"/>
                  </a:cubicBezTo>
                  <a:close/>
                  <a:moveTo>
                    <a:pt x="9443" y="40028"/>
                  </a:moveTo>
                  <a:cubicBezTo>
                    <a:pt x="9783" y="33814"/>
                    <a:pt x="45490" y="9439"/>
                    <a:pt x="120401" y="9443"/>
                  </a:cubicBezTo>
                  <a:cubicBezTo>
                    <a:pt x="195304" y="9443"/>
                    <a:pt x="231015" y="33810"/>
                    <a:pt x="231358" y="40028"/>
                  </a:cubicBezTo>
                  <a:lnTo>
                    <a:pt x="231358" y="42147"/>
                  </a:lnTo>
                  <a:cubicBezTo>
                    <a:pt x="227253" y="56081"/>
                    <a:pt x="180977" y="70820"/>
                    <a:pt x="120401" y="70824"/>
                  </a:cubicBezTo>
                  <a:cubicBezTo>
                    <a:pt x="59719" y="70824"/>
                    <a:pt x="13424" y="56036"/>
                    <a:pt x="9443" y="42083"/>
                  </a:cubicBezTo>
                  <a:close/>
                  <a:moveTo>
                    <a:pt x="240802" y="40134"/>
                  </a:moveTo>
                  <a:cubicBezTo>
                    <a:pt x="240802" y="23774"/>
                    <a:pt x="193899" y="0"/>
                    <a:pt x="120401" y="0"/>
                  </a:cubicBezTo>
                  <a:cubicBezTo>
                    <a:pt x="46906" y="0"/>
                    <a:pt x="0" y="23774"/>
                    <a:pt x="0" y="40134"/>
                  </a:cubicBezTo>
                  <a:lnTo>
                    <a:pt x="442" y="43692"/>
                  </a:lnTo>
                  <a:lnTo>
                    <a:pt x="26637" y="235030"/>
                  </a:lnTo>
                  <a:cubicBezTo>
                    <a:pt x="27264" y="256428"/>
                    <a:pt x="84332" y="264410"/>
                    <a:pt x="120371" y="264410"/>
                  </a:cubicBezTo>
                  <a:cubicBezTo>
                    <a:pt x="165094" y="264410"/>
                    <a:pt x="212608" y="254124"/>
                    <a:pt x="213224" y="235045"/>
                  </a:cubicBezTo>
                  <a:lnTo>
                    <a:pt x="224537" y="155265"/>
                  </a:lnTo>
                  <a:cubicBezTo>
                    <a:pt x="230830" y="156772"/>
                    <a:pt x="236012" y="157543"/>
                    <a:pt x="240167" y="157539"/>
                  </a:cubicBezTo>
                  <a:cubicBezTo>
                    <a:pt x="245754" y="157539"/>
                    <a:pt x="249531" y="156175"/>
                    <a:pt x="251820" y="153444"/>
                  </a:cubicBezTo>
                  <a:cubicBezTo>
                    <a:pt x="253701" y="151205"/>
                    <a:pt x="254419" y="148496"/>
                    <a:pt x="253879" y="145614"/>
                  </a:cubicBezTo>
                  <a:cubicBezTo>
                    <a:pt x="252655" y="139079"/>
                    <a:pt x="244900" y="132035"/>
                    <a:pt x="229100" y="123018"/>
                  </a:cubicBezTo>
                  <a:lnTo>
                    <a:pt x="240318" y="4387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grpSp>
        <p:nvGrpSpPr>
          <p:cNvPr id="958" name="Google Shape;958;p94"/>
          <p:cNvGrpSpPr/>
          <p:nvPr/>
        </p:nvGrpSpPr>
        <p:grpSpPr>
          <a:xfrm>
            <a:off x="3831482" y="3447925"/>
            <a:ext cx="282825" cy="282825"/>
            <a:chOff x="5108642" y="4613182"/>
            <a:chExt cx="377100" cy="377100"/>
          </a:xfrm>
        </p:grpSpPr>
        <p:sp>
          <p:nvSpPr>
            <p:cNvPr id="959" name="Google Shape;959;p94"/>
            <p:cNvSpPr/>
            <p:nvPr/>
          </p:nvSpPr>
          <p:spPr>
            <a:xfrm flipH="1">
              <a:off x="5108642" y="4613182"/>
              <a:ext cx="377100" cy="377100"/>
            </a:xfrm>
            <a:prstGeom prst="round1Rect">
              <a:avLst>
                <a:gd fmla="val 16667" name="adj"/>
              </a:avLst>
            </a:prstGeom>
            <a:gradFill>
              <a:gsLst>
                <a:gs pos="0">
                  <a:srgbClr val="2E27AD"/>
                </a:gs>
                <a:gs pos="50000">
                  <a:srgbClr val="4053D6"/>
                </a:gs>
                <a:gs pos="100000">
                  <a:srgbClr val="527FFF"/>
                </a:gs>
              </a:gsLst>
              <a:lin ang="1890004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60" name="Google Shape;960;p94"/>
            <p:cNvSpPr/>
            <p:nvPr/>
          </p:nvSpPr>
          <p:spPr>
            <a:xfrm>
              <a:off x="5165150" y="4669756"/>
              <a:ext cx="264016" cy="264016"/>
            </a:xfrm>
            <a:custGeom>
              <a:rect b="b" l="l" r="r" t="t"/>
              <a:pathLst>
                <a:path extrusionOk="0" h="264016" w="264016">
                  <a:moveTo>
                    <a:pt x="16094" y="9429"/>
                  </a:moveTo>
                  <a:lnTo>
                    <a:pt x="59909" y="53241"/>
                  </a:lnTo>
                  <a:lnTo>
                    <a:pt x="53241" y="59909"/>
                  </a:lnTo>
                  <a:lnTo>
                    <a:pt x="9429" y="16094"/>
                  </a:lnTo>
                  <a:lnTo>
                    <a:pt x="9429" y="51860"/>
                  </a:lnTo>
                  <a:lnTo>
                    <a:pt x="0" y="51860"/>
                  </a:lnTo>
                  <a:lnTo>
                    <a:pt x="0" y="4715"/>
                  </a:lnTo>
                  <a:cubicBezTo>
                    <a:pt x="0" y="2112"/>
                    <a:pt x="2108" y="0"/>
                    <a:pt x="4715" y="0"/>
                  </a:cubicBezTo>
                  <a:lnTo>
                    <a:pt x="51860" y="0"/>
                  </a:lnTo>
                  <a:lnTo>
                    <a:pt x="51860" y="9429"/>
                  </a:lnTo>
                  <a:close/>
                  <a:moveTo>
                    <a:pt x="264016" y="4715"/>
                  </a:moveTo>
                  <a:lnTo>
                    <a:pt x="264016" y="51860"/>
                  </a:lnTo>
                  <a:lnTo>
                    <a:pt x="254587" y="51860"/>
                  </a:lnTo>
                  <a:lnTo>
                    <a:pt x="254587" y="16097"/>
                  </a:lnTo>
                  <a:lnTo>
                    <a:pt x="210775" y="59909"/>
                  </a:lnTo>
                  <a:lnTo>
                    <a:pt x="204107" y="53241"/>
                  </a:lnTo>
                  <a:lnTo>
                    <a:pt x="247923" y="9429"/>
                  </a:lnTo>
                  <a:lnTo>
                    <a:pt x="212156" y="9429"/>
                  </a:lnTo>
                  <a:lnTo>
                    <a:pt x="212156" y="0"/>
                  </a:lnTo>
                  <a:lnTo>
                    <a:pt x="259302" y="0"/>
                  </a:lnTo>
                  <a:cubicBezTo>
                    <a:pt x="261908" y="0"/>
                    <a:pt x="264016" y="2112"/>
                    <a:pt x="264016" y="4715"/>
                  </a:cubicBezTo>
                  <a:close/>
                  <a:moveTo>
                    <a:pt x="254587" y="212156"/>
                  </a:moveTo>
                  <a:lnTo>
                    <a:pt x="264016" y="212156"/>
                  </a:lnTo>
                  <a:lnTo>
                    <a:pt x="264016" y="259302"/>
                  </a:lnTo>
                  <a:cubicBezTo>
                    <a:pt x="264016" y="261904"/>
                    <a:pt x="261908" y="264016"/>
                    <a:pt x="259302" y="264016"/>
                  </a:cubicBezTo>
                  <a:lnTo>
                    <a:pt x="212156" y="264016"/>
                  </a:lnTo>
                  <a:lnTo>
                    <a:pt x="212156" y="254587"/>
                  </a:lnTo>
                  <a:lnTo>
                    <a:pt x="247919" y="254587"/>
                  </a:lnTo>
                  <a:lnTo>
                    <a:pt x="204107" y="210775"/>
                  </a:lnTo>
                  <a:lnTo>
                    <a:pt x="210775" y="204107"/>
                  </a:lnTo>
                  <a:lnTo>
                    <a:pt x="254587" y="247923"/>
                  </a:lnTo>
                  <a:close/>
                  <a:moveTo>
                    <a:pt x="252230" y="128297"/>
                  </a:moveTo>
                  <a:cubicBezTo>
                    <a:pt x="252230" y="112648"/>
                    <a:pt x="234164" y="97188"/>
                    <a:pt x="203903" y="86948"/>
                  </a:cubicBezTo>
                  <a:lnTo>
                    <a:pt x="206928" y="78017"/>
                  </a:lnTo>
                  <a:cubicBezTo>
                    <a:pt x="241707" y="89788"/>
                    <a:pt x="261659" y="108115"/>
                    <a:pt x="261659" y="128297"/>
                  </a:cubicBezTo>
                  <a:cubicBezTo>
                    <a:pt x="261659" y="148486"/>
                    <a:pt x="241707" y="166817"/>
                    <a:pt x="206925" y="178584"/>
                  </a:cubicBezTo>
                  <a:lnTo>
                    <a:pt x="203900" y="169649"/>
                  </a:lnTo>
                  <a:cubicBezTo>
                    <a:pt x="234164" y="159409"/>
                    <a:pt x="252230" y="143953"/>
                    <a:pt x="252230" y="128297"/>
                  </a:cubicBezTo>
                  <a:close/>
                  <a:moveTo>
                    <a:pt x="12050" y="128297"/>
                  </a:moveTo>
                  <a:cubicBezTo>
                    <a:pt x="12050" y="143289"/>
                    <a:pt x="28963" y="158338"/>
                    <a:pt x="57292" y="168559"/>
                  </a:cubicBezTo>
                  <a:lnTo>
                    <a:pt x="54089" y="177426"/>
                  </a:lnTo>
                  <a:cubicBezTo>
                    <a:pt x="21382" y="165625"/>
                    <a:pt x="2621" y="147721"/>
                    <a:pt x="2621" y="128297"/>
                  </a:cubicBezTo>
                  <a:cubicBezTo>
                    <a:pt x="2621" y="108877"/>
                    <a:pt x="21382" y="90972"/>
                    <a:pt x="54089" y="79167"/>
                  </a:cubicBezTo>
                  <a:lnTo>
                    <a:pt x="57292" y="88034"/>
                  </a:lnTo>
                  <a:cubicBezTo>
                    <a:pt x="28963" y="98259"/>
                    <a:pt x="12050" y="113308"/>
                    <a:pt x="12050" y="128297"/>
                  </a:cubicBezTo>
                  <a:close/>
                  <a:moveTo>
                    <a:pt x="59909" y="210775"/>
                  </a:moveTo>
                  <a:lnTo>
                    <a:pt x="16094" y="254587"/>
                  </a:lnTo>
                  <a:lnTo>
                    <a:pt x="51860" y="254587"/>
                  </a:lnTo>
                  <a:lnTo>
                    <a:pt x="51860" y="264016"/>
                  </a:lnTo>
                  <a:lnTo>
                    <a:pt x="4715" y="264016"/>
                  </a:lnTo>
                  <a:cubicBezTo>
                    <a:pt x="2108" y="264016"/>
                    <a:pt x="0" y="261904"/>
                    <a:pt x="0" y="259302"/>
                  </a:cubicBezTo>
                  <a:lnTo>
                    <a:pt x="0" y="212156"/>
                  </a:lnTo>
                  <a:lnTo>
                    <a:pt x="9429" y="212156"/>
                  </a:lnTo>
                  <a:lnTo>
                    <a:pt x="9429" y="247923"/>
                  </a:lnTo>
                  <a:lnTo>
                    <a:pt x="53241" y="204107"/>
                  </a:lnTo>
                  <a:close/>
                  <a:moveTo>
                    <a:pt x="132008" y="90927"/>
                  </a:moveTo>
                  <a:cubicBezTo>
                    <a:pt x="98320" y="90927"/>
                    <a:pt x="80148" y="82222"/>
                    <a:pt x="80148" y="78669"/>
                  </a:cubicBezTo>
                  <a:cubicBezTo>
                    <a:pt x="80148" y="75109"/>
                    <a:pt x="98316" y="66411"/>
                    <a:pt x="132008" y="66411"/>
                  </a:cubicBezTo>
                  <a:cubicBezTo>
                    <a:pt x="165693" y="66411"/>
                    <a:pt x="183868" y="75109"/>
                    <a:pt x="183868" y="78669"/>
                  </a:cubicBezTo>
                  <a:cubicBezTo>
                    <a:pt x="183868" y="82226"/>
                    <a:pt x="165693" y="90927"/>
                    <a:pt x="132008" y="90927"/>
                  </a:cubicBezTo>
                  <a:close/>
                  <a:moveTo>
                    <a:pt x="132144" y="127441"/>
                  </a:moveTo>
                  <a:cubicBezTo>
                    <a:pt x="99885" y="127441"/>
                    <a:pt x="80148" y="118630"/>
                    <a:pt x="80148" y="113832"/>
                  </a:cubicBezTo>
                  <a:lnTo>
                    <a:pt x="80148" y="90916"/>
                  </a:lnTo>
                  <a:cubicBezTo>
                    <a:pt x="91761" y="97324"/>
                    <a:pt x="112358" y="100353"/>
                    <a:pt x="132008" y="100356"/>
                  </a:cubicBezTo>
                  <a:cubicBezTo>
                    <a:pt x="151658" y="100356"/>
                    <a:pt x="172255" y="97324"/>
                    <a:pt x="183868" y="90916"/>
                  </a:cubicBezTo>
                  <a:lnTo>
                    <a:pt x="183868" y="113832"/>
                  </a:lnTo>
                  <a:cubicBezTo>
                    <a:pt x="183868" y="118630"/>
                    <a:pt x="164233" y="127437"/>
                    <a:pt x="132144" y="127441"/>
                  </a:cubicBezTo>
                  <a:close/>
                  <a:moveTo>
                    <a:pt x="132144" y="163441"/>
                  </a:moveTo>
                  <a:cubicBezTo>
                    <a:pt x="99885" y="163441"/>
                    <a:pt x="80148" y="154631"/>
                    <a:pt x="80148" y="149833"/>
                  </a:cubicBezTo>
                  <a:lnTo>
                    <a:pt x="80148" y="126645"/>
                  </a:lnTo>
                  <a:cubicBezTo>
                    <a:pt x="91610" y="133381"/>
                    <a:pt x="111935" y="136870"/>
                    <a:pt x="132144" y="136870"/>
                  </a:cubicBezTo>
                  <a:cubicBezTo>
                    <a:pt x="152243" y="136870"/>
                    <a:pt x="172448" y="133385"/>
                    <a:pt x="183868" y="126667"/>
                  </a:cubicBezTo>
                  <a:lnTo>
                    <a:pt x="183868" y="149833"/>
                  </a:lnTo>
                  <a:cubicBezTo>
                    <a:pt x="183868" y="154631"/>
                    <a:pt x="164233" y="163437"/>
                    <a:pt x="132144" y="163441"/>
                  </a:cubicBezTo>
                  <a:close/>
                  <a:moveTo>
                    <a:pt x="132008" y="195742"/>
                  </a:moveTo>
                  <a:cubicBezTo>
                    <a:pt x="98455" y="195742"/>
                    <a:pt x="80148" y="186724"/>
                    <a:pt x="80148" y="182088"/>
                  </a:cubicBezTo>
                  <a:lnTo>
                    <a:pt x="80148" y="162645"/>
                  </a:lnTo>
                  <a:cubicBezTo>
                    <a:pt x="91610" y="169381"/>
                    <a:pt x="111935" y="172870"/>
                    <a:pt x="132144" y="172870"/>
                  </a:cubicBezTo>
                  <a:cubicBezTo>
                    <a:pt x="152243" y="172870"/>
                    <a:pt x="172448" y="169393"/>
                    <a:pt x="183868" y="162668"/>
                  </a:cubicBezTo>
                  <a:lnTo>
                    <a:pt x="183868" y="182088"/>
                  </a:lnTo>
                  <a:cubicBezTo>
                    <a:pt x="183868" y="186724"/>
                    <a:pt x="165561" y="195742"/>
                    <a:pt x="132008" y="195742"/>
                  </a:cubicBezTo>
                  <a:close/>
                  <a:moveTo>
                    <a:pt x="132008" y="56982"/>
                  </a:moveTo>
                  <a:cubicBezTo>
                    <a:pt x="102491" y="56982"/>
                    <a:pt x="70719" y="63767"/>
                    <a:pt x="70719" y="78669"/>
                  </a:cubicBezTo>
                  <a:lnTo>
                    <a:pt x="70719" y="182088"/>
                  </a:lnTo>
                  <a:cubicBezTo>
                    <a:pt x="70719" y="197243"/>
                    <a:pt x="101552" y="205171"/>
                    <a:pt x="132008" y="205171"/>
                  </a:cubicBezTo>
                  <a:cubicBezTo>
                    <a:pt x="162464" y="205171"/>
                    <a:pt x="193298" y="197239"/>
                    <a:pt x="193298" y="182088"/>
                  </a:cubicBezTo>
                  <a:lnTo>
                    <a:pt x="193298" y="78669"/>
                  </a:lnTo>
                  <a:cubicBezTo>
                    <a:pt x="193298" y="63767"/>
                    <a:pt x="161525" y="56982"/>
                    <a:pt x="132008" y="5698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950" name="Google Shape;950;p94"/>
          <p:cNvSpPr/>
          <p:nvPr/>
        </p:nvSpPr>
        <p:spPr>
          <a:xfrm>
            <a:off x="4826752" y="3675517"/>
            <a:ext cx="1080000" cy="463800"/>
          </a:xfrm>
          <a:prstGeom prst="roundRect">
            <a:avLst>
              <a:gd fmla="val 8139" name="adj"/>
            </a:avLst>
          </a:prstGeom>
          <a:solidFill>
            <a:schemeClr val="lt1"/>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961" name="Google Shape;961;p94"/>
          <p:cNvSpPr/>
          <p:nvPr/>
        </p:nvSpPr>
        <p:spPr>
          <a:xfrm>
            <a:off x="2296343" y="3675517"/>
            <a:ext cx="1080000" cy="463800"/>
          </a:xfrm>
          <a:prstGeom prst="roundRect">
            <a:avLst>
              <a:gd fmla="val 8139" name="adj"/>
            </a:avLst>
          </a:prstGeom>
          <a:solidFill>
            <a:schemeClr val="lt1"/>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cxnSp>
        <p:nvCxnSpPr>
          <p:cNvPr id="962" name="Google Shape;962;p94"/>
          <p:cNvCxnSpPr>
            <a:stCxn id="961" idx="1"/>
            <a:endCxn id="943" idx="1"/>
          </p:cNvCxnSpPr>
          <p:nvPr/>
        </p:nvCxnSpPr>
        <p:spPr>
          <a:xfrm rot="10800000">
            <a:off x="1332443" y="1934017"/>
            <a:ext cx="963900" cy="1973400"/>
          </a:xfrm>
          <a:prstGeom prst="bentConnector3">
            <a:avLst>
              <a:gd fmla="val 117774" name="adj1"/>
            </a:avLst>
          </a:prstGeom>
          <a:noFill/>
          <a:ln cap="flat" cmpd="sng" w="12700">
            <a:solidFill>
              <a:srgbClr val="7F7F7F"/>
            </a:solidFill>
            <a:prstDash val="solid"/>
            <a:miter lim="800000"/>
            <a:headEnd len="sm" w="sm" type="none"/>
            <a:tailEnd len="med" w="med" type="triangle"/>
          </a:ln>
        </p:spPr>
      </p:cxnSp>
      <p:cxnSp>
        <p:nvCxnSpPr>
          <p:cNvPr id="963" name="Google Shape;963;p94"/>
          <p:cNvCxnSpPr>
            <a:stCxn id="943" idx="3"/>
            <a:endCxn id="951" idx="0"/>
          </p:cNvCxnSpPr>
          <p:nvPr/>
        </p:nvCxnSpPr>
        <p:spPr>
          <a:xfrm>
            <a:off x="5975710" y="1934126"/>
            <a:ext cx="1730700" cy="371400"/>
          </a:xfrm>
          <a:prstGeom prst="bentConnector2">
            <a:avLst/>
          </a:prstGeom>
          <a:noFill/>
          <a:ln cap="flat" cmpd="sng" w="12700">
            <a:solidFill>
              <a:srgbClr val="7F7F7F"/>
            </a:solidFill>
            <a:prstDash val="solid"/>
            <a:miter lim="800000"/>
            <a:headEnd len="sm" w="sm" type="none"/>
            <a:tailEnd len="med" w="med" type="triangle"/>
          </a:ln>
        </p:spPr>
      </p:cxnSp>
      <p:cxnSp>
        <p:nvCxnSpPr>
          <p:cNvPr id="964" name="Google Shape;964;p94"/>
          <p:cNvCxnSpPr/>
          <p:nvPr/>
        </p:nvCxnSpPr>
        <p:spPr>
          <a:xfrm flipH="1">
            <a:off x="5841131" y="2769401"/>
            <a:ext cx="1865400" cy="194100"/>
          </a:xfrm>
          <a:prstGeom prst="bentConnector2">
            <a:avLst/>
          </a:prstGeom>
          <a:noFill/>
          <a:ln cap="flat" cmpd="sng" w="12700">
            <a:solidFill>
              <a:srgbClr val="7F7F7F"/>
            </a:solidFill>
            <a:prstDash val="solid"/>
            <a:miter lim="800000"/>
            <a:headEnd len="sm" w="sm" type="none"/>
            <a:tailEnd len="med" w="med" type="triangle"/>
          </a:ln>
        </p:spPr>
      </p:cxnSp>
      <p:cxnSp>
        <p:nvCxnSpPr>
          <p:cNvPr id="965" name="Google Shape;965;p94"/>
          <p:cNvCxnSpPr/>
          <p:nvPr/>
        </p:nvCxnSpPr>
        <p:spPr>
          <a:xfrm flipH="1">
            <a:off x="5841015" y="2769398"/>
            <a:ext cx="2088000" cy="301200"/>
          </a:xfrm>
          <a:prstGeom prst="bentConnector3">
            <a:avLst>
              <a:gd fmla="val 50" name="adj1"/>
            </a:avLst>
          </a:prstGeom>
          <a:noFill/>
          <a:ln cap="flat" cmpd="sng" w="12700">
            <a:solidFill>
              <a:srgbClr val="7F7F7F"/>
            </a:solidFill>
            <a:prstDash val="solid"/>
            <a:miter lim="800000"/>
            <a:headEnd len="med" w="med" type="stealth"/>
            <a:tailEnd len="med" w="med" type="triangle"/>
          </a:ln>
        </p:spPr>
      </p:cxnSp>
      <p:cxnSp>
        <p:nvCxnSpPr>
          <p:cNvPr id="966" name="Google Shape;966;p94"/>
          <p:cNvCxnSpPr>
            <a:stCxn id="949" idx="2"/>
            <a:endCxn id="967" idx="3"/>
          </p:cNvCxnSpPr>
          <p:nvPr/>
        </p:nvCxnSpPr>
        <p:spPr>
          <a:xfrm rot="5400000">
            <a:off x="3141783" y="3454124"/>
            <a:ext cx="712200" cy="194700"/>
          </a:xfrm>
          <a:prstGeom prst="bentConnector2">
            <a:avLst/>
          </a:prstGeom>
          <a:noFill/>
          <a:ln cap="flat" cmpd="sng" w="12700">
            <a:solidFill>
              <a:srgbClr val="7F7F7F"/>
            </a:solidFill>
            <a:prstDash val="solid"/>
            <a:miter lim="800000"/>
            <a:headEnd len="sm" w="sm" type="none"/>
            <a:tailEnd len="med" w="med" type="triangle"/>
          </a:ln>
        </p:spPr>
      </p:cxnSp>
      <p:sp>
        <p:nvSpPr>
          <p:cNvPr id="968" name="Google Shape;968;p94"/>
          <p:cNvSpPr/>
          <p:nvPr/>
        </p:nvSpPr>
        <p:spPr>
          <a:xfrm>
            <a:off x="3337686" y="3283159"/>
            <a:ext cx="518700" cy="144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969" name="Google Shape;969;p94"/>
          <p:cNvSpPr txBox="1"/>
          <p:nvPr/>
        </p:nvSpPr>
        <p:spPr>
          <a:xfrm>
            <a:off x="6422558" y="1748268"/>
            <a:ext cx="702300" cy="1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Serves Video</a:t>
            </a:r>
            <a:endParaRPr sz="1100"/>
          </a:p>
        </p:txBody>
      </p:sp>
      <p:sp>
        <p:nvSpPr>
          <p:cNvPr id="970" name="Google Shape;970;p94"/>
          <p:cNvSpPr txBox="1"/>
          <p:nvPr/>
        </p:nvSpPr>
        <p:spPr>
          <a:xfrm>
            <a:off x="6422558" y="2801922"/>
            <a:ext cx="543600" cy="1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Requests</a:t>
            </a:r>
            <a:endParaRPr sz="1100"/>
          </a:p>
        </p:txBody>
      </p:sp>
      <p:sp>
        <p:nvSpPr>
          <p:cNvPr id="971" name="Google Shape;971;p94"/>
          <p:cNvSpPr txBox="1"/>
          <p:nvPr/>
        </p:nvSpPr>
        <p:spPr>
          <a:xfrm>
            <a:off x="6422558" y="3079558"/>
            <a:ext cx="625500" cy="1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Serves App</a:t>
            </a:r>
            <a:endParaRPr sz="1100"/>
          </a:p>
        </p:txBody>
      </p:sp>
      <p:sp>
        <p:nvSpPr>
          <p:cNvPr id="972" name="Google Shape;972;p94"/>
          <p:cNvSpPr/>
          <p:nvPr/>
        </p:nvSpPr>
        <p:spPr>
          <a:xfrm flipH="1">
            <a:off x="1914621" y="2505221"/>
            <a:ext cx="283200" cy="283200"/>
          </a:xfrm>
          <a:prstGeom prst="round1Rect">
            <a:avLst>
              <a:gd fmla="val 16667" name="adj"/>
            </a:avLst>
          </a:prstGeom>
          <a:gradFill>
            <a:gsLst>
              <a:gs pos="0">
                <a:srgbClr val="C8511B"/>
              </a:gs>
              <a:gs pos="50000">
                <a:srgbClr val="E3750D"/>
              </a:gs>
              <a:gs pos="100000">
                <a:srgbClr val="FF9900"/>
              </a:gs>
            </a:gsLst>
            <a:lin ang="1890004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73" name="Google Shape;973;p94"/>
          <p:cNvSpPr/>
          <p:nvPr/>
        </p:nvSpPr>
        <p:spPr>
          <a:xfrm>
            <a:off x="1957019" y="2547716"/>
            <a:ext cx="198307" cy="198307"/>
          </a:xfrm>
          <a:custGeom>
            <a:rect b="b" l="l" r="r" t="t"/>
            <a:pathLst>
              <a:path extrusionOk="0" h="264409" w="264409">
                <a:moveTo>
                  <a:pt x="70824" y="193586"/>
                </a:moveTo>
                <a:lnTo>
                  <a:pt x="188864" y="193586"/>
                </a:lnTo>
                <a:lnTo>
                  <a:pt x="188864" y="75546"/>
                </a:lnTo>
                <a:lnTo>
                  <a:pt x="70824" y="75546"/>
                </a:lnTo>
                <a:close/>
                <a:moveTo>
                  <a:pt x="198307" y="75546"/>
                </a:moveTo>
                <a:lnTo>
                  <a:pt x="217194" y="75546"/>
                </a:lnTo>
                <a:lnTo>
                  <a:pt x="217194" y="84989"/>
                </a:lnTo>
                <a:lnTo>
                  <a:pt x="198307" y="84989"/>
                </a:lnTo>
                <a:lnTo>
                  <a:pt x="198307" y="103875"/>
                </a:lnTo>
                <a:lnTo>
                  <a:pt x="217194" y="103875"/>
                </a:lnTo>
                <a:lnTo>
                  <a:pt x="217194" y="113318"/>
                </a:lnTo>
                <a:lnTo>
                  <a:pt x="198307" y="113318"/>
                </a:lnTo>
                <a:lnTo>
                  <a:pt x="198307" y="127483"/>
                </a:lnTo>
                <a:lnTo>
                  <a:pt x="217194" y="127483"/>
                </a:lnTo>
                <a:lnTo>
                  <a:pt x="217194" y="136926"/>
                </a:lnTo>
                <a:lnTo>
                  <a:pt x="198307" y="136926"/>
                </a:lnTo>
                <a:lnTo>
                  <a:pt x="198307" y="155813"/>
                </a:lnTo>
                <a:lnTo>
                  <a:pt x="217194" y="155813"/>
                </a:lnTo>
                <a:lnTo>
                  <a:pt x="217194" y="165256"/>
                </a:lnTo>
                <a:lnTo>
                  <a:pt x="198307" y="165256"/>
                </a:lnTo>
                <a:lnTo>
                  <a:pt x="198307" y="184142"/>
                </a:lnTo>
                <a:lnTo>
                  <a:pt x="217194" y="184142"/>
                </a:lnTo>
                <a:lnTo>
                  <a:pt x="217194" y="193586"/>
                </a:lnTo>
                <a:lnTo>
                  <a:pt x="198307" y="193586"/>
                </a:lnTo>
                <a:lnTo>
                  <a:pt x="198307" y="194228"/>
                </a:lnTo>
                <a:cubicBezTo>
                  <a:pt x="198307" y="199082"/>
                  <a:pt x="194360" y="203029"/>
                  <a:pt x="189506" y="203029"/>
                </a:cubicBezTo>
                <a:lnTo>
                  <a:pt x="188864" y="203029"/>
                </a:lnTo>
                <a:lnTo>
                  <a:pt x="188864" y="221915"/>
                </a:lnTo>
                <a:lnTo>
                  <a:pt x="179421" y="221915"/>
                </a:lnTo>
                <a:lnTo>
                  <a:pt x="179421" y="203029"/>
                </a:lnTo>
                <a:lnTo>
                  <a:pt x="160534" y="203029"/>
                </a:lnTo>
                <a:lnTo>
                  <a:pt x="160534" y="221915"/>
                </a:lnTo>
                <a:lnTo>
                  <a:pt x="151091" y="221915"/>
                </a:lnTo>
                <a:lnTo>
                  <a:pt x="151091" y="203029"/>
                </a:lnTo>
                <a:lnTo>
                  <a:pt x="136926" y="203029"/>
                </a:lnTo>
                <a:lnTo>
                  <a:pt x="136926" y="221915"/>
                </a:lnTo>
                <a:lnTo>
                  <a:pt x="127483" y="221915"/>
                </a:lnTo>
                <a:lnTo>
                  <a:pt x="127483" y="203029"/>
                </a:lnTo>
                <a:lnTo>
                  <a:pt x="108597" y="203029"/>
                </a:lnTo>
                <a:lnTo>
                  <a:pt x="108597" y="221915"/>
                </a:lnTo>
                <a:lnTo>
                  <a:pt x="99154" y="221915"/>
                </a:lnTo>
                <a:lnTo>
                  <a:pt x="99154" y="203029"/>
                </a:lnTo>
                <a:lnTo>
                  <a:pt x="80267" y="203029"/>
                </a:lnTo>
                <a:lnTo>
                  <a:pt x="80267" y="221915"/>
                </a:lnTo>
                <a:lnTo>
                  <a:pt x="70824" y="221915"/>
                </a:lnTo>
                <a:lnTo>
                  <a:pt x="70824" y="203029"/>
                </a:lnTo>
                <a:lnTo>
                  <a:pt x="70182" y="203029"/>
                </a:lnTo>
                <a:cubicBezTo>
                  <a:pt x="65328" y="203029"/>
                  <a:pt x="61381" y="199082"/>
                  <a:pt x="61381" y="194228"/>
                </a:cubicBezTo>
                <a:lnTo>
                  <a:pt x="61381" y="193586"/>
                </a:lnTo>
                <a:lnTo>
                  <a:pt x="47216" y="193586"/>
                </a:lnTo>
                <a:lnTo>
                  <a:pt x="47216" y="184142"/>
                </a:lnTo>
                <a:lnTo>
                  <a:pt x="61381" y="184142"/>
                </a:lnTo>
                <a:lnTo>
                  <a:pt x="61381" y="165256"/>
                </a:lnTo>
                <a:lnTo>
                  <a:pt x="47216" y="165256"/>
                </a:lnTo>
                <a:lnTo>
                  <a:pt x="47216" y="155813"/>
                </a:lnTo>
                <a:lnTo>
                  <a:pt x="61381" y="155813"/>
                </a:lnTo>
                <a:lnTo>
                  <a:pt x="61381" y="136926"/>
                </a:lnTo>
                <a:lnTo>
                  <a:pt x="47216" y="136926"/>
                </a:lnTo>
                <a:lnTo>
                  <a:pt x="47216" y="127483"/>
                </a:lnTo>
                <a:lnTo>
                  <a:pt x="61381" y="127483"/>
                </a:lnTo>
                <a:lnTo>
                  <a:pt x="61381" y="113318"/>
                </a:lnTo>
                <a:lnTo>
                  <a:pt x="47216" y="113318"/>
                </a:lnTo>
                <a:lnTo>
                  <a:pt x="47216" y="103875"/>
                </a:lnTo>
                <a:lnTo>
                  <a:pt x="61381" y="103875"/>
                </a:lnTo>
                <a:lnTo>
                  <a:pt x="61381" y="84989"/>
                </a:lnTo>
                <a:lnTo>
                  <a:pt x="47216" y="84989"/>
                </a:lnTo>
                <a:lnTo>
                  <a:pt x="47216" y="75546"/>
                </a:lnTo>
                <a:lnTo>
                  <a:pt x="61381" y="75546"/>
                </a:lnTo>
                <a:lnTo>
                  <a:pt x="61381" y="74903"/>
                </a:lnTo>
                <a:cubicBezTo>
                  <a:pt x="61381" y="70050"/>
                  <a:pt x="65328" y="66102"/>
                  <a:pt x="70182" y="66102"/>
                </a:cubicBezTo>
                <a:lnTo>
                  <a:pt x="70824" y="66102"/>
                </a:lnTo>
                <a:lnTo>
                  <a:pt x="70824" y="47216"/>
                </a:lnTo>
                <a:lnTo>
                  <a:pt x="80267" y="47216"/>
                </a:lnTo>
                <a:lnTo>
                  <a:pt x="80267" y="66102"/>
                </a:lnTo>
                <a:lnTo>
                  <a:pt x="99154" y="66102"/>
                </a:lnTo>
                <a:lnTo>
                  <a:pt x="99154" y="47216"/>
                </a:lnTo>
                <a:lnTo>
                  <a:pt x="108597" y="47216"/>
                </a:lnTo>
                <a:lnTo>
                  <a:pt x="108597" y="66102"/>
                </a:lnTo>
                <a:lnTo>
                  <a:pt x="127483" y="66102"/>
                </a:lnTo>
                <a:lnTo>
                  <a:pt x="127483" y="47216"/>
                </a:lnTo>
                <a:lnTo>
                  <a:pt x="136926" y="47216"/>
                </a:lnTo>
                <a:lnTo>
                  <a:pt x="136926" y="66102"/>
                </a:lnTo>
                <a:lnTo>
                  <a:pt x="151091" y="66102"/>
                </a:lnTo>
                <a:lnTo>
                  <a:pt x="151091" y="47216"/>
                </a:lnTo>
                <a:lnTo>
                  <a:pt x="160534" y="47216"/>
                </a:lnTo>
                <a:lnTo>
                  <a:pt x="160534" y="66102"/>
                </a:lnTo>
                <a:lnTo>
                  <a:pt x="179421" y="66102"/>
                </a:lnTo>
                <a:lnTo>
                  <a:pt x="179421" y="47216"/>
                </a:lnTo>
                <a:lnTo>
                  <a:pt x="188864" y="47216"/>
                </a:lnTo>
                <a:lnTo>
                  <a:pt x="188864" y="66102"/>
                </a:lnTo>
                <a:lnTo>
                  <a:pt x="189506" y="66102"/>
                </a:lnTo>
                <a:cubicBezTo>
                  <a:pt x="194360" y="66102"/>
                  <a:pt x="198307" y="70050"/>
                  <a:pt x="198307" y="74903"/>
                </a:cubicBezTo>
                <a:close/>
                <a:moveTo>
                  <a:pt x="136926" y="254381"/>
                </a:moveTo>
                <a:cubicBezTo>
                  <a:pt x="136926" y="254702"/>
                  <a:pt x="136662" y="254966"/>
                  <a:pt x="136341" y="254966"/>
                </a:cubicBezTo>
                <a:lnTo>
                  <a:pt x="10029" y="254966"/>
                </a:lnTo>
                <a:cubicBezTo>
                  <a:pt x="9708" y="254966"/>
                  <a:pt x="9443" y="254702"/>
                  <a:pt x="9443" y="254381"/>
                </a:cubicBezTo>
                <a:lnTo>
                  <a:pt x="9443" y="128069"/>
                </a:lnTo>
                <a:cubicBezTo>
                  <a:pt x="9443" y="127748"/>
                  <a:pt x="9708" y="127483"/>
                  <a:pt x="10029" y="127483"/>
                </a:cubicBezTo>
                <a:lnTo>
                  <a:pt x="37773" y="127483"/>
                </a:lnTo>
                <a:lnTo>
                  <a:pt x="37773" y="118040"/>
                </a:lnTo>
                <a:lnTo>
                  <a:pt x="10029" y="118040"/>
                </a:lnTo>
                <a:cubicBezTo>
                  <a:pt x="4499" y="118040"/>
                  <a:pt x="0" y="122539"/>
                  <a:pt x="0" y="128069"/>
                </a:cubicBezTo>
                <a:lnTo>
                  <a:pt x="0" y="254381"/>
                </a:lnTo>
                <a:cubicBezTo>
                  <a:pt x="0" y="259911"/>
                  <a:pt x="4499" y="264410"/>
                  <a:pt x="10029" y="264410"/>
                </a:cubicBezTo>
                <a:lnTo>
                  <a:pt x="136341" y="264410"/>
                </a:lnTo>
                <a:cubicBezTo>
                  <a:pt x="141871" y="264410"/>
                  <a:pt x="146370" y="259911"/>
                  <a:pt x="146370" y="254381"/>
                </a:cubicBezTo>
                <a:lnTo>
                  <a:pt x="146370" y="231358"/>
                </a:lnTo>
                <a:lnTo>
                  <a:pt x="136926" y="231358"/>
                </a:lnTo>
                <a:close/>
                <a:moveTo>
                  <a:pt x="264410" y="10029"/>
                </a:moveTo>
                <a:lnTo>
                  <a:pt x="264410" y="136341"/>
                </a:lnTo>
                <a:cubicBezTo>
                  <a:pt x="264410" y="141871"/>
                  <a:pt x="259911" y="146370"/>
                  <a:pt x="254381" y="146370"/>
                </a:cubicBezTo>
                <a:lnTo>
                  <a:pt x="226637" y="146370"/>
                </a:lnTo>
                <a:lnTo>
                  <a:pt x="226637" y="136926"/>
                </a:lnTo>
                <a:lnTo>
                  <a:pt x="254381" y="136926"/>
                </a:lnTo>
                <a:cubicBezTo>
                  <a:pt x="254702" y="136926"/>
                  <a:pt x="254966" y="136662"/>
                  <a:pt x="254966" y="136341"/>
                </a:cubicBezTo>
                <a:lnTo>
                  <a:pt x="254966" y="10029"/>
                </a:lnTo>
                <a:cubicBezTo>
                  <a:pt x="254966" y="9708"/>
                  <a:pt x="254702" y="9443"/>
                  <a:pt x="254381" y="9443"/>
                </a:cubicBezTo>
                <a:lnTo>
                  <a:pt x="128069" y="9443"/>
                </a:lnTo>
                <a:cubicBezTo>
                  <a:pt x="127748" y="9443"/>
                  <a:pt x="127483" y="9708"/>
                  <a:pt x="127483" y="10029"/>
                </a:cubicBezTo>
                <a:lnTo>
                  <a:pt x="127483" y="37773"/>
                </a:lnTo>
                <a:lnTo>
                  <a:pt x="118040" y="37773"/>
                </a:lnTo>
                <a:lnTo>
                  <a:pt x="118040" y="10029"/>
                </a:lnTo>
                <a:cubicBezTo>
                  <a:pt x="118040" y="4499"/>
                  <a:pt x="122539" y="0"/>
                  <a:pt x="128069" y="0"/>
                </a:cubicBezTo>
                <a:lnTo>
                  <a:pt x="254381" y="0"/>
                </a:lnTo>
                <a:cubicBezTo>
                  <a:pt x="259911" y="0"/>
                  <a:pt x="264410" y="4499"/>
                  <a:pt x="264410" y="10029"/>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74" name="Google Shape;974;p94"/>
          <p:cNvSpPr/>
          <p:nvPr/>
        </p:nvSpPr>
        <p:spPr>
          <a:xfrm>
            <a:off x="4760943" y="2731574"/>
            <a:ext cx="1080000" cy="463800"/>
          </a:xfrm>
          <a:prstGeom prst="roundRect">
            <a:avLst>
              <a:gd fmla="val 8139" name="adj"/>
            </a:avLst>
          </a:prstGeom>
          <a:solidFill>
            <a:schemeClr val="lt1"/>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949" name="Google Shape;949;p94"/>
          <p:cNvSpPr/>
          <p:nvPr/>
        </p:nvSpPr>
        <p:spPr>
          <a:xfrm>
            <a:off x="3055233" y="2731574"/>
            <a:ext cx="1080000" cy="463800"/>
          </a:xfrm>
          <a:prstGeom prst="roundRect">
            <a:avLst>
              <a:gd fmla="val 8139" name="adj"/>
            </a:avLst>
          </a:prstGeom>
          <a:solidFill>
            <a:schemeClr val="lt1"/>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cxnSp>
        <p:nvCxnSpPr>
          <p:cNvPr id="975" name="Google Shape;975;p94"/>
          <p:cNvCxnSpPr>
            <a:stCxn id="974" idx="1"/>
            <a:endCxn id="949" idx="3"/>
          </p:cNvCxnSpPr>
          <p:nvPr/>
        </p:nvCxnSpPr>
        <p:spPr>
          <a:xfrm rot="10800000">
            <a:off x="4135143" y="2963474"/>
            <a:ext cx="625800" cy="0"/>
          </a:xfrm>
          <a:prstGeom prst="straightConnector1">
            <a:avLst/>
          </a:prstGeom>
          <a:noFill/>
          <a:ln cap="flat" cmpd="sng" w="12700">
            <a:solidFill>
              <a:srgbClr val="7F7F7F"/>
            </a:solidFill>
            <a:prstDash val="solid"/>
            <a:miter lim="800000"/>
            <a:headEnd len="sm" w="sm" type="none"/>
            <a:tailEnd len="med" w="med" type="triangle"/>
          </a:ln>
        </p:spPr>
      </p:cxnSp>
      <p:sp>
        <p:nvSpPr>
          <p:cNvPr id="976" name="Google Shape;976;p94"/>
          <p:cNvSpPr txBox="1"/>
          <p:nvPr/>
        </p:nvSpPr>
        <p:spPr>
          <a:xfrm>
            <a:off x="4247807" y="2778838"/>
            <a:ext cx="481200" cy="1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Queries</a:t>
            </a:r>
            <a:endParaRPr sz="1100"/>
          </a:p>
        </p:txBody>
      </p:sp>
      <p:sp>
        <p:nvSpPr>
          <p:cNvPr id="977" name="Google Shape;977;p94"/>
          <p:cNvSpPr txBox="1"/>
          <p:nvPr/>
        </p:nvSpPr>
        <p:spPr>
          <a:xfrm>
            <a:off x="915671" y="2785906"/>
            <a:ext cx="494400" cy="1848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Delivers</a:t>
            </a:r>
            <a:endParaRPr sz="1100"/>
          </a:p>
        </p:txBody>
      </p:sp>
      <p:sp>
        <p:nvSpPr>
          <p:cNvPr id="978" name="Google Shape;978;p94"/>
          <p:cNvSpPr/>
          <p:nvPr/>
        </p:nvSpPr>
        <p:spPr>
          <a:xfrm flipH="1">
            <a:off x="6489007" y="2004445"/>
            <a:ext cx="273300" cy="245700"/>
          </a:xfrm>
          <a:prstGeom prst="round1Rect">
            <a:avLst>
              <a:gd fmla="val 23437" name="adj"/>
            </a:avLst>
          </a:prstGeom>
          <a:solidFill>
            <a:srgbClr val="E3B098"/>
          </a:solidFill>
          <a:ln cap="flat" cmpd="sng" w="12700">
            <a:solidFill>
              <a:srgbClr val="E3B09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979" name="Google Shape;979;p94"/>
          <p:cNvSpPr/>
          <p:nvPr/>
        </p:nvSpPr>
        <p:spPr>
          <a:xfrm>
            <a:off x="6598083" y="2068847"/>
            <a:ext cx="55102" cy="55103"/>
          </a:xfrm>
          <a:custGeom>
            <a:rect b="b" l="l" r="r" t="t"/>
            <a:pathLst>
              <a:path extrusionOk="0" h="122450" w="122450">
                <a:moveTo>
                  <a:pt x="122450" y="61225"/>
                </a:moveTo>
                <a:cubicBezTo>
                  <a:pt x="122450" y="95039"/>
                  <a:pt x="95039" y="122450"/>
                  <a:pt x="61225" y="122450"/>
                </a:cubicBezTo>
                <a:cubicBezTo>
                  <a:pt x="27411" y="122450"/>
                  <a:pt x="0" y="95039"/>
                  <a:pt x="0" y="61225"/>
                </a:cubicBezTo>
                <a:cubicBezTo>
                  <a:pt x="0" y="27411"/>
                  <a:pt x="27411" y="0"/>
                  <a:pt x="61225" y="0"/>
                </a:cubicBezTo>
                <a:cubicBezTo>
                  <a:pt x="95039" y="0"/>
                  <a:pt x="122450" y="27411"/>
                  <a:pt x="122450" y="612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80" name="Google Shape;980;p94"/>
          <p:cNvSpPr/>
          <p:nvPr/>
        </p:nvSpPr>
        <p:spPr>
          <a:xfrm>
            <a:off x="6570559" y="2130775"/>
            <a:ext cx="110205" cy="55103"/>
          </a:xfrm>
          <a:custGeom>
            <a:rect b="b" l="l" r="r" t="t"/>
            <a:pathLst>
              <a:path extrusionOk="0" h="122450" w="244900">
                <a:moveTo>
                  <a:pt x="244901" y="122450"/>
                </a:moveTo>
                <a:lnTo>
                  <a:pt x="244901" y="61225"/>
                </a:lnTo>
                <a:cubicBezTo>
                  <a:pt x="244901" y="52041"/>
                  <a:pt x="240309" y="42858"/>
                  <a:pt x="232656" y="36735"/>
                </a:cubicBezTo>
                <a:cubicBezTo>
                  <a:pt x="215819" y="22959"/>
                  <a:pt x="194390" y="13776"/>
                  <a:pt x="172961" y="7653"/>
                </a:cubicBezTo>
                <a:cubicBezTo>
                  <a:pt x="157655" y="3061"/>
                  <a:pt x="140818" y="0"/>
                  <a:pt x="122450" y="0"/>
                </a:cubicBezTo>
                <a:cubicBezTo>
                  <a:pt x="105613" y="0"/>
                  <a:pt x="88776" y="3061"/>
                  <a:pt x="71940" y="7653"/>
                </a:cubicBezTo>
                <a:cubicBezTo>
                  <a:pt x="50511" y="13776"/>
                  <a:pt x="29082" y="24490"/>
                  <a:pt x="12245" y="36735"/>
                </a:cubicBezTo>
                <a:cubicBezTo>
                  <a:pt x="4592" y="42858"/>
                  <a:pt x="0" y="52041"/>
                  <a:pt x="0" y="61225"/>
                </a:cubicBezTo>
                <a:lnTo>
                  <a:pt x="0" y="122450"/>
                </a:lnTo>
                <a:lnTo>
                  <a:pt x="244901" y="12245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81" name="Google Shape;981;p94"/>
          <p:cNvSpPr txBox="1"/>
          <p:nvPr/>
        </p:nvSpPr>
        <p:spPr>
          <a:xfrm>
            <a:off x="3355262" y="3262776"/>
            <a:ext cx="480000" cy="1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Fetches</a:t>
            </a:r>
            <a:endParaRPr sz="1100"/>
          </a:p>
        </p:txBody>
      </p:sp>
      <p:sp>
        <p:nvSpPr>
          <p:cNvPr descr="Browser window with solid fill" id="982" name="Google Shape;982;p94"/>
          <p:cNvSpPr/>
          <p:nvPr/>
        </p:nvSpPr>
        <p:spPr>
          <a:xfrm>
            <a:off x="7243229" y="2450283"/>
            <a:ext cx="225000" cy="174375"/>
          </a:xfrm>
          <a:custGeom>
            <a:rect b="b" l="l" r="r" t="t"/>
            <a:pathLst>
              <a:path extrusionOk="0" h="232500" w="300000">
                <a:moveTo>
                  <a:pt x="0" y="0"/>
                </a:moveTo>
                <a:lnTo>
                  <a:pt x="0" y="232500"/>
                </a:lnTo>
                <a:lnTo>
                  <a:pt x="300000" y="232500"/>
                </a:lnTo>
                <a:lnTo>
                  <a:pt x="300000" y="0"/>
                </a:lnTo>
                <a:close/>
                <a:moveTo>
                  <a:pt x="258750" y="22500"/>
                </a:moveTo>
                <a:cubicBezTo>
                  <a:pt x="262892" y="22500"/>
                  <a:pt x="266250" y="25858"/>
                  <a:pt x="266250" y="30000"/>
                </a:cubicBezTo>
                <a:cubicBezTo>
                  <a:pt x="266250" y="34142"/>
                  <a:pt x="262892" y="37500"/>
                  <a:pt x="258750" y="37500"/>
                </a:cubicBezTo>
                <a:cubicBezTo>
                  <a:pt x="254608" y="37500"/>
                  <a:pt x="251250" y="34142"/>
                  <a:pt x="251250" y="30000"/>
                </a:cubicBezTo>
                <a:cubicBezTo>
                  <a:pt x="251250" y="25858"/>
                  <a:pt x="254608" y="22500"/>
                  <a:pt x="258750" y="22500"/>
                </a:cubicBezTo>
                <a:close/>
                <a:moveTo>
                  <a:pt x="232500" y="22500"/>
                </a:moveTo>
                <a:cubicBezTo>
                  <a:pt x="236642" y="22500"/>
                  <a:pt x="240000" y="25858"/>
                  <a:pt x="240000" y="30000"/>
                </a:cubicBezTo>
                <a:cubicBezTo>
                  <a:pt x="240000" y="34142"/>
                  <a:pt x="236642" y="37500"/>
                  <a:pt x="232500" y="37500"/>
                </a:cubicBezTo>
                <a:cubicBezTo>
                  <a:pt x="228358" y="37500"/>
                  <a:pt x="225000" y="34142"/>
                  <a:pt x="225000" y="30000"/>
                </a:cubicBezTo>
                <a:cubicBezTo>
                  <a:pt x="225000" y="25858"/>
                  <a:pt x="228358" y="22500"/>
                  <a:pt x="232500" y="22500"/>
                </a:cubicBezTo>
                <a:close/>
                <a:moveTo>
                  <a:pt x="206250" y="22500"/>
                </a:moveTo>
                <a:cubicBezTo>
                  <a:pt x="210392" y="22500"/>
                  <a:pt x="213750" y="25858"/>
                  <a:pt x="213750" y="30000"/>
                </a:cubicBezTo>
                <a:cubicBezTo>
                  <a:pt x="213750" y="34142"/>
                  <a:pt x="210392" y="37500"/>
                  <a:pt x="206250" y="37500"/>
                </a:cubicBezTo>
                <a:cubicBezTo>
                  <a:pt x="202108" y="37500"/>
                  <a:pt x="198750" y="34142"/>
                  <a:pt x="198750" y="30000"/>
                </a:cubicBezTo>
                <a:cubicBezTo>
                  <a:pt x="198750" y="25858"/>
                  <a:pt x="202108" y="22500"/>
                  <a:pt x="206250" y="22500"/>
                </a:cubicBezTo>
                <a:close/>
                <a:moveTo>
                  <a:pt x="277500" y="210000"/>
                </a:moveTo>
                <a:lnTo>
                  <a:pt x="22500" y="210000"/>
                </a:lnTo>
                <a:lnTo>
                  <a:pt x="22500" y="60000"/>
                </a:lnTo>
                <a:lnTo>
                  <a:pt x="277500" y="60000"/>
                </a:lnTo>
                <a:close/>
              </a:path>
            </a:pathLst>
          </a:custGeom>
          <a:gradFill>
            <a:gsLst>
              <a:gs pos="0">
                <a:srgbClr val="E3B098"/>
              </a:gs>
              <a:gs pos="100000">
                <a:srgbClr val="E1B2D2"/>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nvGrpSpPr>
          <p:cNvPr id="983" name="Google Shape;983;p94"/>
          <p:cNvGrpSpPr/>
          <p:nvPr/>
        </p:nvGrpSpPr>
        <p:grpSpPr>
          <a:xfrm>
            <a:off x="3131717" y="2857267"/>
            <a:ext cx="236439" cy="243007"/>
            <a:chOff x="9822636" y="5141269"/>
            <a:chExt cx="270000" cy="277500"/>
          </a:xfrm>
        </p:grpSpPr>
        <p:sp>
          <p:nvSpPr>
            <p:cNvPr id="984" name="Google Shape;984;p94"/>
            <p:cNvSpPr/>
            <p:nvPr/>
          </p:nvSpPr>
          <p:spPr>
            <a:xfrm>
              <a:off x="9946386" y="5351269"/>
              <a:ext cx="22500" cy="30000"/>
            </a:xfrm>
            <a:custGeom>
              <a:rect b="b" l="l" r="r" t="t"/>
              <a:pathLst>
                <a:path extrusionOk="0" h="30000" w="22500">
                  <a:moveTo>
                    <a:pt x="0" y="0"/>
                  </a:moveTo>
                  <a:lnTo>
                    <a:pt x="22500" y="0"/>
                  </a:lnTo>
                  <a:lnTo>
                    <a:pt x="22500" y="30000"/>
                  </a:lnTo>
                  <a:lnTo>
                    <a:pt x="0" y="30000"/>
                  </a:ln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85" name="Google Shape;985;p94"/>
            <p:cNvSpPr/>
            <p:nvPr/>
          </p:nvSpPr>
          <p:spPr>
            <a:xfrm>
              <a:off x="9946386" y="5396269"/>
              <a:ext cx="22500" cy="22500"/>
            </a:xfrm>
            <a:custGeom>
              <a:rect b="b" l="l" r="r" t="t"/>
              <a:pathLst>
                <a:path extrusionOk="0" h="22500" w="22500">
                  <a:moveTo>
                    <a:pt x="0" y="0"/>
                  </a:moveTo>
                  <a:lnTo>
                    <a:pt x="22500" y="0"/>
                  </a:lnTo>
                  <a:lnTo>
                    <a:pt x="22500" y="22500"/>
                  </a:lnTo>
                  <a:lnTo>
                    <a:pt x="0" y="22500"/>
                  </a:ln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86" name="Google Shape;986;p94"/>
            <p:cNvSpPr/>
            <p:nvPr/>
          </p:nvSpPr>
          <p:spPr>
            <a:xfrm>
              <a:off x="9983886" y="5396269"/>
              <a:ext cx="108750" cy="22500"/>
            </a:xfrm>
            <a:custGeom>
              <a:rect b="b" l="l" r="r" t="t"/>
              <a:pathLst>
                <a:path extrusionOk="0" h="22500" w="108750">
                  <a:moveTo>
                    <a:pt x="0" y="0"/>
                  </a:moveTo>
                  <a:lnTo>
                    <a:pt x="108750" y="0"/>
                  </a:lnTo>
                  <a:lnTo>
                    <a:pt x="108750" y="22500"/>
                  </a:lnTo>
                  <a:lnTo>
                    <a:pt x="0" y="22500"/>
                  </a:ln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87" name="Google Shape;987;p94"/>
            <p:cNvSpPr/>
            <p:nvPr/>
          </p:nvSpPr>
          <p:spPr>
            <a:xfrm>
              <a:off x="9822636" y="5396269"/>
              <a:ext cx="108750" cy="22500"/>
            </a:xfrm>
            <a:custGeom>
              <a:rect b="b" l="l" r="r" t="t"/>
              <a:pathLst>
                <a:path extrusionOk="0" h="22500" w="108750">
                  <a:moveTo>
                    <a:pt x="0" y="0"/>
                  </a:moveTo>
                  <a:lnTo>
                    <a:pt x="108750" y="0"/>
                  </a:lnTo>
                  <a:lnTo>
                    <a:pt x="108750" y="22500"/>
                  </a:lnTo>
                  <a:lnTo>
                    <a:pt x="0" y="22500"/>
                  </a:ln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88" name="Google Shape;988;p94"/>
            <p:cNvSpPr/>
            <p:nvPr/>
          </p:nvSpPr>
          <p:spPr>
            <a:xfrm>
              <a:off x="9837636" y="5291269"/>
              <a:ext cx="240000" cy="60000"/>
            </a:xfrm>
            <a:custGeom>
              <a:rect b="b" l="l" r="r" t="t"/>
              <a:pathLst>
                <a:path extrusionOk="0" h="60000" w="240000">
                  <a:moveTo>
                    <a:pt x="226575" y="0"/>
                  </a:moveTo>
                  <a:lnTo>
                    <a:pt x="13425" y="0"/>
                  </a:lnTo>
                  <a:cubicBezTo>
                    <a:pt x="6011" y="0"/>
                    <a:pt x="0" y="6010"/>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0"/>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89" name="Google Shape;989;p94"/>
            <p:cNvSpPr/>
            <p:nvPr/>
          </p:nvSpPr>
          <p:spPr>
            <a:xfrm>
              <a:off x="9837636" y="5216269"/>
              <a:ext cx="240000" cy="60000"/>
            </a:xfrm>
            <a:custGeom>
              <a:rect b="b" l="l" r="r" t="t"/>
              <a:pathLst>
                <a:path extrusionOk="0" h="60000" w="240000">
                  <a:moveTo>
                    <a:pt x="226575" y="0"/>
                  </a:moveTo>
                  <a:lnTo>
                    <a:pt x="13425" y="0"/>
                  </a:lnTo>
                  <a:cubicBezTo>
                    <a:pt x="6011" y="0"/>
                    <a:pt x="0" y="6010"/>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0"/>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90" name="Google Shape;990;p94"/>
            <p:cNvSpPr/>
            <p:nvPr/>
          </p:nvSpPr>
          <p:spPr>
            <a:xfrm>
              <a:off x="9837636" y="5141269"/>
              <a:ext cx="240000" cy="60000"/>
            </a:xfrm>
            <a:custGeom>
              <a:rect b="b" l="l" r="r" t="t"/>
              <a:pathLst>
                <a:path extrusionOk="0" h="60000" w="240000">
                  <a:moveTo>
                    <a:pt x="226575" y="0"/>
                  </a:moveTo>
                  <a:lnTo>
                    <a:pt x="13425" y="0"/>
                  </a:lnTo>
                  <a:cubicBezTo>
                    <a:pt x="6011" y="0"/>
                    <a:pt x="0" y="6011"/>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1"/>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grpSp>
        <p:nvGrpSpPr>
          <p:cNvPr id="991" name="Google Shape;991;p94"/>
          <p:cNvGrpSpPr/>
          <p:nvPr/>
        </p:nvGrpSpPr>
        <p:grpSpPr>
          <a:xfrm>
            <a:off x="2359087" y="3772447"/>
            <a:ext cx="267188" cy="270000"/>
            <a:chOff x="9332256" y="5464224"/>
            <a:chExt cx="285000" cy="281250"/>
          </a:xfrm>
        </p:grpSpPr>
        <p:sp>
          <p:nvSpPr>
            <p:cNvPr id="992" name="Google Shape;992;p94"/>
            <p:cNvSpPr/>
            <p:nvPr/>
          </p:nvSpPr>
          <p:spPr>
            <a:xfrm>
              <a:off x="9448506" y="5524224"/>
              <a:ext cx="75000" cy="96787"/>
            </a:xfrm>
            <a:custGeom>
              <a:rect b="b" l="l" r="r" t="t"/>
              <a:pathLst>
                <a:path extrusionOk="0" h="96787" w="75000">
                  <a:moveTo>
                    <a:pt x="0" y="0"/>
                  </a:moveTo>
                  <a:lnTo>
                    <a:pt x="75000" y="48375"/>
                  </a:lnTo>
                  <a:lnTo>
                    <a:pt x="0" y="96788"/>
                  </a:lnTo>
                  <a:lnTo>
                    <a:pt x="0" y="0"/>
                  </a:lnTo>
                  <a:close/>
                </a:path>
              </a:pathLst>
            </a:custGeom>
            <a:gradFill>
              <a:gsLst>
                <a:gs pos="0">
                  <a:srgbClr val="256429"/>
                </a:gs>
                <a:gs pos="100000">
                  <a:schemeClr val="accent5"/>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93" name="Google Shape;993;p94"/>
            <p:cNvSpPr/>
            <p:nvPr/>
          </p:nvSpPr>
          <p:spPr>
            <a:xfrm>
              <a:off x="9332256" y="5464224"/>
              <a:ext cx="285000" cy="281250"/>
            </a:xfrm>
            <a:custGeom>
              <a:rect b="b" l="l" r="r" t="t"/>
              <a:pathLst>
                <a:path extrusionOk="0" h="281250" w="285000">
                  <a:moveTo>
                    <a:pt x="247500" y="41250"/>
                  </a:moveTo>
                  <a:lnTo>
                    <a:pt x="247500" y="176250"/>
                  </a:lnTo>
                  <a:lnTo>
                    <a:pt x="37500" y="176250"/>
                  </a:lnTo>
                  <a:lnTo>
                    <a:pt x="37500" y="41250"/>
                  </a:lnTo>
                  <a:close/>
                  <a:moveTo>
                    <a:pt x="277500" y="183750"/>
                  </a:moveTo>
                  <a:lnTo>
                    <a:pt x="270000" y="183750"/>
                  </a:lnTo>
                  <a:lnTo>
                    <a:pt x="270000" y="30000"/>
                  </a:lnTo>
                  <a:lnTo>
                    <a:pt x="277500" y="30000"/>
                  </a:lnTo>
                  <a:cubicBezTo>
                    <a:pt x="281642" y="30000"/>
                    <a:pt x="285000" y="26642"/>
                    <a:pt x="285000" y="22500"/>
                  </a:cubicBezTo>
                  <a:cubicBezTo>
                    <a:pt x="285000" y="18358"/>
                    <a:pt x="281642" y="15000"/>
                    <a:pt x="277500" y="15000"/>
                  </a:cubicBezTo>
                  <a:lnTo>
                    <a:pt x="150000" y="15000"/>
                  </a:lnTo>
                  <a:lnTo>
                    <a:pt x="150000" y="7500"/>
                  </a:lnTo>
                  <a:cubicBezTo>
                    <a:pt x="150000" y="3358"/>
                    <a:pt x="146642" y="0"/>
                    <a:pt x="142500" y="0"/>
                  </a:cubicBezTo>
                  <a:cubicBezTo>
                    <a:pt x="138358" y="0"/>
                    <a:pt x="135000" y="3358"/>
                    <a:pt x="135000" y="7500"/>
                  </a:cubicBezTo>
                  <a:lnTo>
                    <a:pt x="135000" y="15000"/>
                  </a:lnTo>
                  <a:lnTo>
                    <a:pt x="7500" y="15000"/>
                  </a:lnTo>
                  <a:cubicBezTo>
                    <a:pt x="3358" y="15000"/>
                    <a:pt x="0" y="18358"/>
                    <a:pt x="0" y="22500"/>
                  </a:cubicBezTo>
                  <a:cubicBezTo>
                    <a:pt x="0" y="26642"/>
                    <a:pt x="3358" y="30000"/>
                    <a:pt x="7500" y="30000"/>
                  </a:cubicBezTo>
                  <a:lnTo>
                    <a:pt x="15000" y="30000"/>
                  </a:lnTo>
                  <a:lnTo>
                    <a:pt x="15000" y="183750"/>
                  </a:lnTo>
                  <a:lnTo>
                    <a:pt x="7500" y="183750"/>
                  </a:lnTo>
                  <a:cubicBezTo>
                    <a:pt x="3358" y="183750"/>
                    <a:pt x="0" y="187108"/>
                    <a:pt x="0" y="191250"/>
                  </a:cubicBezTo>
                  <a:cubicBezTo>
                    <a:pt x="0" y="195392"/>
                    <a:pt x="3358" y="198750"/>
                    <a:pt x="7500" y="198750"/>
                  </a:cubicBezTo>
                  <a:lnTo>
                    <a:pt x="122025" y="198750"/>
                  </a:lnTo>
                  <a:lnTo>
                    <a:pt x="64275" y="256500"/>
                  </a:lnTo>
                  <a:cubicBezTo>
                    <a:pt x="61344" y="259462"/>
                    <a:pt x="61370" y="264238"/>
                    <a:pt x="64331" y="267169"/>
                  </a:cubicBezTo>
                  <a:cubicBezTo>
                    <a:pt x="67293" y="270099"/>
                    <a:pt x="72069" y="270074"/>
                    <a:pt x="75000" y="267113"/>
                  </a:cubicBezTo>
                  <a:lnTo>
                    <a:pt x="135000" y="207113"/>
                  </a:lnTo>
                  <a:lnTo>
                    <a:pt x="135000" y="273750"/>
                  </a:lnTo>
                  <a:cubicBezTo>
                    <a:pt x="135000" y="277892"/>
                    <a:pt x="138358" y="281250"/>
                    <a:pt x="142500" y="281250"/>
                  </a:cubicBezTo>
                  <a:cubicBezTo>
                    <a:pt x="146642" y="281250"/>
                    <a:pt x="150000" y="277892"/>
                    <a:pt x="150000" y="273750"/>
                  </a:cubicBezTo>
                  <a:lnTo>
                    <a:pt x="150000" y="207000"/>
                  </a:lnTo>
                  <a:lnTo>
                    <a:pt x="210000" y="267000"/>
                  </a:lnTo>
                  <a:cubicBezTo>
                    <a:pt x="212931" y="269931"/>
                    <a:pt x="217682" y="269931"/>
                    <a:pt x="220613" y="267000"/>
                  </a:cubicBezTo>
                  <a:cubicBezTo>
                    <a:pt x="223543" y="264069"/>
                    <a:pt x="223543" y="259318"/>
                    <a:pt x="220613" y="256388"/>
                  </a:cubicBezTo>
                  <a:lnTo>
                    <a:pt x="162975" y="198750"/>
                  </a:lnTo>
                  <a:lnTo>
                    <a:pt x="277500" y="198750"/>
                  </a:lnTo>
                  <a:cubicBezTo>
                    <a:pt x="281642" y="198750"/>
                    <a:pt x="285000" y="195392"/>
                    <a:pt x="285000" y="191250"/>
                  </a:cubicBezTo>
                  <a:cubicBezTo>
                    <a:pt x="285000" y="187108"/>
                    <a:pt x="281642" y="183750"/>
                    <a:pt x="277500" y="183750"/>
                  </a:cubicBezTo>
                  <a:close/>
                </a:path>
              </a:pathLst>
            </a:custGeom>
            <a:gradFill>
              <a:gsLst>
                <a:gs pos="0">
                  <a:srgbClr val="256429"/>
                </a:gs>
                <a:gs pos="100000">
                  <a:schemeClr val="accent5"/>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grpSp>
        <p:nvGrpSpPr>
          <p:cNvPr id="994" name="Google Shape;994;p94"/>
          <p:cNvGrpSpPr/>
          <p:nvPr/>
        </p:nvGrpSpPr>
        <p:grpSpPr>
          <a:xfrm>
            <a:off x="4929552" y="3785768"/>
            <a:ext cx="239499" cy="242990"/>
            <a:chOff x="10405191" y="4880653"/>
            <a:chExt cx="258750" cy="262522"/>
          </a:xfrm>
        </p:grpSpPr>
        <p:sp>
          <p:nvSpPr>
            <p:cNvPr id="995" name="Google Shape;995;p94"/>
            <p:cNvSpPr/>
            <p:nvPr/>
          </p:nvSpPr>
          <p:spPr>
            <a:xfrm>
              <a:off x="10446378" y="4880653"/>
              <a:ext cx="206312" cy="225021"/>
            </a:xfrm>
            <a:custGeom>
              <a:rect b="b" l="l" r="r" t="t"/>
              <a:pathLst>
                <a:path extrusionOk="0" h="225021" w="206312">
                  <a:moveTo>
                    <a:pt x="206312" y="26272"/>
                  </a:moveTo>
                  <a:cubicBezTo>
                    <a:pt x="206324" y="11774"/>
                    <a:pt x="194582" y="12"/>
                    <a:pt x="180084" y="0"/>
                  </a:cubicBezTo>
                  <a:cubicBezTo>
                    <a:pt x="165587" y="-12"/>
                    <a:pt x="153824" y="11731"/>
                    <a:pt x="153812" y="26228"/>
                  </a:cubicBezTo>
                  <a:cubicBezTo>
                    <a:pt x="153805" y="35113"/>
                    <a:pt x="158292" y="43398"/>
                    <a:pt x="165737" y="48247"/>
                  </a:cubicBezTo>
                  <a:lnTo>
                    <a:pt x="146312" y="105022"/>
                  </a:lnTo>
                  <a:lnTo>
                    <a:pt x="146312" y="105022"/>
                  </a:lnTo>
                  <a:cubicBezTo>
                    <a:pt x="140951" y="105016"/>
                    <a:pt x="135716" y="106652"/>
                    <a:pt x="131312" y="109709"/>
                  </a:cubicBezTo>
                  <a:lnTo>
                    <a:pt x="92162" y="80347"/>
                  </a:lnTo>
                  <a:cubicBezTo>
                    <a:pt x="97183" y="66746"/>
                    <a:pt x="90227" y="51651"/>
                    <a:pt x="76627" y="46631"/>
                  </a:cubicBezTo>
                  <a:cubicBezTo>
                    <a:pt x="63026" y="41610"/>
                    <a:pt x="47931" y="48566"/>
                    <a:pt x="42911" y="62166"/>
                  </a:cubicBezTo>
                  <a:cubicBezTo>
                    <a:pt x="38721" y="73516"/>
                    <a:pt x="42831" y="86259"/>
                    <a:pt x="52862" y="93022"/>
                  </a:cubicBezTo>
                  <a:lnTo>
                    <a:pt x="27850" y="172522"/>
                  </a:lnTo>
                  <a:lnTo>
                    <a:pt x="26312" y="172522"/>
                  </a:lnTo>
                  <a:cubicBezTo>
                    <a:pt x="11815" y="172487"/>
                    <a:pt x="35" y="184212"/>
                    <a:pt x="0" y="198709"/>
                  </a:cubicBezTo>
                  <a:cubicBezTo>
                    <a:pt x="-34" y="213207"/>
                    <a:pt x="11690" y="224987"/>
                    <a:pt x="26187" y="225022"/>
                  </a:cubicBezTo>
                  <a:cubicBezTo>
                    <a:pt x="40685" y="225056"/>
                    <a:pt x="52465" y="213332"/>
                    <a:pt x="52500" y="198834"/>
                  </a:cubicBezTo>
                  <a:cubicBezTo>
                    <a:pt x="52520" y="190528"/>
                    <a:pt x="48607" y="182702"/>
                    <a:pt x="41950" y="177734"/>
                  </a:cubicBezTo>
                  <a:lnTo>
                    <a:pt x="67187" y="97522"/>
                  </a:lnTo>
                  <a:lnTo>
                    <a:pt x="67562" y="97522"/>
                  </a:lnTo>
                  <a:cubicBezTo>
                    <a:pt x="73182" y="97511"/>
                    <a:pt x="78650" y="95697"/>
                    <a:pt x="83162" y="92347"/>
                  </a:cubicBezTo>
                  <a:lnTo>
                    <a:pt x="121975" y="121409"/>
                  </a:lnTo>
                  <a:cubicBezTo>
                    <a:pt x="120726" y="124548"/>
                    <a:pt x="120077" y="127893"/>
                    <a:pt x="120062" y="131272"/>
                  </a:cubicBezTo>
                  <a:cubicBezTo>
                    <a:pt x="120057" y="145769"/>
                    <a:pt x="131805" y="157526"/>
                    <a:pt x="146302" y="157532"/>
                  </a:cubicBezTo>
                  <a:cubicBezTo>
                    <a:pt x="160800" y="157538"/>
                    <a:pt x="172557" y="145790"/>
                    <a:pt x="172562" y="131292"/>
                  </a:cubicBezTo>
                  <a:cubicBezTo>
                    <a:pt x="172566" y="122444"/>
                    <a:pt x="168111" y="114188"/>
                    <a:pt x="160712" y="109334"/>
                  </a:cubicBezTo>
                  <a:lnTo>
                    <a:pt x="180062" y="52522"/>
                  </a:lnTo>
                  <a:cubicBezTo>
                    <a:pt x="194560" y="52522"/>
                    <a:pt x="206312" y="40769"/>
                    <a:pt x="206312" y="26272"/>
                  </a:cubicBezTo>
                  <a:close/>
                </a:path>
              </a:pathLst>
            </a:custGeom>
            <a:gradFill>
              <a:gsLst>
                <a:gs pos="0">
                  <a:srgbClr val="3966F1"/>
                </a:gs>
                <a:gs pos="100000">
                  <a:srgbClr val="3966F1"/>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96" name="Google Shape;996;p94"/>
            <p:cNvSpPr/>
            <p:nvPr/>
          </p:nvSpPr>
          <p:spPr>
            <a:xfrm>
              <a:off x="10405191" y="4880675"/>
              <a:ext cx="258750" cy="262500"/>
            </a:xfrm>
            <a:custGeom>
              <a:rect b="b" l="l" r="r" t="t"/>
              <a:pathLst>
                <a:path extrusionOk="0" h="262500" w="258750">
                  <a:moveTo>
                    <a:pt x="22500" y="0"/>
                  </a:moveTo>
                  <a:lnTo>
                    <a:pt x="0" y="0"/>
                  </a:lnTo>
                  <a:lnTo>
                    <a:pt x="0" y="262500"/>
                  </a:lnTo>
                  <a:lnTo>
                    <a:pt x="258750" y="262500"/>
                  </a:lnTo>
                  <a:lnTo>
                    <a:pt x="258750" y="240000"/>
                  </a:lnTo>
                  <a:lnTo>
                    <a:pt x="22500" y="240000"/>
                  </a:lnTo>
                  <a:lnTo>
                    <a:pt x="22500" y="0"/>
                  </a:lnTo>
                  <a:close/>
                </a:path>
              </a:pathLst>
            </a:custGeom>
            <a:gradFill>
              <a:gsLst>
                <a:gs pos="0">
                  <a:srgbClr val="3966F1"/>
                </a:gs>
                <a:gs pos="100000">
                  <a:srgbClr val="3966F1"/>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grpSp>
        <p:nvGrpSpPr>
          <p:cNvPr id="997" name="Google Shape;997;p94"/>
          <p:cNvGrpSpPr/>
          <p:nvPr/>
        </p:nvGrpSpPr>
        <p:grpSpPr>
          <a:xfrm>
            <a:off x="4885952" y="1856258"/>
            <a:ext cx="324000" cy="323999"/>
            <a:chOff x="10807299" y="5414946"/>
            <a:chExt cx="225000" cy="221250"/>
          </a:xfrm>
        </p:grpSpPr>
        <p:sp>
          <p:nvSpPr>
            <p:cNvPr id="998" name="Google Shape;998;p94"/>
            <p:cNvSpPr/>
            <p:nvPr/>
          </p:nvSpPr>
          <p:spPr>
            <a:xfrm>
              <a:off x="10807299" y="5478696"/>
              <a:ext cx="93750" cy="93750"/>
            </a:xfrm>
            <a:custGeom>
              <a:rect b="b" l="l" r="r" t="t"/>
              <a:pathLst>
                <a:path extrusionOk="0" h="93750" w="93750">
                  <a:moveTo>
                    <a:pt x="46875" y="0"/>
                  </a:moveTo>
                  <a:cubicBezTo>
                    <a:pt x="20986" y="0"/>
                    <a:pt x="0" y="20986"/>
                    <a:pt x="0" y="46875"/>
                  </a:cubicBezTo>
                  <a:cubicBezTo>
                    <a:pt x="0" y="72763"/>
                    <a:pt x="20986" y="93750"/>
                    <a:pt x="46875" y="93750"/>
                  </a:cubicBezTo>
                  <a:cubicBezTo>
                    <a:pt x="72763" y="93750"/>
                    <a:pt x="93750" y="72763"/>
                    <a:pt x="93750" y="46875"/>
                  </a:cubicBezTo>
                  <a:cubicBezTo>
                    <a:pt x="93750" y="20986"/>
                    <a:pt x="72763" y="0"/>
                    <a:pt x="46875" y="0"/>
                  </a:cubicBezTo>
                  <a:close/>
                  <a:moveTo>
                    <a:pt x="46875" y="18150"/>
                  </a:moveTo>
                  <a:cubicBezTo>
                    <a:pt x="54144" y="18129"/>
                    <a:pt x="60054" y="24006"/>
                    <a:pt x="60075" y="31275"/>
                  </a:cubicBezTo>
                  <a:cubicBezTo>
                    <a:pt x="60096" y="38544"/>
                    <a:pt x="54219" y="44454"/>
                    <a:pt x="46950" y="44475"/>
                  </a:cubicBezTo>
                  <a:cubicBezTo>
                    <a:pt x="39681" y="44496"/>
                    <a:pt x="33771" y="38619"/>
                    <a:pt x="33750" y="31350"/>
                  </a:cubicBezTo>
                  <a:cubicBezTo>
                    <a:pt x="33750" y="31338"/>
                    <a:pt x="33750" y="31325"/>
                    <a:pt x="33750" y="31312"/>
                  </a:cubicBezTo>
                  <a:cubicBezTo>
                    <a:pt x="33750" y="24058"/>
                    <a:pt x="39620" y="18171"/>
                    <a:pt x="46875" y="18150"/>
                  </a:cubicBezTo>
                  <a:close/>
                  <a:moveTo>
                    <a:pt x="73125" y="70913"/>
                  </a:moveTo>
                  <a:lnTo>
                    <a:pt x="20625" y="70913"/>
                  </a:lnTo>
                  <a:lnTo>
                    <a:pt x="20625" y="60787"/>
                  </a:lnTo>
                  <a:cubicBezTo>
                    <a:pt x="20675" y="58734"/>
                    <a:pt x="21637" y="56810"/>
                    <a:pt x="23250" y="55537"/>
                  </a:cubicBezTo>
                  <a:cubicBezTo>
                    <a:pt x="27148" y="52839"/>
                    <a:pt x="31470" y="50811"/>
                    <a:pt x="36038" y="49537"/>
                  </a:cubicBezTo>
                  <a:cubicBezTo>
                    <a:pt x="39563" y="48525"/>
                    <a:pt x="43207" y="47983"/>
                    <a:pt x="46875" y="47925"/>
                  </a:cubicBezTo>
                  <a:cubicBezTo>
                    <a:pt x="50547" y="47936"/>
                    <a:pt x="54197" y="48479"/>
                    <a:pt x="57712" y="49537"/>
                  </a:cubicBezTo>
                  <a:cubicBezTo>
                    <a:pt x="62364" y="50745"/>
                    <a:pt x="66725" y="52875"/>
                    <a:pt x="70538" y="55800"/>
                  </a:cubicBezTo>
                  <a:cubicBezTo>
                    <a:pt x="72150" y="57072"/>
                    <a:pt x="73113" y="58996"/>
                    <a:pt x="73162" y="61050"/>
                  </a:cubicBezTo>
                  <a:close/>
                </a:path>
              </a:pathLst>
            </a:custGeom>
            <a:gradFill>
              <a:gsLst>
                <a:gs pos="0">
                  <a:schemeClr val="accent6"/>
                </a:gs>
                <a:gs pos="100000">
                  <a:srgbClr val="12B3D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999" name="Google Shape;999;p94"/>
            <p:cNvSpPr/>
            <p:nvPr/>
          </p:nvSpPr>
          <p:spPr>
            <a:xfrm>
              <a:off x="10907273" y="5466434"/>
              <a:ext cx="53437" cy="41325"/>
            </a:xfrm>
            <a:custGeom>
              <a:rect b="b" l="l" r="r" t="t"/>
              <a:pathLst>
                <a:path extrusionOk="0" h="41325" w="53437">
                  <a:moveTo>
                    <a:pt x="45900" y="0"/>
                  </a:moveTo>
                  <a:lnTo>
                    <a:pt x="0" y="27525"/>
                  </a:lnTo>
                  <a:cubicBezTo>
                    <a:pt x="2585" y="31867"/>
                    <a:pt x="4650" y="36499"/>
                    <a:pt x="6150" y="41325"/>
                  </a:cubicBezTo>
                  <a:lnTo>
                    <a:pt x="53438" y="13050"/>
                  </a:lnTo>
                  <a:cubicBezTo>
                    <a:pt x="50274" y="9110"/>
                    <a:pt x="47732" y="4709"/>
                    <a:pt x="45900" y="0"/>
                  </a:cubicBezTo>
                  <a:close/>
                </a:path>
              </a:pathLst>
            </a:custGeom>
            <a:gradFill>
              <a:gsLst>
                <a:gs pos="0">
                  <a:schemeClr val="accent6"/>
                </a:gs>
                <a:gs pos="100000">
                  <a:srgbClr val="12B3D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1000" name="Google Shape;1000;p94"/>
            <p:cNvSpPr/>
            <p:nvPr/>
          </p:nvSpPr>
          <p:spPr>
            <a:xfrm>
              <a:off x="10964799" y="5414946"/>
              <a:ext cx="67500" cy="67500"/>
            </a:xfrm>
            <a:custGeom>
              <a:rect b="b" l="l" r="r" t="t"/>
              <a:pathLst>
                <a:path extrusionOk="0" h="67500" w="67500">
                  <a:moveTo>
                    <a:pt x="67500" y="33750"/>
                  </a:moveTo>
                  <a:cubicBezTo>
                    <a:pt x="67500" y="52390"/>
                    <a:pt x="52390" y="67500"/>
                    <a:pt x="33750" y="67500"/>
                  </a:cubicBezTo>
                  <a:cubicBezTo>
                    <a:pt x="15110" y="67500"/>
                    <a:pt x="0" y="52390"/>
                    <a:pt x="0" y="33750"/>
                  </a:cubicBezTo>
                  <a:cubicBezTo>
                    <a:pt x="0" y="15110"/>
                    <a:pt x="15110" y="0"/>
                    <a:pt x="33750" y="0"/>
                  </a:cubicBezTo>
                  <a:cubicBezTo>
                    <a:pt x="52390" y="0"/>
                    <a:pt x="67500" y="15110"/>
                    <a:pt x="67500" y="33750"/>
                  </a:cubicBezTo>
                  <a:close/>
                </a:path>
              </a:pathLst>
            </a:custGeom>
            <a:gradFill>
              <a:gsLst>
                <a:gs pos="0">
                  <a:schemeClr val="accent6"/>
                </a:gs>
                <a:gs pos="100000">
                  <a:srgbClr val="12B3D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1001" name="Google Shape;1001;p94"/>
            <p:cNvSpPr/>
            <p:nvPr/>
          </p:nvSpPr>
          <p:spPr>
            <a:xfrm>
              <a:off x="10907273" y="5543234"/>
              <a:ext cx="53437" cy="41474"/>
            </a:xfrm>
            <a:custGeom>
              <a:rect b="b" l="l" r="r" t="t"/>
              <a:pathLst>
                <a:path extrusionOk="0" h="41474" w="53437">
                  <a:moveTo>
                    <a:pt x="53438" y="28500"/>
                  </a:moveTo>
                  <a:lnTo>
                    <a:pt x="6150" y="0"/>
                  </a:lnTo>
                  <a:cubicBezTo>
                    <a:pt x="4650" y="4826"/>
                    <a:pt x="2585" y="9458"/>
                    <a:pt x="0" y="13800"/>
                  </a:cubicBezTo>
                  <a:lnTo>
                    <a:pt x="45900" y="41475"/>
                  </a:lnTo>
                  <a:cubicBezTo>
                    <a:pt x="47742" y="36794"/>
                    <a:pt x="50284" y="32419"/>
                    <a:pt x="53438" y="28500"/>
                  </a:cubicBezTo>
                  <a:close/>
                </a:path>
              </a:pathLst>
            </a:custGeom>
            <a:gradFill>
              <a:gsLst>
                <a:gs pos="0">
                  <a:schemeClr val="accent6"/>
                </a:gs>
                <a:gs pos="100000">
                  <a:srgbClr val="12B3D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1002" name="Google Shape;1002;p94"/>
            <p:cNvSpPr/>
            <p:nvPr/>
          </p:nvSpPr>
          <p:spPr>
            <a:xfrm>
              <a:off x="10964799" y="5568696"/>
              <a:ext cx="67500" cy="67500"/>
            </a:xfrm>
            <a:custGeom>
              <a:rect b="b" l="l" r="r" t="t"/>
              <a:pathLst>
                <a:path extrusionOk="0" h="67500" w="67500">
                  <a:moveTo>
                    <a:pt x="67500" y="33750"/>
                  </a:moveTo>
                  <a:cubicBezTo>
                    <a:pt x="67500" y="52390"/>
                    <a:pt x="52390" y="67500"/>
                    <a:pt x="33750" y="67500"/>
                  </a:cubicBezTo>
                  <a:cubicBezTo>
                    <a:pt x="15110" y="67500"/>
                    <a:pt x="0" y="52390"/>
                    <a:pt x="0" y="33750"/>
                  </a:cubicBezTo>
                  <a:cubicBezTo>
                    <a:pt x="0" y="15110"/>
                    <a:pt x="15110" y="0"/>
                    <a:pt x="33750" y="0"/>
                  </a:cubicBezTo>
                  <a:cubicBezTo>
                    <a:pt x="52390" y="0"/>
                    <a:pt x="67500" y="15110"/>
                    <a:pt x="67500" y="33750"/>
                  </a:cubicBezTo>
                  <a:close/>
                </a:path>
              </a:pathLst>
            </a:custGeom>
            <a:gradFill>
              <a:gsLst>
                <a:gs pos="0">
                  <a:schemeClr val="accent6"/>
                </a:gs>
                <a:gs pos="100000">
                  <a:srgbClr val="12B3D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grpSp>
        <p:nvGrpSpPr>
          <p:cNvPr id="1003" name="Google Shape;1003;p94"/>
          <p:cNvGrpSpPr/>
          <p:nvPr/>
        </p:nvGrpSpPr>
        <p:grpSpPr>
          <a:xfrm>
            <a:off x="4826647" y="2858243"/>
            <a:ext cx="236439" cy="243007"/>
            <a:chOff x="9822636" y="5141269"/>
            <a:chExt cx="270000" cy="277500"/>
          </a:xfrm>
        </p:grpSpPr>
        <p:sp>
          <p:nvSpPr>
            <p:cNvPr id="1004" name="Google Shape;1004;p94"/>
            <p:cNvSpPr/>
            <p:nvPr/>
          </p:nvSpPr>
          <p:spPr>
            <a:xfrm>
              <a:off x="9946386" y="5351269"/>
              <a:ext cx="22500" cy="30000"/>
            </a:xfrm>
            <a:custGeom>
              <a:rect b="b" l="l" r="r" t="t"/>
              <a:pathLst>
                <a:path extrusionOk="0" h="30000" w="22500">
                  <a:moveTo>
                    <a:pt x="0" y="0"/>
                  </a:moveTo>
                  <a:lnTo>
                    <a:pt x="22500" y="0"/>
                  </a:lnTo>
                  <a:lnTo>
                    <a:pt x="22500" y="30000"/>
                  </a:lnTo>
                  <a:lnTo>
                    <a:pt x="0" y="30000"/>
                  </a:ln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1005" name="Google Shape;1005;p94"/>
            <p:cNvSpPr/>
            <p:nvPr/>
          </p:nvSpPr>
          <p:spPr>
            <a:xfrm>
              <a:off x="9946386" y="5396269"/>
              <a:ext cx="22500" cy="22500"/>
            </a:xfrm>
            <a:custGeom>
              <a:rect b="b" l="l" r="r" t="t"/>
              <a:pathLst>
                <a:path extrusionOk="0" h="22500" w="22500">
                  <a:moveTo>
                    <a:pt x="0" y="0"/>
                  </a:moveTo>
                  <a:lnTo>
                    <a:pt x="22500" y="0"/>
                  </a:lnTo>
                  <a:lnTo>
                    <a:pt x="22500" y="22500"/>
                  </a:lnTo>
                  <a:lnTo>
                    <a:pt x="0" y="22500"/>
                  </a:ln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1006" name="Google Shape;1006;p94"/>
            <p:cNvSpPr/>
            <p:nvPr/>
          </p:nvSpPr>
          <p:spPr>
            <a:xfrm>
              <a:off x="9983886" y="5396269"/>
              <a:ext cx="108750" cy="22500"/>
            </a:xfrm>
            <a:custGeom>
              <a:rect b="b" l="l" r="r" t="t"/>
              <a:pathLst>
                <a:path extrusionOk="0" h="22500" w="108750">
                  <a:moveTo>
                    <a:pt x="0" y="0"/>
                  </a:moveTo>
                  <a:lnTo>
                    <a:pt x="108750" y="0"/>
                  </a:lnTo>
                  <a:lnTo>
                    <a:pt x="108750" y="22500"/>
                  </a:lnTo>
                  <a:lnTo>
                    <a:pt x="0" y="22500"/>
                  </a:ln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1007" name="Google Shape;1007;p94"/>
            <p:cNvSpPr/>
            <p:nvPr/>
          </p:nvSpPr>
          <p:spPr>
            <a:xfrm>
              <a:off x="9822636" y="5396269"/>
              <a:ext cx="108750" cy="22500"/>
            </a:xfrm>
            <a:custGeom>
              <a:rect b="b" l="l" r="r" t="t"/>
              <a:pathLst>
                <a:path extrusionOk="0" h="22500" w="108750">
                  <a:moveTo>
                    <a:pt x="0" y="0"/>
                  </a:moveTo>
                  <a:lnTo>
                    <a:pt x="108750" y="0"/>
                  </a:lnTo>
                  <a:lnTo>
                    <a:pt x="108750" y="22500"/>
                  </a:lnTo>
                  <a:lnTo>
                    <a:pt x="0" y="22500"/>
                  </a:ln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1008" name="Google Shape;1008;p94"/>
            <p:cNvSpPr/>
            <p:nvPr/>
          </p:nvSpPr>
          <p:spPr>
            <a:xfrm>
              <a:off x="9837636" y="5291269"/>
              <a:ext cx="240000" cy="60000"/>
            </a:xfrm>
            <a:custGeom>
              <a:rect b="b" l="l" r="r" t="t"/>
              <a:pathLst>
                <a:path extrusionOk="0" h="60000" w="240000">
                  <a:moveTo>
                    <a:pt x="226575" y="0"/>
                  </a:moveTo>
                  <a:lnTo>
                    <a:pt x="13425" y="0"/>
                  </a:lnTo>
                  <a:cubicBezTo>
                    <a:pt x="6011" y="0"/>
                    <a:pt x="0" y="6010"/>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0"/>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1009" name="Google Shape;1009;p94"/>
            <p:cNvSpPr/>
            <p:nvPr/>
          </p:nvSpPr>
          <p:spPr>
            <a:xfrm>
              <a:off x="9837636" y="5216269"/>
              <a:ext cx="240000" cy="60000"/>
            </a:xfrm>
            <a:custGeom>
              <a:rect b="b" l="l" r="r" t="t"/>
              <a:pathLst>
                <a:path extrusionOk="0" h="60000" w="240000">
                  <a:moveTo>
                    <a:pt x="226575" y="0"/>
                  </a:moveTo>
                  <a:lnTo>
                    <a:pt x="13425" y="0"/>
                  </a:lnTo>
                  <a:cubicBezTo>
                    <a:pt x="6011" y="0"/>
                    <a:pt x="0" y="6010"/>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0"/>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1010" name="Google Shape;1010;p94"/>
            <p:cNvSpPr/>
            <p:nvPr/>
          </p:nvSpPr>
          <p:spPr>
            <a:xfrm>
              <a:off x="9837636" y="5141269"/>
              <a:ext cx="240000" cy="60000"/>
            </a:xfrm>
            <a:custGeom>
              <a:rect b="b" l="l" r="r" t="t"/>
              <a:pathLst>
                <a:path extrusionOk="0" h="60000" w="240000">
                  <a:moveTo>
                    <a:pt x="226575" y="0"/>
                  </a:moveTo>
                  <a:lnTo>
                    <a:pt x="13425" y="0"/>
                  </a:lnTo>
                  <a:cubicBezTo>
                    <a:pt x="6011" y="0"/>
                    <a:pt x="0" y="6011"/>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1"/>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adFill>
              <a:gsLst>
                <a:gs pos="0">
                  <a:srgbClr val="E76548"/>
                </a:gs>
                <a:gs pos="100000">
                  <a:srgbClr val="E6983D"/>
                </a:gs>
              </a:gsLst>
              <a:lin ang="5400012"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1011" name="Google Shape;1011;p94"/>
          <p:cNvSpPr txBox="1"/>
          <p:nvPr/>
        </p:nvSpPr>
        <p:spPr>
          <a:xfrm>
            <a:off x="5249900" y="1856720"/>
            <a:ext cx="729000" cy="331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Distributed content</a:t>
            </a:r>
            <a:endParaRPr sz="1100"/>
          </a:p>
        </p:txBody>
      </p:sp>
      <p:sp>
        <p:nvSpPr>
          <p:cNvPr id="1012" name="Google Shape;1012;p94"/>
          <p:cNvSpPr txBox="1"/>
          <p:nvPr/>
        </p:nvSpPr>
        <p:spPr>
          <a:xfrm>
            <a:off x="3404939" y="2801922"/>
            <a:ext cx="713400" cy="323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Application Server</a:t>
            </a:r>
            <a:endParaRPr sz="1100"/>
          </a:p>
        </p:txBody>
      </p:sp>
      <p:sp>
        <p:nvSpPr>
          <p:cNvPr id="1013" name="Google Shape;1013;p94"/>
          <p:cNvSpPr txBox="1"/>
          <p:nvPr/>
        </p:nvSpPr>
        <p:spPr>
          <a:xfrm>
            <a:off x="5050571" y="2865401"/>
            <a:ext cx="713400" cy="19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Web Server</a:t>
            </a:r>
            <a:endParaRPr sz="1100"/>
          </a:p>
        </p:txBody>
      </p:sp>
      <p:sp>
        <p:nvSpPr>
          <p:cNvPr id="1014" name="Google Shape;1014;p94"/>
          <p:cNvSpPr txBox="1"/>
          <p:nvPr/>
        </p:nvSpPr>
        <p:spPr>
          <a:xfrm>
            <a:off x="7533181" y="2375888"/>
            <a:ext cx="791700" cy="323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Browser / App</a:t>
            </a:r>
            <a:endParaRPr sz="1100"/>
          </a:p>
        </p:txBody>
      </p:sp>
      <p:sp>
        <p:nvSpPr>
          <p:cNvPr id="967" name="Google Shape;967;p94"/>
          <p:cNvSpPr txBox="1"/>
          <p:nvPr/>
        </p:nvSpPr>
        <p:spPr>
          <a:xfrm>
            <a:off x="2650661" y="3809343"/>
            <a:ext cx="750000" cy="19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Video Files</a:t>
            </a:r>
            <a:endParaRPr sz="1100"/>
          </a:p>
        </p:txBody>
      </p:sp>
      <p:sp>
        <p:nvSpPr>
          <p:cNvPr id="1015" name="Google Shape;1015;p94"/>
          <p:cNvSpPr txBox="1"/>
          <p:nvPr/>
        </p:nvSpPr>
        <p:spPr>
          <a:xfrm>
            <a:off x="5141405" y="3809343"/>
            <a:ext cx="663300" cy="19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Arial"/>
              <a:buNone/>
            </a:pPr>
            <a:r>
              <a:rPr b="0" i="0" lang="en" sz="800" u="none" cap="none" strike="noStrike">
                <a:solidFill>
                  <a:srgbClr val="7F7F7F"/>
                </a:solidFill>
                <a:latin typeface="Ubuntu"/>
                <a:ea typeface="Ubuntu"/>
                <a:cs typeface="Ubuntu"/>
                <a:sym typeface="Ubuntu"/>
              </a:rPr>
              <a:t>User Data</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chitecture_GCP_01">
  <p:cSld name="Architecture_GCP_01">
    <p:spTree>
      <p:nvGrpSpPr>
        <p:cNvPr id="1016" name="Shape 1016"/>
        <p:cNvGrpSpPr/>
        <p:nvPr/>
      </p:nvGrpSpPr>
      <p:grpSpPr>
        <a:xfrm>
          <a:off x="0" y="0"/>
          <a:ext cx="0" cy="0"/>
          <a:chOff x="0" y="0"/>
          <a:chExt cx="0" cy="0"/>
        </a:xfrm>
      </p:grpSpPr>
      <p:sp>
        <p:nvSpPr>
          <p:cNvPr id="1017" name="Google Shape;1017;p95"/>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018" name="Google Shape;1018;p95"/>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19" name="Google Shape;1019;p95"/>
          <p:cNvSpPr/>
          <p:nvPr/>
        </p:nvSpPr>
        <p:spPr>
          <a:xfrm>
            <a:off x="2670920" y="1148945"/>
            <a:ext cx="6209100" cy="3361200"/>
          </a:xfrm>
          <a:prstGeom prst="roundRect">
            <a:avLst>
              <a:gd fmla="val 3088" name="adj"/>
            </a:avLst>
          </a:prstGeom>
          <a:solidFill>
            <a:srgbClr val="F6F6F6"/>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Ubuntu"/>
              <a:ea typeface="Ubuntu"/>
              <a:cs typeface="Ubuntu"/>
              <a:sym typeface="Ubuntu"/>
            </a:endParaRPr>
          </a:p>
        </p:txBody>
      </p:sp>
      <p:sp>
        <p:nvSpPr>
          <p:cNvPr id="1020" name="Google Shape;1020;p95"/>
          <p:cNvSpPr/>
          <p:nvPr/>
        </p:nvSpPr>
        <p:spPr>
          <a:xfrm>
            <a:off x="1448846" y="1148947"/>
            <a:ext cx="626700" cy="3361200"/>
          </a:xfrm>
          <a:prstGeom prst="roundRect">
            <a:avLst>
              <a:gd fmla="val 12984" name="adj"/>
            </a:avLst>
          </a:prstGeom>
          <a:solidFill>
            <a:srgbClr val="DCF2D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Ubuntu"/>
              <a:ea typeface="Ubuntu"/>
              <a:cs typeface="Ubuntu"/>
              <a:sym typeface="Ubuntu"/>
            </a:endParaRPr>
          </a:p>
        </p:txBody>
      </p:sp>
      <p:sp>
        <p:nvSpPr>
          <p:cNvPr id="1021" name="Google Shape;1021;p95"/>
          <p:cNvSpPr txBox="1"/>
          <p:nvPr/>
        </p:nvSpPr>
        <p:spPr>
          <a:xfrm>
            <a:off x="1448845" y="1148945"/>
            <a:ext cx="625800" cy="610800"/>
          </a:xfrm>
          <a:prstGeom prst="rect">
            <a:avLst/>
          </a:prstGeom>
          <a:noFill/>
          <a:ln>
            <a:noFill/>
          </a:ln>
        </p:spPr>
        <p:txBody>
          <a:bodyPr anchorCtr="0" anchor="t" bIns="0" lIns="68575" spcFirstLastPara="1" rIns="0" wrap="square" tIns="41150">
            <a:noAutofit/>
          </a:bodyPr>
          <a:lstStyle/>
          <a:p>
            <a:pPr indent="0" lvl="0" marL="0" marR="0" rtl="0" algn="l">
              <a:lnSpc>
                <a:spcPct val="125000"/>
              </a:lnSpc>
              <a:spcBef>
                <a:spcPts val="0"/>
              </a:spcBef>
              <a:spcAft>
                <a:spcPts val="0"/>
              </a:spcAft>
              <a:buClr>
                <a:srgbClr val="9E9E9E"/>
              </a:buClr>
              <a:buSzPts val="600"/>
              <a:buFont typeface="Roboto"/>
              <a:buNone/>
            </a:pPr>
            <a:r>
              <a:rPr b="0" i="0" lang="en" sz="600" u="none" cap="none" strike="noStrike">
                <a:solidFill>
                  <a:srgbClr val="7F7F7F"/>
                </a:solidFill>
                <a:latin typeface="Ubuntu"/>
                <a:ea typeface="Ubuntu"/>
                <a:cs typeface="Ubuntu"/>
                <a:sym typeface="Ubuntu"/>
              </a:rPr>
              <a:t>Standard</a:t>
            </a:r>
            <a:br>
              <a:rPr b="0" i="0" lang="en" sz="600" u="none" cap="none" strike="noStrike">
                <a:solidFill>
                  <a:srgbClr val="7F7F7F"/>
                </a:solidFill>
                <a:latin typeface="Ubuntu"/>
                <a:ea typeface="Ubuntu"/>
                <a:cs typeface="Ubuntu"/>
                <a:sym typeface="Ubuntu"/>
              </a:rPr>
            </a:br>
            <a:r>
              <a:rPr b="0" i="0" lang="en" sz="600" u="none" cap="none" strike="noStrike">
                <a:solidFill>
                  <a:srgbClr val="7F7F7F"/>
                </a:solidFill>
                <a:latin typeface="Ubuntu"/>
                <a:ea typeface="Ubuntu"/>
                <a:cs typeface="Ubuntu"/>
                <a:sym typeface="Ubuntu"/>
              </a:rPr>
              <a:t>Devices</a:t>
            </a:r>
            <a:br>
              <a:rPr b="0" i="0" lang="en" sz="600" u="none" cap="none" strike="noStrike">
                <a:solidFill>
                  <a:srgbClr val="7F7F7F"/>
                </a:solidFill>
                <a:latin typeface="Ubuntu"/>
                <a:ea typeface="Ubuntu"/>
                <a:cs typeface="Ubuntu"/>
                <a:sym typeface="Ubuntu"/>
              </a:rPr>
            </a:br>
            <a:r>
              <a:rPr b="0" i="0" lang="en" sz="600" u="none" cap="none" strike="noStrike">
                <a:solidFill>
                  <a:srgbClr val="7F7F7F"/>
                </a:solidFill>
                <a:latin typeface="Ubuntu"/>
                <a:ea typeface="Ubuntu"/>
                <a:cs typeface="Ubuntu"/>
                <a:sym typeface="Ubuntu"/>
              </a:rPr>
              <a:t>HTTPS</a:t>
            </a:r>
            <a:endParaRPr b="0" i="0" sz="600" u="none" cap="none" strike="noStrike">
              <a:solidFill>
                <a:srgbClr val="7F7F7F"/>
              </a:solidFill>
              <a:latin typeface="Ubuntu"/>
              <a:ea typeface="Ubuntu"/>
              <a:cs typeface="Ubuntu"/>
              <a:sym typeface="Ubuntu"/>
            </a:endParaRPr>
          </a:p>
        </p:txBody>
      </p:sp>
      <p:sp>
        <p:nvSpPr>
          <p:cNvPr id="1022" name="Google Shape;1022;p95"/>
          <p:cNvSpPr/>
          <p:nvPr/>
        </p:nvSpPr>
        <p:spPr>
          <a:xfrm>
            <a:off x="295561" y="1148946"/>
            <a:ext cx="625800" cy="3361200"/>
          </a:xfrm>
          <a:prstGeom prst="roundRect">
            <a:avLst>
              <a:gd fmla="val 19093" name="adj"/>
            </a:avLst>
          </a:prstGeom>
          <a:solidFill>
            <a:srgbClr val="F8DBD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Ubuntu"/>
              <a:ea typeface="Ubuntu"/>
              <a:cs typeface="Ubuntu"/>
              <a:sym typeface="Ubuntu"/>
            </a:endParaRPr>
          </a:p>
        </p:txBody>
      </p:sp>
      <p:sp>
        <p:nvSpPr>
          <p:cNvPr id="1023" name="Google Shape;1023;p95"/>
          <p:cNvSpPr txBox="1"/>
          <p:nvPr/>
        </p:nvSpPr>
        <p:spPr>
          <a:xfrm>
            <a:off x="294434" y="1152827"/>
            <a:ext cx="537000" cy="610800"/>
          </a:xfrm>
          <a:prstGeom prst="rect">
            <a:avLst/>
          </a:prstGeom>
          <a:noFill/>
          <a:ln>
            <a:noFill/>
          </a:ln>
        </p:spPr>
        <p:txBody>
          <a:bodyPr anchorCtr="0" anchor="t" bIns="0" lIns="68575" spcFirstLastPara="1" rIns="0" wrap="square" tIns="41150">
            <a:noAutofit/>
          </a:bodyPr>
          <a:lstStyle/>
          <a:p>
            <a:pPr indent="0" lvl="0" marL="0" marR="0" rtl="0" algn="l">
              <a:lnSpc>
                <a:spcPct val="125000"/>
              </a:lnSpc>
              <a:spcBef>
                <a:spcPts val="0"/>
              </a:spcBef>
              <a:spcAft>
                <a:spcPts val="0"/>
              </a:spcAft>
              <a:buClr>
                <a:srgbClr val="9E9E9E"/>
              </a:buClr>
              <a:buSzPts val="600"/>
              <a:buFont typeface="Roboto"/>
              <a:buNone/>
            </a:pPr>
            <a:r>
              <a:rPr b="0" i="0" lang="en" sz="600" u="none" cap="none" strike="noStrike">
                <a:solidFill>
                  <a:srgbClr val="7F7F7F"/>
                </a:solidFill>
                <a:latin typeface="Ubuntu"/>
                <a:ea typeface="Ubuntu"/>
                <a:cs typeface="Ubuntu"/>
                <a:sym typeface="Ubuntu"/>
              </a:rPr>
              <a:t>Constrained</a:t>
            </a:r>
            <a:br>
              <a:rPr b="0" i="0" lang="en" sz="600" u="none" cap="none" strike="noStrike">
                <a:solidFill>
                  <a:srgbClr val="7F7F7F"/>
                </a:solidFill>
                <a:latin typeface="Ubuntu"/>
                <a:ea typeface="Ubuntu"/>
                <a:cs typeface="Ubuntu"/>
                <a:sym typeface="Ubuntu"/>
              </a:rPr>
            </a:br>
            <a:r>
              <a:rPr b="0" i="0" lang="en" sz="600" u="none" cap="none" strike="noStrike">
                <a:solidFill>
                  <a:srgbClr val="7F7F7F"/>
                </a:solidFill>
                <a:latin typeface="Ubuntu"/>
                <a:ea typeface="Ubuntu"/>
                <a:cs typeface="Ubuntu"/>
                <a:sym typeface="Ubuntu"/>
              </a:rPr>
              <a:t>Devices</a:t>
            </a:r>
            <a:br>
              <a:rPr b="0" i="0" lang="en" sz="600" u="none" cap="none" strike="noStrike">
                <a:solidFill>
                  <a:srgbClr val="7F7F7F"/>
                </a:solidFill>
                <a:latin typeface="Ubuntu"/>
                <a:ea typeface="Ubuntu"/>
                <a:cs typeface="Ubuntu"/>
                <a:sym typeface="Ubuntu"/>
              </a:rPr>
            </a:br>
            <a:r>
              <a:rPr b="0" i="0" lang="en" sz="600" u="none" cap="none" strike="noStrike">
                <a:solidFill>
                  <a:srgbClr val="7F7F7F"/>
                </a:solidFill>
                <a:latin typeface="Ubuntu"/>
                <a:ea typeface="Ubuntu"/>
                <a:cs typeface="Ubuntu"/>
                <a:sym typeface="Ubuntu"/>
              </a:rPr>
              <a:t>Non-TCP</a:t>
            </a:r>
            <a:br>
              <a:rPr b="0" i="0" lang="en" sz="600" u="none" cap="none" strike="noStrike">
                <a:solidFill>
                  <a:srgbClr val="7F7F7F"/>
                </a:solidFill>
                <a:latin typeface="Ubuntu"/>
                <a:ea typeface="Ubuntu"/>
                <a:cs typeface="Ubuntu"/>
                <a:sym typeface="Ubuntu"/>
              </a:rPr>
            </a:br>
            <a:r>
              <a:rPr b="0" i="0" lang="en" sz="600" u="none" cap="none" strike="noStrike">
                <a:solidFill>
                  <a:srgbClr val="7F7F7F"/>
                </a:solidFill>
                <a:latin typeface="Ubuntu"/>
                <a:ea typeface="Ubuntu"/>
                <a:cs typeface="Ubuntu"/>
                <a:sym typeface="Ubuntu"/>
              </a:rPr>
              <a:t>e.g., BLE</a:t>
            </a:r>
            <a:endParaRPr b="0" i="0" sz="600" u="none" cap="none" strike="noStrike">
              <a:solidFill>
                <a:srgbClr val="7F7F7F"/>
              </a:solidFill>
              <a:latin typeface="Ubuntu"/>
              <a:ea typeface="Ubuntu"/>
              <a:cs typeface="Ubuntu"/>
              <a:sym typeface="Ubuntu"/>
            </a:endParaRPr>
          </a:p>
        </p:txBody>
      </p:sp>
      <p:grpSp>
        <p:nvGrpSpPr>
          <p:cNvPr id="1024" name="Google Shape;1024;p95"/>
          <p:cNvGrpSpPr/>
          <p:nvPr/>
        </p:nvGrpSpPr>
        <p:grpSpPr>
          <a:xfrm>
            <a:off x="419842" y="2881367"/>
            <a:ext cx="377100" cy="377100"/>
            <a:chOff x="477994" y="3274315"/>
            <a:chExt cx="502800" cy="502800"/>
          </a:xfrm>
        </p:grpSpPr>
        <p:sp>
          <p:nvSpPr>
            <p:cNvPr id="1025" name="Google Shape;1025;p95"/>
            <p:cNvSpPr/>
            <p:nvPr/>
          </p:nvSpPr>
          <p:spPr>
            <a:xfrm>
              <a:off x="477994" y="3274315"/>
              <a:ext cx="502800" cy="502800"/>
            </a:xfrm>
            <a:prstGeom prst="roundRect">
              <a:avLst>
                <a:gd fmla="val 21876" name="adj"/>
              </a:avLst>
            </a:prstGeom>
            <a:solidFill>
              <a:schemeClr val="lt1"/>
            </a:solidFill>
            <a:ln>
              <a:noFill/>
            </a:ln>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SzPts val="500"/>
                <a:buFont typeface="Arial"/>
                <a:buNone/>
              </a:pPr>
              <a:r>
                <a:t/>
              </a:r>
              <a:endParaRPr b="0" i="0" sz="500" u="none" cap="none" strike="noStrike">
                <a:solidFill>
                  <a:srgbClr val="000000"/>
                </a:solidFill>
                <a:latin typeface="Ubuntu"/>
                <a:ea typeface="Ubuntu"/>
                <a:cs typeface="Ubuntu"/>
                <a:sym typeface="Ubuntu"/>
              </a:endParaRPr>
            </a:p>
          </p:txBody>
        </p:sp>
        <p:pic>
          <p:nvPicPr>
            <p:cNvPr id="1026" name="Google Shape;1026;p95"/>
            <p:cNvPicPr preferRelativeResize="0"/>
            <p:nvPr/>
          </p:nvPicPr>
          <p:blipFill rotWithShape="1">
            <a:blip r:embed="rId2">
              <a:alphaModFix/>
            </a:blip>
            <a:srcRect b="0" l="0" r="0" t="0"/>
            <a:stretch/>
          </p:blipFill>
          <p:spPr>
            <a:xfrm>
              <a:off x="514570" y="3310891"/>
              <a:ext cx="429768" cy="429768"/>
            </a:xfrm>
            <a:prstGeom prst="rect">
              <a:avLst/>
            </a:prstGeom>
            <a:noFill/>
            <a:ln>
              <a:noFill/>
            </a:ln>
          </p:spPr>
        </p:pic>
      </p:grpSp>
      <p:grpSp>
        <p:nvGrpSpPr>
          <p:cNvPr id="1027" name="Google Shape;1027;p95"/>
          <p:cNvGrpSpPr/>
          <p:nvPr/>
        </p:nvGrpSpPr>
        <p:grpSpPr>
          <a:xfrm>
            <a:off x="419842" y="3759624"/>
            <a:ext cx="377100" cy="377100"/>
            <a:chOff x="475133" y="4768283"/>
            <a:chExt cx="502800" cy="502800"/>
          </a:xfrm>
        </p:grpSpPr>
        <p:sp>
          <p:nvSpPr>
            <p:cNvPr id="1028" name="Google Shape;1028;p95"/>
            <p:cNvSpPr/>
            <p:nvPr/>
          </p:nvSpPr>
          <p:spPr>
            <a:xfrm>
              <a:off x="475133" y="4768283"/>
              <a:ext cx="502800" cy="502800"/>
            </a:xfrm>
            <a:prstGeom prst="roundRect">
              <a:avLst>
                <a:gd fmla="val 26927" name="adj"/>
              </a:avLst>
            </a:prstGeom>
            <a:solidFill>
              <a:schemeClr val="lt1"/>
            </a:solidFill>
            <a:ln>
              <a:noFill/>
            </a:ln>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SzPts val="500"/>
                <a:buFont typeface="Arial"/>
                <a:buNone/>
              </a:pPr>
              <a:r>
                <a:t/>
              </a:r>
              <a:endParaRPr b="0" i="0" sz="500" u="none" cap="none" strike="noStrike">
                <a:solidFill>
                  <a:srgbClr val="000000"/>
                </a:solidFill>
                <a:latin typeface="Ubuntu"/>
                <a:ea typeface="Ubuntu"/>
                <a:cs typeface="Ubuntu"/>
                <a:sym typeface="Ubuntu"/>
              </a:endParaRPr>
            </a:p>
          </p:txBody>
        </p:sp>
        <p:pic>
          <p:nvPicPr>
            <p:cNvPr id="1029" name="Google Shape;1029;p95"/>
            <p:cNvPicPr preferRelativeResize="0"/>
            <p:nvPr/>
          </p:nvPicPr>
          <p:blipFill rotWithShape="1">
            <a:blip r:embed="rId3">
              <a:alphaModFix/>
            </a:blip>
            <a:srcRect b="0" l="0" r="0" t="0"/>
            <a:stretch/>
          </p:blipFill>
          <p:spPr>
            <a:xfrm>
              <a:off x="511709" y="4804859"/>
              <a:ext cx="429768" cy="429768"/>
            </a:xfrm>
            <a:prstGeom prst="rect">
              <a:avLst/>
            </a:prstGeom>
            <a:noFill/>
            <a:ln>
              <a:noFill/>
            </a:ln>
          </p:spPr>
        </p:pic>
      </p:grpSp>
      <p:grpSp>
        <p:nvGrpSpPr>
          <p:cNvPr id="1030" name="Google Shape;1030;p95"/>
          <p:cNvGrpSpPr/>
          <p:nvPr/>
        </p:nvGrpSpPr>
        <p:grpSpPr>
          <a:xfrm>
            <a:off x="1573127" y="2832276"/>
            <a:ext cx="377100" cy="466425"/>
            <a:chOff x="2076384" y="3234200"/>
            <a:chExt cx="502800" cy="621900"/>
          </a:xfrm>
        </p:grpSpPr>
        <p:sp>
          <p:nvSpPr>
            <p:cNvPr id="1031" name="Google Shape;1031;p95"/>
            <p:cNvSpPr/>
            <p:nvPr/>
          </p:nvSpPr>
          <p:spPr>
            <a:xfrm>
              <a:off x="2076384" y="3234200"/>
              <a:ext cx="502800" cy="621900"/>
            </a:xfrm>
            <a:prstGeom prst="roundRect">
              <a:avLst>
                <a:gd fmla="val 26927" name="adj"/>
              </a:avLst>
            </a:prstGeom>
            <a:solidFill>
              <a:schemeClr val="lt1"/>
            </a:solidFill>
            <a:ln>
              <a:noFill/>
            </a:ln>
          </p:spPr>
          <p:txBody>
            <a:bodyPr anchorCtr="0" anchor="ctr" bIns="34275" lIns="0" spcFirstLastPara="1" rIns="0" wrap="square" tIns="363475">
              <a:noAutofit/>
            </a:bodyPr>
            <a:lstStyle/>
            <a:p>
              <a:pPr indent="0" lvl="0" marL="0" marR="0" rtl="0" algn="ctr">
                <a:lnSpc>
                  <a:spcPct val="100000"/>
                </a:lnSpc>
                <a:spcBef>
                  <a:spcPts val="0"/>
                </a:spcBef>
                <a:spcAft>
                  <a:spcPts val="0"/>
                </a:spcAft>
                <a:buClr>
                  <a:srgbClr val="212121"/>
                </a:buClr>
                <a:buSzPts val="500"/>
                <a:buFont typeface="Roboto"/>
                <a:buNone/>
              </a:pPr>
              <a:r>
                <a:rPr b="0" i="0" lang="en" sz="500" u="none" cap="none" strike="noStrike">
                  <a:solidFill>
                    <a:srgbClr val="212121"/>
                  </a:solidFill>
                  <a:latin typeface="Ubuntu"/>
                  <a:ea typeface="Ubuntu"/>
                  <a:cs typeface="Ubuntu"/>
                  <a:sym typeface="Ubuntu"/>
                </a:rPr>
                <a:t>Gateway</a:t>
              </a:r>
              <a:endParaRPr b="0" i="0" sz="500" u="none" cap="none" strike="noStrike">
                <a:solidFill>
                  <a:srgbClr val="212121"/>
                </a:solidFill>
                <a:latin typeface="Ubuntu"/>
                <a:ea typeface="Ubuntu"/>
                <a:cs typeface="Ubuntu"/>
                <a:sym typeface="Ubuntu"/>
              </a:endParaRPr>
            </a:p>
          </p:txBody>
        </p:sp>
        <p:pic>
          <p:nvPicPr>
            <p:cNvPr id="1032" name="Google Shape;1032;p95"/>
            <p:cNvPicPr preferRelativeResize="0"/>
            <p:nvPr/>
          </p:nvPicPr>
          <p:blipFill rotWithShape="1">
            <a:blip r:embed="rId4">
              <a:alphaModFix/>
            </a:blip>
            <a:srcRect b="0" l="0" r="0" t="0"/>
            <a:stretch/>
          </p:blipFill>
          <p:spPr>
            <a:xfrm>
              <a:off x="2112960" y="3330212"/>
              <a:ext cx="429768" cy="429768"/>
            </a:xfrm>
            <a:prstGeom prst="rect">
              <a:avLst/>
            </a:prstGeom>
            <a:noFill/>
            <a:ln>
              <a:noFill/>
            </a:ln>
          </p:spPr>
        </p:pic>
      </p:grpSp>
      <p:grpSp>
        <p:nvGrpSpPr>
          <p:cNvPr id="1033" name="Google Shape;1033;p95"/>
          <p:cNvGrpSpPr/>
          <p:nvPr/>
        </p:nvGrpSpPr>
        <p:grpSpPr>
          <a:xfrm>
            <a:off x="401919" y="1975677"/>
            <a:ext cx="413100" cy="377100"/>
            <a:chOff x="494395" y="2389687"/>
            <a:chExt cx="550800" cy="502800"/>
          </a:xfrm>
        </p:grpSpPr>
        <p:sp>
          <p:nvSpPr>
            <p:cNvPr id="1034" name="Google Shape;1034;p95"/>
            <p:cNvSpPr/>
            <p:nvPr/>
          </p:nvSpPr>
          <p:spPr>
            <a:xfrm>
              <a:off x="494395" y="2389687"/>
              <a:ext cx="550800" cy="502800"/>
            </a:xfrm>
            <a:prstGeom prst="roundRect">
              <a:avLst>
                <a:gd fmla="val 24401" name="adj"/>
              </a:avLst>
            </a:prstGeom>
            <a:solidFill>
              <a:schemeClr val="lt1"/>
            </a:solidFill>
            <a:ln>
              <a:noFill/>
            </a:ln>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SzPts val="500"/>
                <a:buFont typeface="Arial"/>
                <a:buNone/>
              </a:pPr>
              <a:r>
                <a:t/>
              </a:r>
              <a:endParaRPr b="0" i="0" sz="500" u="none" cap="none" strike="noStrike">
                <a:solidFill>
                  <a:srgbClr val="000000"/>
                </a:solidFill>
                <a:latin typeface="Ubuntu"/>
                <a:ea typeface="Ubuntu"/>
                <a:cs typeface="Ubuntu"/>
                <a:sym typeface="Ubuntu"/>
              </a:endParaRPr>
            </a:p>
          </p:txBody>
        </p:sp>
        <p:pic>
          <p:nvPicPr>
            <p:cNvPr id="1035" name="Google Shape;1035;p95"/>
            <p:cNvPicPr preferRelativeResize="0"/>
            <p:nvPr/>
          </p:nvPicPr>
          <p:blipFill rotWithShape="1">
            <a:blip r:embed="rId5">
              <a:alphaModFix/>
            </a:blip>
            <a:srcRect b="0" l="0" r="0" t="0"/>
            <a:stretch/>
          </p:blipFill>
          <p:spPr>
            <a:xfrm>
              <a:off x="554869" y="2426263"/>
              <a:ext cx="429768" cy="429768"/>
            </a:xfrm>
            <a:prstGeom prst="rect">
              <a:avLst/>
            </a:prstGeom>
            <a:noFill/>
            <a:ln>
              <a:noFill/>
            </a:ln>
          </p:spPr>
        </p:pic>
      </p:grpSp>
      <p:grpSp>
        <p:nvGrpSpPr>
          <p:cNvPr id="1036" name="Google Shape;1036;p95"/>
          <p:cNvGrpSpPr/>
          <p:nvPr/>
        </p:nvGrpSpPr>
        <p:grpSpPr>
          <a:xfrm>
            <a:off x="1573127" y="1994082"/>
            <a:ext cx="377100" cy="377100"/>
            <a:chOff x="2097609" y="2414227"/>
            <a:chExt cx="502800" cy="502800"/>
          </a:xfrm>
        </p:grpSpPr>
        <p:sp>
          <p:nvSpPr>
            <p:cNvPr id="1037" name="Google Shape;1037;p95"/>
            <p:cNvSpPr/>
            <p:nvPr/>
          </p:nvSpPr>
          <p:spPr>
            <a:xfrm>
              <a:off x="2097609" y="2414227"/>
              <a:ext cx="502800" cy="502800"/>
            </a:xfrm>
            <a:prstGeom prst="roundRect">
              <a:avLst>
                <a:gd fmla="val 16826" name="adj"/>
              </a:avLst>
            </a:prstGeom>
            <a:solidFill>
              <a:schemeClr val="lt1"/>
            </a:solidFill>
            <a:ln>
              <a:noFill/>
            </a:ln>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SzPts val="500"/>
                <a:buFont typeface="Arial"/>
                <a:buNone/>
              </a:pPr>
              <a:r>
                <a:t/>
              </a:r>
              <a:endParaRPr b="0" i="0" sz="500" u="none" cap="none" strike="noStrike">
                <a:solidFill>
                  <a:srgbClr val="000000"/>
                </a:solidFill>
                <a:latin typeface="Ubuntu"/>
                <a:ea typeface="Ubuntu"/>
                <a:cs typeface="Ubuntu"/>
                <a:sym typeface="Ubuntu"/>
              </a:endParaRPr>
            </a:p>
          </p:txBody>
        </p:sp>
        <p:pic>
          <p:nvPicPr>
            <p:cNvPr id="1038" name="Google Shape;1038;p95"/>
            <p:cNvPicPr preferRelativeResize="0"/>
            <p:nvPr/>
          </p:nvPicPr>
          <p:blipFill rotWithShape="1">
            <a:blip r:embed="rId6">
              <a:alphaModFix/>
            </a:blip>
            <a:srcRect b="0" l="0" r="0" t="0"/>
            <a:stretch/>
          </p:blipFill>
          <p:spPr>
            <a:xfrm>
              <a:off x="2134185" y="2450803"/>
              <a:ext cx="429768" cy="429768"/>
            </a:xfrm>
            <a:prstGeom prst="rect">
              <a:avLst/>
            </a:prstGeom>
            <a:noFill/>
            <a:ln>
              <a:noFill/>
            </a:ln>
          </p:spPr>
        </p:pic>
      </p:grpSp>
      <p:grpSp>
        <p:nvGrpSpPr>
          <p:cNvPr id="1039" name="Google Shape;1039;p95"/>
          <p:cNvGrpSpPr/>
          <p:nvPr/>
        </p:nvGrpSpPr>
        <p:grpSpPr>
          <a:xfrm>
            <a:off x="1573127" y="3759624"/>
            <a:ext cx="377100" cy="377100"/>
            <a:chOff x="2096438" y="4862707"/>
            <a:chExt cx="502800" cy="502800"/>
          </a:xfrm>
        </p:grpSpPr>
        <p:sp>
          <p:nvSpPr>
            <p:cNvPr id="1040" name="Google Shape;1040;p95"/>
            <p:cNvSpPr/>
            <p:nvPr/>
          </p:nvSpPr>
          <p:spPr>
            <a:xfrm>
              <a:off x="2096438" y="4862707"/>
              <a:ext cx="502800" cy="502800"/>
            </a:xfrm>
            <a:prstGeom prst="roundRect">
              <a:avLst>
                <a:gd fmla="val 21876" name="adj"/>
              </a:avLst>
            </a:prstGeom>
            <a:solidFill>
              <a:schemeClr val="lt1"/>
            </a:solidFill>
            <a:ln>
              <a:noFill/>
            </a:ln>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SzPts val="500"/>
                <a:buFont typeface="Arial"/>
                <a:buNone/>
              </a:pPr>
              <a:r>
                <a:t/>
              </a:r>
              <a:endParaRPr b="0" i="0" sz="500" u="none" cap="none" strike="noStrike">
                <a:solidFill>
                  <a:srgbClr val="000000"/>
                </a:solidFill>
                <a:latin typeface="Ubuntu"/>
                <a:ea typeface="Ubuntu"/>
                <a:cs typeface="Ubuntu"/>
                <a:sym typeface="Ubuntu"/>
              </a:endParaRPr>
            </a:p>
          </p:txBody>
        </p:sp>
        <p:pic>
          <p:nvPicPr>
            <p:cNvPr id="1041" name="Google Shape;1041;p95"/>
            <p:cNvPicPr preferRelativeResize="0"/>
            <p:nvPr/>
          </p:nvPicPr>
          <p:blipFill rotWithShape="1">
            <a:blip r:embed="rId7">
              <a:alphaModFix/>
            </a:blip>
            <a:srcRect b="0" l="0" r="0" t="0"/>
            <a:stretch/>
          </p:blipFill>
          <p:spPr>
            <a:xfrm>
              <a:off x="2133014" y="4899283"/>
              <a:ext cx="429768" cy="429768"/>
            </a:xfrm>
            <a:prstGeom prst="rect">
              <a:avLst/>
            </a:prstGeom>
            <a:noFill/>
            <a:ln>
              <a:noFill/>
            </a:ln>
          </p:spPr>
        </p:pic>
      </p:grpSp>
      <p:cxnSp>
        <p:nvCxnSpPr>
          <p:cNvPr id="1042" name="Google Shape;1042;p95"/>
          <p:cNvCxnSpPr>
            <a:endCxn id="1043" idx="3"/>
          </p:cNvCxnSpPr>
          <p:nvPr/>
        </p:nvCxnSpPr>
        <p:spPr>
          <a:xfrm rot="10800000">
            <a:off x="5628319" y="2762628"/>
            <a:ext cx="123300" cy="0"/>
          </a:xfrm>
          <a:prstGeom prst="straightConnector1">
            <a:avLst/>
          </a:prstGeom>
          <a:noFill/>
          <a:ln cap="flat" cmpd="sng" w="19050">
            <a:solidFill>
              <a:srgbClr val="7F7F7F"/>
            </a:solidFill>
            <a:prstDash val="solid"/>
            <a:round/>
            <a:headEnd len="sm" w="sm" type="none"/>
            <a:tailEnd len="sm" w="sm" type="none"/>
          </a:ln>
        </p:spPr>
      </p:cxnSp>
      <p:grpSp>
        <p:nvGrpSpPr>
          <p:cNvPr id="1044" name="Google Shape;1044;p95"/>
          <p:cNvGrpSpPr/>
          <p:nvPr/>
        </p:nvGrpSpPr>
        <p:grpSpPr>
          <a:xfrm>
            <a:off x="2892917" y="1920266"/>
            <a:ext cx="1223325" cy="1818450"/>
            <a:chOff x="3754319" y="2474541"/>
            <a:chExt cx="1631100" cy="2424600"/>
          </a:xfrm>
        </p:grpSpPr>
        <p:sp>
          <p:nvSpPr>
            <p:cNvPr id="1045" name="Google Shape;1045;p95"/>
            <p:cNvSpPr/>
            <p:nvPr/>
          </p:nvSpPr>
          <p:spPr>
            <a:xfrm>
              <a:off x="3754319" y="2474541"/>
              <a:ext cx="1631100" cy="2424600"/>
            </a:xfrm>
            <a:prstGeom prst="roundRect">
              <a:avLst>
                <a:gd fmla="val 7834" name="adj"/>
              </a:avLst>
            </a:prstGeom>
            <a:solidFill>
              <a:srgbClr val="D1F8FD"/>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Ingest</a:t>
              </a:r>
              <a:endParaRPr sz="1100"/>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Ubuntu"/>
                <a:ea typeface="Ubuntu"/>
                <a:cs typeface="Ubuntu"/>
                <a:sym typeface="Ubuntu"/>
              </a:endParaRPr>
            </a:p>
          </p:txBody>
        </p:sp>
        <p:sp>
          <p:nvSpPr>
            <p:cNvPr id="1046" name="Google Shape;1046;p95"/>
            <p:cNvSpPr/>
            <p:nvPr/>
          </p:nvSpPr>
          <p:spPr>
            <a:xfrm>
              <a:off x="3842821" y="2831228"/>
              <a:ext cx="1454100" cy="570900"/>
            </a:xfrm>
            <a:prstGeom prst="roundRect">
              <a:avLst>
                <a:gd fmla="val 26145" name="adj"/>
              </a:avLst>
            </a:prstGeom>
            <a:solidFill>
              <a:schemeClr val="lt1"/>
            </a:solidFill>
            <a:ln>
              <a:noFill/>
            </a:ln>
          </p:spPr>
          <p:txBody>
            <a:bodyPr anchorCtr="0" anchor="ctr" bIns="54875" lIns="322325" spcFirstLastPara="1" rIns="34275" wrap="square" tIns="54875">
              <a:noAutofit/>
            </a:bodyPr>
            <a:lstStyle/>
            <a:p>
              <a:pPr indent="0" lvl="0" marL="203200" marR="0" rtl="0" algn="l">
                <a:lnSpc>
                  <a:spcPct val="121428"/>
                </a:lnSpc>
                <a:spcBef>
                  <a:spcPts val="20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Pub/Sub</a:t>
              </a:r>
              <a:endParaRPr b="0" i="0" sz="800" u="none" cap="none" strike="noStrike">
                <a:solidFill>
                  <a:srgbClr val="757575"/>
                </a:solidFill>
                <a:latin typeface="Ubuntu"/>
                <a:ea typeface="Ubuntu"/>
                <a:cs typeface="Ubuntu"/>
                <a:sym typeface="Ubuntu"/>
              </a:endParaRPr>
            </a:p>
          </p:txBody>
        </p:sp>
        <p:pic>
          <p:nvPicPr>
            <p:cNvPr id="1047" name="Google Shape;1047;p95"/>
            <p:cNvPicPr preferRelativeResize="0"/>
            <p:nvPr/>
          </p:nvPicPr>
          <p:blipFill rotWithShape="1">
            <a:blip r:embed="rId8">
              <a:alphaModFix/>
            </a:blip>
            <a:srcRect b="0" l="0" r="0" t="0"/>
            <a:stretch/>
          </p:blipFill>
          <p:spPr>
            <a:xfrm>
              <a:off x="3935562" y="2911565"/>
              <a:ext cx="432000" cy="410217"/>
            </a:xfrm>
            <a:prstGeom prst="rect">
              <a:avLst/>
            </a:prstGeom>
            <a:noFill/>
            <a:ln>
              <a:noFill/>
            </a:ln>
          </p:spPr>
        </p:pic>
        <p:sp>
          <p:nvSpPr>
            <p:cNvPr id="1048" name="Google Shape;1048;p95"/>
            <p:cNvSpPr/>
            <p:nvPr/>
          </p:nvSpPr>
          <p:spPr>
            <a:xfrm>
              <a:off x="3842821" y="3489254"/>
              <a:ext cx="1454100" cy="584400"/>
            </a:xfrm>
            <a:prstGeom prst="roundRect">
              <a:avLst>
                <a:gd fmla="val 19056" name="adj"/>
              </a:avLst>
            </a:prstGeom>
            <a:solidFill>
              <a:schemeClr val="lt1"/>
            </a:solidFill>
            <a:ln>
              <a:noFill/>
            </a:ln>
          </p:spPr>
          <p:txBody>
            <a:bodyPr anchorCtr="0" anchor="ctr" bIns="109725" lIns="322325" spcFirstLastPara="1" rIns="34275" wrap="square" tIns="89150">
              <a:noAutofit/>
            </a:bodyPr>
            <a:lstStyle/>
            <a:p>
              <a:pPr indent="0" lvl="0" marL="203200" marR="0" rtl="0" algn="l">
                <a:lnSpc>
                  <a:spcPct val="100000"/>
                </a:lnSpc>
                <a:spcBef>
                  <a:spcPts val="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Monitoring</a:t>
              </a:r>
              <a:endParaRPr b="0" i="0" sz="800" u="none" cap="none" strike="noStrike">
                <a:solidFill>
                  <a:srgbClr val="757575"/>
                </a:solidFill>
                <a:latin typeface="Ubuntu"/>
                <a:ea typeface="Ubuntu"/>
                <a:cs typeface="Ubuntu"/>
                <a:sym typeface="Ubuntu"/>
              </a:endParaRPr>
            </a:p>
          </p:txBody>
        </p:sp>
        <p:pic>
          <p:nvPicPr>
            <p:cNvPr id="1049" name="Google Shape;1049;p95"/>
            <p:cNvPicPr preferRelativeResize="0"/>
            <p:nvPr/>
          </p:nvPicPr>
          <p:blipFill rotWithShape="1">
            <a:blip r:embed="rId9">
              <a:alphaModFix/>
            </a:blip>
            <a:srcRect b="0" l="0" r="0" t="0"/>
            <a:stretch/>
          </p:blipFill>
          <p:spPr>
            <a:xfrm>
              <a:off x="3899562" y="3601513"/>
              <a:ext cx="504000" cy="360000"/>
            </a:xfrm>
            <a:prstGeom prst="rect">
              <a:avLst/>
            </a:prstGeom>
            <a:noFill/>
            <a:ln>
              <a:noFill/>
            </a:ln>
          </p:spPr>
        </p:pic>
        <p:sp>
          <p:nvSpPr>
            <p:cNvPr id="1050" name="Google Shape;1050;p95"/>
            <p:cNvSpPr/>
            <p:nvPr/>
          </p:nvSpPr>
          <p:spPr>
            <a:xfrm>
              <a:off x="3846759" y="4160907"/>
              <a:ext cx="1446300" cy="584400"/>
            </a:xfrm>
            <a:prstGeom prst="roundRect">
              <a:avLst>
                <a:gd fmla="val 21886" name="adj"/>
              </a:avLst>
            </a:prstGeom>
            <a:solidFill>
              <a:schemeClr val="lt1"/>
            </a:solidFill>
            <a:ln>
              <a:noFill/>
            </a:ln>
          </p:spPr>
          <p:txBody>
            <a:bodyPr anchorCtr="0" anchor="ctr" bIns="109725" lIns="322325" spcFirstLastPara="1" rIns="34275" wrap="square" tIns="89150">
              <a:noAutofit/>
            </a:bodyPr>
            <a:lstStyle/>
            <a:p>
              <a:pPr indent="0" lvl="0" marL="203200" marR="0" rtl="0" algn="l">
                <a:lnSpc>
                  <a:spcPct val="100000"/>
                </a:lnSpc>
                <a:spcBef>
                  <a:spcPts val="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Logging</a:t>
              </a:r>
              <a:endParaRPr b="0" i="0" sz="800" u="none" cap="none" strike="noStrike">
                <a:solidFill>
                  <a:srgbClr val="757575"/>
                </a:solidFill>
                <a:latin typeface="Ubuntu"/>
                <a:ea typeface="Ubuntu"/>
                <a:cs typeface="Ubuntu"/>
                <a:sym typeface="Ubuntu"/>
              </a:endParaRPr>
            </a:p>
          </p:txBody>
        </p:sp>
        <p:pic>
          <p:nvPicPr>
            <p:cNvPr id="1051" name="Google Shape;1051;p95"/>
            <p:cNvPicPr preferRelativeResize="0"/>
            <p:nvPr/>
          </p:nvPicPr>
          <p:blipFill rotWithShape="1">
            <a:blip r:embed="rId10">
              <a:alphaModFix/>
            </a:blip>
            <a:srcRect b="0" l="0" r="0" t="0"/>
            <a:stretch/>
          </p:blipFill>
          <p:spPr>
            <a:xfrm>
              <a:off x="3935562" y="4273166"/>
              <a:ext cx="432000" cy="360000"/>
            </a:xfrm>
            <a:prstGeom prst="rect">
              <a:avLst/>
            </a:prstGeom>
            <a:noFill/>
            <a:ln>
              <a:noFill/>
            </a:ln>
          </p:spPr>
        </p:pic>
      </p:grpSp>
      <p:grpSp>
        <p:nvGrpSpPr>
          <p:cNvPr id="1052" name="Google Shape;1052;p95"/>
          <p:cNvGrpSpPr/>
          <p:nvPr/>
        </p:nvGrpSpPr>
        <p:grpSpPr>
          <a:xfrm>
            <a:off x="4405219" y="2382153"/>
            <a:ext cx="1223100" cy="760950"/>
            <a:chOff x="5512975" y="2474540"/>
            <a:chExt cx="1630800" cy="1014600"/>
          </a:xfrm>
        </p:grpSpPr>
        <p:sp>
          <p:nvSpPr>
            <p:cNvPr id="1043" name="Google Shape;1043;p95"/>
            <p:cNvSpPr/>
            <p:nvPr/>
          </p:nvSpPr>
          <p:spPr>
            <a:xfrm>
              <a:off x="5512975" y="2474540"/>
              <a:ext cx="1630800" cy="1014600"/>
            </a:xfrm>
            <a:prstGeom prst="roundRect">
              <a:avLst>
                <a:gd fmla="val 11305" name="adj"/>
              </a:avLst>
            </a:prstGeom>
            <a:solidFill>
              <a:srgbClr val="D1F8FD"/>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Pipelines</a:t>
              </a:r>
              <a:endParaRPr sz="1100"/>
            </a:p>
          </p:txBody>
        </p:sp>
        <p:sp>
          <p:nvSpPr>
            <p:cNvPr id="1053" name="Google Shape;1053;p95"/>
            <p:cNvSpPr/>
            <p:nvPr/>
          </p:nvSpPr>
          <p:spPr>
            <a:xfrm>
              <a:off x="5596860" y="2840765"/>
              <a:ext cx="1454400" cy="558000"/>
            </a:xfrm>
            <a:prstGeom prst="roundRect">
              <a:avLst>
                <a:gd fmla="val 20726" name="adj"/>
              </a:avLst>
            </a:prstGeom>
            <a:solidFill>
              <a:schemeClr val="lt1"/>
            </a:solidFill>
            <a:ln>
              <a:noFill/>
            </a:ln>
          </p:spPr>
          <p:txBody>
            <a:bodyPr anchorCtr="0" anchor="ctr" bIns="54875" lIns="322325" spcFirstLastPara="1" rIns="34275" wrap="square" tIns="54875">
              <a:noAutofit/>
            </a:bodyPr>
            <a:lstStyle/>
            <a:p>
              <a:pPr indent="0" lvl="0" marL="203200" marR="0" rtl="0" algn="l">
                <a:lnSpc>
                  <a:spcPct val="121428"/>
                </a:lnSpc>
                <a:spcBef>
                  <a:spcPts val="20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Dataflow</a:t>
              </a:r>
              <a:endParaRPr b="0" i="0" sz="800" u="none" cap="none" strike="noStrike">
                <a:solidFill>
                  <a:srgbClr val="757575"/>
                </a:solidFill>
                <a:latin typeface="Ubuntu"/>
                <a:ea typeface="Ubuntu"/>
                <a:cs typeface="Ubuntu"/>
                <a:sym typeface="Ubuntu"/>
              </a:endParaRPr>
            </a:p>
          </p:txBody>
        </p:sp>
        <p:pic>
          <p:nvPicPr>
            <p:cNvPr id="1054" name="Google Shape;1054;p95"/>
            <p:cNvPicPr preferRelativeResize="0"/>
            <p:nvPr/>
          </p:nvPicPr>
          <p:blipFill rotWithShape="1">
            <a:blip r:embed="rId11">
              <a:alphaModFix/>
            </a:blip>
            <a:srcRect b="0" l="0" r="0" t="0"/>
            <a:stretch/>
          </p:blipFill>
          <p:spPr>
            <a:xfrm>
              <a:off x="5718506" y="2939792"/>
              <a:ext cx="288000" cy="360000"/>
            </a:xfrm>
            <a:prstGeom prst="rect">
              <a:avLst/>
            </a:prstGeom>
            <a:noFill/>
            <a:ln>
              <a:noFill/>
            </a:ln>
          </p:spPr>
        </p:pic>
      </p:grpSp>
      <p:grpSp>
        <p:nvGrpSpPr>
          <p:cNvPr id="1055" name="Google Shape;1055;p95"/>
          <p:cNvGrpSpPr/>
          <p:nvPr/>
        </p:nvGrpSpPr>
        <p:grpSpPr>
          <a:xfrm>
            <a:off x="5921575" y="1227841"/>
            <a:ext cx="1222093" cy="3239932"/>
            <a:chOff x="7278015" y="1383506"/>
            <a:chExt cx="1629457" cy="4319909"/>
          </a:xfrm>
        </p:grpSpPr>
        <p:grpSp>
          <p:nvGrpSpPr>
            <p:cNvPr id="1056" name="Google Shape;1056;p95"/>
            <p:cNvGrpSpPr/>
            <p:nvPr/>
          </p:nvGrpSpPr>
          <p:grpSpPr>
            <a:xfrm>
              <a:off x="7278015" y="1383506"/>
              <a:ext cx="1626600" cy="2088600"/>
              <a:chOff x="7278015" y="1383506"/>
              <a:chExt cx="1626600" cy="2088600"/>
            </a:xfrm>
          </p:grpSpPr>
          <p:sp>
            <p:nvSpPr>
              <p:cNvPr id="1057" name="Google Shape;1057;p95"/>
              <p:cNvSpPr/>
              <p:nvPr/>
            </p:nvSpPr>
            <p:spPr>
              <a:xfrm>
                <a:off x="7278015" y="1383506"/>
                <a:ext cx="1626600" cy="2088600"/>
              </a:xfrm>
              <a:prstGeom prst="roundRect">
                <a:avLst>
                  <a:gd fmla="val 6492" name="adj"/>
                </a:avLst>
              </a:prstGeom>
              <a:solidFill>
                <a:srgbClr val="D1F8FD"/>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Storage</a:t>
                </a:r>
                <a:endParaRPr sz="1100"/>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Ubuntu"/>
                  <a:ea typeface="Ubuntu"/>
                  <a:cs typeface="Ubuntu"/>
                  <a:sym typeface="Ubuntu"/>
                </a:endParaRPr>
              </a:p>
            </p:txBody>
          </p:sp>
          <p:sp>
            <p:nvSpPr>
              <p:cNvPr id="1058" name="Google Shape;1058;p95"/>
              <p:cNvSpPr/>
              <p:nvPr/>
            </p:nvSpPr>
            <p:spPr>
              <a:xfrm>
                <a:off x="7364101" y="1722287"/>
                <a:ext cx="1454400" cy="558000"/>
              </a:xfrm>
              <a:prstGeom prst="roundRect">
                <a:avLst>
                  <a:gd fmla="val 16918" name="adj"/>
                </a:avLst>
              </a:prstGeom>
              <a:solidFill>
                <a:schemeClr val="lt1"/>
              </a:solidFill>
              <a:ln>
                <a:noFill/>
              </a:ln>
            </p:spPr>
            <p:txBody>
              <a:bodyPr anchorCtr="0" anchor="ctr" bIns="54875" lIns="322325" spcFirstLastPara="1" rIns="34275" wrap="square" tIns="54875">
                <a:noAutofit/>
              </a:bodyPr>
              <a:lstStyle/>
              <a:p>
                <a:pPr indent="0" lvl="0" marL="203200" marR="0" rtl="0" algn="l">
                  <a:lnSpc>
                    <a:spcPct val="121428"/>
                  </a:lnSpc>
                  <a:spcBef>
                    <a:spcPts val="200"/>
                  </a:spcBef>
                  <a:spcAft>
                    <a:spcPts val="0"/>
                  </a:spcAft>
                  <a:buClr>
                    <a:srgbClr val="000000"/>
                  </a:buClr>
                  <a:buSzPts val="800"/>
                  <a:buFont typeface="Roboto"/>
                  <a:buNone/>
                </a:pPr>
                <a:r>
                  <a:rPr b="0" i="0" lang="en" sz="800" u="none" cap="none" strike="noStrike">
                    <a:solidFill>
                      <a:srgbClr val="7F7F7F"/>
                    </a:solidFill>
                    <a:latin typeface="Ubuntu"/>
                    <a:ea typeface="Ubuntu"/>
                    <a:cs typeface="Ubuntu"/>
                    <a:sym typeface="Ubuntu"/>
                  </a:rPr>
                  <a:t>Cloud</a:t>
                </a:r>
                <a:br>
                  <a:rPr b="0" i="0" lang="en" sz="800" u="none" cap="none" strike="noStrike">
                    <a:solidFill>
                      <a:srgbClr val="7F7F7F"/>
                    </a:solidFill>
                    <a:latin typeface="Ubuntu"/>
                    <a:ea typeface="Ubuntu"/>
                    <a:cs typeface="Ubuntu"/>
                    <a:sym typeface="Ubuntu"/>
                  </a:rPr>
                </a:br>
                <a:r>
                  <a:rPr b="0" i="0" lang="en" sz="800" u="none" cap="none" strike="noStrike">
                    <a:solidFill>
                      <a:srgbClr val="7F7F7F"/>
                    </a:solidFill>
                    <a:latin typeface="Ubuntu"/>
                    <a:ea typeface="Ubuntu"/>
                    <a:cs typeface="Ubuntu"/>
                    <a:sym typeface="Ubuntu"/>
                  </a:rPr>
                  <a:t>Storage    </a:t>
                </a:r>
                <a:endParaRPr b="0" i="0" sz="800" u="none" cap="none" strike="noStrike">
                  <a:solidFill>
                    <a:srgbClr val="7F7F7F"/>
                  </a:solidFill>
                  <a:latin typeface="Ubuntu"/>
                  <a:ea typeface="Ubuntu"/>
                  <a:cs typeface="Ubuntu"/>
                  <a:sym typeface="Ubuntu"/>
                </a:endParaRPr>
              </a:p>
            </p:txBody>
          </p:sp>
          <p:sp>
            <p:nvSpPr>
              <p:cNvPr id="1059" name="Google Shape;1059;p95"/>
              <p:cNvSpPr/>
              <p:nvPr/>
            </p:nvSpPr>
            <p:spPr>
              <a:xfrm>
                <a:off x="7364101" y="2282765"/>
                <a:ext cx="1454400" cy="558000"/>
              </a:xfrm>
              <a:prstGeom prst="roundRect">
                <a:avLst>
                  <a:gd fmla="val 20729" name="adj"/>
                </a:avLst>
              </a:prstGeom>
              <a:solidFill>
                <a:schemeClr val="lt1"/>
              </a:solidFill>
              <a:ln>
                <a:noFill/>
              </a:ln>
            </p:spPr>
            <p:txBody>
              <a:bodyPr anchorCtr="0" anchor="ctr" bIns="54875" lIns="322325" spcFirstLastPara="1" rIns="34275" wrap="square" tIns="54875">
                <a:noAutofit/>
              </a:bodyPr>
              <a:lstStyle/>
              <a:p>
                <a:pPr indent="0" lvl="0" marL="203200" marR="0" rtl="0" algn="l">
                  <a:lnSpc>
                    <a:spcPct val="121428"/>
                  </a:lnSpc>
                  <a:spcBef>
                    <a:spcPts val="20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Datastore</a:t>
                </a:r>
                <a:endParaRPr b="0" i="0" sz="800" u="none" cap="none" strike="noStrike">
                  <a:solidFill>
                    <a:srgbClr val="757575"/>
                  </a:solidFill>
                  <a:latin typeface="Ubuntu"/>
                  <a:ea typeface="Ubuntu"/>
                  <a:cs typeface="Ubuntu"/>
                  <a:sym typeface="Ubuntu"/>
                </a:endParaRPr>
              </a:p>
            </p:txBody>
          </p:sp>
          <p:sp>
            <p:nvSpPr>
              <p:cNvPr id="1060" name="Google Shape;1060;p95"/>
              <p:cNvSpPr/>
              <p:nvPr/>
            </p:nvSpPr>
            <p:spPr>
              <a:xfrm>
                <a:off x="7364101" y="2832203"/>
                <a:ext cx="1454400" cy="558000"/>
              </a:xfrm>
              <a:prstGeom prst="roundRect">
                <a:avLst>
                  <a:gd fmla="val 20729" name="adj"/>
                </a:avLst>
              </a:prstGeom>
              <a:solidFill>
                <a:schemeClr val="lt1"/>
              </a:solidFill>
              <a:ln>
                <a:noFill/>
              </a:ln>
            </p:spPr>
            <p:txBody>
              <a:bodyPr anchorCtr="0" anchor="ctr" bIns="54875" lIns="322325" spcFirstLastPara="1" rIns="34275" wrap="square" tIns="54875">
                <a:noAutofit/>
              </a:bodyPr>
              <a:lstStyle/>
              <a:p>
                <a:pPr indent="0" lvl="0" marL="203200" marR="0" rtl="0" algn="l">
                  <a:lnSpc>
                    <a:spcPct val="121428"/>
                  </a:lnSpc>
                  <a:spcBef>
                    <a:spcPts val="20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Cloud</a:t>
                </a:r>
                <a:br>
                  <a:rPr b="0" i="0" lang="en" sz="800" u="none" cap="none" strike="noStrike">
                    <a:solidFill>
                      <a:srgbClr val="757575"/>
                    </a:solidFill>
                    <a:latin typeface="Ubuntu"/>
                    <a:ea typeface="Ubuntu"/>
                    <a:cs typeface="Ubuntu"/>
                    <a:sym typeface="Ubuntu"/>
                  </a:rPr>
                </a:br>
                <a:r>
                  <a:rPr b="0" i="0" lang="en" sz="800" u="none" cap="none" strike="noStrike">
                    <a:solidFill>
                      <a:srgbClr val="757575"/>
                    </a:solidFill>
                    <a:latin typeface="Ubuntu"/>
                    <a:ea typeface="Ubuntu"/>
                    <a:cs typeface="Ubuntu"/>
                    <a:sym typeface="Ubuntu"/>
                  </a:rPr>
                  <a:t>Bigtable </a:t>
                </a:r>
                <a:endParaRPr b="0" i="0" sz="800" u="none" cap="none" strike="noStrike">
                  <a:solidFill>
                    <a:srgbClr val="757575"/>
                  </a:solidFill>
                  <a:latin typeface="Ubuntu"/>
                  <a:ea typeface="Ubuntu"/>
                  <a:cs typeface="Ubuntu"/>
                  <a:sym typeface="Ubuntu"/>
                </a:endParaRPr>
              </a:p>
            </p:txBody>
          </p:sp>
          <p:pic>
            <p:nvPicPr>
              <p:cNvPr id="1061" name="Google Shape;1061;p95"/>
              <p:cNvPicPr preferRelativeResize="0"/>
              <p:nvPr/>
            </p:nvPicPr>
            <p:blipFill rotWithShape="1">
              <a:blip r:embed="rId12">
                <a:alphaModFix/>
              </a:blip>
              <a:srcRect b="0" l="0" r="0" t="0"/>
              <a:stretch/>
            </p:blipFill>
            <p:spPr>
              <a:xfrm>
                <a:off x="7463573" y="1821287"/>
                <a:ext cx="446898" cy="360000"/>
              </a:xfrm>
              <a:prstGeom prst="rect">
                <a:avLst/>
              </a:prstGeom>
              <a:noFill/>
              <a:ln>
                <a:noFill/>
              </a:ln>
            </p:spPr>
          </p:pic>
          <p:pic>
            <p:nvPicPr>
              <p:cNvPr id="1062" name="Google Shape;1062;p95"/>
              <p:cNvPicPr preferRelativeResize="0"/>
              <p:nvPr/>
            </p:nvPicPr>
            <p:blipFill rotWithShape="1">
              <a:blip r:embed="rId13">
                <a:alphaModFix/>
              </a:blip>
              <a:srcRect b="0" l="0" r="0" t="0"/>
              <a:stretch/>
            </p:blipFill>
            <p:spPr>
              <a:xfrm>
                <a:off x="7427822" y="2381765"/>
                <a:ext cx="518400" cy="360000"/>
              </a:xfrm>
              <a:prstGeom prst="rect">
                <a:avLst/>
              </a:prstGeom>
              <a:noFill/>
              <a:ln>
                <a:noFill/>
              </a:ln>
            </p:spPr>
          </p:pic>
          <p:pic>
            <p:nvPicPr>
              <p:cNvPr id="1063" name="Google Shape;1063;p95"/>
              <p:cNvPicPr preferRelativeResize="0"/>
              <p:nvPr/>
            </p:nvPicPr>
            <p:blipFill rotWithShape="1">
              <a:blip r:embed="rId14">
                <a:alphaModFix/>
              </a:blip>
              <a:srcRect b="0" l="0" r="0" t="0"/>
              <a:stretch/>
            </p:blipFill>
            <p:spPr>
              <a:xfrm>
                <a:off x="7524532" y="2931203"/>
                <a:ext cx="324980" cy="360000"/>
              </a:xfrm>
              <a:prstGeom prst="rect">
                <a:avLst/>
              </a:prstGeom>
              <a:noFill/>
              <a:ln>
                <a:noFill/>
              </a:ln>
            </p:spPr>
          </p:pic>
        </p:grpSp>
        <p:grpSp>
          <p:nvGrpSpPr>
            <p:cNvPr id="1064" name="Google Shape;1064;p95"/>
            <p:cNvGrpSpPr/>
            <p:nvPr/>
          </p:nvGrpSpPr>
          <p:grpSpPr>
            <a:xfrm>
              <a:off x="7280872" y="3614815"/>
              <a:ext cx="1626600" cy="2088600"/>
              <a:chOff x="7280872" y="3614815"/>
              <a:chExt cx="1626600" cy="2088600"/>
            </a:xfrm>
          </p:grpSpPr>
          <p:sp>
            <p:nvSpPr>
              <p:cNvPr id="1065" name="Google Shape;1065;p95"/>
              <p:cNvSpPr/>
              <p:nvPr/>
            </p:nvSpPr>
            <p:spPr>
              <a:xfrm>
                <a:off x="7280872" y="3614815"/>
                <a:ext cx="1626600" cy="2088600"/>
              </a:xfrm>
              <a:prstGeom prst="roundRect">
                <a:avLst>
                  <a:gd fmla="val 6492" name="adj"/>
                </a:avLst>
              </a:prstGeom>
              <a:solidFill>
                <a:srgbClr val="D1F8FD"/>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Analytics</a:t>
                </a:r>
                <a:endParaRPr sz="1100"/>
              </a:p>
            </p:txBody>
          </p:sp>
          <p:sp>
            <p:nvSpPr>
              <p:cNvPr id="1066" name="Google Shape;1066;p95"/>
              <p:cNvSpPr/>
              <p:nvPr/>
            </p:nvSpPr>
            <p:spPr>
              <a:xfrm>
                <a:off x="7364101" y="3952822"/>
                <a:ext cx="1454400" cy="558000"/>
              </a:xfrm>
              <a:prstGeom prst="roundRect">
                <a:avLst>
                  <a:gd fmla="val 23269" name="adj"/>
                </a:avLst>
              </a:prstGeom>
              <a:solidFill>
                <a:schemeClr val="lt1"/>
              </a:solidFill>
              <a:ln>
                <a:noFill/>
              </a:ln>
            </p:spPr>
            <p:txBody>
              <a:bodyPr anchorCtr="0" anchor="ctr" bIns="54875" lIns="322325" spcFirstLastPara="1" rIns="34275" wrap="square" tIns="54875">
                <a:noAutofit/>
              </a:bodyPr>
              <a:lstStyle/>
              <a:p>
                <a:pPr indent="0" lvl="0" marL="203200" marR="0" rtl="0" algn="l">
                  <a:lnSpc>
                    <a:spcPct val="121428"/>
                  </a:lnSpc>
                  <a:spcBef>
                    <a:spcPts val="20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Dataflow</a:t>
                </a:r>
                <a:endParaRPr b="0" i="0" sz="800" u="none" cap="none" strike="noStrike">
                  <a:solidFill>
                    <a:srgbClr val="757575"/>
                  </a:solidFill>
                  <a:latin typeface="Ubuntu"/>
                  <a:ea typeface="Ubuntu"/>
                  <a:cs typeface="Ubuntu"/>
                  <a:sym typeface="Ubuntu"/>
                </a:endParaRPr>
              </a:p>
            </p:txBody>
          </p:sp>
          <p:sp>
            <p:nvSpPr>
              <p:cNvPr id="1067" name="Google Shape;1067;p95"/>
              <p:cNvSpPr/>
              <p:nvPr/>
            </p:nvSpPr>
            <p:spPr>
              <a:xfrm>
                <a:off x="7364101" y="4500915"/>
                <a:ext cx="1454400" cy="558000"/>
              </a:xfrm>
              <a:prstGeom prst="roundRect">
                <a:avLst>
                  <a:gd fmla="val 21999" name="adj"/>
                </a:avLst>
              </a:prstGeom>
              <a:solidFill>
                <a:schemeClr val="lt1"/>
              </a:solidFill>
              <a:ln>
                <a:noFill/>
              </a:ln>
            </p:spPr>
            <p:txBody>
              <a:bodyPr anchorCtr="0" anchor="ctr" bIns="109725" lIns="322325" spcFirstLastPara="1" rIns="34275" wrap="square" tIns="89150">
                <a:noAutofit/>
              </a:bodyPr>
              <a:lstStyle/>
              <a:p>
                <a:pPr indent="0" lvl="0" marL="203200" marR="0" rtl="0" algn="l">
                  <a:lnSpc>
                    <a:spcPct val="100000"/>
                  </a:lnSpc>
                  <a:spcBef>
                    <a:spcPts val="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BigQuery</a:t>
                </a:r>
                <a:endParaRPr b="0" i="0" sz="800" u="none" cap="none" strike="noStrike">
                  <a:solidFill>
                    <a:srgbClr val="757575"/>
                  </a:solidFill>
                  <a:latin typeface="Ubuntu"/>
                  <a:ea typeface="Ubuntu"/>
                  <a:cs typeface="Ubuntu"/>
                  <a:sym typeface="Ubuntu"/>
                </a:endParaRPr>
              </a:p>
            </p:txBody>
          </p:sp>
          <p:sp>
            <p:nvSpPr>
              <p:cNvPr id="1068" name="Google Shape;1068;p95"/>
              <p:cNvSpPr/>
              <p:nvPr/>
            </p:nvSpPr>
            <p:spPr>
              <a:xfrm>
                <a:off x="7364101" y="5049936"/>
                <a:ext cx="1454400" cy="558000"/>
              </a:xfrm>
              <a:prstGeom prst="roundRect">
                <a:avLst>
                  <a:gd fmla="val 16918" name="adj"/>
                </a:avLst>
              </a:prstGeom>
              <a:solidFill>
                <a:schemeClr val="lt1"/>
              </a:solidFill>
              <a:ln>
                <a:noFill/>
              </a:ln>
            </p:spPr>
            <p:txBody>
              <a:bodyPr anchorCtr="0" anchor="ctr" bIns="54875" lIns="322325" spcFirstLastPara="1" rIns="34275" wrap="square" tIns="54875">
                <a:noAutofit/>
              </a:bodyPr>
              <a:lstStyle/>
              <a:p>
                <a:pPr indent="0" lvl="0" marL="203200" marR="0" rtl="0" algn="l">
                  <a:lnSpc>
                    <a:spcPct val="121428"/>
                  </a:lnSpc>
                  <a:spcBef>
                    <a:spcPts val="20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Dataproc</a:t>
                </a:r>
                <a:endParaRPr b="0" i="0" sz="800" u="none" cap="none" strike="noStrike">
                  <a:solidFill>
                    <a:srgbClr val="757575"/>
                  </a:solidFill>
                  <a:latin typeface="Ubuntu"/>
                  <a:ea typeface="Ubuntu"/>
                  <a:cs typeface="Ubuntu"/>
                  <a:sym typeface="Ubuntu"/>
                </a:endParaRPr>
              </a:p>
            </p:txBody>
          </p:sp>
          <p:pic>
            <p:nvPicPr>
              <p:cNvPr id="1069" name="Google Shape;1069;p95"/>
              <p:cNvPicPr preferRelativeResize="0"/>
              <p:nvPr/>
            </p:nvPicPr>
            <p:blipFill rotWithShape="1">
              <a:blip r:embed="rId11">
                <a:alphaModFix/>
              </a:blip>
              <a:srcRect b="0" l="0" r="0" t="0"/>
              <a:stretch/>
            </p:blipFill>
            <p:spPr>
              <a:xfrm>
                <a:off x="7520579" y="4051822"/>
                <a:ext cx="264990" cy="360000"/>
              </a:xfrm>
              <a:prstGeom prst="rect">
                <a:avLst/>
              </a:prstGeom>
              <a:noFill/>
              <a:ln>
                <a:noFill/>
              </a:ln>
            </p:spPr>
          </p:pic>
          <p:pic>
            <p:nvPicPr>
              <p:cNvPr id="1070" name="Google Shape;1070;p95"/>
              <p:cNvPicPr preferRelativeResize="0"/>
              <p:nvPr/>
            </p:nvPicPr>
            <p:blipFill rotWithShape="1">
              <a:blip r:embed="rId15">
                <a:alphaModFix/>
              </a:blip>
              <a:srcRect b="0" l="0" r="0" t="0"/>
              <a:stretch/>
            </p:blipFill>
            <p:spPr>
              <a:xfrm>
                <a:off x="7457829" y="4599915"/>
                <a:ext cx="360000" cy="360000"/>
              </a:xfrm>
              <a:prstGeom prst="rect">
                <a:avLst/>
              </a:prstGeom>
              <a:noFill/>
              <a:ln>
                <a:noFill/>
              </a:ln>
            </p:spPr>
          </p:pic>
          <p:pic>
            <p:nvPicPr>
              <p:cNvPr id="1071" name="Google Shape;1071;p95"/>
              <p:cNvPicPr preferRelativeResize="0"/>
              <p:nvPr/>
            </p:nvPicPr>
            <p:blipFill rotWithShape="1">
              <a:blip r:embed="rId16">
                <a:alphaModFix/>
              </a:blip>
              <a:srcRect b="0" l="0" r="0" t="0"/>
              <a:stretch/>
            </p:blipFill>
            <p:spPr>
              <a:xfrm>
                <a:off x="7513184" y="5148936"/>
                <a:ext cx="360000" cy="360000"/>
              </a:xfrm>
              <a:prstGeom prst="rect">
                <a:avLst/>
              </a:prstGeom>
              <a:noFill/>
              <a:ln>
                <a:noFill/>
              </a:ln>
            </p:spPr>
          </p:pic>
        </p:grpSp>
      </p:grpSp>
      <p:grpSp>
        <p:nvGrpSpPr>
          <p:cNvPr id="1072" name="Google Shape;1072;p95"/>
          <p:cNvGrpSpPr/>
          <p:nvPr/>
        </p:nvGrpSpPr>
        <p:grpSpPr>
          <a:xfrm>
            <a:off x="7434758" y="1911751"/>
            <a:ext cx="1223325" cy="1835550"/>
            <a:chOff x="9810107" y="2450803"/>
            <a:chExt cx="1631100" cy="2447400"/>
          </a:xfrm>
        </p:grpSpPr>
        <p:sp>
          <p:nvSpPr>
            <p:cNvPr id="1073" name="Google Shape;1073;p95"/>
            <p:cNvSpPr/>
            <p:nvPr/>
          </p:nvSpPr>
          <p:spPr>
            <a:xfrm>
              <a:off x="9810107" y="2450803"/>
              <a:ext cx="1631100" cy="2447400"/>
            </a:xfrm>
            <a:prstGeom prst="roundRect">
              <a:avLst>
                <a:gd fmla="val 9084" name="adj"/>
              </a:avLst>
            </a:prstGeom>
            <a:solidFill>
              <a:srgbClr val="D1F8FD"/>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Application &amp;</a:t>
              </a:r>
              <a:br>
                <a:rPr b="0" i="0" lang="en" sz="900" u="none" cap="none" strike="noStrike">
                  <a:solidFill>
                    <a:srgbClr val="7F7F7F"/>
                  </a:solidFill>
                  <a:latin typeface="Ubuntu"/>
                  <a:ea typeface="Ubuntu"/>
                  <a:cs typeface="Ubuntu"/>
                  <a:sym typeface="Ubuntu"/>
                </a:rPr>
              </a:br>
              <a:r>
                <a:rPr b="0" i="0" lang="en" sz="900" u="none" cap="none" strike="noStrike">
                  <a:solidFill>
                    <a:srgbClr val="7F7F7F"/>
                  </a:solidFill>
                  <a:latin typeface="Ubuntu"/>
                  <a:ea typeface="Ubuntu"/>
                  <a:cs typeface="Ubuntu"/>
                  <a:sym typeface="Ubuntu"/>
                </a:rPr>
                <a:t>Presentation</a:t>
              </a:r>
              <a:endParaRPr sz="1100"/>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7F7F7F"/>
                </a:solidFill>
                <a:latin typeface="Ubuntu"/>
                <a:ea typeface="Ubuntu"/>
                <a:cs typeface="Ubuntu"/>
                <a:sym typeface="Ubuntu"/>
              </a:endParaRPr>
            </a:p>
          </p:txBody>
        </p:sp>
        <p:sp>
          <p:nvSpPr>
            <p:cNvPr id="1074" name="Google Shape;1074;p95"/>
            <p:cNvSpPr/>
            <p:nvPr/>
          </p:nvSpPr>
          <p:spPr>
            <a:xfrm>
              <a:off x="9898465" y="3017860"/>
              <a:ext cx="1454400" cy="558000"/>
            </a:xfrm>
            <a:prstGeom prst="roundRect">
              <a:avLst>
                <a:gd fmla="val 15647" name="adj"/>
              </a:avLst>
            </a:prstGeom>
            <a:solidFill>
              <a:schemeClr val="lt1"/>
            </a:solidFill>
            <a:ln>
              <a:noFill/>
            </a:ln>
          </p:spPr>
          <p:txBody>
            <a:bodyPr anchorCtr="0" anchor="ctr" bIns="54875" lIns="322325" spcFirstLastPara="1" rIns="34275" wrap="square" tIns="54875">
              <a:noAutofit/>
            </a:bodyPr>
            <a:lstStyle/>
            <a:p>
              <a:pPr indent="0" lvl="0" marL="203200" marR="0" rtl="0" algn="l">
                <a:lnSpc>
                  <a:spcPct val="121428"/>
                </a:lnSpc>
                <a:spcBef>
                  <a:spcPts val="20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App</a:t>
              </a:r>
              <a:br>
                <a:rPr b="0" i="0" lang="en" sz="800" u="none" cap="none" strike="noStrike">
                  <a:solidFill>
                    <a:srgbClr val="757575"/>
                  </a:solidFill>
                  <a:latin typeface="Ubuntu"/>
                  <a:ea typeface="Ubuntu"/>
                  <a:cs typeface="Ubuntu"/>
                  <a:sym typeface="Ubuntu"/>
                </a:rPr>
              </a:br>
              <a:r>
                <a:rPr b="0" i="0" lang="en" sz="800" u="none" cap="none" strike="noStrike">
                  <a:solidFill>
                    <a:srgbClr val="757575"/>
                  </a:solidFill>
                  <a:latin typeface="Ubuntu"/>
                  <a:ea typeface="Ubuntu"/>
                  <a:cs typeface="Ubuntu"/>
                  <a:sym typeface="Ubuntu"/>
                </a:rPr>
                <a:t>Engine</a:t>
              </a:r>
              <a:endParaRPr b="0" i="0" sz="800" u="none" cap="none" strike="noStrike">
                <a:solidFill>
                  <a:srgbClr val="757575"/>
                </a:solidFill>
                <a:latin typeface="Ubuntu"/>
                <a:ea typeface="Ubuntu"/>
                <a:cs typeface="Ubuntu"/>
                <a:sym typeface="Ubuntu"/>
              </a:endParaRPr>
            </a:p>
          </p:txBody>
        </p:sp>
        <p:sp>
          <p:nvSpPr>
            <p:cNvPr id="1075" name="Google Shape;1075;p95"/>
            <p:cNvSpPr/>
            <p:nvPr/>
          </p:nvSpPr>
          <p:spPr>
            <a:xfrm>
              <a:off x="9898465" y="3627513"/>
              <a:ext cx="1454400" cy="558000"/>
            </a:xfrm>
            <a:prstGeom prst="roundRect">
              <a:avLst>
                <a:gd fmla="val 14377" name="adj"/>
              </a:avLst>
            </a:prstGeom>
            <a:solidFill>
              <a:schemeClr val="lt1"/>
            </a:solidFill>
            <a:ln>
              <a:noFill/>
            </a:ln>
          </p:spPr>
          <p:txBody>
            <a:bodyPr anchorCtr="0" anchor="ctr" bIns="54875" lIns="322325" spcFirstLastPara="1" rIns="34275" wrap="square" tIns="54875">
              <a:noAutofit/>
            </a:bodyPr>
            <a:lstStyle/>
            <a:p>
              <a:pPr indent="0" lvl="0" marL="203200" marR="0" rtl="0" algn="l">
                <a:lnSpc>
                  <a:spcPct val="121428"/>
                </a:lnSpc>
                <a:spcBef>
                  <a:spcPts val="20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Kubernetes</a:t>
              </a:r>
              <a:br>
                <a:rPr b="0" i="0" lang="en" sz="800" u="none" cap="none" strike="noStrike">
                  <a:solidFill>
                    <a:srgbClr val="757575"/>
                  </a:solidFill>
                  <a:latin typeface="Ubuntu"/>
                  <a:ea typeface="Ubuntu"/>
                  <a:cs typeface="Ubuntu"/>
                  <a:sym typeface="Ubuntu"/>
                </a:rPr>
              </a:br>
              <a:r>
                <a:rPr b="0" i="0" lang="en" sz="800" u="none" cap="none" strike="noStrike">
                  <a:solidFill>
                    <a:srgbClr val="757575"/>
                  </a:solidFill>
                  <a:latin typeface="Ubuntu"/>
                  <a:ea typeface="Ubuntu"/>
                  <a:cs typeface="Ubuntu"/>
                  <a:sym typeface="Ubuntu"/>
                </a:rPr>
                <a:t>Engine</a:t>
              </a:r>
              <a:endParaRPr b="0" i="0" sz="800" u="none" cap="none" strike="noStrike">
                <a:solidFill>
                  <a:srgbClr val="757575"/>
                </a:solidFill>
                <a:latin typeface="Ubuntu"/>
                <a:ea typeface="Ubuntu"/>
                <a:cs typeface="Ubuntu"/>
                <a:sym typeface="Ubuntu"/>
              </a:endParaRPr>
            </a:p>
          </p:txBody>
        </p:sp>
        <p:sp>
          <p:nvSpPr>
            <p:cNvPr id="1076" name="Google Shape;1076;p95"/>
            <p:cNvSpPr/>
            <p:nvPr/>
          </p:nvSpPr>
          <p:spPr>
            <a:xfrm>
              <a:off x="9898465" y="4237166"/>
              <a:ext cx="1454400" cy="558000"/>
            </a:xfrm>
            <a:prstGeom prst="roundRect">
              <a:avLst>
                <a:gd fmla="val 21999" name="adj"/>
              </a:avLst>
            </a:prstGeom>
            <a:solidFill>
              <a:schemeClr val="lt1"/>
            </a:solidFill>
            <a:ln>
              <a:noFill/>
            </a:ln>
          </p:spPr>
          <p:txBody>
            <a:bodyPr anchorCtr="0" anchor="ctr" bIns="54875" lIns="322325" spcFirstLastPara="1" rIns="34275" wrap="square" tIns="54875">
              <a:noAutofit/>
            </a:bodyPr>
            <a:lstStyle/>
            <a:p>
              <a:pPr indent="0" lvl="0" marL="203200" marR="0" rtl="0" algn="l">
                <a:lnSpc>
                  <a:spcPct val="121428"/>
                </a:lnSpc>
                <a:spcBef>
                  <a:spcPts val="200"/>
                </a:spcBef>
                <a:spcAft>
                  <a:spcPts val="0"/>
                </a:spcAft>
                <a:buClr>
                  <a:srgbClr val="000000"/>
                </a:buClr>
                <a:buSzPts val="800"/>
                <a:buFont typeface="Roboto"/>
                <a:buNone/>
              </a:pPr>
              <a:r>
                <a:rPr b="0" i="0" lang="en" sz="800" u="none" cap="none" strike="noStrike">
                  <a:solidFill>
                    <a:srgbClr val="757575"/>
                  </a:solidFill>
                  <a:latin typeface="Ubuntu"/>
                  <a:ea typeface="Ubuntu"/>
                  <a:cs typeface="Ubuntu"/>
                  <a:sym typeface="Ubuntu"/>
                </a:rPr>
                <a:t>Compute</a:t>
              </a:r>
              <a:br>
                <a:rPr b="0" i="0" lang="en" sz="800" u="none" cap="none" strike="noStrike">
                  <a:solidFill>
                    <a:srgbClr val="757575"/>
                  </a:solidFill>
                  <a:latin typeface="Ubuntu"/>
                  <a:ea typeface="Ubuntu"/>
                  <a:cs typeface="Ubuntu"/>
                  <a:sym typeface="Ubuntu"/>
                </a:rPr>
              </a:br>
              <a:r>
                <a:rPr b="0" i="0" lang="en" sz="800" u="none" cap="none" strike="noStrike">
                  <a:solidFill>
                    <a:srgbClr val="757575"/>
                  </a:solidFill>
                  <a:latin typeface="Ubuntu"/>
                  <a:ea typeface="Ubuntu"/>
                  <a:cs typeface="Ubuntu"/>
                  <a:sym typeface="Ubuntu"/>
                </a:rPr>
                <a:t>Engine</a:t>
              </a:r>
              <a:endParaRPr b="0" i="0" sz="800" u="none" cap="none" strike="noStrike">
                <a:solidFill>
                  <a:srgbClr val="757575"/>
                </a:solidFill>
                <a:latin typeface="Ubuntu"/>
                <a:ea typeface="Ubuntu"/>
                <a:cs typeface="Ubuntu"/>
                <a:sym typeface="Ubuntu"/>
              </a:endParaRPr>
            </a:p>
          </p:txBody>
        </p:sp>
        <p:pic>
          <p:nvPicPr>
            <p:cNvPr id="1077" name="Google Shape;1077;p95"/>
            <p:cNvPicPr preferRelativeResize="0"/>
            <p:nvPr/>
          </p:nvPicPr>
          <p:blipFill rotWithShape="1">
            <a:blip r:embed="rId17">
              <a:alphaModFix/>
            </a:blip>
            <a:srcRect b="0" l="0" r="0" t="0"/>
            <a:stretch/>
          </p:blipFill>
          <p:spPr>
            <a:xfrm>
              <a:off x="9959484" y="3116860"/>
              <a:ext cx="446860" cy="360000"/>
            </a:xfrm>
            <a:prstGeom prst="rect">
              <a:avLst/>
            </a:prstGeom>
            <a:noFill/>
            <a:ln>
              <a:noFill/>
            </a:ln>
          </p:spPr>
        </p:pic>
        <p:pic>
          <p:nvPicPr>
            <p:cNvPr id="1078" name="Google Shape;1078;p95"/>
            <p:cNvPicPr preferRelativeResize="0"/>
            <p:nvPr/>
          </p:nvPicPr>
          <p:blipFill rotWithShape="1">
            <a:blip r:embed="rId18">
              <a:alphaModFix/>
            </a:blip>
            <a:srcRect b="0" l="0" r="0" t="0"/>
            <a:stretch/>
          </p:blipFill>
          <p:spPr>
            <a:xfrm>
              <a:off x="10035600" y="3726513"/>
              <a:ext cx="320000" cy="360000"/>
            </a:xfrm>
            <a:prstGeom prst="rect">
              <a:avLst/>
            </a:prstGeom>
            <a:noFill/>
            <a:ln>
              <a:noFill/>
            </a:ln>
          </p:spPr>
        </p:pic>
        <p:pic>
          <p:nvPicPr>
            <p:cNvPr id="1079" name="Google Shape;1079;p95"/>
            <p:cNvPicPr preferRelativeResize="0"/>
            <p:nvPr/>
          </p:nvPicPr>
          <p:blipFill rotWithShape="1">
            <a:blip r:embed="rId19">
              <a:alphaModFix/>
            </a:blip>
            <a:srcRect b="0" l="0" r="0" t="0"/>
            <a:stretch/>
          </p:blipFill>
          <p:spPr>
            <a:xfrm>
              <a:off x="10011600" y="4336166"/>
              <a:ext cx="360000" cy="360000"/>
            </a:xfrm>
            <a:prstGeom prst="rect">
              <a:avLst/>
            </a:prstGeom>
            <a:noFill/>
            <a:ln>
              <a:noFill/>
            </a:ln>
          </p:spPr>
        </p:pic>
      </p:grpSp>
      <p:cxnSp>
        <p:nvCxnSpPr>
          <p:cNvPr id="1080" name="Google Shape;1080;p95"/>
          <p:cNvCxnSpPr>
            <a:stCxn id="1020" idx="3"/>
            <a:endCxn id="1019" idx="1"/>
          </p:cNvCxnSpPr>
          <p:nvPr/>
        </p:nvCxnSpPr>
        <p:spPr>
          <a:xfrm>
            <a:off x="2075546" y="2829547"/>
            <a:ext cx="595500" cy="0"/>
          </a:xfrm>
          <a:prstGeom prst="straightConnector1">
            <a:avLst/>
          </a:prstGeom>
          <a:noFill/>
          <a:ln cap="flat" cmpd="sng" w="12700">
            <a:solidFill>
              <a:srgbClr val="7F7F7F"/>
            </a:solidFill>
            <a:prstDash val="solid"/>
            <a:round/>
            <a:headEnd len="sm" w="sm" type="none"/>
            <a:tailEnd len="sm" w="sm" type="triangle"/>
          </a:ln>
        </p:spPr>
      </p:cxnSp>
      <p:cxnSp>
        <p:nvCxnSpPr>
          <p:cNvPr id="1081" name="Google Shape;1081;p95"/>
          <p:cNvCxnSpPr>
            <a:stCxn id="1057" idx="1"/>
            <a:endCxn id="1065" idx="1"/>
          </p:cNvCxnSpPr>
          <p:nvPr/>
        </p:nvCxnSpPr>
        <p:spPr>
          <a:xfrm>
            <a:off x="5921575" y="2011066"/>
            <a:ext cx="2100" cy="1673400"/>
          </a:xfrm>
          <a:prstGeom prst="bentConnector3">
            <a:avLst>
              <a:gd fmla="val -7620033" name="adj1"/>
            </a:avLst>
          </a:prstGeom>
          <a:noFill/>
          <a:ln cap="flat" cmpd="sng" w="12700">
            <a:solidFill>
              <a:srgbClr val="7F7F7F"/>
            </a:solidFill>
            <a:prstDash val="solid"/>
            <a:round/>
            <a:headEnd len="sm" w="sm" type="triangle"/>
            <a:tailEnd len="sm" w="sm" type="triangle"/>
          </a:ln>
        </p:spPr>
      </p:cxnSp>
      <p:cxnSp>
        <p:nvCxnSpPr>
          <p:cNvPr id="1082" name="Google Shape;1082;p95"/>
          <p:cNvCxnSpPr>
            <a:stCxn id="1057" idx="3"/>
            <a:endCxn id="1065" idx="3"/>
          </p:cNvCxnSpPr>
          <p:nvPr/>
        </p:nvCxnSpPr>
        <p:spPr>
          <a:xfrm>
            <a:off x="7141525" y="2011066"/>
            <a:ext cx="2100" cy="1673400"/>
          </a:xfrm>
          <a:prstGeom prst="bentConnector3">
            <a:avLst>
              <a:gd fmla="val 7715266" name="adj1"/>
            </a:avLst>
          </a:prstGeom>
          <a:noFill/>
          <a:ln cap="flat" cmpd="sng" w="12700">
            <a:solidFill>
              <a:srgbClr val="7F7F7F"/>
            </a:solidFill>
            <a:prstDash val="solid"/>
            <a:round/>
            <a:headEnd len="sm" w="sm" type="none"/>
            <a:tailEnd len="sm" w="sm" type="none"/>
          </a:ln>
        </p:spPr>
      </p:cxnSp>
      <p:cxnSp>
        <p:nvCxnSpPr>
          <p:cNvPr id="1083" name="Google Shape;1083;p95"/>
          <p:cNvCxnSpPr>
            <a:endCxn id="1073" idx="1"/>
          </p:cNvCxnSpPr>
          <p:nvPr/>
        </p:nvCxnSpPr>
        <p:spPr>
          <a:xfrm>
            <a:off x="7310258" y="2827726"/>
            <a:ext cx="124500" cy="1800"/>
          </a:xfrm>
          <a:prstGeom prst="straightConnector1">
            <a:avLst/>
          </a:prstGeom>
          <a:noFill/>
          <a:ln cap="flat" cmpd="sng" w="12700">
            <a:solidFill>
              <a:srgbClr val="7F7F7F"/>
            </a:solidFill>
            <a:prstDash val="solid"/>
            <a:round/>
            <a:headEnd len="sm" w="sm" type="none"/>
            <a:tailEnd len="sm" w="sm" type="triangle"/>
          </a:ln>
        </p:spPr>
      </p:cxnSp>
      <p:cxnSp>
        <p:nvCxnSpPr>
          <p:cNvPr id="1084" name="Google Shape;1084;p95"/>
          <p:cNvCxnSpPr>
            <a:stCxn id="1022" idx="3"/>
            <a:endCxn id="1020" idx="1"/>
          </p:cNvCxnSpPr>
          <p:nvPr/>
        </p:nvCxnSpPr>
        <p:spPr>
          <a:xfrm>
            <a:off x="921361" y="2829546"/>
            <a:ext cx="527400" cy="0"/>
          </a:xfrm>
          <a:prstGeom prst="straightConnector1">
            <a:avLst/>
          </a:prstGeom>
          <a:noFill/>
          <a:ln cap="flat" cmpd="sng" w="12700">
            <a:solidFill>
              <a:srgbClr val="7F7F7F"/>
            </a:solidFill>
            <a:prstDash val="solid"/>
            <a:round/>
            <a:headEnd len="sm" w="sm" type="none"/>
            <a:tailEnd len="sm" w="sm" type="triangle"/>
          </a:ln>
        </p:spPr>
      </p:cxnSp>
      <p:cxnSp>
        <p:nvCxnSpPr>
          <p:cNvPr id="1085" name="Google Shape;1085;p95"/>
          <p:cNvCxnSpPr>
            <a:stCxn id="1050" idx="3"/>
            <a:endCxn id="1068" idx="1"/>
          </p:cNvCxnSpPr>
          <p:nvPr/>
        </p:nvCxnSpPr>
        <p:spPr>
          <a:xfrm>
            <a:off x="4046972" y="3404190"/>
            <a:ext cx="1939200" cy="782700"/>
          </a:xfrm>
          <a:prstGeom prst="bentConnector3">
            <a:avLst>
              <a:gd fmla="val 49998" name="adj1"/>
            </a:avLst>
          </a:prstGeom>
          <a:noFill/>
          <a:ln cap="flat" cmpd="sng" w="12700">
            <a:solidFill>
              <a:srgbClr val="7F7F7F"/>
            </a:solidFill>
            <a:prstDash val="solid"/>
            <a:round/>
            <a:headEnd len="sm" w="sm" type="none"/>
            <a:tailEnd len="sm" w="sm" type="triangle"/>
          </a:ln>
        </p:spPr>
      </p:cxnSp>
      <p:cxnSp>
        <p:nvCxnSpPr>
          <p:cNvPr id="1086" name="Google Shape;1086;p95"/>
          <p:cNvCxnSpPr>
            <a:stCxn id="1046" idx="3"/>
            <a:endCxn id="1043" idx="1"/>
          </p:cNvCxnSpPr>
          <p:nvPr/>
        </p:nvCxnSpPr>
        <p:spPr>
          <a:xfrm>
            <a:off x="4049869" y="2401868"/>
            <a:ext cx="355500" cy="360900"/>
          </a:xfrm>
          <a:prstGeom prst="bentConnector3">
            <a:avLst>
              <a:gd fmla="val 50009" name="adj1"/>
            </a:avLst>
          </a:prstGeom>
          <a:noFill/>
          <a:ln cap="flat" cmpd="sng" w="12700">
            <a:solidFill>
              <a:srgbClr val="7F7F7F"/>
            </a:solidFill>
            <a:prstDash val="solid"/>
            <a:round/>
            <a:headEnd len="sm" w="sm" type="none"/>
            <a:tailEnd len="sm" w="sm" type="triangle"/>
          </a:ln>
        </p:spPr>
      </p:cxnSp>
      <p:pic>
        <p:nvPicPr>
          <p:cNvPr descr="logo_gcp_horizontal_rgb | Serverless Solutions" id="1087" name="Google Shape;1087;p95"/>
          <p:cNvPicPr preferRelativeResize="0"/>
          <p:nvPr/>
        </p:nvPicPr>
        <p:blipFill rotWithShape="1">
          <a:blip r:embed="rId20">
            <a:alphaModFix/>
          </a:blip>
          <a:srcRect b="0" l="0" r="0" t="0"/>
          <a:stretch/>
        </p:blipFill>
        <p:spPr>
          <a:xfrm>
            <a:off x="2737750" y="1203320"/>
            <a:ext cx="1309944" cy="2768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Map">
    <p:spTree>
      <p:nvGrpSpPr>
        <p:cNvPr id="1088" name="Shape 1088"/>
        <p:cNvGrpSpPr/>
        <p:nvPr/>
      </p:nvGrpSpPr>
      <p:grpSpPr>
        <a:xfrm>
          <a:off x="0" y="0"/>
          <a:ext cx="0" cy="0"/>
          <a:chOff x="0" y="0"/>
          <a:chExt cx="0" cy="0"/>
        </a:xfrm>
      </p:grpSpPr>
      <p:sp>
        <p:nvSpPr>
          <p:cNvPr id="1089" name="Google Shape;1089;p96"/>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090" name="Google Shape;1090;p96"/>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grpSp>
        <p:nvGrpSpPr>
          <p:cNvPr id="1091" name="Google Shape;1091;p96"/>
          <p:cNvGrpSpPr/>
          <p:nvPr/>
        </p:nvGrpSpPr>
        <p:grpSpPr>
          <a:xfrm>
            <a:off x="2036360" y="933652"/>
            <a:ext cx="6927156" cy="3834402"/>
            <a:chOff x="1951629" y="1134966"/>
            <a:chExt cx="8289046" cy="4588252"/>
          </a:xfrm>
        </p:grpSpPr>
        <p:sp>
          <p:nvSpPr>
            <p:cNvPr id="1092" name="Google Shape;1092;p96"/>
            <p:cNvSpPr/>
            <p:nvPr/>
          </p:nvSpPr>
          <p:spPr>
            <a:xfrm>
              <a:off x="2975273" y="2660877"/>
              <a:ext cx="90616" cy="109020"/>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093" name="Google Shape;1093;p96"/>
            <p:cNvSpPr/>
            <p:nvPr/>
          </p:nvSpPr>
          <p:spPr>
            <a:xfrm>
              <a:off x="2915483" y="2510353"/>
              <a:ext cx="39918" cy="90003"/>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094" name="Google Shape;1094;p96"/>
            <p:cNvSpPr/>
            <p:nvPr/>
          </p:nvSpPr>
          <p:spPr>
            <a:xfrm>
              <a:off x="3951813" y="1920411"/>
              <a:ext cx="83386" cy="80494"/>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095" name="Google Shape;1095;p96"/>
            <p:cNvSpPr/>
            <p:nvPr/>
          </p:nvSpPr>
          <p:spPr>
            <a:xfrm>
              <a:off x="4247122" y="1506088"/>
              <a:ext cx="252756" cy="221472"/>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096" name="Google Shape;1096;p96"/>
            <p:cNvSpPr/>
            <p:nvPr/>
          </p:nvSpPr>
          <p:spPr>
            <a:xfrm>
              <a:off x="4185515" y="1604687"/>
              <a:ext cx="58015" cy="62299"/>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097" name="Google Shape;1097;p96"/>
            <p:cNvSpPr/>
            <p:nvPr/>
          </p:nvSpPr>
          <p:spPr>
            <a:xfrm>
              <a:off x="4043294" y="1316620"/>
              <a:ext cx="73428" cy="43283"/>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098" name="Google Shape;1098;p96"/>
            <p:cNvSpPr/>
            <p:nvPr/>
          </p:nvSpPr>
          <p:spPr>
            <a:xfrm>
              <a:off x="3763397" y="1361600"/>
              <a:ext cx="190282" cy="10038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099" name="Google Shape;1099;p96"/>
            <p:cNvSpPr/>
            <p:nvPr/>
          </p:nvSpPr>
          <p:spPr>
            <a:xfrm>
              <a:off x="4001601" y="1361600"/>
              <a:ext cx="83386" cy="53701"/>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00" name="Google Shape;1100;p96"/>
            <p:cNvSpPr/>
            <p:nvPr/>
          </p:nvSpPr>
          <p:spPr>
            <a:xfrm>
              <a:off x="3817732" y="1448995"/>
              <a:ext cx="247344" cy="146220"/>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01" name="Google Shape;1101;p96"/>
            <p:cNvSpPr/>
            <p:nvPr/>
          </p:nvSpPr>
          <p:spPr>
            <a:xfrm>
              <a:off x="4100356" y="1511255"/>
              <a:ext cx="119624" cy="111625"/>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02" name="Google Shape;1102;p96"/>
            <p:cNvSpPr/>
            <p:nvPr/>
          </p:nvSpPr>
          <p:spPr>
            <a:xfrm>
              <a:off x="4183696" y="1301076"/>
              <a:ext cx="107848" cy="14536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03" name="Google Shape;1103;p96"/>
            <p:cNvSpPr/>
            <p:nvPr/>
          </p:nvSpPr>
          <p:spPr>
            <a:xfrm>
              <a:off x="4379386" y="1210248"/>
              <a:ext cx="167585" cy="262153"/>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04" name="Google Shape;1104;p96"/>
            <p:cNvSpPr/>
            <p:nvPr/>
          </p:nvSpPr>
          <p:spPr>
            <a:xfrm>
              <a:off x="4285177" y="1378921"/>
              <a:ext cx="63427" cy="79621"/>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05" name="Google Shape;1105;p96"/>
            <p:cNvSpPr/>
            <p:nvPr/>
          </p:nvSpPr>
          <p:spPr>
            <a:xfrm>
              <a:off x="4362154" y="1134966"/>
              <a:ext cx="669514" cy="500038"/>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06" name="Google Shape;1106;p96"/>
            <p:cNvSpPr/>
            <p:nvPr/>
          </p:nvSpPr>
          <p:spPr>
            <a:xfrm>
              <a:off x="4563256" y="2774194"/>
              <a:ext cx="158590" cy="163500"/>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nvGrpSpPr>
            <p:cNvPr id="1107" name="Google Shape;1107;p96"/>
            <p:cNvGrpSpPr/>
            <p:nvPr/>
          </p:nvGrpSpPr>
          <p:grpSpPr>
            <a:xfrm>
              <a:off x="6967134" y="3060321"/>
              <a:ext cx="146207" cy="132453"/>
              <a:chOff x="4293400" y="2574725"/>
              <a:chExt cx="84425" cy="80100"/>
            </a:xfrm>
          </p:grpSpPr>
          <p:sp>
            <p:nvSpPr>
              <p:cNvPr id="1108" name="Google Shape;1108;p9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F2F2F2"/>
              </a:solidFill>
              <a:ln>
                <a:noFill/>
              </a:ln>
            </p:spPr>
          </p:sp>
          <p:sp>
            <p:nvSpPr>
              <p:cNvPr id="1109" name="Google Shape;1109;p9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grpSp>
          <p:nvGrpSpPr>
            <p:cNvPr id="1110" name="Google Shape;1110;p96"/>
            <p:cNvGrpSpPr/>
            <p:nvPr/>
          </p:nvGrpSpPr>
          <p:grpSpPr>
            <a:xfrm>
              <a:off x="6459470" y="1221562"/>
              <a:ext cx="3320337" cy="1886665"/>
              <a:chOff x="4000175" y="1462675"/>
              <a:chExt cx="1917275" cy="1140875"/>
            </a:xfrm>
          </p:grpSpPr>
          <p:sp>
            <p:nvSpPr>
              <p:cNvPr id="1111" name="Google Shape;1111;p9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F2F2F2"/>
              </a:solidFill>
              <a:ln>
                <a:noFill/>
              </a:ln>
            </p:spPr>
          </p:sp>
          <p:grpSp>
            <p:nvGrpSpPr>
              <p:cNvPr id="1112" name="Google Shape;1112;p96"/>
              <p:cNvGrpSpPr/>
              <p:nvPr/>
            </p:nvGrpSpPr>
            <p:grpSpPr>
              <a:xfrm>
                <a:off x="4000175" y="1462675"/>
                <a:ext cx="1917275" cy="1140875"/>
                <a:chOff x="4000175" y="1462675"/>
                <a:chExt cx="1917275" cy="1140875"/>
              </a:xfrm>
            </p:grpSpPr>
            <p:sp>
              <p:nvSpPr>
                <p:cNvPr id="1113" name="Google Shape;1113;p9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F2F2F2"/>
                </a:solidFill>
                <a:ln>
                  <a:noFill/>
                </a:ln>
              </p:spPr>
            </p:sp>
            <p:sp>
              <p:nvSpPr>
                <p:cNvPr id="1114" name="Google Shape;1114;p9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15" name="Google Shape;1115;p9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16" name="Google Shape;1116;p9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17" name="Google Shape;1117;p9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18" name="Google Shape;1118;p9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grpSp>
        <p:grpSp>
          <p:nvGrpSpPr>
            <p:cNvPr id="1119" name="Google Shape;1119;p96"/>
            <p:cNvGrpSpPr/>
            <p:nvPr/>
          </p:nvGrpSpPr>
          <p:grpSpPr>
            <a:xfrm>
              <a:off x="6390639" y="3081979"/>
              <a:ext cx="162866" cy="172181"/>
              <a:chOff x="3960625" y="2587825"/>
              <a:chExt cx="94050" cy="104125"/>
            </a:xfrm>
          </p:grpSpPr>
          <p:sp>
            <p:nvSpPr>
              <p:cNvPr id="1120" name="Google Shape;1120;p9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F2F2F2"/>
              </a:solidFill>
              <a:ln>
                <a:noFill/>
              </a:ln>
            </p:spPr>
          </p:sp>
          <p:sp>
            <p:nvSpPr>
              <p:cNvPr id="1121" name="Google Shape;1121;p9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grpSp>
          <p:nvGrpSpPr>
            <p:cNvPr id="1122" name="Google Shape;1122;p96"/>
            <p:cNvGrpSpPr/>
            <p:nvPr/>
          </p:nvGrpSpPr>
          <p:grpSpPr>
            <a:xfrm>
              <a:off x="6052764" y="2938458"/>
              <a:ext cx="300640" cy="310772"/>
              <a:chOff x="3765350" y="2500900"/>
              <a:chExt cx="173600" cy="187925"/>
            </a:xfrm>
          </p:grpSpPr>
          <p:sp>
            <p:nvSpPr>
              <p:cNvPr id="1123" name="Google Shape;1123;p9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F2F2F2"/>
              </a:solidFill>
              <a:ln>
                <a:noFill/>
              </a:ln>
            </p:spPr>
          </p:sp>
          <p:sp>
            <p:nvSpPr>
              <p:cNvPr id="1124" name="Google Shape;1124;p9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25" name="Google Shape;1125;p9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26" name="Google Shape;1126;p9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27" name="Google Shape;1127;p9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28" name="Google Shape;1128;p9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grpSp>
          <p:nvGrpSpPr>
            <p:cNvPr id="1129" name="Google Shape;1129;p96"/>
            <p:cNvGrpSpPr/>
            <p:nvPr/>
          </p:nvGrpSpPr>
          <p:grpSpPr>
            <a:xfrm>
              <a:off x="6026928" y="2906934"/>
              <a:ext cx="147419" cy="85662"/>
              <a:chOff x="3750475" y="2481850"/>
              <a:chExt cx="85125" cy="51800"/>
            </a:xfrm>
          </p:grpSpPr>
          <p:sp>
            <p:nvSpPr>
              <p:cNvPr id="1130" name="Google Shape;1130;p9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31" name="Google Shape;1131;p9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F2F2F2"/>
              </a:solidFill>
              <a:ln>
                <a:noFill/>
              </a:ln>
            </p:spPr>
          </p:sp>
        </p:grpSp>
        <p:grpSp>
          <p:nvGrpSpPr>
            <p:cNvPr id="1132" name="Google Shape;1132;p96"/>
            <p:cNvGrpSpPr/>
            <p:nvPr/>
          </p:nvGrpSpPr>
          <p:grpSpPr>
            <a:xfrm>
              <a:off x="5813241" y="2825254"/>
              <a:ext cx="298026" cy="279599"/>
              <a:chOff x="3627175" y="2432450"/>
              <a:chExt cx="172100" cy="169075"/>
            </a:xfrm>
          </p:grpSpPr>
          <p:sp>
            <p:nvSpPr>
              <p:cNvPr id="1133" name="Google Shape;1133;p9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34" name="Google Shape;1134;p9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F2F2F2"/>
              </a:solidFill>
              <a:ln>
                <a:noFill/>
              </a:ln>
            </p:spPr>
          </p:sp>
          <p:sp>
            <p:nvSpPr>
              <p:cNvPr id="1135" name="Google Shape;1135;p9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F2F2F2"/>
              </a:solidFill>
              <a:ln>
                <a:noFill/>
              </a:ln>
            </p:spPr>
          </p:sp>
        </p:grpSp>
        <p:grpSp>
          <p:nvGrpSpPr>
            <p:cNvPr id="1136" name="Google Shape;1136;p96"/>
            <p:cNvGrpSpPr/>
            <p:nvPr/>
          </p:nvGrpSpPr>
          <p:grpSpPr>
            <a:xfrm>
              <a:off x="5699722" y="3078299"/>
              <a:ext cx="106573" cy="163790"/>
              <a:chOff x="3561536" y="2585450"/>
              <a:chExt cx="61539" cy="99045"/>
            </a:xfrm>
          </p:grpSpPr>
          <p:sp>
            <p:nvSpPr>
              <p:cNvPr id="1137" name="Google Shape;1137;p9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38" name="Google Shape;1138;p9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F2F2F2"/>
              </a:solidFill>
              <a:ln>
                <a:noFill/>
              </a:ln>
            </p:spPr>
          </p:sp>
        </p:grpSp>
        <p:grpSp>
          <p:nvGrpSpPr>
            <p:cNvPr id="1139" name="Google Shape;1139;p96"/>
            <p:cNvGrpSpPr/>
            <p:nvPr/>
          </p:nvGrpSpPr>
          <p:grpSpPr>
            <a:xfrm>
              <a:off x="6296865" y="2084509"/>
              <a:ext cx="270291" cy="434634"/>
              <a:chOff x="3906325" y="1984500"/>
              <a:chExt cx="156075" cy="262825"/>
            </a:xfrm>
          </p:grpSpPr>
          <p:sp>
            <p:nvSpPr>
              <p:cNvPr id="1140" name="Google Shape;1140;p9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F2F2F2"/>
              </a:solidFill>
              <a:ln>
                <a:noFill/>
              </a:ln>
            </p:spPr>
          </p:sp>
          <p:sp>
            <p:nvSpPr>
              <p:cNvPr id="1141" name="Google Shape;1141;p9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sp>
          <p:nvSpPr>
            <p:cNvPr id="1142" name="Google Shape;1142;p96"/>
            <p:cNvSpPr/>
            <p:nvPr/>
          </p:nvSpPr>
          <p:spPr>
            <a:xfrm>
              <a:off x="3083683" y="2708997"/>
              <a:ext cx="1295170" cy="822261"/>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F2F2F2"/>
            </a:solidFill>
            <a:ln>
              <a:noFill/>
            </a:ln>
          </p:spPr>
        </p:sp>
        <p:sp>
          <p:nvSpPr>
            <p:cNvPr id="1143" name="Google Shape;1143;p96"/>
            <p:cNvSpPr/>
            <p:nvPr/>
          </p:nvSpPr>
          <p:spPr>
            <a:xfrm>
              <a:off x="1951629" y="1510386"/>
              <a:ext cx="1199445" cy="982711"/>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44" name="Google Shape;1144;p96"/>
            <p:cNvSpPr/>
            <p:nvPr/>
          </p:nvSpPr>
          <p:spPr>
            <a:xfrm>
              <a:off x="2960771" y="2745626"/>
              <a:ext cx="1413235" cy="795884"/>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nvGrpSpPr>
            <p:cNvPr id="1145" name="Google Shape;1145;p96"/>
            <p:cNvGrpSpPr/>
            <p:nvPr/>
          </p:nvGrpSpPr>
          <p:grpSpPr>
            <a:xfrm>
              <a:off x="4044511" y="4016596"/>
              <a:ext cx="1028906" cy="1019093"/>
              <a:chOff x="2605700" y="3152850"/>
              <a:chExt cx="594125" cy="616250"/>
            </a:xfrm>
          </p:grpSpPr>
          <p:sp>
            <p:nvSpPr>
              <p:cNvPr id="1146" name="Google Shape;1146;p9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F2F2F2"/>
              </a:solidFill>
              <a:ln>
                <a:noFill/>
              </a:ln>
            </p:spPr>
          </p:sp>
          <p:sp>
            <p:nvSpPr>
              <p:cNvPr id="1147" name="Google Shape;1147;p9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grpSp>
          <p:nvGrpSpPr>
            <p:cNvPr id="1148" name="Google Shape;1148;p96"/>
            <p:cNvGrpSpPr/>
            <p:nvPr/>
          </p:nvGrpSpPr>
          <p:grpSpPr>
            <a:xfrm>
              <a:off x="4173826" y="4464669"/>
              <a:ext cx="316876" cy="1258548"/>
              <a:chOff x="2680375" y="3423800"/>
              <a:chExt cx="182975" cy="761050"/>
            </a:xfrm>
          </p:grpSpPr>
          <p:sp>
            <p:nvSpPr>
              <p:cNvPr id="1149" name="Google Shape;1149;p9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F2F2F2"/>
              </a:solidFill>
              <a:ln>
                <a:noFill/>
              </a:ln>
            </p:spPr>
          </p:sp>
          <p:sp>
            <p:nvSpPr>
              <p:cNvPr id="1150" name="Google Shape;1150;p9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grpSp>
          <p:nvGrpSpPr>
            <p:cNvPr id="1151" name="Google Shape;1151;p96"/>
            <p:cNvGrpSpPr/>
            <p:nvPr/>
          </p:nvGrpSpPr>
          <p:grpSpPr>
            <a:xfrm>
              <a:off x="6317124" y="4693017"/>
              <a:ext cx="409094" cy="342481"/>
              <a:chOff x="3918000" y="3561900"/>
              <a:chExt cx="236225" cy="207100"/>
            </a:xfrm>
          </p:grpSpPr>
          <p:sp>
            <p:nvSpPr>
              <p:cNvPr id="1152" name="Google Shape;1152;p9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F2F2F2"/>
              </a:solidFill>
              <a:ln>
                <a:noFill/>
              </a:ln>
            </p:spPr>
          </p:sp>
          <p:sp>
            <p:nvSpPr>
              <p:cNvPr id="1153" name="Google Shape;1153;p9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sp>
          <p:nvSpPr>
            <p:cNvPr id="1154" name="Google Shape;1154;p96"/>
            <p:cNvSpPr/>
            <p:nvPr/>
          </p:nvSpPr>
          <p:spPr>
            <a:xfrm>
              <a:off x="4270675" y="3713594"/>
              <a:ext cx="67973" cy="19928"/>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55" name="Google Shape;1155;p96"/>
            <p:cNvSpPr/>
            <p:nvPr/>
          </p:nvSpPr>
          <p:spPr>
            <a:xfrm>
              <a:off x="4152915" y="3678126"/>
              <a:ext cx="96072" cy="60567"/>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56" name="Google Shape;1156;p96"/>
            <p:cNvSpPr/>
            <p:nvPr/>
          </p:nvSpPr>
          <p:spPr>
            <a:xfrm>
              <a:off x="4692791" y="1203304"/>
              <a:ext cx="1053584" cy="1288108"/>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57" name="Google Shape;1157;p96"/>
            <p:cNvSpPr/>
            <p:nvPr/>
          </p:nvSpPr>
          <p:spPr>
            <a:xfrm>
              <a:off x="3995281" y="3714463"/>
              <a:ext cx="56197" cy="21663"/>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58" name="Google Shape;1158;p96"/>
            <p:cNvSpPr/>
            <p:nvPr/>
          </p:nvSpPr>
          <p:spPr>
            <a:xfrm>
              <a:off x="4090396" y="3677257"/>
              <a:ext cx="71610" cy="4849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59" name="Google Shape;1159;p96"/>
            <p:cNvSpPr/>
            <p:nvPr/>
          </p:nvSpPr>
          <p:spPr>
            <a:xfrm>
              <a:off x="3836736" y="3591597"/>
              <a:ext cx="266379" cy="90871"/>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60" name="Google Shape;1160;p96"/>
            <p:cNvSpPr/>
            <p:nvPr/>
          </p:nvSpPr>
          <p:spPr>
            <a:xfrm>
              <a:off x="4556026" y="5555189"/>
              <a:ext cx="67973" cy="37252"/>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61" name="Google Shape;1161;p96"/>
            <p:cNvSpPr/>
            <p:nvPr/>
          </p:nvSpPr>
          <p:spPr>
            <a:xfrm>
              <a:off x="3872975" y="3933286"/>
              <a:ext cx="138674" cy="60604"/>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62" name="Google Shape;1162;p96"/>
            <p:cNvSpPr/>
            <p:nvPr/>
          </p:nvSpPr>
          <p:spPr>
            <a:xfrm>
              <a:off x="3799634" y="3896119"/>
              <a:ext cx="84252" cy="75280"/>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63" name="Google Shape;1163;p96"/>
            <p:cNvSpPr/>
            <p:nvPr/>
          </p:nvSpPr>
          <p:spPr>
            <a:xfrm>
              <a:off x="3755211" y="3797477"/>
              <a:ext cx="116896" cy="11075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64" name="Google Shape;1164;p96"/>
            <p:cNvSpPr/>
            <p:nvPr/>
          </p:nvSpPr>
          <p:spPr>
            <a:xfrm>
              <a:off x="3717162" y="3774989"/>
              <a:ext cx="158590" cy="761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65" name="Google Shape;1165;p96"/>
            <p:cNvSpPr/>
            <p:nvPr/>
          </p:nvSpPr>
          <p:spPr>
            <a:xfrm>
              <a:off x="3695423" y="3816536"/>
              <a:ext cx="62558" cy="34604"/>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66" name="Google Shape;1166;p96"/>
            <p:cNvSpPr/>
            <p:nvPr/>
          </p:nvSpPr>
          <p:spPr>
            <a:xfrm>
              <a:off x="3723521" y="3718764"/>
              <a:ext cx="29008" cy="60604"/>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67" name="Google Shape;1167;p96"/>
            <p:cNvSpPr/>
            <p:nvPr/>
          </p:nvSpPr>
          <p:spPr>
            <a:xfrm>
              <a:off x="3644727" y="3732615"/>
              <a:ext cx="103302" cy="103852"/>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68" name="Google Shape;1168;p96"/>
            <p:cNvSpPr/>
            <p:nvPr/>
          </p:nvSpPr>
          <p:spPr>
            <a:xfrm>
              <a:off x="3082163" y="3309605"/>
              <a:ext cx="713891" cy="505247"/>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69" name="Google Shape;1169;p96"/>
            <p:cNvSpPr/>
            <p:nvPr/>
          </p:nvSpPr>
          <p:spPr>
            <a:xfrm>
              <a:off x="4583172" y="4031054"/>
              <a:ext cx="70701" cy="96901"/>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70" name="Google Shape;1170;p96"/>
            <p:cNvSpPr/>
            <p:nvPr/>
          </p:nvSpPr>
          <p:spPr>
            <a:xfrm>
              <a:off x="4495328" y="4021510"/>
              <a:ext cx="100574" cy="104721"/>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71" name="Google Shape;1171;p96"/>
            <p:cNvSpPr/>
            <p:nvPr/>
          </p:nvSpPr>
          <p:spPr>
            <a:xfrm>
              <a:off x="4410167" y="3961851"/>
              <a:ext cx="125945" cy="180832"/>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72" name="Google Shape;1172;p96"/>
            <p:cNvSpPr/>
            <p:nvPr/>
          </p:nvSpPr>
          <p:spPr>
            <a:xfrm>
              <a:off x="4115772" y="3870152"/>
              <a:ext cx="332506" cy="285511"/>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73" name="Google Shape;1173;p96"/>
            <p:cNvSpPr/>
            <p:nvPr/>
          </p:nvSpPr>
          <p:spPr>
            <a:xfrm>
              <a:off x="3968094" y="3864082"/>
              <a:ext cx="300814" cy="409208"/>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74" name="Google Shape;1174;p96"/>
            <p:cNvSpPr/>
            <p:nvPr/>
          </p:nvSpPr>
          <p:spPr>
            <a:xfrm>
              <a:off x="3916487" y="4135695"/>
              <a:ext cx="148588" cy="155779"/>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75" name="Google Shape;1175;p96"/>
            <p:cNvSpPr/>
            <p:nvPr/>
          </p:nvSpPr>
          <p:spPr>
            <a:xfrm>
              <a:off x="3908302" y="4171161"/>
              <a:ext cx="322529" cy="454189"/>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76" name="Google Shape;1176;p96"/>
            <p:cNvSpPr/>
            <p:nvPr/>
          </p:nvSpPr>
          <p:spPr>
            <a:xfrm>
              <a:off x="4208164" y="4407304"/>
              <a:ext cx="311663" cy="332228"/>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77" name="Google Shape;1177;p96"/>
            <p:cNvSpPr/>
            <p:nvPr/>
          </p:nvSpPr>
          <p:spPr>
            <a:xfrm>
              <a:off x="4396580" y="4642619"/>
              <a:ext cx="213834" cy="215436"/>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78" name="Google Shape;1178;p96"/>
            <p:cNvSpPr/>
            <p:nvPr/>
          </p:nvSpPr>
          <p:spPr>
            <a:xfrm>
              <a:off x="4527022" y="4922009"/>
              <a:ext cx="126854" cy="13758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nvGrpSpPr>
            <p:cNvPr id="1179" name="Google Shape;1179;p96"/>
            <p:cNvGrpSpPr/>
            <p:nvPr/>
          </p:nvGrpSpPr>
          <p:grpSpPr>
            <a:xfrm>
              <a:off x="4228201" y="4710239"/>
              <a:ext cx="399570" cy="989615"/>
              <a:chOff x="2711750" y="3572300"/>
              <a:chExt cx="230725" cy="598425"/>
            </a:xfrm>
          </p:grpSpPr>
          <p:sp>
            <p:nvSpPr>
              <p:cNvPr id="1180" name="Google Shape;1180;p9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81" name="Google Shape;1181;p9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sp>
          <p:nvSpPr>
            <p:cNvPr id="1182" name="Google Shape;1182;p96"/>
            <p:cNvSpPr/>
            <p:nvPr/>
          </p:nvSpPr>
          <p:spPr>
            <a:xfrm>
              <a:off x="8890597" y="3511145"/>
              <a:ext cx="45330" cy="101289"/>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nvGrpSpPr>
            <p:cNvPr id="1183" name="Google Shape;1183;p96"/>
            <p:cNvGrpSpPr/>
            <p:nvPr/>
          </p:nvGrpSpPr>
          <p:grpSpPr>
            <a:xfrm>
              <a:off x="6080430" y="1489699"/>
              <a:ext cx="265470" cy="275134"/>
              <a:chOff x="3781475" y="1624825"/>
              <a:chExt cx="153300" cy="166375"/>
            </a:xfrm>
          </p:grpSpPr>
          <p:sp>
            <p:nvSpPr>
              <p:cNvPr id="1184" name="Google Shape;1184;p9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85" name="Google Shape;1185;p9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86" name="Google Shape;1186;p9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87" name="Google Shape;1187;p9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sp>
          <p:nvSpPr>
            <p:cNvPr id="1188" name="Google Shape;1188;p96"/>
            <p:cNvSpPr/>
            <p:nvPr/>
          </p:nvSpPr>
          <p:spPr>
            <a:xfrm>
              <a:off x="9076333" y="2832113"/>
              <a:ext cx="303498" cy="507851"/>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89" name="Google Shape;1189;p96"/>
            <p:cNvSpPr/>
            <p:nvPr/>
          </p:nvSpPr>
          <p:spPr>
            <a:xfrm>
              <a:off x="8953116" y="3097693"/>
              <a:ext cx="104211" cy="138456"/>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90" name="Google Shape;1190;p96"/>
            <p:cNvSpPr/>
            <p:nvPr/>
          </p:nvSpPr>
          <p:spPr>
            <a:xfrm>
              <a:off x="8902372" y="2938529"/>
              <a:ext cx="118715" cy="194682"/>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91" name="Google Shape;1191;p96"/>
            <p:cNvSpPr/>
            <p:nvPr/>
          </p:nvSpPr>
          <p:spPr>
            <a:xfrm>
              <a:off x="7940338" y="2685935"/>
              <a:ext cx="770045" cy="346946"/>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92" name="Google Shape;1192;p96"/>
            <p:cNvSpPr/>
            <p:nvPr/>
          </p:nvSpPr>
          <p:spPr>
            <a:xfrm>
              <a:off x="9454981" y="4239503"/>
              <a:ext cx="244603" cy="199891"/>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93" name="Google Shape;1193;p96"/>
            <p:cNvSpPr/>
            <p:nvPr/>
          </p:nvSpPr>
          <p:spPr>
            <a:xfrm>
              <a:off x="8906922" y="3699747"/>
              <a:ext cx="199330" cy="332228"/>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94" name="Google Shape;1194;p96"/>
            <p:cNvSpPr/>
            <p:nvPr/>
          </p:nvSpPr>
          <p:spPr>
            <a:xfrm>
              <a:off x="9009268" y="4384817"/>
              <a:ext cx="96981" cy="4849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nvGrpSpPr>
            <p:cNvPr id="1195" name="Google Shape;1195;p96"/>
            <p:cNvGrpSpPr/>
            <p:nvPr/>
          </p:nvGrpSpPr>
          <p:grpSpPr>
            <a:xfrm>
              <a:off x="8309192" y="4031186"/>
              <a:ext cx="1151431" cy="368527"/>
              <a:chOff x="5068275" y="3161675"/>
              <a:chExt cx="664875" cy="222850"/>
            </a:xfrm>
          </p:grpSpPr>
          <p:sp>
            <p:nvSpPr>
              <p:cNvPr id="1196" name="Google Shape;1196;p9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97" name="Google Shape;1197;p9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98" name="Google Shape;1198;p9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199" name="Google Shape;1199;p9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sp>
          <p:nvSpPr>
            <p:cNvPr id="1200" name="Google Shape;1200;p96"/>
            <p:cNvSpPr/>
            <p:nvPr/>
          </p:nvSpPr>
          <p:spPr>
            <a:xfrm>
              <a:off x="8432245" y="4005097"/>
              <a:ext cx="108757" cy="135851"/>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01" name="Google Shape;1201;p96"/>
            <p:cNvSpPr/>
            <p:nvPr/>
          </p:nvSpPr>
          <p:spPr>
            <a:xfrm>
              <a:off x="8674084" y="3999887"/>
              <a:ext cx="237386" cy="153174"/>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02" name="Google Shape;1202;p96"/>
            <p:cNvSpPr/>
            <p:nvPr/>
          </p:nvSpPr>
          <p:spPr>
            <a:xfrm>
              <a:off x="8452160" y="3577794"/>
              <a:ext cx="206604" cy="381509"/>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03" name="Google Shape;1203;p96"/>
            <p:cNvSpPr/>
            <p:nvPr/>
          </p:nvSpPr>
          <p:spPr>
            <a:xfrm>
              <a:off x="8479349" y="3805293"/>
              <a:ext cx="131400" cy="108145"/>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04" name="Google Shape;1204;p96"/>
            <p:cNvSpPr/>
            <p:nvPr/>
          </p:nvSpPr>
          <p:spPr>
            <a:xfrm>
              <a:off x="8405056" y="3603709"/>
              <a:ext cx="202967" cy="224118"/>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05" name="Google Shape;1205;p96"/>
            <p:cNvSpPr/>
            <p:nvPr/>
          </p:nvSpPr>
          <p:spPr>
            <a:xfrm>
              <a:off x="8345268" y="3655634"/>
              <a:ext cx="211106" cy="3754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06" name="Google Shape;1206;p96"/>
            <p:cNvSpPr/>
            <p:nvPr/>
          </p:nvSpPr>
          <p:spPr>
            <a:xfrm>
              <a:off x="8207589" y="3450627"/>
              <a:ext cx="221973" cy="476679"/>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07" name="Google Shape;1207;p96"/>
            <p:cNvSpPr/>
            <p:nvPr/>
          </p:nvSpPr>
          <p:spPr>
            <a:xfrm>
              <a:off x="8089828" y="3493866"/>
              <a:ext cx="128665" cy="158342"/>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08" name="Google Shape;1208;p96"/>
            <p:cNvSpPr/>
            <p:nvPr/>
          </p:nvSpPr>
          <p:spPr>
            <a:xfrm>
              <a:off x="6090550" y="2595975"/>
              <a:ext cx="96072" cy="112493"/>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09" name="Google Shape;1209;p96"/>
            <p:cNvSpPr/>
            <p:nvPr/>
          </p:nvSpPr>
          <p:spPr>
            <a:xfrm>
              <a:off x="6014484" y="2040631"/>
              <a:ext cx="502785" cy="558000"/>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10" name="Google Shape;1210;p96"/>
            <p:cNvSpPr/>
            <p:nvPr/>
          </p:nvSpPr>
          <p:spPr>
            <a:xfrm>
              <a:off x="6153071" y="2146176"/>
              <a:ext cx="249163" cy="53724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11" name="Google Shape;1211;p96"/>
            <p:cNvSpPr/>
            <p:nvPr/>
          </p:nvSpPr>
          <p:spPr>
            <a:xfrm>
              <a:off x="6417595" y="2525069"/>
              <a:ext cx="99665" cy="86530"/>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12" name="Google Shape;1212;p96"/>
            <p:cNvSpPr/>
            <p:nvPr/>
          </p:nvSpPr>
          <p:spPr>
            <a:xfrm>
              <a:off x="6371399" y="2587330"/>
              <a:ext cx="158537" cy="8223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13" name="Google Shape;1213;p96"/>
            <p:cNvSpPr/>
            <p:nvPr/>
          </p:nvSpPr>
          <p:spPr>
            <a:xfrm>
              <a:off x="6376810" y="2643555"/>
              <a:ext cx="123261" cy="86530"/>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14" name="Google Shape;1214;p96"/>
            <p:cNvSpPr/>
            <p:nvPr/>
          </p:nvSpPr>
          <p:spPr>
            <a:xfrm>
              <a:off x="6435691" y="2649640"/>
              <a:ext cx="209331" cy="15486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15" name="Google Shape;1215;p96"/>
            <p:cNvSpPr/>
            <p:nvPr/>
          </p:nvSpPr>
          <p:spPr>
            <a:xfrm>
              <a:off x="6291649" y="2901319"/>
              <a:ext cx="144086" cy="8912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16" name="Google Shape;1216;p96"/>
            <p:cNvSpPr/>
            <p:nvPr/>
          </p:nvSpPr>
          <p:spPr>
            <a:xfrm>
              <a:off x="6303427" y="2875403"/>
              <a:ext cx="124170" cy="51926"/>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17" name="Google Shape;1217;p96"/>
            <p:cNvSpPr/>
            <p:nvPr/>
          </p:nvSpPr>
          <p:spPr>
            <a:xfrm>
              <a:off x="6368672" y="3078674"/>
              <a:ext cx="47148" cy="86530"/>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18" name="Google Shape;1218;p96"/>
            <p:cNvSpPr/>
            <p:nvPr/>
          </p:nvSpPr>
          <p:spPr>
            <a:xfrm>
              <a:off x="6346029" y="3046679"/>
              <a:ext cx="45330" cy="54527"/>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19" name="Google Shape;1219;p96"/>
            <p:cNvSpPr/>
            <p:nvPr/>
          </p:nvSpPr>
          <p:spPr>
            <a:xfrm>
              <a:off x="6278103" y="3000832"/>
              <a:ext cx="94253" cy="78757"/>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20" name="Google Shape;1220;p96"/>
            <p:cNvSpPr/>
            <p:nvPr/>
          </p:nvSpPr>
          <p:spPr>
            <a:xfrm>
              <a:off x="6226446" y="2954982"/>
              <a:ext cx="73428" cy="44154"/>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21" name="Google Shape;1221;p96"/>
            <p:cNvSpPr/>
            <p:nvPr/>
          </p:nvSpPr>
          <p:spPr>
            <a:xfrm>
              <a:off x="6132248" y="2888337"/>
              <a:ext cx="173040" cy="79621"/>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22" name="Google Shape;1222;p96"/>
            <p:cNvSpPr/>
            <p:nvPr/>
          </p:nvSpPr>
          <p:spPr>
            <a:xfrm>
              <a:off x="6230086" y="2698048"/>
              <a:ext cx="229204" cy="184305"/>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23" name="Google Shape;1223;p96"/>
            <p:cNvSpPr/>
            <p:nvPr/>
          </p:nvSpPr>
          <p:spPr>
            <a:xfrm>
              <a:off x="6184757" y="2825215"/>
              <a:ext cx="183051" cy="761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24" name="Google Shape;1224;p96"/>
            <p:cNvSpPr/>
            <p:nvPr/>
          </p:nvSpPr>
          <p:spPr>
            <a:xfrm>
              <a:off x="6042535" y="2698919"/>
              <a:ext cx="208422" cy="237926"/>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25" name="Google Shape;1225;p96"/>
            <p:cNvSpPr/>
            <p:nvPr/>
          </p:nvSpPr>
          <p:spPr>
            <a:xfrm>
              <a:off x="5987293" y="2750838"/>
              <a:ext cx="89707" cy="77889"/>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26" name="Google Shape;1226;p96"/>
            <p:cNvSpPr/>
            <p:nvPr/>
          </p:nvSpPr>
          <p:spPr>
            <a:xfrm>
              <a:off x="5979158" y="2814835"/>
              <a:ext cx="70701" cy="58004"/>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27" name="Google Shape;1227;p96"/>
            <p:cNvSpPr/>
            <p:nvPr/>
          </p:nvSpPr>
          <p:spPr>
            <a:xfrm>
              <a:off x="6040760" y="2853776"/>
              <a:ext cx="17230" cy="23356"/>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28" name="Google Shape;1228;p96"/>
            <p:cNvSpPr/>
            <p:nvPr/>
          </p:nvSpPr>
          <p:spPr>
            <a:xfrm>
              <a:off x="5683843" y="2683371"/>
              <a:ext cx="100574" cy="12717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nvGrpSpPr>
            <p:cNvPr id="1229" name="Google Shape;1229;p96"/>
            <p:cNvGrpSpPr/>
            <p:nvPr/>
          </p:nvGrpSpPr>
          <p:grpSpPr>
            <a:xfrm>
              <a:off x="5742575" y="2575279"/>
              <a:ext cx="216506" cy="289852"/>
              <a:chOff x="3586375" y="2281300"/>
              <a:chExt cx="125025" cy="175275"/>
            </a:xfrm>
          </p:grpSpPr>
          <p:sp>
            <p:nvSpPr>
              <p:cNvPr id="1230" name="Google Shape;1230;p9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31" name="Google Shape;1231;p9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sp>
          <p:nvSpPr>
            <p:cNvPr id="1232" name="Google Shape;1232;p96"/>
            <p:cNvSpPr/>
            <p:nvPr/>
          </p:nvSpPr>
          <p:spPr>
            <a:xfrm>
              <a:off x="6980115" y="4456623"/>
              <a:ext cx="190282" cy="340001"/>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nvGrpSpPr>
            <p:cNvPr id="1233" name="Google Shape;1233;p96"/>
            <p:cNvGrpSpPr/>
            <p:nvPr/>
          </p:nvGrpSpPr>
          <p:grpSpPr>
            <a:xfrm>
              <a:off x="8708713" y="4445523"/>
              <a:ext cx="998296" cy="1019051"/>
              <a:chOff x="5298975" y="3412225"/>
              <a:chExt cx="576450" cy="616225"/>
            </a:xfrm>
          </p:grpSpPr>
          <p:sp>
            <p:nvSpPr>
              <p:cNvPr id="1234" name="Google Shape;1234;p9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35" name="Google Shape;1235;p9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grpSp>
          <p:nvGrpSpPr>
            <p:cNvPr id="1236" name="Google Shape;1236;p96"/>
            <p:cNvGrpSpPr/>
            <p:nvPr/>
          </p:nvGrpSpPr>
          <p:grpSpPr>
            <a:xfrm>
              <a:off x="9840240" y="5172693"/>
              <a:ext cx="400435" cy="474914"/>
              <a:chOff x="5952300" y="3852150"/>
              <a:chExt cx="231225" cy="287200"/>
            </a:xfrm>
          </p:grpSpPr>
          <p:sp>
            <p:nvSpPr>
              <p:cNvPr id="1237" name="Google Shape;1237;p9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38" name="Google Shape;1238;p9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sp>
          <p:nvSpPr>
            <p:cNvPr id="1239" name="Google Shape;1239;p96"/>
            <p:cNvSpPr/>
            <p:nvPr/>
          </p:nvSpPr>
          <p:spPr>
            <a:xfrm>
              <a:off x="5419313" y="2256888"/>
              <a:ext cx="220142" cy="128079"/>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40" name="Google Shape;1240;p96"/>
            <p:cNvSpPr/>
            <p:nvPr/>
          </p:nvSpPr>
          <p:spPr>
            <a:xfrm>
              <a:off x="7527257" y="2564842"/>
              <a:ext cx="1533725" cy="1093468"/>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41" name="Google Shape;1241;p96"/>
            <p:cNvSpPr/>
            <p:nvPr/>
          </p:nvSpPr>
          <p:spPr>
            <a:xfrm>
              <a:off x="8452144" y="3603709"/>
              <a:ext cx="2771" cy="3515"/>
            </a:xfrm>
            <a:custGeom>
              <a:rect b="b" l="l" r="r" t="t"/>
              <a:pathLst>
                <a:path extrusionOk="0" h="85" w="64">
                  <a:moveTo>
                    <a:pt x="63" y="85"/>
                  </a:moveTo>
                  <a:lnTo>
                    <a:pt x="1" y="1"/>
                  </a:lnTo>
                  <a:lnTo>
                    <a:pt x="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42" name="Google Shape;1242;p96"/>
            <p:cNvSpPr/>
            <p:nvPr/>
          </p:nvSpPr>
          <p:spPr>
            <a:xfrm>
              <a:off x="8423181" y="3628807"/>
              <a:ext cx="4546" cy="4381"/>
            </a:xfrm>
            <a:custGeom>
              <a:rect b="b" l="l" r="r" t="t"/>
              <a:pathLst>
                <a:path extrusionOk="0" h="106" w="105">
                  <a:moveTo>
                    <a:pt x="0" y="105"/>
                  </a:moveTo>
                  <a:lnTo>
                    <a:pt x="105" y="1"/>
                  </a:lnTo>
                  <a:lnTo>
                    <a:pt x="105"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43" name="Google Shape;1243;p96"/>
            <p:cNvSpPr/>
            <p:nvPr/>
          </p:nvSpPr>
          <p:spPr>
            <a:xfrm>
              <a:off x="7512751" y="3202370"/>
              <a:ext cx="9133" cy="2646"/>
            </a:xfrm>
            <a:custGeom>
              <a:rect b="b" l="l" r="r" t="t"/>
              <a:pathLst>
                <a:path extrusionOk="0" h="64" w="211">
                  <a:moveTo>
                    <a:pt x="210" y="0"/>
                  </a:moveTo>
                  <a:lnTo>
                    <a:pt x="1" y="63"/>
                  </a:lnTo>
                  <a:lnTo>
                    <a:pt x="22" y="63"/>
                  </a:lnTo>
                  <a:lnTo>
                    <a:pt x="21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44" name="Google Shape;1244;p96"/>
            <p:cNvSpPr/>
            <p:nvPr/>
          </p:nvSpPr>
          <p:spPr>
            <a:xfrm>
              <a:off x="6982830" y="2622805"/>
              <a:ext cx="948507" cy="475811"/>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45" name="Google Shape;1245;p96"/>
            <p:cNvSpPr/>
            <p:nvPr/>
          </p:nvSpPr>
          <p:spPr>
            <a:xfrm>
              <a:off x="7226532" y="2971399"/>
              <a:ext cx="401345" cy="238794"/>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46" name="Google Shape;1246;p96"/>
            <p:cNvSpPr/>
            <p:nvPr/>
          </p:nvSpPr>
          <p:spPr>
            <a:xfrm>
              <a:off x="7154973" y="3054451"/>
              <a:ext cx="358742" cy="215436"/>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47" name="Google Shape;1247;p96"/>
            <p:cNvSpPr/>
            <p:nvPr/>
          </p:nvSpPr>
          <p:spPr>
            <a:xfrm>
              <a:off x="7607862" y="3319121"/>
              <a:ext cx="702115" cy="654907"/>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48" name="Google Shape;1248;p96"/>
            <p:cNvSpPr/>
            <p:nvPr/>
          </p:nvSpPr>
          <p:spPr>
            <a:xfrm>
              <a:off x="7883258" y="3397007"/>
              <a:ext cx="206604" cy="105541"/>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49" name="Google Shape;1249;p96"/>
            <p:cNvSpPr/>
            <p:nvPr/>
          </p:nvSpPr>
          <p:spPr>
            <a:xfrm>
              <a:off x="7407672" y="3219656"/>
              <a:ext cx="347009" cy="365096"/>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50" name="Google Shape;1250;p96"/>
            <p:cNvSpPr/>
            <p:nvPr/>
          </p:nvSpPr>
          <p:spPr>
            <a:xfrm>
              <a:off x="7382301" y="3169508"/>
              <a:ext cx="331596" cy="263848"/>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51" name="Google Shape;1251;p96"/>
            <p:cNvSpPr/>
            <p:nvPr/>
          </p:nvSpPr>
          <p:spPr>
            <a:xfrm>
              <a:off x="6421168" y="2773328"/>
              <a:ext cx="411346" cy="24483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52" name="Google Shape;1252;p96"/>
            <p:cNvSpPr/>
            <p:nvPr/>
          </p:nvSpPr>
          <p:spPr>
            <a:xfrm>
              <a:off x="6522655" y="2894418"/>
              <a:ext cx="86114" cy="91739"/>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53" name="Google Shape;1253;p96"/>
            <p:cNvSpPr/>
            <p:nvPr/>
          </p:nvSpPr>
          <p:spPr>
            <a:xfrm>
              <a:off x="6384980" y="2910000"/>
              <a:ext cx="221064" cy="13497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54" name="Google Shape;1254;p96"/>
            <p:cNvSpPr/>
            <p:nvPr/>
          </p:nvSpPr>
          <p:spPr>
            <a:xfrm>
              <a:off x="6440225" y="3028482"/>
              <a:ext cx="144995" cy="87393"/>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nvGrpSpPr>
            <p:cNvPr id="1255" name="Google Shape;1255;p96"/>
            <p:cNvGrpSpPr/>
            <p:nvPr/>
          </p:nvGrpSpPr>
          <p:grpSpPr>
            <a:xfrm>
              <a:off x="6228208" y="2970637"/>
              <a:ext cx="135903" cy="100380"/>
              <a:chOff x="3866750" y="2520350"/>
              <a:chExt cx="78475" cy="60700"/>
            </a:xfrm>
          </p:grpSpPr>
          <p:sp>
            <p:nvSpPr>
              <p:cNvPr id="1256" name="Google Shape;1256;p9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57" name="Google Shape;1257;p9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58" name="Google Shape;1258;p9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59" name="Google Shape;1259;p9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sp>
          <p:nvSpPr>
            <p:cNvPr id="1260" name="Google Shape;1260;p96"/>
            <p:cNvSpPr/>
            <p:nvPr/>
          </p:nvSpPr>
          <p:spPr>
            <a:xfrm>
              <a:off x="6112268" y="3065700"/>
              <a:ext cx="25416" cy="4849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61" name="Google Shape;1261;p96"/>
            <p:cNvSpPr/>
            <p:nvPr/>
          </p:nvSpPr>
          <p:spPr>
            <a:xfrm>
              <a:off x="5710067" y="3044077"/>
              <a:ext cx="278170" cy="22234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62" name="Google Shape;1262;p96"/>
            <p:cNvSpPr/>
            <p:nvPr/>
          </p:nvSpPr>
          <p:spPr>
            <a:xfrm>
              <a:off x="6975598" y="3149579"/>
              <a:ext cx="43511" cy="32950"/>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63" name="Google Shape;1263;p96"/>
            <p:cNvSpPr/>
            <p:nvPr/>
          </p:nvSpPr>
          <p:spPr>
            <a:xfrm>
              <a:off x="6964730" y="3153918"/>
              <a:ext cx="510968" cy="392754"/>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64" name="Google Shape;1264;p96"/>
            <p:cNvSpPr/>
            <p:nvPr/>
          </p:nvSpPr>
          <p:spPr>
            <a:xfrm>
              <a:off x="6939360" y="3106338"/>
              <a:ext cx="89707" cy="72717"/>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65" name="Google Shape;1265;p96"/>
            <p:cNvSpPr/>
            <p:nvPr/>
          </p:nvSpPr>
          <p:spPr>
            <a:xfrm>
              <a:off x="6536249" y="3089052"/>
              <a:ext cx="451177" cy="177359"/>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66" name="Google Shape;1266;p96"/>
            <p:cNvSpPr/>
            <p:nvPr/>
          </p:nvSpPr>
          <p:spPr>
            <a:xfrm>
              <a:off x="6530790" y="3089925"/>
              <a:ext cx="68882" cy="58004"/>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67" name="Google Shape;1267;p96"/>
            <p:cNvSpPr/>
            <p:nvPr/>
          </p:nvSpPr>
          <p:spPr>
            <a:xfrm>
              <a:off x="6859613" y="3223994"/>
              <a:ext cx="241932" cy="22234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68" name="Google Shape;1268;p96"/>
            <p:cNvSpPr/>
            <p:nvPr/>
          </p:nvSpPr>
          <p:spPr>
            <a:xfrm>
              <a:off x="7057120" y="3418632"/>
              <a:ext cx="43511" cy="42415"/>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69" name="Google Shape;1269;p96"/>
            <p:cNvSpPr/>
            <p:nvPr/>
          </p:nvSpPr>
          <p:spPr>
            <a:xfrm>
              <a:off x="6694745" y="3275008"/>
              <a:ext cx="56240" cy="30342"/>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70" name="Google Shape;1270;p96"/>
            <p:cNvSpPr/>
            <p:nvPr/>
          </p:nvSpPr>
          <p:spPr>
            <a:xfrm>
              <a:off x="6778088" y="3230030"/>
              <a:ext cx="155853" cy="132420"/>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71" name="Google Shape;1271;p96"/>
            <p:cNvSpPr/>
            <p:nvPr/>
          </p:nvSpPr>
          <p:spPr>
            <a:xfrm>
              <a:off x="6746398" y="3336443"/>
              <a:ext cx="38102" cy="105582"/>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72" name="Google Shape;1272;p96"/>
            <p:cNvSpPr/>
            <p:nvPr/>
          </p:nvSpPr>
          <p:spPr>
            <a:xfrm>
              <a:off x="6779905" y="3336443"/>
              <a:ext cx="10002" cy="21663"/>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73" name="Google Shape;1273;p96"/>
            <p:cNvSpPr/>
            <p:nvPr/>
          </p:nvSpPr>
          <p:spPr>
            <a:xfrm>
              <a:off x="6769037" y="3359797"/>
              <a:ext cx="13638" cy="30304"/>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74" name="Google Shape;1274;p96"/>
            <p:cNvSpPr/>
            <p:nvPr/>
          </p:nvSpPr>
          <p:spPr>
            <a:xfrm>
              <a:off x="6769037" y="3303577"/>
              <a:ext cx="32644" cy="38945"/>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75" name="Google Shape;1275;p96"/>
            <p:cNvSpPr/>
            <p:nvPr/>
          </p:nvSpPr>
          <p:spPr>
            <a:xfrm>
              <a:off x="6770856" y="3333841"/>
              <a:ext cx="100574" cy="118563"/>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76" name="Google Shape;1276;p96"/>
            <p:cNvSpPr/>
            <p:nvPr/>
          </p:nvSpPr>
          <p:spPr>
            <a:xfrm>
              <a:off x="6769037" y="3364968"/>
              <a:ext cx="518198" cy="417022"/>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77" name="Google Shape;1277;p96"/>
            <p:cNvSpPr/>
            <p:nvPr/>
          </p:nvSpPr>
          <p:spPr>
            <a:xfrm>
              <a:off x="7168512" y="3519834"/>
              <a:ext cx="19092" cy="39813"/>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78" name="Google Shape;1278;p96"/>
            <p:cNvSpPr/>
            <p:nvPr/>
          </p:nvSpPr>
          <p:spPr>
            <a:xfrm>
              <a:off x="7188471" y="3522440"/>
              <a:ext cx="119624" cy="90003"/>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79" name="Google Shape;1279;p96"/>
            <p:cNvSpPr/>
            <p:nvPr/>
          </p:nvSpPr>
          <p:spPr>
            <a:xfrm>
              <a:off x="7211114" y="3542318"/>
              <a:ext cx="187554" cy="22060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80" name="Google Shape;1280;p96"/>
            <p:cNvSpPr/>
            <p:nvPr/>
          </p:nvSpPr>
          <p:spPr>
            <a:xfrm>
              <a:off x="7296275" y="3511152"/>
              <a:ext cx="10002" cy="2170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81" name="Google Shape;1281;p96"/>
            <p:cNvSpPr/>
            <p:nvPr/>
          </p:nvSpPr>
          <p:spPr>
            <a:xfrm>
              <a:off x="6979190" y="3697149"/>
              <a:ext cx="266379" cy="16524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82" name="Google Shape;1282;p96"/>
            <p:cNvSpPr/>
            <p:nvPr/>
          </p:nvSpPr>
          <p:spPr>
            <a:xfrm>
              <a:off x="6520828" y="3382291"/>
              <a:ext cx="312572" cy="250908"/>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83" name="Google Shape;1283;p96"/>
            <p:cNvSpPr/>
            <p:nvPr/>
          </p:nvSpPr>
          <p:spPr>
            <a:xfrm>
              <a:off x="6465589" y="3630548"/>
              <a:ext cx="413121" cy="452452"/>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84" name="Google Shape;1284;p96"/>
            <p:cNvSpPr/>
            <p:nvPr/>
          </p:nvSpPr>
          <p:spPr>
            <a:xfrm>
              <a:off x="6747307" y="3806122"/>
              <a:ext cx="380520" cy="27600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85" name="Google Shape;1285;p96"/>
            <p:cNvSpPr/>
            <p:nvPr/>
          </p:nvSpPr>
          <p:spPr>
            <a:xfrm>
              <a:off x="6828828" y="3729145"/>
              <a:ext cx="167638" cy="141929"/>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86" name="Google Shape;1286;p96"/>
            <p:cNvSpPr/>
            <p:nvPr/>
          </p:nvSpPr>
          <p:spPr>
            <a:xfrm>
              <a:off x="6964730" y="3861515"/>
              <a:ext cx="38056" cy="43283"/>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87" name="Google Shape;1287;p96"/>
            <p:cNvSpPr/>
            <p:nvPr/>
          </p:nvSpPr>
          <p:spPr>
            <a:xfrm>
              <a:off x="6948405" y="3878801"/>
              <a:ext cx="256378" cy="32441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88" name="Google Shape;1288;p96"/>
            <p:cNvSpPr/>
            <p:nvPr/>
          </p:nvSpPr>
          <p:spPr>
            <a:xfrm>
              <a:off x="6762719" y="4034493"/>
              <a:ext cx="210197" cy="24313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89" name="Google Shape;1289;p96"/>
            <p:cNvSpPr/>
            <p:nvPr/>
          </p:nvSpPr>
          <p:spPr>
            <a:xfrm>
              <a:off x="6710158" y="4191916"/>
              <a:ext cx="19049" cy="40"/>
            </a:xfrm>
            <a:custGeom>
              <a:rect b="b" l="l" r="r" t="t"/>
              <a:pathLst>
                <a:path extrusionOk="0" h="1" w="440">
                  <a:moveTo>
                    <a:pt x="1" y="1"/>
                  </a:moveTo>
                  <a:lnTo>
                    <a:pt x="210" y="1"/>
                  </a:lnTo>
                  <a:lnTo>
                    <a:pt x="440" y="1"/>
                  </a:lnTo>
                  <a:lnTo>
                    <a:pt x="22"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90" name="Google Shape;1290;p96"/>
            <p:cNvSpPr/>
            <p:nvPr/>
          </p:nvSpPr>
          <p:spPr>
            <a:xfrm>
              <a:off x="6658511" y="4064797"/>
              <a:ext cx="144995" cy="136720"/>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91" name="Google Shape;1291;p96"/>
            <p:cNvSpPr/>
            <p:nvPr/>
          </p:nvSpPr>
          <p:spPr>
            <a:xfrm>
              <a:off x="6282585" y="3898685"/>
              <a:ext cx="326166" cy="210268"/>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92" name="Google Shape;1292;p96"/>
            <p:cNvSpPr/>
            <p:nvPr/>
          </p:nvSpPr>
          <p:spPr>
            <a:xfrm>
              <a:off x="6149412" y="3346823"/>
              <a:ext cx="386862" cy="34347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93" name="Google Shape;1293;p96"/>
            <p:cNvSpPr/>
            <p:nvPr/>
          </p:nvSpPr>
          <p:spPr>
            <a:xfrm>
              <a:off x="6100491" y="3234366"/>
              <a:ext cx="98793" cy="184305"/>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94" name="Google Shape;1294;p96"/>
            <p:cNvSpPr/>
            <p:nvPr/>
          </p:nvSpPr>
          <p:spPr>
            <a:xfrm>
              <a:off x="5711888" y="3240409"/>
              <a:ext cx="501919" cy="463697"/>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95" name="Google Shape;1295;p96"/>
            <p:cNvSpPr/>
            <p:nvPr/>
          </p:nvSpPr>
          <p:spPr>
            <a:xfrm>
              <a:off x="5612268" y="3271581"/>
              <a:ext cx="289903" cy="218867"/>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96" name="Google Shape;1296;p96"/>
            <p:cNvSpPr/>
            <p:nvPr/>
          </p:nvSpPr>
          <p:spPr>
            <a:xfrm>
              <a:off x="5508054" y="3489530"/>
              <a:ext cx="205695" cy="157474"/>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97" name="Google Shape;1297;p96"/>
            <p:cNvSpPr/>
            <p:nvPr/>
          </p:nvSpPr>
          <p:spPr>
            <a:xfrm>
              <a:off x="5507189" y="3496470"/>
              <a:ext cx="295341" cy="310565"/>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98" name="Google Shape;1298;p96"/>
            <p:cNvSpPr/>
            <p:nvPr/>
          </p:nvSpPr>
          <p:spPr>
            <a:xfrm>
              <a:off x="5624953" y="3555305"/>
              <a:ext cx="407666" cy="360755"/>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299" name="Google Shape;1299;p96"/>
            <p:cNvSpPr/>
            <p:nvPr/>
          </p:nvSpPr>
          <p:spPr>
            <a:xfrm>
              <a:off x="5797048" y="3798353"/>
              <a:ext cx="188463" cy="130676"/>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00" name="Google Shape;1300;p96"/>
            <p:cNvSpPr/>
            <p:nvPr/>
          </p:nvSpPr>
          <p:spPr>
            <a:xfrm>
              <a:off x="5493598" y="3760271"/>
              <a:ext cx="161274" cy="112534"/>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01" name="Google Shape;1301;p96"/>
            <p:cNvSpPr/>
            <p:nvPr/>
          </p:nvSpPr>
          <p:spPr>
            <a:xfrm>
              <a:off x="5511698" y="3857178"/>
              <a:ext cx="77065" cy="44154"/>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nvGrpSpPr>
            <p:cNvPr id="1302" name="Google Shape;1302;p96"/>
            <p:cNvGrpSpPr/>
            <p:nvPr/>
          </p:nvGrpSpPr>
          <p:grpSpPr>
            <a:xfrm>
              <a:off x="5507018" y="3827028"/>
              <a:ext cx="230100" cy="164378"/>
              <a:chOff x="3450375" y="3038225"/>
              <a:chExt cx="132875" cy="99400"/>
            </a:xfrm>
          </p:grpSpPr>
          <p:sp>
            <p:nvSpPr>
              <p:cNvPr id="1303" name="Google Shape;1303;p9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04" name="Google Shape;1304;p9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sp>
          <p:nvSpPr>
            <p:cNvPr id="1305" name="Google Shape;1305;p96"/>
            <p:cNvSpPr/>
            <p:nvPr/>
          </p:nvSpPr>
          <p:spPr>
            <a:xfrm>
              <a:off x="5598662" y="3922039"/>
              <a:ext cx="69792" cy="79621"/>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06" name="Google Shape;1306;p96"/>
            <p:cNvSpPr/>
            <p:nvPr/>
          </p:nvSpPr>
          <p:spPr>
            <a:xfrm>
              <a:off x="5643943" y="3958384"/>
              <a:ext cx="101483" cy="103852"/>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07" name="Google Shape;1307;p96"/>
            <p:cNvSpPr/>
            <p:nvPr/>
          </p:nvSpPr>
          <p:spPr>
            <a:xfrm>
              <a:off x="5714611" y="3907362"/>
              <a:ext cx="154953" cy="155737"/>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08" name="Google Shape;1308;p96"/>
            <p:cNvSpPr/>
            <p:nvPr/>
          </p:nvSpPr>
          <p:spPr>
            <a:xfrm>
              <a:off x="5847788" y="3894385"/>
              <a:ext cx="106029" cy="158342"/>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09" name="Google Shape;1309;p96"/>
            <p:cNvSpPr/>
            <p:nvPr/>
          </p:nvSpPr>
          <p:spPr>
            <a:xfrm>
              <a:off x="5922088" y="3894385"/>
              <a:ext cx="50745" cy="128898"/>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10" name="Google Shape;1310;p96"/>
            <p:cNvSpPr/>
            <p:nvPr/>
          </p:nvSpPr>
          <p:spPr>
            <a:xfrm>
              <a:off x="5949233" y="3861515"/>
              <a:ext cx="77974" cy="155737"/>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11" name="Google Shape;1311;p96"/>
            <p:cNvSpPr/>
            <p:nvPr/>
          </p:nvSpPr>
          <p:spPr>
            <a:xfrm>
              <a:off x="6254540" y="3593341"/>
              <a:ext cx="260896" cy="396203"/>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12" name="Google Shape;1312;p96"/>
            <p:cNvSpPr/>
            <p:nvPr/>
          </p:nvSpPr>
          <p:spPr>
            <a:xfrm>
              <a:off x="6222806" y="3849406"/>
              <a:ext cx="8185" cy="4341"/>
            </a:xfrm>
            <a:custGeom>
              <a:rect b="b" l="l" r="r" t="t"/>
              <a:pathLst>
                <a:path extrusionOk="0" h="105" w="189">
                  <a:moveTo>
                    <a:pt x="189" y="0"/>
                  </a:moveTo>
                  <a:lnTo>
                    <a:pt x="1" y="42"/>
                  </a:lnTo>
                  <a:lnTo>
                    <a:pt x="63" y="105"/>
                  </a:lnTo>
                  <a:lnTo>
                    <a:pt x="168" y="84"/>
                  </a:lnTo>
                  <a:lnTo>
                    <a:pt x="18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13" name="Google Shape;1313;p96"/>
            <p:cNvSpPr/>
            <p:nvPr/>
          </p:nvSpPr>
          <p:spPr>
            <a:xfrm>
              <a:off x="5932047" y="3598547"/>
              <a:ext cx="381429" cy="282907"/>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14" name="Google Shape;1314;p96"/>
            <p:cNvSpPr/>
            <p:nvPr/>
          </p:nvSpPr>
          <p:spPr>
            <a:xfrm>
              <a:off x="5996337" y="3832088"/>
              <a:ext cx="286310" cy="234439"/>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15" name="Google Shape;1315;p96"/>
            <p:cNvSpPr/>
            <p:nvPr/>
          </p:nvSpPr>
          <p:spPr>
            <a:xfrm>
              <a:off x="6135877" y="3852837"/>
              <a:ext cx="190238" cy="27253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16" name="Google Shape;1316;p96"/>
            <p:cNvSpPr/>
            <p:nvPr/>
          </p:nvSpPr>
          <p:spPr>
            <a:xfrm>
              <a:off x="6136738" y="4114076"/>
              <a:ext cx="143177" cy="14796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17" name="Google Shape;1317;p96"/>
            <p:cNvSpPr/>
            <p:nvPr/>
          </p:nvSpPr>
          <p:spPr>
            <a:xfrm>
              <a:off x="6150325" y="4116680"/>
              <a:ext cx="50785" cy="3117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18" name="Google Shape;1318;p96"/>
            <p:cNvSpPr/>
            <p:nvPr/>
          </p:nvSpPr>
          <p:spPr>
            <a:xfrm>
              <a:off x="6196523" y="4076037"/>
              <a:ext cx="192100" cy="214568"/>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19" name="Google Shape;1319;p96"/>
            <p:cNvSpPr/>
            <p:nvPr/>
          </p:nvSpPr>
          <p:spPr>
            <a:xfrm>
              <a:off x="6217393" y="4273238"/>
              <a:ext cx="27189" cy="35511"/>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20" name="Google Shape;1320;p96"/>
            <p:cNvSpPr/>
            <p:nvPr/>
          </p:nvSpPr>
          <p:spPr>
            <a:xfrm>
              <a:off x="6652194" y="4190228"/>
              <a:ext cx="279945" cy="272488"/>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21" name="Google Shape;1321;p96"/>
            <p:cNvSpPr/>
            <p:nvPr/>
          </p:nvSpPr>
          <p:spPr>
            <a:xfrm>
              <a:off x="6644053" y="4195392"/>
              <a:ext cx="50745" cy="39854"/>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22" name="Google Shape;1322;p96"/>
            <p:cNvSpPr/>
            <p:nvPr/>
          </p:nvSpPr>
          <p:spPr>
            <a:xfrm>
              <a:off x="6644053" y="4218749"/>
              <a:ext cx="49835" cy="58004"/>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23" name="Google Shape;1323;p96"/>
            <p:cNvSpPr/>
            <p:nvPr/>
          </p:nvSpPr>
          <p:spPr>
            <a:xfrm>
              <a:off x="6220985" y="4039699"/>
              <a:ext cx="477457" cy="451584"/>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24" name="Google Shape;1324;p96"/>
            <p:cNvSpPr/>
            <p:nvPr/>
          </p:nvSpPr>
          <p:spPr>
            <a:xfrm>
              <a:off x="6734628" y="4393499"/>
              <a:ext cx="79749" cy="19207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25" name="Google Shape;1325;p96"/>
            <p:cNvSpPr/>
            <p:nvPr/>
          </p:nvSpPr>
          <p:spPr>
            <a:xfrm>
              <a:off x="6461047" y="4364935"/>
              <a:ext cx="295341" cy="240531"/>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26" name="Google Shape;1326;p96"/>
            <p:cNvSpPr/>
            <p:nvPr/>
          </p:nvSpPr>
          <p:spPr>
            <a:xfrm>
              <a:off x="6203807" y="4309575"/>
              <a:ext cx="313438" cy="295888"/>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27" name="Google Shape;1327;p96"/>
            <p:cNvSpPr/>
            <p:nvPr/>
          </p:nvSpPr>
          <p:spPr>
            <a:xfrm>
              <a:off x="6539855" y="4544850"/>
              <a:ext cx="195737" cy="17045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28" name="Google Shape;1328;p96"/>
            <p:cNvSpPr/>
            <p:nvPr/>
          </p:nvSpPr>
          <p:spPr>
            <a:xfrm>
              <a:off x="6404908" y="4597645"/>
              <a:ext cx="234659" cy="224076"/>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29" name="Google Shape;1329;p96"/>
            <p:cNvSpPr/>
            <p:nvPr/>
          </p:nvSpPr>
          <p:spPr>
            <a:xfrm>
              <a:off x="6204714" y="4576851"/>
              <a:ext cx="335190" cy="301097"/>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30" name="Google Shape;1330;p96"/>
            <p:cNvSpPr/>
            <p:nvPr/>
          </p:nvSpPr>
          <p:spPr>
            <a:xfrm>
              <a:off x="6672119" y="4421158"/>
              <a:ext cx="260939" cy="401436"/>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31" name="Google Shape;1331;p96"/>
            <p:cNvSpPr/>
            <p:nvPr/>
          </p:nvSpPr>
          <p:spPr>
            <a:xfrm>
              <a:off x="6667613" y="4793107"/>
              <a:ext cx="36279" cy="3898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32" name="Google Shape;1332;p96"/>
            <p:cNvSpPr/>
            <p:nvPr/>
          </p:nvSpPr>
          <p:spPr>
            <a:xfrm>
              <a:off x="6570681" y="4870086"/>
              <a:ext cx="58015" cy="51964"/>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33" name="Google Shape;1333;p96"/>
            <p:cNvSpPr/>
            <p:nvPr/>
          </p:nvSpPr>
          <p:spPr>
            <a:xfrm>
              <a:off x="7666757" y="3201500"/>
              <a:ext cx="182142" cy="143624"/>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34" name="Google Shape;1334;p96"/>
            <p:cNvSpPr/>
            <p:nvPr/>
          </p:nvSpPr>
          <p:spPr>
            <a:xfrm>
              <a:off x="7666757" y="3201500"/>
              <a:ext cx="182142" cy="143624"/>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35" name="Google Shape;1335;p96"/>
            <p:cNvSpPr/>
            <p:nvPr/>
          </p:nvSpPr>
          <p:spPr>
            <a:xfrm>
              <a:off x="6896771" y="3080414"/>
              <a:ext cx="122352" cy="32911"/>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36" name="Google Shape;1336;p96"/>
            <p:cNvSpPr/>
            <p:nvPr/>
          </p:nvSpPr>
          <p:spPr>
            <a:xfrm>
              <a:off x="6976523" y="3107207"/>
              <a:ext cx="4546" cy="4381"/>
            </a:xfrm>
            <a:custGeom>
              <a:rect b="b" l="l" r="r" t="t"/>
              <a:pathLst>
                <a:path extrusionOk="0" fill="none" h="106" w="105">
                  <a:moveTo>
                    <a:pt x="105" y="105"/>
                  </a:moveTo>
                  <a:lnTo>
                    <a:pt x="0" y="1"/>
                  </a:lnTo>
                </a:path>
              </a:pathLst>
            </a:custGeom>
            <a:solidFill>
              <a:srgbClr val="F2F2F2"/>
            </a:solidFill>
            <a:ln cap="rnd"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37" name="Google Shape;1337;p96"/>
            <p:cNvSpPr/>
            <p:nvPr/>
          </p:nvSpPr>
          <p:spPr>
            <a:xfrm>
              <a:off x="8102519" y="3451505"/>
              <a:ext cx="77017" cy="43283"/>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38" name="Google Shape;1338;p96"/>
            <p:cNvSpPr/>
            <p:nvPr/>
          </p:nvSpPr>
          <p:spPr>
            <a:xfrm>
              <a:off x="6402275" y="3085624"/>
              <a:ext cx="60743" cy="49363"/>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39" name="Google Shape;1339;p96"/>
            <p:cNvSpPr/>
            <p:nvPr/>
          </p:nvSpPr>
          <p:spPr>
            <a:xfrm>
              <a:off x="6352526" y="2974914"/>
              <a:ext cx="101527" cy="12720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40" name="Google Shape;1340;p96"/>
            <p:cNvSpPr/>
            <p:nvPr/>
          </p:nvSpPr>
          <p:spPr>
            <a:xfrm>
              <a:off x="2862059" y="1546725"/>
              <a:ext cx="1819949" cy="15112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nvGrpSpPr>
            <p:cNvPr id="1341" name="Google Shape;1341;p96"/>
            <p:cNvGrpSpPr/>
            <p:nvPr/>
          </p:nvGrpSpPr>
          <p:grpSpPr>
            <a:xfrm>
              <a:off x="7917650" y="3929052"/>
              <a:ext cx="54422" cy="98643"/>
              <a:chOff x="4842300" y="3099950"/>
              <a:chExt cx="31425" cy="59650"/>
            </a:xfrm>
          </p:grpSpPr>
          <p:sp>
            <p:nvSpPr>
              <p:cNvPr id="1342" name="Google Shape;1342;p9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43" name="Google Shape;1343;p9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44" name="Google Shape;1344;p9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sp>
            <p:nvSpPr>
              <p:cNvPr id="1345" name="Google Shape;1345;p9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F2F2F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Ubuntu"/>
                  <a:ea typeface="Ubuntu"/>
                  <a:cs typeface="Ubuntu"/>
                  <a:sym typeface="Ubuntu"/>
                </a:endParaRPr>
              </a:p>
            </p:txBody>
          </p:sp>
        </p:grpSp>
      </p:grpSp>
      <p:sp>
        <p:nvSpPr>
          <p:cNvPr id="1346" name="Google Shape;1346;p96"/>
          <p:cNvSpPr txBox="1"/>
          <p:nvPr>
            <p:ph idx="1" type="body"/>
          </p:nvPr>
        </p:nvSpPr>
        <p:spPr>
          <a:xfrm>
            <a:off x="294085" y="1121569"/>
            <a:ext cx="1820400" cy="3537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E77947"/>
              </a:buClr>
              <a:buSzPts val="1400"/>
              <a:buChar char="•"/>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347" name="Google Shape;1347;p96"/>
          <p:cNvGrpSpPr/>
          <p:nvPr/>
        </p:nvGrpSpPr>
        <p:grpSpPr>
          <a:xfrm>
            <a:off x="3173492" y="1995060"/>
            <a:ext cx="271468" cy="333529"/>
            <a:chOff x="4231323" y="2660080"/>
            <a:chExt cx="361958" cy="444705"/>
          </a:xfrm>
        </p:grpSpPr>
        <p:sp>
          <p:nvSpPr>
            <p:cNvPr id="1348" name="Google Shape;1348;p96"/>
            <p:cNvSpPr/>
            <p:nvPr/>
          </p:nvSpPr>
          <p:spPr>
            <a:xfrm>
              <a:off x="4231323" y="2660080"/>
              <a:ext cx="361958" cy="444705"/>
            </a:xfrm>
            <a:custGeom>
              <a:rect b="b" l="l" r="r" t="t"/>
              <a:pathLst>
                <a:path extrusionOk="0" h="575670" w="468554">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a:gsLst>
                <a:gs pos="0">
                  <a:schemeClr val="accent3"/>
                </a:gs>
                <a:gs pos="100000">
                  <a:schemeClr val="accent4"/>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349" name="Google Shape;1349;p96"/>
            <p:cNvSpPr/>
            <p:nvPr/>
          </p:nvSpPr>
          <p:spPr>
            <a:xfrm>
              <a:off x="4271710" y="2700388"/>
              <a:ext cx="280500" cy="284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350" name="Google Shape;1350;p96"/>
          <p:cNvSpPr/>
          <p:nvPr>
            <p:ph idx="2" type="pic"/>
          </p:nvPr>
        </p:nvSpPr>
        <p:spPr>
          <a:xfrm>
            <a:off x="3241379" y="2061263"/>
            <a:ext cx="135600" cy="1356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0" st="0"/>
                                            </p:txEl>
                                          </p:spTgt>
                                        </p:tgtEl>
                                        <p:attrNameLst>
                                          <p:attrName>style.visibility</p:attrName>
                                        </p:attrNameLst>
                                      </p:cBhvr>
                                      <p:to>
                                        <p:strVal val="visible"/>
                                      </p:to>
                                    </p:set>
                                    <p:animEffect filter="fade" transition="in">
                                      <p:cBhvr>
                                        <p:cTn dur="500"/>
                                        <p:tgtEl>
                                          <p:spTgt spid="13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1" st="1"/>
                                            </p:txEl>
                                          </p:spTgt>
                                        </p:tgtEl>
                                        <p:attrNameLst>
                                          <p:attrName>style.visibility</p:attrName>
                                        </p:attrNameLst>
                                      </p:cBhvr>
                                      <p:to>
                                        <p:strVal val="visible"/>
                                      </p:to>
                                    </p:set>
                                    <p:animEffect filter="fade" transition="in">
                                      <p:cBhvr>
                                        <p:cTn dur="500"/>
                                        <p:tgtEl>
                                          <p:spTgt spid="13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2" st="2"/>
                                            </p:txEl>
                                          </p:spTgt>
                                        </p:tgtEl>
                                        <p:attrNameLst>
                                          <p:attrName>style.visibility</p:attrName>
                                        </p:attrNameLst>
                                      </p:cBhvr>
                                      <p:to>
                                        <p:strVal val="visible"/>
                                      </p:to>
                                    </p:set>
                                    <p:animEffect filter="fade" transition="in">
                                      <p:cBhvr>
                                        <p:cTn dur="500"/>
                                        <p:tgtEl>
                                          <p:spTgt spid="13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3" st="3"/>
                                            </p:txEl>
                                          </p:spTgt>
                                        </p:tgtEl>
                                        <p:attrNameLst>
                                          <p:attrName>style.visibility</p:attrName>
                                        </p:attrNameLst>
                                      </p:cBhvr>
                                      <p:to>
                                        <p:strVal val="visible"/>
                                      </p:to>
                                    </p:set>
                                    <p:animEffect filter="fade" transition="in">
                                      <p:cBhvr>
                                        <p:cTn dur="500"/>
                                        <p:tgtEl>
                                          <p:spTgt spid="13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4" st="4"/>
                                            </p:txEl>
                                          </p:spTgt>
                                        </p:tgtEl>
                                        <p:attrNameLst>
                                          <p:attrName>style.visibility</p:attrName>
                                        </p:attrNameLst>
                                      </p:cBhvr>
                                      <p:to>
                                        <p:strVal val="visible"/>
                                      </p:to>
                                    </p:set>
                                    <p:animEffect filter="fade" transition="in">
                                      <p:cBhvr>
                                        <p:cTn dur="500"/>
                                        <p:tgtEl>
                                          <p:spTgt spid="13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5" st="5"/>
                                            </p:txEl>
                                          </p:spTgt>
                                        </p:tgtEl>
                                        <p:attrNameLst>
                                          <p:attrName>style.visibility</p:attrName>
                                        </p:attrNameLst>
                                      </p:cBhvr>
                                      <p:to>
                                        <p:strVal val="visible"/>
                                      </p:to>
                                    </p:set>
                                    <p:animEffect filter="fade" transition="in">
                                      <p:cBhvr>
                                        <p:cTn dur="500"/>
                                        <p:tgtEl>
                                          <p:spTgt spid="13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6" st="6"/>
                                            </p:txEl>
                                          </p:spTgt>
                                        </p:tgtEl>
                                        <p:attrNameLst>
                                          <p:attrName>style.visibility</p:attrName>
                                        </p:attrNameLst>
                                      </p:cBhvr>
                                      <p:to>
                                        <p:strVal val="visible"/>
                                      </p:to>
                                    </p:set>
                                    <p:animEffect filter="fade" transition="in">
                                      <p:cBhvr>
                                        <p:cTn dur="500"/>
                                        <p:tgtEl>
                                          <p:spTgt spid="134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7" st="7"/>
                                            </p:txEl>
                                          </p:spTgt>
                                        </p:tgtEl>
                                        <p:attrNameLst>
                                          <p:attrName>style.visibility</p:attrName>
                                        </p:attrNameLst>
                                      </p:cBhvr>
                                      <p:to>
                                        <p:strVal val="visible"/>
                                      </p:to>
                                    </p:set>
                                    <p:animEffect filter="fade" transition="in">
                                      <p:cBhvr>
                                        <p:cTn dur="500"/>
                                        <p:tgtEl>
                                          <p:spTgt spid="134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8" st="8"/>
                                            </p:txEl>
                                          </p:spTgt>
                                        </p:tgtEl>
                                        <p:attrNameLst>
                                          <p:attrName>style.visibility</p:attrName>
                                        </p:attrNameLst>
                                      </p:cBhvr>
                                      <p:to>
                                        <p:strVal val="visible"/>
                                      </p:to>
                                    </p:set>
                                    <p:animEffect filter="fade" transition="in">
                                      <p:cBhvr>
                                        <p:cTn dur="500"/>
                                        <p:tgtEl>
                                          <p:spTgt spid="134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47"/>
                                        </p:tgtEl>
                                        <p:attrNameLst>
                                          <p:attrName>style.visibility</p:attrName>
                                        </p:attrNameLst>
                                      </p:cBhvr>
                                      <p:to>
                                        <p:strVal val="visible"/>
                                      </p:to>
                                    </p:set>
                                    <p:anim calcmode="lin" valueType="num">
                                      <p:cBhvr additive="base">
                                        <p:cTn dur="500"/>
                                        <p:tgtEl>
                                          <p:spTgt spid="1347"/>
                                        </p:tgtEl>
                                        <p:attrNameLst>
                                          <p:attrName>ppt_w</p:attrName>
                                        </p:attrNameLst>
                                      </p:cBhvr>
                                      <p:tavLst>
                                        <p:tav fmla="" tm="0">
                                          <p:val>
                                            <p:strVal val="0"/>
                                          </p:val>
                                        </p:tav>
                                        <p:tav fmla="" tm="100000">
                                          <p:val>
                                            <p:strVal val="#ppt_w"/>
                                          </p:val>
                                        </p:tav>
                                      </p:tavLst>
                                    </p:anim>
                                    <p:anim calcmode="lin" valueType="num">
                                      <p:cBhvr additive="base">
                                        <p:cTn dur="500"/>
                                        <p:tgtEl>
                                          <p:spTgt spid="13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50"/>
                                        </p:tgtEl>
                                        <p:attrNameLst>
                                          <p:attrName>style.visibility</p:attrName>
                                        </p:attrNameLst>
                                      </p:cBhvr>
                                      <p:to>
                                        <p:strVal val="visible"/>
                                      </p:to>
                                    </p:set>
                                    <p:anim calcmode="lin" valueType="num">
                                      <p:cBhvr additive="base">
                                        <p:cTn dur="500"/>
                                        <p:tgtEl>
                                          <p:spTgt spid="1350"/>
                                        </p:tgtEl>
                                        <p:attrNameLst>
                                          <p:attrName>ppt_w</p:attrName>
                                        </p:attrNameLst>
                                      </p:cBhvr>
                                      <p:tavLst>
                                        <p:tav fmla="" tm="0">
                                          <p:val>
                                            <p:strVal val="0"/>
                                          </p:val>
                                        </p:tav>
                                        <p:tav fmla="" tm="100000">
                                          <p:val>
                                            <p:strVal val="#ppt_w"/>
                                          </p:val>
                                        </p:tav>
                                      </p:tavLst>
                                    </p:anim>
                                    <p:anim calcmode="lin" valueType="num">
                                      <p:cBhvr additive="base">
                                        <p:cTn dur="500"/>
                                        <p:tgtEl>
                                          <p:spTgt spid="135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351" name="Shape 1351"/>
        <p:cNvGrpSpPr/>
        <p:nvPr/>
      </p:nvGrpSpPr>
      <p:grpSpPr>
        <a:xfrm>
          <a:off x="0" y="0"/>
          <a:ext cx="0" cy="0"/>
          <a:chOff x="0" y="0"/>
          <a:chExt cx="0" cy="0"/>
        </a:xfrm>
      </p:grpSpPr>
      <p:sp>
        <p:nvSpPr>
          <p:cNvPr id="1352" name="Google Shape;1352;p97"/>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353" name="Google Shape;1353;p97"/>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354" name="Google Shape;1354;p97"/>
          <p:cNvCxnSpPr/>
          <p:nvPr/>
        </p:nvCxnSpPr>
        <p:spPr>
          <a:xfrm>
            <a:off x="277463" y="2465076"/>
            <a:ext cx="8445600" cy="0"/>
          </a:xfrm>
          <a:prstGeom prst="straightConnector1">
            <a:avLst/>
          </a:prstGeom>
          <a:noFill/>
          <a:ln cap="rnd" cmpd="sng" w="38100">
            <a:solidFill>
              <a:srgbClr val="D8D8D8"/>
            </a:solidFill>
            <a:prstDash val="solid"/>
            <a:round/>
            <a:headEnd len="med" w="med" type="oval"/>
            <a:tailEnd len="med" w="med" type="oval"/>
          </a:ln>
        </p:spPr>
      </p:cxnSp>
      <p:grpSp>
        <p:nvGrpSpPr>
          <p:cNvPr id="1355" name="Google Shape;1355;p97"/>
          <p:cNvGrpSpPr/>
          <p:nvPr/>
        </p:nvGrpSpPr>
        <p:grpSpPr>
          <a:xfrm>
            <a:off x="444749" y="1363999"/>
            <a:ext cx="758012" cy="931301"/>
            <a:chOff x="4231323" y="2660080"/>
            <a:chExt cx="361958" cy="444705"/>
          </a:xfrm>
        </p:grpSpPr>
        <p:sp>
          <p:nvSpPr>
            <p:cNvPr id="1356" name="Google Shape;1356;p97"/>
            <p:cNvSpPr/>
            <p:nvPr/>
          </p:nvSpPr>
          <p:spPr>
            <a:xfrm>
              <a:off x="4231323" y="2660080"/>
              <a:ext cx="361958" cy="444705"/>
            </a:xfrm>
            <a:custGeom>
              <a:rect b="b" l="l" r="r" t="t"/>
              <a:pathLst>
                <a:path extrusionOk="0" h="575670" w="468554">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a:gsLst>
                <a:gs pos="0">
                  <a:schemeClr val="accent3"/>
                </a:gs>
                <a:gs pos="100000">
                  <a:schemeClr val="accent4"/>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357" name="Google Shape;1357;p97"/>
            <p:cNvSpPr/>
            <p:nvPr/>
          </p:nvSpPr>
          <p:spPr>
            <a:xfrm>
              <a:off x="4271710" y="2700388"/>
              <a:ext cx="280500" cy="284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358" name="Google Shape;1358;p97"/>
          <p:cNvSpPr/>
          <p:nvPr>
            <p:ph idx="2" type="pic"/>
          </p:nvPr>
        </p:nvSpPr>
        <p:spPr>
          <a:xfrm>
            <a:off x="634172" y="1561416"/>
            <a:ext cx="378300" cy="378300"/>
          </a:xfrm>
          <a:prstGeom prst="rect">
            <a:avLst/>
          </a:prstGeom>
          <a:noFill/>
          <a:ln>
            <a:noFill/>
          </a:ln>
        </p:spPr>
      </p:sp>
      <p:grpSp>
        <p:nvGrpSpPr>
          <p:cNvPr id="1359" name="Google Shape;1359;p97"/>
          <p:cNvGrpSpPr/>
          <p:nvPr/>
        </p:nvGrpSpPr>
        <p:grpSpPr>
          <a:xfrm>
            <a:off x="751656" y="2381519"/>
            <a:ext cx="167175" cy="167175"/>
            <a:chOff x="1097905" y="2365977"/>
            <a:chExt cx="222900" cy="222900"/>
          </a:xfrm>
        </p:grpSpPr>
        <p:sp>
          <p:nvSpPr>
            <p:cNvPr id="1360" name="Google Shape;1360;p97"/>
            <p:cNvSpPr/>
            <p:nvPr/>
          </p:nvSpPr>
          <p:spPr>
            <a:xfrm>
              <a:off x="1097905" y="2365977"/>
              <a:ext cx="222900" cy="222900"/>
            </a:xfrm>
            <a:prstGeom prst="ellipse">
              <a:avLst/>
            </a:prstGeom>
            <a:gradFill>
              <a:gsLst>
                <a:gs pos="0">
                  <a:schemeClr val="accent3"/>
                </a:gs>
                <a:gs pos="100000">
                  <a:schemeClr val="accent4"/>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361" name="Google Shape;1361;p97"/>
            <p:cNvSpPr/>
            <p:nvPr/>
          </p:nvSpPr>
          <p:spPr>
            <a:xfrm>
              <a:off x="1139827" y="2407899"/>
              <a:ext cx="138900" cy="1389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362" name="Google Shape;1362;p97"/>
          <p:cNvSpPr txBox="1"/>
          <p:nvPr>
            <p:ph idx="1" type="body"/>
          </p:nvPr>
        </p:nvSpPr>
        <p:spPr>
          <a:xfrm>
            <a:off x="444958" y="2659064"/>
            <a:ext cx="757200" cy="2619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accent3"/>
              </a:buClr>
              <a:buSzPts val="1500"/>
              <a:buNone/>
              <a:defRPr b="1" sz="1500">
                <a:solidFill>
                  <a:schemeClr val="accent3"/>
                </a:solidFill>
              </a:defRPr>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63" name="Google Shape;1363;p97"/>
          <p:cNvSpPr txBox="1"/>
          <p:nvPr>
            <p:ph idx="3" type="body"/>
          </p:nvPr>
        </p:nvSpPr>
        <p:spPr>
          <a:xfrm>
            <a:off x="222661" y="3114854"/>
            <a:ext cx="1204800" cy="9276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364" name="Google Shape;1364;p97"/>
          <p:cNvGrpSpPr/>
          <p:nvPr/>
        </p:nvGrpSpPr>
        <p:grpSpPr>
          <a:xfrm>
            <a:off x="1945865" y="1363999"/>
            <a:ext cx="758012" cy="931301"/>
            <a:chOff x="4231323" y="2660080"/>
            <a:chExt cx="361958" cy="444705"/>
          </a:xfrm>
        </p:grpSpPr>
        <p:sp>
          <p:nvSpPr>
            <p:cNvPr id="1365" name="Google Shape;1365;p97"/>
            <p:cNvSpPr/>
            <p:nvPr/>
          </p:nvSpPr>
          <p:spPr>
            <a:xfrm>
              <a:off x="4231323" y="2660080"/>
              <a:ext cx="361958" cy="444705"/>
            </a:xfrm>
            <a:custGeom>
              <a:rect b="b" l="l" r="r" t="t"/>
              <a:pathLst>
                <a:path extrusionOk="0" h="575670" w="468554">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366" name="Google Shape;1366;p97"/>
            <p:cNvSpPr/>
            <p:nvPr/>
          </p:nvSpPr>
          <p:spPr>
            <a:xfrm>
              <a:off x="4271710" y="2700388"/>
              <a:ext cx="280500" cy="284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367" name="Google Shape;1367;p97"/>
          <p:cNvSpPr/>
          <p:nvPr>
            <p:ph idx="4" type="pic"/>
          </p:nvPr>
        </p:nvSpPr>
        <p:spPr>
          <a:xfrm>
            <a:off x="2135288" y="1561416"/>
            <a:ext cx="378300" cy="378300"/>
          </a:xfrm>
          <a:prstGeom prst="rect">
            <a:avLst/>
          </a:prstGeom>
          <a:noFill/>
          <a:ln>
            <a:noFill/>
          </a:ln>
        </p:spPr>
      </p:sp>
      <p:grpSp>
        <p:nvGrpSpPr>
          <p:cNvPr id="1368" name="Google Shape;1368;p97"/>
          <p:cNvGrpSpPr/>
          <p:nvPr/>
        </p:nvGrpSpPr>
        <p:grpSpPr>
          <a:xfrm>
            <a:off x="2252772" y="2381519"/>
            <a:ext cx="167175" cy="167175"/>
            <a:chOff x="1097905" y="2365977"/>
            <a:chExt cx="222900" cy="222900"/>
          </a:xfrm>
        </p:grpSpPr>
        <p:sp>
          <p:nvSpPr>
            <p:cNvPr id="1369" name="Google Shape;1369;p97"/>
            <p:cNvSpPr/>
            <p:nvPr/>
          </p:nvSpPr>
          <p:spPr>
            <a:xfrm>
              <a:off x="1097905" y="2365977"/>
              <a:ext cx="222900" cy="2229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370" name="Google Shape;1370;p97"/>
            <p:cNvSpPr/>
            <p:nvPr/>
          </p:nvSpPr>
          <p:spPr>
            <a:xfrm>
              <a:off x="1139827" y="2407899"/>
              <a:ext cx="138900" cy="1389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371" name="Google Shape;1371;p97"/>
          <p:cNvSpPr txBox="1"/>
          <p:nvPr>
            <p:ph idx="5" type="body"/>
          </p:nvPr>
        </p:nvSpPr>
        <p:spPr>
          <a:xfrm>
            <a:off x="1946075" y="2659064"/>
            <a:ext cx="757200" cy="2619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2"/>
              </a:buClr>
              <a:buSzPts val="1500"/>
              <a:buNone/>
              <a:defRPr b="1" sz="1500">
                <a:solidFill>
                  <a:schemeClr val="lt2"/>
                </a:solidFill>
              </a:defRPr>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72" name="Google Shape;1372;p97"/>
          <p:cNvSpPr txBox="1"/>
          <p:nvPr>
            <p:ph idx="6" type="body"/>
          </p:nvPr>
        </p:nvSpPr>
        <p:spPr>
          <a:xfrm>
            <a:off x="1723777" y="3114854"/>
            <a:ext cx="1204800" cy="9276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373" name="Google Shape;1373;p97"/>
          <p:cNvGrpSpPr/>
          <p:nvPr/>
        </p:nvGrpSpPr>
        <p:grpSpPr>
          <a:xfrm>
            <a:off x="3446981" y="1363999"/>
            <a:ext cx="758012" cy="931301"/>
            <a:chOff x="4231323" y="2660080"/>
            <a:chExt cx="361958" cy="444705"/>
          </a:xfrm>
        </p:grpSpPr>
        <p:sp>
          <p:nvSpPr>
            <p:cNvPr id="1374" name="Google Shape;1374;p97"/>
            <p:cNvSpPr/>
            <p:nvPr/>
          </p:nvSpPr>
          <p:spPr>
            <a:xfrm>
              <a:off x="4231323" y="2660080"/>
              <a:ext cx="361958" cy="444705"/>
            </a:xfrm>
            <a:custGeom>
              <a:rect b="b" l="l" r="r" t="t"/>
              <a:pathLst>
                <a:path extrusionOk="0" h="575670" w="468554">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375" name="Google Shape;1375;p97"/>
            <p:cNvSpPr/>
            <p:nvPr/>
          </p:nvSpPr>
          <p:spPr>
            <a:xfrm>
              <a:off x="4271710" y="2700388"/>
              <a:ext cx="280500" cy="284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376" name="Google Shape;1376;p97"/>
          <p:cNvSpPr/>
          <p:nvPr>
            <p:ph idx="7" type="pic"/>
          </p:nvPr>
        </p:nvSpPr>
        <p:spPr>
          <a:xfrm>
            <a:off x="3636404" y="1561416"/>
            <a:ext cx="378300" cy="378300"/>
          </a:xfrm>
          <a:prstGeom prst="rect">
            <a:avLst/>
          </a:prstGeom>
          <a:noFill/>
          <a:ln>
            <a:noFill/>
          </a:ln>
        </p:spPr>
      </p:sp>
      <p:grpSp>
        <p:nvGrpSpPr>
          <p:cNvPr id="1377" name="Google Shape;1377;p97"/>
          <p:cNvGrpSpPr/>
          <p:nvPr/>
        </p:nvGrpSpPr>
        <p:grpSpPr>
          <a:xfrm>
            <a:off x="3753888" y="2381519"/>
            <a:ext cx="167175" cy="167175"/>
            <a:chOff x="1097905" y="2365977"/>
            <a:chExt cx="222900" cy="222900"/>
          </a:xfrm>
        </p:grpSpPr>
        <p:sp>
          <p:nvSpPr>
            <p:cNvPr id="1378" name="Google Shape;1378;p97"/>
            <p:cNvSpPr/>
            <p:nvPr/>
          </p:nvSpPr>
          <p:spPr>
            <a:xfrm>
              <a:off x="1097905" y="2365977"/>
              <a:ext cx="222900" cy="222900"/>
            </a:xfrm>
            <a:prstGeom prst="ellipse">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379" name="Google Shape;1379;p97"/>
            <p:cNvSpPr/>
            <p:nvPr/>
          </p:nvSpPr>
          <p:spPr>
            <a:xfrm>
              <a:off x="1139827" y="2407899"/>
              <a:ext cx="138900" cy="1389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380" name="Google Shape;1380;p97"/>
          <p:cNvSpPr txBox="1"/>
          <p:nvPr>
            <p:ph idx="8" type="body"/>
          </p:nvPr>
        </p:nvSpPr>
        <p:spPr>
          <a:xfrm>
            <a:off x="3447191" y="2659064"/>
            <a:ext cx="757200" cy="2619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37AC7D"/>
              </a:buClr>
              <a:buSzPts val="1500"/>
              <a:buNone/>
              <a:defRPr b="1" sz="1500">
                <a:solidFill>
                  <a:srgbClr val="37AC7D"/>
                </a:solidFill>
              </a:defRPr>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81" name="Google Shape;1381;p97"/>
          <p:cNvSpPr txBox="1"/>
          <p:nvPr>
            <p:ph idx="9" type="body"/>
          </p:nvPr>
        </p:nvSpPr>
        <p:spPr>
          <a:xfrm>
            <a:off x="3224893" y="3114854"/>
            <a:ext cx="1204800" cy="9276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382" name="Google Shape;1382;p97"/>
          <p:cNvGrpSpPr/>
          <p:nvPr/>
        </p:nvGrpSpPr>
        <p:grpSpPr>
          <a:xfrm>
            <a:off x="4948097" y="1363999"/>
            <a:ext cx="758012" cy="931301"/>
            <a:chOff x="4231323" y="2660080"/>
            <a:chExt cx="361958" cy="444705"/>
          </a:xfrm>
        </p:grpSpPr>
        <p:sp>
          <p:nvSpPr>
            <p:cNvPr id="1383" name="Google Shape;1383;p97"/>
            <p:cNvSpPr/>
            <p:nvPr/>
          </p:nvSpPr>
          <p:spPr>
            <a:xfrm>
              <a:off x="4231323" y="2660080"/>
              <a:ext cx="361958" cy="444705"/>
            </a:xfrm>
            <a:custGeom>
              <a:rect b="b" l="l" r="r" t="t"/>
              <a:pathLst>
                <a:path extrusionOk="0" h="575670" w="468554">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384" name="Google Shape;1384;p97"/>
            <p:cNvSpPr/>
            <p:nvPr/>
          </p:nvSpPr>
          <p:spPr>
            <a:xfrm>
              <a:off x="4271710" y="2700388"/>
              <a:ext cx="280500" cy="284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385" name="Google Shape;1385;p97"/>
          <p:cNvSpPr/>
          <p:nvPr>
            <p:ph idx="13" type="pic"/>
          </p:nvPr>
        </p:nvSpPr>
        <p:spPr>
          <a:xfrm>
            <a:off x="5137520" y="1561416"/>
            <a:ext cx="378300" cy="378300"/>
          </a:xfrm>
          <a:prstGeom prst="rect">
            <a:avLst/>
          </a:prstGeom>
          <a:noFill/>
          <a:ln>
            <a:noFill/>
          </a:ln>
        </p:spPr>
      </p:sp>
      <p:grpSp>
        <p:nvGrpSpPr>
          <p:cNvPr id="1386" name="Google Shape;1386;p97"/>
          <p:cNvGrpSpPr/>
          <p:nvPr/>
        </p:nvGrpSpPr>
        <p:grpSpPr>
          <a:xfrm>
            <a:off x="5255004" y="2381519"/>
            <a:ext cx="167175" cy="167175"/>
            <a:chOff x="1097905" y="2365977"/>
            <a:chExt cx="222900" cy="222900"/>
          </a:xfrm>
        </p:grpSpPr>
        <p:sp>
          <p:nvSpPr>
            <p:cNvPr id="1387" name="Google Shape;1387;p97"/>
            <p:cNvSpPr/>
            <p:nvPr/>
          </p:nvSpPr>
          <p:spPr>
            <a:xfrm>
              <a:off x="1097905" y="2365977"/>
              <a:ext cx="222900" cy="222900"/>
            </a:xfrm>
            <a:prstGeom prst="ellipse">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388" name="Google Shape;1388;p97"/>
            <p:cNvSpPr/>
            <p:nvPr/>
          </p:nvSpPr>
          <p:spPr>
            <a:xfrm>
              <a:off x="1139827" y="2407899"/>
              <a:ext cx="138900" cy="1389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389" name="Google Shape;1389;p97"/>
          <p:cNvSpPr txBox="1"/>
          <p:nvPr>
            <p:ph idx="14" type="body"/>
          </p:nvPr>
        </p:nvSpPr>
        <p:spPr>
          <a:xfrm>
            <a:off x="4948307" y="2659064"/>
            <a:ext cx="757200" cy="2619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5463F1"/>
              </a:buClr>
              <a:buSzPts val="1500"/>
              <a:buNone/>
              <a:defRPr b="1" sz="1500">
                <a:solidFill>
                  <a:srgbClr val="5463F1"/>
                </a:solidFill>
              </a:defRPr>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90" name="Google Shape;1390;p97"/>
          <p:cNvSpPr txBox="1"/>
          <p:nvPr>
            <p:ph idx="15" type="body"/>
          </p:nvPr>
        </p:nvSpPr>
        <p:spPr>
          <a:xfrm>
            <a:off x="4726009" y="3114854"/>
            <a:ext cx="1204800" cy="9276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391" name="Google Shape;1391;p97"/>
          <p:cNvGrpSpPr/>
          <p:nvPr/>
        </p:nvGrpSpPr>
        <p:grpSpPr>
          <a:xfrm>
            <a:off x="6449213" y="1363999"/>
            <a:ext cx="758012" cy="931301"/>
            <a:chOff x="4231323" y="2660080"/>
            <a:chExt cx="361958" cy="444705"/>
          </a:xfrm>
        </p:grpSpPr>
        <p:sp>
          <p:nvSpPr>
            <p:cNvPr id="1392" name="Google Shape;1392;p97"/>
            <p:cNvSpPr/>
            <p:nvPr/>
          </p:nvSpPr>
          <p:spPr>
            <a:xfrm>
              <a:off x="4231323" y="2660080"/>
              <a:ext cx="361958" cy="444705"/>
            </a:xfrm>
            <a:custGeom>
              <a:rect b="b" l="l" r="r" t="t"/>
              <a:pathLst>
                <a:path extrusionOk="0" h="575670" w="468554">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a:gsLst>
                <a:gs pos="0">
                  <a:schemeClr val="accent3"/>
                </a:gs>
                <a:gs pos="100000">
                  <a:schemeClr val="accent4"/>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393" name="Google Shape;1393;p97"/>
            <p:cNvSpPr/>
            <p:nvPr/>
          </p:nvSpPr>
          <p:spPr>
            <a:xfrm>
              <a:off x="4271710" y="2700388"/>
              <a:ext cx="280500" cy="284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394" name="Google Shape;1394;p97"/>
          <p:cNvSpPr/>
          <p:nvPr>
            <p:ph idx="16" type="pic"/>
          </p:nvPr>
        </p:nvSpPr>
        <p:spPr>
          <a:xfrm>
            <a:off x="6638636" y="1561416"/>
            <a:ext cx="378300" cy="378300"/>
          </a:xfrm>
          <a:prstGeom prst="rect">
            <a:avLst/>
          </a:prstGeom>
          <a:noFill/>
          <a:ln>
            <a:noFill/>
          </a:ln>
        </p:spPr>
      </p:sp>
      <p:grpSp>
        <p:nvGrpSpPr>
          <p:cNvPr id="1395" name="Google Shape;1395;p97"/>
          <p:cNvGrpSpPr/>
          <p:nvPr/>
        </p:nvGrpSpPr>
        <p:grpSpPr>
          <a:xfrm>
            <a:off x="6756120" y="2381519"/>
            <a:ext cx="167175" cy="167175"/>
            <a:chOff x="1097905" y="2365977"/>
            <a:chExt cx="222900" cy="222900"/>
          </a:xfrm>
        </p:grpSpPr>
        <p:sp>
          <p:nvSpPr>
            <p:cNvPr id="1396" name="Google Shape;1396;p97"/>
            <p:cNvSpPr/>
            <p:nvPr/>
          </p:nvSpPr>
          <p:spPr>
            <a:xfrm>
              <a:off x="1097905" y="2365977"/>
              <a:ext cx="222900" cy="222900"/>
            </a:xfrm>
            <a:prstGeom prst="ellipse">
              <a:avLst/>
            </a:prstGeom>
            <a:gradFill>
              <a:gsLst>
                <a:gs pos="0">
                  <a:schemeClr val="accent3"/>
                </a:gs>
                <a:gs pos="100000">
                  <a:schemeClr val="accent4"/>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397" name="Google Shape;1397;p97"/>
            <p:cNvSpPr/>
            <p:nvPr/>
          </p:nvSpPr>
          <p:spPr>
            <a:xfrm>
              <a:off x="1139827" y="2407899"/>
              <a:ext cx="138900" cy="1389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398" name="Google Shape;1398;p97"/>
          <p:cNvSpPr txBox="1"/>
          <p:nvPr>
            <p:ph idx="17" type="body"/>
          </p:nvPr>
        </p:nvSpPr>
        <p:spPr>
          <a:xfrm>
            <a:off x="6449423" y="2659064"/>
            <a:ext cx="757200" cy="2619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accent3"/>
              </a:buClr>
              <a:buSzPts val="1500"/>
              <a:buNone/>
              <a:defRPr b="1" sz="1500">
                <a:solidFill>
                  <a:schemeClr val="accent3"/>
                </a:solidFill>
              </a:defRPr>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99" name="Google Shape;1399;p97"/>
          <p:cNvSpPr txBox="1"/>
          <p:nvPr>
            <p:ph idx="18" type="body"/>
          </p:nvPr>
        </p:nvSpPr>
        <p:spPr>
          <a:xfrm>
            <a:off x="6227125" y="3114854"/>
            <a:ext cx="1204800" cy="9276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400" name="Google Shape;1400;p97"/>
          <p:cNvGrpSpPr/>
          <p:nvPr/>
        </p:nvGrpSpPr>
        <p:grpSpPr>
          <a:xfrm>
            <a:off x="7950329" y="1363999"/>
            <a:ext cx="758012" cy="931301"/>
            <a:chOff x="4231323" y="2660080"/>
            <a:chExt cx="361958" cy="444705"/>
          </a:xfrm>
        </p:grpSpPr>
        <p:sp>
          <p:nvSpPr>
            <p:cNvPr id="1401" name="Google Shape;1401;p97"/>
            <p:cNvSpPr/>
            <p:nvPr/>
          </p:nvSpPr>
          <p:spPr>
            <a:xfrm>
              <a:off x="4231323" y="2660080"/>
              <a:ext cx="361958" cy="444705"/>
            </a:xfrm>
            <a:custGeom>
              <a:rect b="b" l="l" r="r" t="t"/>
              <a:pathLst>
                <a:path extrusionOk="0" h="575670" w="468554">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02" name="Google Shape;1402;p97"/>
            <p:cNvSpPr/>
            <p:nvPr/>
          </p:nvSpPr>
          <p:spPr>
            <a:xfrm>
              <a:off x="4271710" y="2700388"/>
              <a:ext cx="280500" cy="284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403" name="Google Shape;1403;p97"/>
          <p:cNvSpPr/>
          <p:nvPr>
            <p:ph idx="19" type="pic"/>
          </p:nvPr>
        </p:nvSpPr>
        <p:spPr>
          <a:xfrm>
            <a:off x="8139752" y="1561416"/>
            <a:ext cx="378300" cy="378300"/>
          </a:xfrm>
          <a:prstGeom prst="rect">
            <a:avLst/>
          </a:prstGeom>
          <a:noFill/>
          <a:ln>
            <a:noFill/>
          </a:ln>
        </p:spPr>
      </p:sp>
      <p:grpSp>
        <p:nvGrpSpPr>
          <p:cNvPr id="1404" name="Google Shape;1404;p97"/>
          <p:cNvGrpSpPr/>
          <p:nvPr/>
        </p:nvGrpSpPr>
        <p:grpSpPr>
          <a:xfrm>
            <a:off x="8257236" y="2381519"/>
            <a:ext cx="167175" cy="167175"/>
            <a:chOff x="1097905" y="2365977"/>
            <a:chExt cx="222900" cy="222900"/>
          </a:xfrm>
        </p:grpSpPr>
        <p:sp>
          <p:nvSpPr>
            <p:cNvPr id="1405" name="Google Shape;1405;p97"/>
            <p:cNvSpPr/>
            <p:nvPr/>
          </p:nvSpPr>
          <p:spPr>
            <a:xfrm>
              <a:off x="1097905" y="2365977"/>
              <a:ext cx="222900" cy="2229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06" name="Google Shape;1406;p97"/>
            <p:cNvSpPr/>
            <p:nvPr/>
          </p:nvSpPr>
          <p:spPr>
            <a:xfrm>
              <a:off x="1139827" y="2407899"/>
              <a:ext cx="138900" cy="1389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sp>
        <p:nvSpPr>
          <p:cNvPr id="1407" name="Google Shape;1407;p97"/>
          <p:cNvSpPr txBox="1"/>
          <p:nvPr>
            <p:ph idx="20" type="body"/>
          </p:nvPr>
        </p:nvSpPr>
        <p:spPr>
          <a:xfrm>
            <a:off x="7950539" y="2659064"/>
            <a:ext cx="757200" cy="261900"/>
          </a:xfrm>
          <a:prstGeom prst="rect">
            <a:avLst/>
          </a:prstGeom>
          <a:noFill/>
          <a:ln>
            <a:noFill/>
          </a:ln>
        </p:spPr>
        <p:txBody>
          <a:bodyPr anchorCtr="0" anchor="t" bIns="34275" lIns="68575" spcFirstLastPara="1" rIns="68575" wrap="square" tIns="34275">
            <a:noAutofit/>
          </a:bodyPr>
          <a:lstStyle>
            <a:lvl1pPr indent="-323850" lvl="0" marL="457200" rtl="0" algn="l">
              <a:lnSpc>
                <a:spcPct val="90000"/>
              </a:lnSpc>
              <a:spcBef>
                <a:spcPts val="800"/>
              </a:spcBef>
              <a:spcAft>
                <a:spcPts val="0"/>
              </a:spcAft>
              <a:buClr>
                <a:schemeClr val="lt2"/>
              </a:buClr>
              <a:buSzPts val="1500"/>
              <a:buChar char="•"/>
              <a:defRPr b="1" sz="1500">
                <a:solidFill>
                  <a:schemeClr val="lt2"/>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08" name="Google Shape;1408;p97"/>
          <p:cNvSpPr txBox="1"/>
          <p:nvPr>
            <p:ph idx="21" type="body"/>
          </p:nvPr>
        </p:nvSpPr>
        <p:spPr>
          <a:xfrm>
            <a:off x="7728241" y="3114854"/>
            <a:ext cx="1204800" cy="9276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59"/>
                                        </p:tgtEl>
                                        <p:attrNameLst>
                                          <p:attrName>style.visibility</p:attrName>
                                        </p:attrNameLst>
                                      </p:cBhvr>
                                      <p:to>
                                        <p:strVal val="visible"/>
                                      </p:to>
                                    </p:set>
                                    <p:anim calcmode="lin" valueType="num">
                                      <p:cBhvr additive="base">
                                        <p:cTn dur="500"/>
                                        <p:tgtEl>
                                          <p:spTgt spid="1359"/>
                                        </p:tgtEl>
                                        <p:attrNameLst>
                                          <p:attrName>ppt_w</p:attrName>
                                        </p:attrNameLst>
                                      </p:cBhvr>
                                      <p:tavLst>
                                        <p:tav fmla="" tm="0">
                                          <p:val>
                                            <p:strVal val="0"/>
                                          </p:val>
                                        </p:tav>
                                        <p:tav fmla="" tm="100000">
                                          <p:val>
                                            <p:strVal val="#ppt_w"/>
                                          </p:val>
                                        </p:tav>
                                      </p:tavLst>
                                    </p:anim>
                                    <p:anim calcmode="lin" valueType="num">
                                      <p:cBhvr additive="base">
                                        <p:cTn dur="500"/>
                                        <p:tgtEl>
                                          <p:spTgt spid="135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500"/>
                                        <p:tgtEl>
                                          <p:spTgt spid="1355"/>
                                        </p:tgtEl>
                                      </p:cBhvr>
                                    </p:animEffect>
                                  </p:childTnLst>
                                </p:cTn>
                              </p:par>
                              <p:par>
                                <p:cTn fill="hold" nodeType="with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500"/>
                                        <p:tgtEl>
                                          <p:spTgt spid="13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62">
                                            <p:txEl>
                                              <p:pRg end="0" st="0"/>
                                            </p:txEl>
                                          </p:spTgt>
                                        </p:tgtEl>
                                        <p:attrNameLst>
                                          <p:attrName>style.visibility</p:attrName>
                                        </p:attrNameLst>
                                      </p:cBhvr>
                                      <p:to>
                                        <p:strVal val="visible"/>
                                      </p:to>
                                    </p:set>
                                    <p:animEffect filter="fade" transition="in">
                                      <p:cBhvr>
                                        <p:cTn dur="500"/>
                                        <p:tgtEl>
                                          <p:spTgt spid="1362">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62">
                                            <p:txEl>
                                              <p:pRg end="1" st="1"/>
                                            </p:txEl>
                                          </p:spTgt>
                                        </p:tgtEl>
                                        <p:attrNameLst>
                                          <p:attrName>style.visibility</p:attrName>
                                        </p:attrNameLst>
                                      </p:cBhvr>
                                      <p:to>
                                        <p:strVal val="visible"/>
                                      </p:to>
                                    </p:set>
                                    <p:animEffect filter="fade" transition="in">
                                      <p:cBhvr>
                                        <p:cTn dur="500"/>
                                        <p:tgtEl>
                                          <p:spTgt spid="1362">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62">
                                            <p:txEl>
                                              <p:pRg end="2" st="2"/>
                                            </p:txEl>
                                          </p:spTgt>
                                        </p:tgtEl>
                                        <p:attrNameLst>
                                          <p:attrName>style.visibility</p:attrName>
                                        </p:attrNameLst>
                                      </p:cBhvr>
                                      <p:to>
                                        <p:strVal val="visible"/>
                                      </p:to>
                                    </p:set>
                                    <p:animEffect filter="fade" transition="in">
                                      <p:cBhvr>
                                        <p:cTn dur="500"/>
                                        <p:tgtEl>
                                          <p:spTgt spid="1362">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62">
                                            <p:txEl>
                                              <p:pRg end="3" st="3"/>
                                            </p:txEl>
                                          </p:spTgt>
                                        </p:tgtEl>
                                        <p:attrNameLst>
                                          <p:attrName>style.visibility</p:attrName>
                                        </p:attrNameLst>
                                      </p:cBhvr>
                                      <p:to>
                                        <p:strVal val="visible"/>
                                      </p:to>
                                    </p:set>
                                    <p:animEffect filter="fade" transition="in">
                                      <p:cBhvr>
                                        <p:cTn dur="500"/>
                                        <p:tgtEl>
                                          <p:spTgt spid="1362">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62">
                                            <p:txEl>
                                              <p:pRg end="4" st="4"/>
                                            </p:txEl>
                                          </p:spTgt>
                                        </p:tgtEl>
                                        <p:attrNameLst>
                                          <p:attrName>style.visibility</p:attrName>
                                        </p:attrNameLst>
                                      </p:cBhvr>
                                      <p:to>
                                        <p:strVal val="visible"/>
                                      </p:to>
                                    </p:set>
                                    <p:animEffect filter="fade" transition="in">
                                      <p:cBhvr>
                                        <p:cTn dur="500"/>
                                        <p:tgtEl>
                                          <p:spTgt spid="1362">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362">
                                            <p:txEl>
                                              <p:pRg end="5" st="5"/>
                                            </p:txEl>
                                          </p:spTgt>
                                        </p:tgtEl>
                                        <p:attrNameLst>
                                          <p:attrName>style.visibility</p:attrName>
                                        </p:attrNameLst>
                                      </p:cBhvr>
                                      <p:to>
                                        <p:strVal val="visible"/>
                                      </p:to>
                                    </p:set>
                                    <p:animEffect filter="fade" transition="in">
                                      <p:cBhvr>
                                        <p:cTn dur="500"/>
                                        <p:tgtEl>
                                          <p:spTgt spid="1362">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62">
                                            <p:txEl>
                                              <p:pRg end="6" st="6"/>
                                            </p:txEl>
                                          </p:spTgt>
                                        </p:tgtEl>
                                        <p:attrNameLst>
                                          <p:attrName>style.visibility</p:attrName>
                                        </p:attrNameLst>
                                      </p:cBhvr>
                                      <p:to>
                                        <p:strVal val="visible"/>
                                      </p:to>
                                    </p:set>
                                    <p:animEffect filter="fade" transition="in">
                                      <p:cBhvr>
                                        <p:cTn dur="500"/>
                                        <p:tgtEl>
                                          <p:spTgt spid="1362">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362">
                                            <p:txEl>
                                              <p:pRg end="7" st="7"/>
                                            </p:txEl>
                                          </p:spTgt>
                                        </p:tgtEl>
                                        <p:attrNameLst>
                                          <p:attrName>style.visibility</p:attrName>
                                        </p:attrNameLst>
                                      </p:cBhvr>
                                      <p:to>
                                        <p:strVal val="visible"/>
                                      </p:to>
                                    </p:set>
                                    <p:animEffect filter="fade" transition="in">
                                      <p:cBhvr>
                                        <p:cTn dur="500"/>
                                        <p:tgtEl>
                                          <p:spTgt spid="1362">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62">
                                            <p:txEl>
                                              <p:pRg end="8" st="8"/>
                                            </p:txEl>
                                          </p:spTgt>
                                        </p:tgtEl>
                                        <p:attrNameLst>
                                          <p:attrName>style.visibility</p:attrName>
                                        </p:attrNameLst>
                                      </p:cBhvr>
                                      <p:to>
                                        <p:strVal val="visible"/>
                                      </p:to>
                                    </p:set>
                                    <p:animEffect filter="fade" transition="in">
                                      <p:cBhvr>
                                        <p:cTn dur="500"/>
                                        <p:tgtEl>
                                          <p:spTgt spid="1362">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363">
                                            <p:txEl>
                                              <p:pRg end="0" st="0"/>
                                            </p:txEl>
                                          </p:spTgt>
                                        </p:tgtEl>
                                        <p:attrNameLst>
                                          <p:attrName>style.visibility</p:attrName>
                                        </p:attrNameLst>
                                      </p:cBhvr>
                                      <p:to>
                                        <p:strVal val="visible"/>
                                      </p:to>
                                    </p:set>
                                    <p:animEffect filter="fade" transition="in">
                                      <p:cBhvr>
                                        <p:cTn dur="500"/>
                                        <p:tgtEl>
                                          <p:spTgt spid="1363">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63">
                                            <p:txEl>
                                              <p:pRg end="1" st="1"/>
                                            </p:txEl>
                                          </p:spTgt>
                                        </p:tgtEl>
                                        <p:attrNameLst>
                                          <p:attrName>style.visibility</p:attrName>
                                        </p:attrNameLst>
                                      </p:cBhvr>
                                      <p:to>
                                        <p:strVal val="visible"/>
                                      </p:to>
                                    </p:set>
                                    <p:animEffect filter="fade" transition="in">
                                      <p:cBhvr>
                                        <p:cTn dur="500"/>
                                        <p:tgtEl>
                                          <p:spTgt spid="1363">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363">
                                            <p:txEl>
                                              <p:pRg end="2" st="2"/>
                                            </p:txEl>
                                          </p:spTgt>
                                        </p:tgtEl>
                                        <p:attrNameLst>
                                          <p:attrName>style.visibility</p:attrName>
                                        </p:attrNameLst>
                                      </p:cBhvr>
                                      <p:to>
                                        <p:strVal val="visible"/>
                                      </p:to>
                                    </p:set>
                                    <p:animEffect filter="fade" transition="in">
                                      <p:cBhvr>
                                        <p:cTn dur="500"/>
                                        <p:tgtEl>
                                          <p:spTgt spid="1363">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363">
                                            <p:txEl>
                                              <p:pRg end="3" st="3"/>
                                            </p:txEl>
                                          </p:spTgt>
                                        </p:tgtEl>
                                        <p:attrNameLst>
                                          <p:attrName>style.visibility</p:attrName>
                                        </p:attrNameLst>
                                      </p:cBhvr>
                                      <p:to>
                                        <p:strVal val="visible"/>
                                      </p:to>
                                    </p:set>
                                    <p:animEffect filter="fade" transition="in">
                                      <p:cBhvr>
                                        <p:cTn dur="500"/>
                                        <p:tgtEl>
                                          <p:spTgt spid="1363">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363">
                                            <p:txEl>
                                              <p:pRg end="4" st="4"/>
                                            </p:txEl>
                                          </p:spTgt>
                                        </p:tgtEl>
                                        <p:attrNameLst>
                                          <p:attrName>style.visibility</p:attrName>
                                        </p:attrNameLst>
                                      </p:cBhvr>
                                      <p:to>
                                        <p:strVal val="visible"/>
                                      </p:to>
                                    </p:set>
                                    <p:animEffect filter="fade" transition="in">
                                      <p:cBhvr>
                                        <p:cTn dur="500"/>
                                        <p:tgtEl>
                                          <p:spTgt spid="1363">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63">
                                            <p:txEl>
                                              <p:pRg end="5" st="5"/>
                                            </p:txEl>
                                          </p:spTgt>
                                        </p:tgtEl>
                                        <p:attrNameLst>
                                          <p:attrName>style.visibility</p:attrName>
                                        </p:attrNameLst>
                                      </p:cBhvr>
                                      <p:to>
                                        <p:strVal val="visible"/>
                                      </p:to>
                                    </p:set>
                                    <p:animEffect filter="fade" transition="in">
                                      <p:cBhvr>
                                        <p:cTn dur="500"/>
                                        <p:tgtEl>
                                          <p:spTgt spid="1363">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363">
                                            <p:txEl>
                                              <p:pRg end="6" st="6"/>
                                            </p:txEl>
                                          </p:spTgt>
                                        </p:tgtEl>
                                        <p:attrNameLst>
                                          <p:attrName>style.visibility</p:attrName>
                                        </p:attrNameLst>
                                      </p:cBhvr>
                                      <p:to>
                                        <p:strVal val="visible"/>
                                      </p:to>
                                    </p:set>
                                    <p:animEffect filter="fade" transition="in">
                                      <p:cBhvr>
                                        <p:cTn dur="500"/>
                                        <p:tgtEl>
                                          <p:spTgt spid="1363">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363">
                                            <p:txEl>
                                              <p:pRg end="7" st="7"/>
                                            </p:txEl>
                                          </p:spTgt>
                                        </p:tgtEl>
                                        <p:attrNameLst>
                                          <p:attrName>style.visibility</p:attrName>
                                        </p:attrNameLst>
                                      </p:cBhvr>
                                      <p:to>
                                        <p:strVal val="visible"/>
                                      </p:to>
                                    </p:set>
                                    <p:animEffect filter="fade" transition="in">
                                      <p:cBhvr>
                                        <p:cTn dur="500"/>
                                        <p:tgtEl>
                                          <p:spTgt spid="1363">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363">
                                            <p:txEl>
                                              <p:pRg end="8" st="8"/>
                                            </p:txEl>
                                          </p:spTgt>
                                        </p:tgtEl>
                                        <p:attrNameLst>
                                          <p:attrName>style.visibility</p:attrName>
                                        </p:attrNameLst>
                                      </p:cBhvr>
                                      <p:to>
                                        <p:strVal val="visible"/>
                                      </p:to>
                                    </p:set>
                                    <p:animEffect filter="fade" transition="in">
                                      <p:cBhvr>
                                        <p:cTn dur="500"/>
                                        <p:tgtEl>
                                          <p:spTgt spid="136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68"/>
                                        </p:tgtEl>
                                        <p:attrNameLst>
                                          <p:attrName>style.visibility</p:attrName>
                                        </p:attrNameLst>
                                      </p:cBhvr>
                                      <p:to>
                                        <p:strVal val="visible"/>
                                      </p:to>
                                    </p:set>
                                    <p:anim calcmode="lin" valueType="num">
                                      <p:cBhvr additive="base">
                                        <p:cTn dur="500"/>
                                        <p:tgtEl>
                                          <p:spTgt spid="1368"/>
                                        </p:tgtEl>
                                        <p:attrNameLst>
                                          <p:attrName>ppt_w</p:attrName>
                                        </p:attrNameLst>
                                      </p:cBhvr>
                                      <p:tavLst>
                                        <p:tav fmla="" tm="0">
                                          <p:val>
                                            <p:strVal val="0"/>
                                          </p:val>
                                        </p:tav>
                                        <p:tav fmla="" tm="100000">
                                          <p:val>
                                            <p:strVal val="#ppt_w"/>
                                          </p:val>
                                        </p:tav>
                                      </p:tavLst>
                                    </p:anim>
                                    <p:anim calcmode="lin" valueType="num">
                                      <p:cBhvr additive="base">
                                        <p:cTn dur="500"/>
                                        <p:tgtEl>
                                          <p:spTgt spid="136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500"/>
                                        <p:tgtEl>
                                          <p:spTgt spid="1364"/>
                                        </p:tgtEl>
                                      </p:cBhvr>
                                    </p:animEffect>
                                  </p:childTnLst>
                                </p:cTn>
                              </p:par>
                              <p:par>
                                <p:cTn fill="hold" nodeType="with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500"/>
                                        <p:tgtEl>
                                          <p:spTgt spid="13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1">
                                            <p:txEl>
                                              <p:pRg end="0" st="0"/>
                                            </p:txEl>
                                          </p:spTgt>
                                        </p:tgtEl>
                                        <p:attrNameLst>
                                          <p:attrName>style.visibility</p:attrName>
                                        </p:attrNameLst>
                                      </p:cBhvr>
                                      <p:to>
                                        <p:strVal val="visible"/>
                                      </p:to>
                                    </p:set>
                                    <p:animEffect filter="fade" transition="in">
                                      <p:cBhvr>
                                        <p:cTn dur="500"/>
                                        <p:tgtEl>
                                          <p:spTgt spid="1371">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71">
                                            <p:txEl>
                                              <p:pRg end="1" st="1"/>
                                            </p:txEl>
                                          </p:spTgt>
                                        </p:tgtEl>
                                        <p:attrNameLst>
                                          <p:attrName>style.visibility</p:attrName>
                                        </p:attrNameLst>
                                      </p:cBhvr>
                                      <p:to>
                                        <p:strVal val="visible"/>
                                      </p:to>
                                    </p:set>
                                    <p:animEffect filter="fade" transition="in">
                                      <p:cBhvr>
                                        <p:cTn dur="500"/>
                                        <p:tgtEl>
                                          <p:spTgt spid="1371">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71">
                                            <p:txEl>
                                              <p:pRg end="2" st="2"/>
                                            </p:txEl>
                                          </p:spTgt>
                                        </p:tgtEl>
                                        <p:attrNameLst>
                                          <p:attrName>style.visibility</p:attrName>
                                        </p:attrNameLst>
                                      </p:cBhvr>
                                      <p:to>
                                        <p:strVal val="visible"/>
                                      </p:to>
                                    </p:set>
                                    <p:animEffect filter="fade" transition="in">
                                      <p:cBhvr>
                                        <p:cTn dur="500"/>
                                        <p:tgtEl>
                                          <p:spTgt spid="1371">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71">
                                            <p:txEl>
                                              <p:pRg end="3" st="3"/>
                                            </p:txEl>
                                          </p:spTgt>
                                        </p:tgtEl>
                                        <p:attrNameLst>
                                          <p:attrName>style.visibility</p:attrName>
                                        </p:attrNameLst>
                                      </p:cBhvr>
                                      <p:to>
                                        <p:strVal val="visible"/>
                                      </p:to>
                                    </p:set>
                                    <p:animEffect filter="fade" transition="in">
                                      <p:cBhvr>
                                        <p:cTn dur="500"/>
                                        <p:tgtEl>
                                          <p:spTgt spid="1371">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71">
                                            <p:txEl>
                                              <p:pRg end="4" st="4"/>
                                            </p:txEl>
                                          </p:spTgt>
                                        </p:tgtEl>
                                        <p:attrNameLst>
                                          <p:attrName>style.visibility</p:attrName>
                                        </p:attrNameLst>
                                      </p:cBhvr>
                                      <p:to>
                                        <p:strVal val="visible"/>
                                      </p:to>
                                    </p:set>
                                    <p:animEffect filter="fade" transition="in">
                                      <p:cBhvr>
                                        <p:cTn dur="500"/>
                                        <p:tgtEl>
                                          <p:spTgt spid="1371">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371">
                                            <p:txEl>
                                              <p:pRg end="5" st="5"/>
                                            </p:txEl>
                                          </p:spTgt>
                                        </p:tgtEl>
                                        <p:attrNameLst>
                                          <p:attrName>style.visibility</p:attrName>
                                        </p:attrNameLst>
                                      </p:cBhvr>
                                      <p:to>
                                        <p:strVal val="visible"/>
                                      </p:to>
                                    </p:set>
                                    <p:animEffect filter="fade" transition="in">
                                      <p:cBhvr>
                                        <p:cTn dur="500"/>
                                        <p:tgtEl>
                                          <p:spTgt spid="1371">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71">
                                            <p:txEl>
                                              <p:pRg end="6" st="6"/>
                                            </p:txEl>
                                          </p:spTgt>
                                        </p:tgtEl>
                                        <p:attrNameLst>
                                          <p:attrName>style.visibility</p:attrName>
                                        </p:attrNameLst>
                                      </p:cBhvr>
                                      <p:to>
                                        <p:strVal val="visible"/>
                                      </p:to>
                                    </p:set>
                                    <p:animEffect filter="fade" transition="in">
                                      <p:cBhvr>
                                        <p:cTn dur="500"/>
                                        <p:tgtEl>
                                          <p:spTgt spid="1371">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371">
                                            <p:txEl>
                                              <p:pRg end="7" st="7"/>
                                            </p:txEl>
                                          </p:spTgt>
                                        </p:tgtEl>
                                        <p:attrNameLst>
                                          <p:attrName>style.visibility</p:attrName>
                                        </p:attrNameLst>
                                      </p:cBhvr>
                                      <p:to>
                                        <p:strVal val="visible"/>
                                      </p:to>
                                    </p:set>
                                    <p:animEffect filter="fade" transition="in">
                                      <p:cBhvr>
                                        <p:cTn dur="500"/>
                                        <p:tgtEl>
                                          <p:spTgt spid="1371">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71">
                                            <p:txEl>
                                              <p:pRg end="8" st="8"/>
                                            </p:txEl>
                                          </p:spTgt>
                                        </p:tgtEl>
                                        <p:attrNameLst>
                                          <p:attrName>style.visibility</p:attrName>
                                        </p:attrNameLst>
                                      </p:cBhvr>
                                      <p:to>
                                        <p:strVal val="visible"/>
                                      </p:to>
                                    </p:set>
                                    <p:animEffect filter="fade" transition="in">
                                      <p:cBhvr>
                                        <p:cTn dur="500"/>
                                        <p:tgtEl>
                                          <p:spTgt spid="1371">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372">
                                            <p:txEl>
                                              <p:pRg end="0" st="0"/>
                                            </p:txEl>
                                          </p:spTgt>
                                        </p:tgtEl>
                                        <p:attrNameLst>
                                          <p:attrName>style.visibility</p:attrName>
                                        </p:attrNameLst>
                                      </p:cBhvr>
                                      <p:to>
                                        <p:strVal val="visible"/>
                                      </p:to>
                                    </p:set>
                                    <p:animEffect filter="fade" transition="in">
                                      <p:cBhvr>
                                        <p:cTn dur="500"/>
                                        <p:tgtEl>
                                          <p:spTgt spid="1372">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72">
                                            <p:txEl>
                                              <p:pRg end="1" st="1"/>
                                            </p:txEl>
                                          </p:spTgt>
                                        </p:tgtEl>
                                        <p:attrNameLst>
                                          <p:attrName>style.visibility</p:attrName>
                                        </p:attrNameLst>
                                      </p:cBhvr>
                                      <p:to>
                                        <p:strVal val="visible"/>
                                      </p:to>
                                    </p:set>
                                    <p:animEffect filter="fade" transition="in">
                                      <p:cBhvr>
                                        <p:cTn dur="500"/>
                                        <p:tgtEl>
                                          <p:spTgt spid="1372">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372">
                                            <p:txEl>
                                              <p:pRg end="2" st="2"/>
                                            </p:txEl>
                                          </p:spTgt>
                                        </p:tgtEl>
                                        <p:attrNameLst>
                                          <p:attrName>style.visibility</p:attrName>
                                        </p:attrNameLst>
                                      </p:cBhvr>
                                      <p:to>
                                        <p:strVal val="visible"/>
                                      </p:to>
                                    </p:set>
                                    <p:animEffect filter="fade" transition="in">
                                      <p:cBhvr>
                                        <p:cTn dur="500"/>
                                        <p:tgtEl>
                                          <p:spTgt spid="1372">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372">
                                            <p:txEl>
                                              <p:pRg end="3" st="3"/>
                                            </p:txEl>
                                          </p:spTgt>
                                        </p:tgtEl>
                                        <p:attrNameLst>
                                          <p:attrName>style.visibility</p:attrName>
                                        </p:attrNameLst>
                                      </p:cBhvr>
                                      <p:to>
                                        <p:strVal val="visible"/>
                                      </p:to>
                                    </p:set>
                                    <p:animEffect filter="fade" transition="in">
                                      <p:cBhvr>
                                        <p:cTn dur="500"/>
                                        <p:tgtEl>
                                          <p:spTgt spid="1372">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372">
                                            <p:txEl>
                                              <p:pRg end="4" st="4"/>
                                            </p:txEl>
                                          </p:spTgt>
                                        </p:tgtEl>
                                        <p:attrNameLst>
                                          <p:attrName>style.visibility</p:attrName>
                                        </p:attrNameLst>
                                      </p:cBhvr>
                                      <p:to>
                                        <p:strVal val="visible"/>
                                      </p:to>
                                    </p:set>
                                    <p:animEffect filter="fade" transition="in">
                                      <p:cBhvr>
                                        <p:cTn dur="500"/>
                                        <p:tgtEl>
                                          <p:spTgt spid="1372">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72">
                                            <p:txEl>
                                              <p:pRg end="5" st="5"/>
                                            </p:txEl>
                                          </p:spTgt>
                                        </p:tgtEl>
                                        <p:attrNameLst>
                                          <p:attrName>style.visibility</p:attrName>
                                        </p:attrNameLst>
                                      </p:cBhvr>
                                      <p:to>
                                        <p:strVal val="visible"/>
                                      </p:to>
                                    </p:set>
                                    <p:animEffect filter="fade" transition="in">
                                      <p:cBhvr>
                                        <p:cTn dur="500"/>
                                        <p:tgtEl>
                                          <p:spTgt spid="1372">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372">
                                            <p:txEl>
                                              <p:pRg end="6" st="6"/>
                                            </p:txEl>
                                          </p:spTgt>
                                        </p:tgtEl>
                                        <p:attrNameLst>
                                          <p:attrName>style.visibility</p:attrName>
                                        </p:attrNameLst>
                                      </p:cBhvr>
                                      <p:to>
                                        <p:strVal val="visible"/>
                                      </p:to>
                                    </p:set>
                                    <p:animEffect filter="fade" transition="in">
                                      <p:cBhvr>
                                        <p:cTn dur="500"/>
                                        <p:tgtEl>
                                          <p:spTgt spid="1372">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372">
                                            <p:txEl>
                                              <p:pRg end="7" st="7"/>
                                            </p:txEl>
                                          </p:spTgt>
                                        </p:tgtEl>
                                        <p:attrNameLst>
                                          <p:attrName>style.visibility</p:attrName>
                                        </p:attrNameLst>
                                      </p:cBhvr>
                                      <p:to>
                                        <p:strVal val="visible"/>
                                      </p:to>
                                    </p:set>
                                    <p:animEffect filter="fade" transition="in">
                                      <p:cBhvr>
                                        <p:cTn dur="500"/>
                                        <p:tgtEl>
                                          <p:spTgt spid="1372">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372">
                                            <p:txEl>
                                              <p:pRg end="8" st="8"/>
                                            </p:txEl>
                                          </p:spTgt>
                                        </p:tgtEl>
                                        <p:attrNameLst>
                                          <p:attrName>style.visibility</p:attrName>
                                        </p:attrNameLst>
                                      </p:cBhvr>
                                      <p:to>
                                        <p:strVal val="visible"/>
                                      </p:to>
                                    </p:set>
                                    <p:animEffect filter="fade" transition="in">
                                      <p:cBhvr>
                                        <p:cTn dur="500"/>
                                        <p:tgtEl>
                                          <p:spTgt spid="137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77"/>
                                        </p:tgtEl>
                                        <p:attrNameLst>
                                          <p:attrName>style.visibility</p:attrName>
                                        </p:attrNameLst>
                                      </p:cBhvr>
                                      <p:to>
                                        <p:strVal val="visible"/>
                                      </p:to>
                                    </p:set>
                                    <p:anim calcmode="lin" valueType="num">
                                      <p:cBhvr additive="base">
                                        <p:cTn dur="500"/>
                                        <p:tgtEl>
                                          <p:spTgt spid="1377"/>
                                        </p:tgtEl>
                                        <p:attrNameLst>
                                          <p:attrName>ppt_w</p:attrName>
                                        </p:attrNameLst>
                                      </p:cBhvr>
                                      <p:tavLst>
                                        <p:tav fmla="" tm="0">
                                          <p:val>
                                            <p:strVal val="0"/>
                                          </p:val>
                                        </p:tav>
                                        <p:tav fmla="" tm="100000">
                                          <p:val>
                                            <p:strVal val="#ppt_w"/>
                                          </p:val>
                                        </p:tav>
                                      </p:tavLst>
                                    </p:anim>
                                    <p:anim calcmode="lin" valueType="num">
                                      <p:cBhvr additive="base">
                                        <p:cTn dur="500"/>
                                        <p:tgtEl>
                                          <p:spTgt spid="137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500"/>
                                        <p:tgtEl>
                                          <p:spTgt spid="1373"/>
                                        </p:tgtEl>
                                      </p:cBhvr>
                                    </p:animEffect>
                                  </p:childTnLst>
                                </p:cTn>
                              </p:par>
                              <p:par>
                                <p:cTn fill="hold" nodeType="with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500"/>
                                        <p:tgtEl>
                                          <p:spTgt spid="13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0">
                                            <p:txEl>
                                              <p:pRg end="0" st="0"/>
                                            </p:txEl>
                                          </p:spTgt>
                                        </p:tgtEl>
                                        <p:attrNameLst>
                                          <p:attrName>style.visibility</p:attrName>
                                        </p:attrNameLst>
                                      </p:cBhvr>
                                      <p:to>
                                        <p:strVal val="visible"/>
                                      </p:to>
                                    </p:set>
                                    <p:animEffect filter="fade" transition="in">
                                      <p:cBhvr>
                                        <p:cTn dur="500"/>
                                        <p:tgtEl>
                                          <p:spTgt spid="1380">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80">
                                            <p:txEl>
                                              <p:pRg end="1" st="1"/>
                                            </p:txEl>
                                          </p:spTgt>
                                        </p:tgtEl>
                                        <p:attrNameLst>
                                          <p:attrName>style.visibility</p:attrName>
                                        </p:attrNameLst>
                                      </p:cBhvr>
                                      <p:to>
                                        <p:strVal val="visible"/>
                                      </p:to>
                                    </p:set>
                                    <p:animEffect filter="fade" transition="in">
                                      <p:cBhvr>
                                        <p:cTn dur="500"/>
                                        <p:tgtEl>
                                          <p:spTgt spid="1380">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80">
                                            <p:txEl>
                                              <p:pRg end="2" st="2"/>
                                            </p:txEl>
                                          </p:spTgt>
                                        </p:tgtEl>
                                        <p:attrNameLst>
                                          <p:attrName>style.visibility</p:attrName>
                                        </p:attrNameLst>
                                      </p:cBhvr>
                                      <p:to>
                                        <p:strVal val="visible"/>
                                      </p:to>
                                    </p:set>
                                    <p:animEffect filter="fade" transition="in">
                                      <p:cBhvr>
                                        <p:cTn dur="500"/>
                                        <p:tgtEl>
                                          <p:spTgt spid="1380">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80">
                                            <p:txEl>
                                              <p:pRg end="3" st="3"/>
                                            </p:txEl>
                                          </p:spTgt>
                                        </p:tgtEl>
                                        <p:attrNameLst>
                                          <p:attrName>style.visibility</p:attrName>
                                        </p:attrNameLst>
                                      </p:cBhvr>
                                      <p:to>
                                        <p:strVal val="visible"/>
                                      </p:to>
                                    </p:set>
                                    <p:animEffect filter="fade" transition="in">
                                      <p:cBhvr>
                                        <p:cTn dur="500"/>
                                        <p:tgtEl>
                                          <p:spTgt spid="1380">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80">
                                            <p:txEl>
                                              <p:pRg end="4" st="4"/>
                                            </p:txEl>
                                          </p:spTgt>
                                        </p:tgtEl>
                                        <p:attrNameLst>
                                          <p:attrName>style.visibility</p:attrName>
                                        </p:attrNameLst>
                                      </p:cBhvr>
                                      <p:to>
                                        <p:strVal val="visible"/>
                                      </p:to>
                                    </p:set>
                                    <p:animEffect filter="fade" transition="in">
                                      <p:cBhvr>
                                        <p:cTn dur="500"/>
                                        <p:tgtEl>
                                          <p:spTgt spid="1380">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380">
                                            <p:txEl>
                                              <p:pRg end="5" st="5"/>
                                            </p:txEl>
                                          </p:spTgt>
                                        </p:tgtEl>
                                        <p:attrNameLst>
                                          <p:attrName>style.visibility</p:attrName>
                                        </p:attrNameLst>
                                      </p:cBhvr>
                                      <p:to>
                                        <p:strVal val="visible"/>
                                      </p:to>
                                    </p:set>
                                    <p:animEffect filter="fade" transition="in">
                                      <p:cBhvr>
                                        <p:cTn dur="500"/>
                                        <p:tgtEl>
                                          <p:spTgt spid="1380">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80">
                                            <p:txEl>
                                              <p:pRg end="6" st="6"/>
                                            </p:txEl>
                                          </p:spTgt>
                                        </p:tgtEl>
                                        <p:attrNameLst>
                                          <p:attrName>style.visibility</p:attrName>
                                        </p:attrNameLst>
                                      </p:cBhvr>
                                      <p:to>
                                        <p:strVal val="visible"/>
                                      </p:to>
                                    </p:set>
                                    <p:animEffect filter="fade" transition="in">
                                      <p:cBhvr>
                                        <p:cTn dur="500"/>
                                        <p:tgtEl>
                                          <p:spTgt spid="1380">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380">
                                            <p:txEl>
                                              <p:pRg end="7" st="7"/>
                                            </p:txEl>
                                          </p:spTgt>
                                        </p:tgtEl>
                                        <p:attrNameLst>
                                          <p:attrName>style.visibility</p:attrName>
                                        </p:attrNameLst>
                                      </p:cBhvr>
                                      <p:to>
                                        <p:strVal val="visible"/>
                                      </p:to>
                                    </p:set>
                                    <p:animEffect filter="fade" transition="in">
                                      <p:cBhvr>
                                        <p:cTn dur="500"/>
                                        <p:tgtEl>
                                          <p:spTgt spid="1380">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80">
                                            <p:txEl>
                                              <p:pRg end="8" st="8"/>
                                            </p:txEl>
                                          </p:spTgt>
                                        </p:tgtEl>
                                        <p:attrNameLst>
                                          <p:attrName>style.visibility</p:attrName>
                                        </p:attrNameLst>
                                      </p:cBhvr>
                                      <p:to>
                                        <p:strVal val="visible"/>
                                      </p:to>
                                    </p:set>
                                    <p:animEffect filter="fade" transition="in">
                                      <p:cBhvr>
                                        <p:cTn dur="500"/>
                                        <p:tgtEl>
                                          <p:spTgt spid="1380">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381">
                                            <p:txEl>
                                              <p:pRg end="0" st="0"/>
                                            </p:txEl>
                                          </p:spTgt>
                                        </p:tgtEl>
                                        <p:attrNameLst>
                                          <p:attrName>style.visibility</p:attrName>
                                        </p:attrNameLst>
                                      </p:cBhvr>
                                      <p:to>
                                        <p:strVal val="visible"/>
                                      </p:to>
                                    </p:set>
                                    <p:animEffect filter="fade" transition="in">
                                      <p:cBhvr>
                                        <p:cTn dur="500"/>
                                        <p:tgtEl>
                                          <p:spTgt spid="1381">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81">
                                            <p:txEl>
                                              <p:pRg end="1" st="1"/>
                                            </p:txEl>
                                          </p:spTgt>
                                        </p:tgtEl>
                                        <p:attrNameLst>
                                          <p:attrName>style.visibility</p:attrName>
                                        </p:attrNameLst>
                                      </p:cBhvr>
                                      <p:to>
                                        <p:strVal val="visible"/>
                                      </p:to>
                                    </p:set>
                                    <p:animEffect filter="fade" transition="in">
                                      <p:cBhvr>
                                        <p:cTn dur="500"/>
                                        <p:tgtEl>
                                          <p:spTgt spid="1381">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381">
                                            <p:txEl>
                                              <p:pRg end="2" st="2"/>
                                            </p:txEl>
                                          </p:spTgt>
                                        </p:tgtEl>
                                        <p:attrNameLst>
                                          <p:attrName>style.visibility</p:attrName>
                                        </p:attrNameLst>
                                      </p:cBhvr>
                                      <p:to>
                                        <p:strVal val="visible"/>
                                      </p:to>
                                    </p:set>
                                    <p:animEffect filter="fade" transition="in">
                                      <p:cBhvr>
                                        <p:cTn dur="500"/>
                                        <p:tgtEl>
                                          <p:spTgt spid="1381">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381">
                                            <p:txEl>
                                              <p:pRg end="3" st="3"/>
                                            </p:txEl>
                                          </p:spTgt>
                                        </p:tgtEl>
                                        <p:attrNameLst>
                                          <p:attrName>style.visibility</p:attrName>
                                        </p:attrNameLst>
                                      </p:cBhvr>
                                      <p:to>
                                        <p:strVal val="visible"/>
                                      </p:to>
                                    </p:set>
                                    <p:animEffect filter="fade" transition="in">
                                      <p:cBhvr>
                                        <p:cTn dur="500"/>
                                        <p:tgtEl>
                                          <p:spTgt spid="1381">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381">
                                            <p:txEl>
                                              <p:pRg end="4" st="4"/>
                                            </p:txEl>
                                          </p:spTgt>
                                        </p:tgtEl>
                                        <p:attrNameLst>
                                          <p:attrName>style.visibility</p:attrName>
                                        </p:attrNameLst>
                                      </p:cBhvr>
                                      <p:to>
                                        <p:strVal val="visible"/>
                                      </p:to>
                                    </p:set>
                                    <p:animEffect filter="fade" transition="in">
                                      <p:cBhvr>
                                        <p:cTn dur="500"/>
                                        <p:tgtEl>
                                          <p:spTgt spid="1381">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81">
                                            <p:txEl>
                                              <p:pRg end="5" st="5"/>
                                            </p:txEl>
                                          </p:spTgt>
                                        </p:tgtEl>
                                        <p:attrNameLst>
                                          <p:attrName>style.visibility</p:attrName>
                                        </p:attrNameLst>
                                      </p:cBhvr>
                                      <p:to>
                                        <p:strVal val="visible"/>
                                      </p:to>
                                    </p:set>
                                    <p:animEffect filter="fade" transition="in">
                                      <p:cBhvr>
                                        <p:cTn dur="500"/>
                                        <p:tgtEl>
                                          <p:spTgt spid="1381">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381">
                                            <p:txEl>
                                              <p:pRg end="6" st="6"/>
                                            </p:txEl>
                                          </p:spTgt>
                                        </p:tgtEl>
                                        <p:attrNameLst>
                                          <p:attrName>style.visibility</p:attrName>
                                        </p:attrNameLst>
                                      </p:cBhvr>
                                      <p:to>
                                        <p:strVal val="visible"/>
                                      </p:to>
                                    </p:set>
                                    <p:animEffect filter="fade" transition="in">
                                      <p:cBhvr>
                                        <p:cTn dur="500"/>
                                        <p:tgtEl>
                                          <p:spTgt spid="1381">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381">
                                            <p:txEl>
                                              <p:pRg end="7" st="7"/>
                                            </p:txEl>
                                          </p:spTgt>
                                        </p:tgtEl>
                                        <p:attrNameLst>
                                          <p:attrName>style.visibility</p:attrName>
                                        </p:attrNameLst>
                                      </p:cBhvr>
                                      <p:to>
                                        <p:strVal val="visible"/>
                                      </p:to>
                                    </p:set>
                                    <p:animEffect filter="fade" transition="in">
                                      <p:cBhvr>
                                        <p:cTn dur="500"/>
                                        <p:tgtEl>
                                          <p:spTgt spid="1381">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381">
                                            <p:txEl>
                                              <p:pRg end="8" st="8"/>
                                            </p:txEl>
                                          </p:spTgt>
                                        </p:tgtEl>
                                        <p:attrNameLst>
                                          <p:attrName>style.visibility</p:attrName>
                                        </p:attrNameLst>
                                      </p:cBhvr>
                                      <p:to>
                                        <p:strVal val="visible"/>
                                      </p:to>
                                    </p:set>
                                    <p:animEffect filter="fade" transition="in">
                                      <p:cBhvr>
                                        <p:cTn dur="500"/>
                                        <p:tgtEl>
                                          <p:spTgt spid="138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86"/>
                                        </p:tgtEl>
                                        <p:attrNameLst>
                                          <p:attrName>style.visibility</p:attrName>
                                        </p:attrNameLst>
                                      </p:cBhvr>
                                      <p:to>
                                        <p:strVal val="visible"/>
                                      </p:to>
                                    </p:set>
                                    <p:anim calcmode="lin" valueType="num">
                                      <p:cBhvr additive="base">
                                        <p:cTn dur="500"/>
                                        <p:tgtEl>
                                          <p:spTgt spid="1386"/>
                                        </p:tgtEl>
                                        <p:attrNameLst>
                                          <p:attrName>ppt_w</p:attrName>
                                        </p:attrNameLst>
                                      </p:cBhvr>
                                      <p:tavLst>
                                        <p:tav fmla="" tm="0">
                                          <p:val>
                                            <p:strVal val="0"/>
                                          </p:val>
                                        </p:tav>
                                        <p:tav fmla="" tm="100000">
                                          <p:val>
                                            <p:strVal val="#ppt_w"/>
                                          </p:val>
                                        </p:tav>
                                      </p:tavLst>
                                    </p:anim>
                                    <p:anim calcmode="lin" valueType="num">
                                      <p:cBhvr additive="base">
                                        <p:cTn dur="500"/>
                                        <p:tgtEl>
                                          <p:spTgt spid="138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500"/>
                                        <p:tgtEl>
                                          <p:spTgt spid="1382"/>
                                        </p:tgtEl>
                                      </p:cBhvr>
                                    </p:animEffect>
                                  </p:childTnLst>
                                </p:cTn>
                              </p:par>
                              <p:par>
                                <p:cTn fill="hold" nodeType="with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500"/>
                                        <p:tgtEl>
                                          <p:spTgt spid="13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9">
                                            <p:txEl>
                                              <p:pRg end="0" st="0"/>
                                            </p:txEl>
                                          </p:spTgt>
                                        </p:tgtEl>
                                        <p:attrNameLst>
                                          <p:attrName>style.visibility</p:attrName>
                                        </p:attrNameLst>
                                      </p:cBhvr>
                                      <p:to>
                                        <p:strVal val="visible"/>
                                      </p:to>
                                    </p:set>
                                    <p:animEffect filter="fade" transition="in">
                                      <p:cBhvr>
                                        <p:cTn dur="500"/>
                                        <p:tgtEl>
                                          <p:spTgt spid="1389">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89">
                                            <p:txEl>
                                              <p:pRg end="1" st="1"/>
                                            </p:txEl>
                                          </p:spTgt>
                                        </p:tgtEl>
                                        <p:attrNameLst>
                                          <p:attrName>style.visibility</p:attrName>
                                        </p:attrNameLst>
                                      </p:cBhvr>
                                      <p:to>
                                        <p:strVal val="visible"/>
                                      </p:to>
                                    </p:set>
                                    <p:animEffect filter="fade" transition="in">
                                      <p:cBhvr>
                                        <p:cTn dur="500"/>
                                        <p:tgtEl>
                                          <p:spTgt spid="1389">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89">
                                            <p:txEl>
                                              <p:pRg end="2" st="2"/>
                                            </p:txEl>
                                          </p:spTgt>
                                        </p:tgtEl>
                                        <p:attrNameLst>
                                          <p:attrName>style.visibility</p:attrName>
                                        </p:attrNameLst>
                                      </p:cBhvr>
                                      <p:to>
                                        <p:strVal val="visible"/>
                                      </p:to>
                                    </p:set>
                                    <p:animEffect filter="fade" transition="in">
                                      <p:cBhvr>
                                        <p:cTn dur="500"/>
                                        <p:tgtEl>
                                          <p:spTgt spid="1389">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89">
                                            <p:txEl>
                                              <p:pRg end="3" st="3"/>
                                            </p:txEl>
                                          </p:spTgt>
                                        </p:tgtEl>
                                        <p:attrNameLst>
                                          <p:attrName>style.visibility</p:attrName>
                                        </p:attrNameLst>
                                      </p:cBhvr>
                                      <p:to>
                                        <p:strVal val="visible"/>
                                      </p:to>
                                    </p:set>
                                    <p:animEffect filter="fade" transition="in">
                                      <p:cBhvr>
                                        <p:cTn dur="500"/>
                                        <p:tgtEl>
                                          <p:spTgt spid="1389">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89">
                                            <p:txEl>
                                              <p:pRg end="4" st="4"/>
                                            </p:txEl>
                                          </p:spTgt>
                                        </p:tgtEl>
                                        <p:attrNameLst>
                                          <p:attrName>style.visibility</p:attrName>
                                        </p:attrNameLst>
                                      </p:cBhvr>
                                      <p:to>
                                        <p:strVal val="visible"/>
                                      </p:to>
                                    </p:set>
                                    <p:animEffect filter="fade" transition="in">
                                      <p:cBhvr>
                                        <p:cTn dur="500"/>
                                        <p:tgtEl>
                                          <p:spTgt spid="1389">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389">
                                            <p:txEl>
                                              <p:pRg end="5" st="5"/>
                                            </p:txEl>
                                          </p:spTgt>
                                        </p:tgtEl>
                                        <p:attrNameLst>
                                          <p:attrName>style.visibility</p:attrName>
                                        </p:attrNameLst>
                                      </p:cBhvr>
                                      <p:to>
                                        <p:strVal val="visible"/>
                                      </p:to>
                                    </p:set>
                                    <p:animEffect filter="fade" transition="in">
                                      <p:cBhvr>
                                        <p:cTn dur="500"/>
                                        <p:tgtEl>
                                          <p:spTgt spid="1389">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89">
                                            <p:txEl>
                                              <p:pRg end="6" st="6"/>
                                            </p:txEl>
                                          </p:spTgt>
                                        </p:tgtEl>
                                        <p:attrNameLst>
                                          <p:attrName>style.visibility</p:attrName>
                                        </p:attrNameLst>
                                      </p:cBhvr>
                                      <p:to>
                                        <p:strVal val="visible"/>
                                      </p:to>
                                    </p:set>
                                    <p:animEffect filter="fade" transition="in">
                                      <p:cBhvr>
                                        <p:cTn dur="500"/>
                                        <p:tgtEl>
                                          <p:spTgt spid="1389">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389">
                                            <p:txEl>
                                              <p:pRg end="7" st="7"/>
                                            </p:txEl>
                                          </p:spTgt>
                                        </p:tgtEl>
                                        <p:attrNameLst>
                                          <p:attrName>style.visibility</p:attrName>
                                        </p:attrNameLst>
                                      </p:cBhvr>
                                      <p:to>
                                        <p:strVal val="visible"/>
                                      </p:to>
                                    </p:set>
                                    <p:animEffect filter="fade" transition="in">
                                      <p:cBhvr>
                                        <p:cTn dur="500"/>
                                        <p:tgtEl>
                                          <p:spTgt spid="1389">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89">
                                            <p:txEl>
                                              <p:pRg end="8" st="8"/>
                                            </p:txEl>
                                          </p:spTgt>
                                        </p:tgtEl>
                                        <p:attrNameLst>
                                          <p:attrName>style.visibility</p:attrName>
                                        </p:attrNameLst>
                                      </p:cBhvr>
                                      <p:to>
                                        <p:strVal val="visible"/>
                                      </p:to>
                                    </p:set>
                                    <p:animEffect filter="fade" transition="in">
                                      <p:cBhvr>
                                        <p:cTn dur="500"/>
                                        <p:tgtEl>
                                          <p:spTgt spid="1389">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390">
                                            <p:txEl>
                                              <p:pRg end="0" st="0"/>
                                            </p:txEl>
                                          </p:spTgt>
                                        </p:tgtEl>
                                        <p:attrNameLst>
                                          <p:attrName>style.visibility</p:attrName>
                                        </p:attrNameLst>
                                      </p:cBhvr>
                                      <p:to>
                                        <p:strVal val="visible"/>
                                      </p:to>
                                    </p:set>
                                    <p:animEffect filter="fade" transition="in">
                                      <p:cBhvr>
                                        <p:cTn dur="500"/>
                                        <p:tgtEl>
                                          <p:spTgt spid="1390">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90">
                                            <p:txEl>
                                              <p:pRg end="1" st="1"/>
                                            </p:txEl>
                                          </p:spTgt>
                                        </p:tgtEl>
                                        <p:attrNameLst>
                                          <p:attrName>style.visibility</p:attrName>
                                        </p:attrNameLst>
                                      </p:cBhvr>
                                      <p:to>
                                        <p:strVal val="visible"/>
                                      </p:to>
                                    </p:set>
                                    <p:animEffect filter="fade" transition="in">
                                      <p:cBhvr>
                                        <p:cTn dur="500"/>
                                        <p:tgtEl>
                                          <p:spTgt spid="1390">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390">
                                            <p:txEl>
                                              <p:pRg end="2" st="2"/>
                                            </p:txEl>
                                          </p:spTgt>
                                        </p:tgtEl>
                                        <p:attrNameLst>
                                          <p:attrName>style.visibility</p:attrName>
                                        </p:attrNameLst>
                                      </p:cBhvr>
                                      <p:to>
                                        <p:strVal val="visible"/>
                                      </p:to>
                                    </p:set>
                                    <p:animEffect filter="fade" transition="in">
                                      <p:cBhvr>
                                        <p:cTn dur="500"/>
                                        <p:tgtEl>
                                          <p:spTgt spid="1390">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390">
                                            <p:txEl>
                                              <p:pRg end="3" st="3"/>
                                            </p:txEl>
                                          </p:spTgt>
                                        </p:tgtEl>
                                        <p:attrNameLst>
                                          <p:attrName>style.visibility</p:attrName>
                                        </p:attrNameLst>
                                      </p:cBhvr>
                                      <p:to>
                                        <p:strVal val="visible"/>
                                      </p:to>
                                    </p:set>
                                    <p:animEffect filter="fade" transition="in">
                                      <p:cBhvr>
                                        <p:cTn dur="500"/>
                                        <p:tgtEl>
                                          <p:spTgt spid="1390">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390">
                                            <p:txEl>
                                              <p:pRg end="4" st="4"/>
                                            </p:txEl>
                                          </p:spTgt>
                                        </p:tgtEl>
                                        <p:attrNameLst>
                                          <p:attrName>style.visibility</p:attrName>
                                        </p:attrNameLst>
                                      </p:cBhvr>
                                      <p:to>
                                        <p:strVal val="visible"/>
                                      </p:to>
                                    </p:set>
                                    <p:animEffect filter="fade" transition="in">
                                      <p:cBhvr>
                                        <p:cTn dur="500"/>
                                        <p:tgtEl>
                                          <p:spTgt spid="1390">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90">
                                            <p:txEl>
                                              <p:pRg end="5" st="5"/>
                                            </p:txEl>
                                          </p:spTgt>
                                        </p:tgtEl>
                                        <p:attrNameLst>
                                          <p:attrName>style.visibility</p:attrName>
                                        </p:attrNameLst>
                                      </p:cBhvr>
                                      <p:to>
                                        <p:strVal val="visible"/>
                                      </p:to>
                                    </p:set>
                                    <p:animEffect filter="fade" transition="in">
                                      <p:cBhvr>
                                        <p:cTn dur="500"/>
                                        <p:tgtEl>
                                          <p:spTgt spid="1390">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390">
                                            <p:txEl>
                                              <p:pRg end="6" st="6"/>
                                            </p:txEl>
                                          </p:spTgt>
                                        </p:tgtEl>
                                        <p:attrNameLst>
                                          <p:attrName>style.visibility</p:attrName>
                                        </p:attrNameLst>
                                      </p:cBhvr>
                                      <p:to>
                                        <p:strVal val="visible"/>
                                      </p:to>
                                    </p:set>
                                    <p:animEffect filter="fade" transition="in">
                                      <p:cBhvr>
                                        <p:cTn dur="500"/>
                                        <p:tgtEl>
                                          <p:spTgt spid="1390">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390">
                                            <p:txEl>
                                              <p:pRg end="7" st="7"/>
                                            </p:txEl>
                                          </p:spTgt>
                                        </p:tgtEl>
                                        <p:attrNameLst>
                                          <p:attrName>style.visibility</p:attrName>
                                        </p:attrNameLst>
                                      </p:cBhvr>
                                      <p:to>
                                        <p:strVal val="visible"/>
                                      </p:to>
                                    </p:set>
                                    <p:animEffect filter="fade" transition="in">
                                      <p:cBhvr>
                                        <p:cTn dur="500"/>
                                        <p:tgtEl>
                                          <p:spTgt spid="1390">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390">
                                            <p:txEl>
                                              <p:pRg end="8" st="8"/>
                                            </p:txEl>
                                          </p:spTgt>
                                        </p:tgtEl>
                                        <p:attrNameLst>
                                          <p:attrName>style.visibility</p:attrName>
                                        </p:attrNameLst>
                                      </p:cBhvr>
                                      <p:to>
                                        <p:strVal val="visible"/>
                                      </p:to>
                                    </p:set>
                                    <p:animEffect filter="fade" transition="in">
                                      <p:cBhvr>
                                        <p:cTn dur="500"/>
                                        <p:tgtEl>
                                          <p:spTgt spid="139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500"/>
                                        <p:tgtEl>
                                          <p:spTgt spid="1395"/>
                                        </p:tgtEl>
                                        <p:attrNameLst>
                                          <p:attrName>ppt_w</p:attrName>
                                        </p:attrNameLst>
                                      </p:cBhvr>
                                      <p:tavLst>
                                        <p:tav fmla="" tm="0">
                                          <p:val>
                                            <p:strVal val="0"/>
                                          </p:val>
                                        </p:tav>
                                        <p:tav fmla="" tm="100000">
                                          <p:val>
                                            <p:strVal val="#ppt_w"/>
                                          </p:val>
                                        </p:tav>
                                      </p:tavLst>
                                    </p:anim>
                                    <p:anim calcmode="lin" valueType="num">
                                      <p:cBhvr additive="base">
                                        <p:cTn dur="500"/>
                                        <p:tgtEl>
                                          <p:spTgt spid="1395"/>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500"/>
                                        <p:tgtEl>
                                          <p:spTgt spid="1391"/>
                                        </p:tgtEl>
                                      </p:cBhvr>
                                    </p:animEffect>
                                  </p:childTnLst>
                                </p:cTn>
                              </p:par>
                              <p:par>
                                <p:cTn fill="hold" nodeType="with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500"/>
                                        <p:tgtEl>
                                          <p:spTgt spid="13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98">
                                            <p:txEl>
                                              <p:pRg end="0" st="0"/>
                                            </p:txEl>
                                          </p:spTgt>
                                        </p:tgtEl>
                                        <p:attrNameLst>
                                          <p:attrName>style.visibility</p:attrName>
                                        </p:attrNameLst>
                                      </p:cBhvr>
                                      <p:to>
                                        <p:strVal val="visible"/>
                                      </p:to>
                                    </p:set>
                                    <p:animEffect filter="fade" transition="in">
                                      <p:cBhvr>
                                        <p:cTn dur="500"/>
                                        <p:tgtEl>
                                          <p:spTgt spid="1398">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98">
                                            <p:txEl>
                                              <p:pRg end="1" st="1"/>
                                            </p:txEl>
                                          </p:spTgt>
                                        </p:tgtEl>
                                        <p:attrNameLst>
                                          <p:attrName>style.visibility</p:attrName>
                                        </p:attrNameLst>
                                      </p:cBhvr>
                                      <p:to>
                                        <p:strVal val="visible"/>
                                      </p:to>
                                    </p:set>
                                    <p:animEffect filter="fade" transition="in">
                                      <p:cBhvr>
                                        <p:cTn dur="500"/>
                                        <p:tgtEl>
                                          <p:spTgt spid="1398">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98">
                                            <p:txEl>
                                              <p:pRg end="2" st="2"/>
                                            </p:txEl>
                                          </p:spTgt>
                                        </p:tgtEl>
                                        <p:attrNameLst>
                                          <p:attrName>style.visibility</p:attrName>
                                        </p:attrNameLst>
                                      </p:cBhvr>
                                      <p:to>
                                        <p:strVal val="visible"/>
                                      </p:to>
                                    </p:set>
                                    <p:animEffect filter="fade" transition="in">
                                      <p:cBhvr>
                                        <p:cTn dur="500"/>
                                        <p:tgtEl>
                                          <p:spTgt spid="1398">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98">
                                            <p:txEl>
                                              <p:pRg end="3" st="3"/>
                                            </p:txEl>
                                          </p:spTgt>
                                        </p:tgtEl>
                                        <p:attrNameLst>
                                          <p:attrName>style.visibility</p:attrName>
                                        </p:attrNameLst>
                                      </p:cBhvr>
                                      <p:to>
                                        <p:strVal val="visible"/>
                                      </p:to>
                                    </p:set>
                                    <p:animEffect filter="fade" transition="in">
                                      <p:cBhvr>
                                        <p:cTn dur="500"/>
                                        <p:tgtEl>
                                          <p:spTgt spid="1398">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98">
                                            <p:txEl>
                                              <p:pRg end="4" st="4"/>
                                            </p:txEl>
                                          </p:spTgt>
                                        </p:tgtEl>
                                        <p:attrNameLst>
                                          <p:attrName>style.visibility</p:attrName>
                                        </p:attrNameLst>
                                      </p:cBhvr>
                                      <p:to>
                                        <p:strVal val="visible"/>
                                      </p:to>
                                    </p:set>
                                    <p:animEffect filter="fade" transition="in">
                                      <p:cBhvr>
                                        <p:cTn dur="500"/>
                                        <p:tgtEl>
                                          <p:spTgt spid="1398">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398">
                                            <p:txEl>
                                              <p:pRg end="5" st="5"/>
                                            </p:txEl>
                                          </p:spTgt>
                                        </p:tgtEl>
                                        <p:attrNameLst>
                                          <p:attrName>style.visibility</p:attrName>
                                        </p:attrNameLst>
                                      </p:cBhvr>
                                      <p:to>
                                        <p:strVal val="visible"/>
                                      </p:to>
                                    </p:set>
                                    <p:animEffect filter="fade" transition="in">
                                      <p:cBhvr>
                                        <p:cTn dur="500"/>
                                        <p:tgtEl>
                                          <p:spTgt spid="1398">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98">
                                            <p:txEl>
                                              <p:pRg end="6" st="6"/>
                                            </p:txEl>
                                          </p:spTgt>
                                        </p:tgtEl>
                                        <p:attrNameLst>
                                          <p:attrName>style.visibility</p:attrName>
                                        </p:attrNameLst>
                                      </p:cBhvr>
                                      <p:to>
                                        <p:strVal val="visible"/>
                                      </p:to>
                                    </p:set>
                                    <p:animEffect filter="fade" transition="in">
                                      <p:cBhvr>
                                        <p:cTn dur="500"/>
                                        <p:tgtEl>
                                          <p:spTgt spid="1398">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398">
                                            <p:txEl>
                                              <p:pRg end="7" st="7"/>
                                            </p:txEl>
                                          </p:spTgt>
                                        </p:tgtEl>
                                        <p:attrNameLst>
                                          <p:attrName>style.visibility</p:attrName>
                                        </p:attrNameLst>
                                      </p:cBhvr>
                                      <p:to>
                                        <p:strVal val="visible"/>
                                      </p:to>
                                    </p:set>
                                    <p:animEffect filter="fade" transition="in">
                                      <p:cBhvr>
                                        <p:cTn dur="500"/>
                                        <p:tgtEl>
                                          <p:spTgt spid="1398">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98">
                                            <p:txEl>
                                              <p:pRg end="8" st="8"/>
                                            </p:txEl>
                                          </p:spTgt>
                                        </p:tgtEl>
                                        <p:attrNameLst>
                                          <p:attrName>style.visibility</p:attrName>
                                        </p:attrNameLst>
                                      </p:cBhvr>
                                      <p:to>
                                        <p:strVal val="visible"/>
                                      </p:to>
                                    </p:set>
                                    <p:animEffect filter="fade" transition="in">
                                      <p:cBhvr>
                                        <p:cTn dur="500"/>
                                        <p:tgtEl>
                                          <p:spTgt spid="1398">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399">
                                            <p:txEl>
                                              <p:pRg end="0" st="0"/>
                                            </p:txEl>
                                          </p:spTgt>
                                        </p:tgtEl>
                                        <p:attrNameLst>
                                          <p:attrName>style.visibility</p:attrName>
                                        </p:attrNameLst>
                                      </p:cBhvr>
                                      <p:to>
                                        <p:strVal val="visible"/>
                                      </p:to>
                                    </p:set>
                                    <p:animEffect filter="fade" transition="in">
                                      <p:cBhvr>
                                        <p:cTn dur="500"/>
                                        <p:tgtEl>
                                          <p:spTgt spid="1399">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99">
                                            <p:txEl>
                                              <p:pRg end="1" st="1"/>
                                            </p:txEl>
                                          </p:spTgt>
                                        </p:tgtEl>
                                        <p:attrNameLst>
                                          <p:attrName>style.visibility</p:attrName>
                                        </p:attrNameLst>
                                      </p:cBhvr>
                                      <p:to>
                                        <p:strVal val="visible"/>
                                      </p:to>
                                    </p:set>
                                    <p:animEffect filter="fade" transition="in">
                                      <p:cBhvr>
                                        <p:cTn dur="500"/>
                                        <p:tgtEl>
                                          <p:spTgt spid="1399">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399">
                                            <p:txEl>
                                              <p:pRg end="2" st="2"/>
                                            </p:txEl>
                                          </p:spTgt>
                                        </p:tgtEl>
                                        <p:attrNameLst>
                                          <p:attrName>style.visibility</p:attrName>
                                        </p:attrNameLst>
                                      </p:cBhvr>
                                      <p:to>
                                        <p:strVal val="visible"/>
                                      </p:to>
                                    </p:set>
                                    <p:animEffect filter="fade" transition="in">
                                      <p:cBhvr>
                                        <p:cTn dur="500"/>
                                        <p:tgtEl>
                                          <p:spTgt spid="1399">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399">
                                            <p:txEl>
                                              <p:pRg end="3" st="3"/>
                                            </p:txEl>
                                          </p:spTgt>
                                        </p:tgtEl>
                                        <p:attrNameLst>
                                          <p:attrName>style.visibility</p:attrName>
                                        </p:attrNameLst>
                                      </p:cBhvr>
                                      <p:to>
                                        <p:strVal val="visible"/>
                                      </p:to>
                                    </p:set>
                                    <p:animEffect filter="fade" transition="in">
                                      <p:cBhvr>
                                        <p:cTn dur="500"/>
                                        <p:tgtEl>
                                          <p:spTgt spid="1399">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399">
                                            <p:txEl>
                                              <p:pRg end="4" st="4"/>
                                            </p:txEl>
                                          </p:spTgt>
                                        </p:tgtEl>
                                        <p:attrNameLst>
                                          <p:attrName>style.visibility</p:attrName>
                                        </p:attrNameLst>
                                      </p:cBhvr>
                                      <p:to>
                                        <p:strVal val="visible"/>
                                      </p:to>
                                    </p:set>
                                    <p:animEffect filter="fade" transition="in">
                                      <p:cBhvr>
                                        <p:cTn dur="500"/>
                                        <p:tgtEl>
                                          <p:spTgt spid="1399">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99">
                                            <p:txEl>
                                              <p:pRg end="5" st="5"/>
                                            </p:txEl>
                                          </p:spTgt>
                                        </p:tgtEl>
                                        <p:attrNameLst>
                                          <p:attrName>style.visibility</p:attrName>
                                        </p:attrNameLst>
                                      </p:cBhvr>
                                      <p:to>
                                        <p:strVal val="visible"/>
                                      </p:to>
                                    </p:set>
                                    <p:animEffect filter="fade" transition="in">
                                      <p:cBhvr>
                                        <p:cTn dur="500"/>
                                        <p:tgtEl>
                                          <p:spTgt spid="1399">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399">
                                            <p:txEl>
                                              <p:pRg end="6" st="6"/>
                                            </p:txEl>
                                          </p:spTgt>
                                        </p:tgtEl>
                                        <p:attrNameLst>
                                          <p:attrName>style.visibility</p:attrName>
                                        </p:attrNameLst>
                                      </p:cBhvr>
                                      <p:to>
                                        <p:strVal val="visible"/>
                                      </p:to>
                                    </p:set>
                                    <p:animEffect filter="fade" transition="in">
                                      <p:cBhvr>
                                        <p:cTn dur="500"/>
                                        <p:tgtEl>
                                          <p:spTgt spid="1399">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399">
                                            <p:txEl>
                                              <p:pRg end="7" st="7"/>
                                            </p:txEl>
                                          </p:spTgt>
                                        </p:tgtEl>
                                        <p:attrNameLst>
                                          <p:attrName>style.visibility</p:attrName>
                                        </p:attrNameLst>
                                      </p:cBhvr>
                                      <p:to>
                                        <p:strVal val="visible"/>
                                      </p:to>
                                    </p:set>
                                    <p:animEffect filter="fade" transition="in">
                                      <p:cBhvr>
                                        <p:cTn dur="500"/>
                                        <p:tgtEl>
                                          <p:spTgt spid="1399">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399">
                                            <p:txEl>
                                              <p:pRg end="8" st="8"/>
                                            </p:txEl>
                                          </p:spTgt>
                                        </p:tgtEl>
                                        <p:attrNameLst>
                                          <p:attrName>style.visibility</p:attrName>
                                        </p:attrNameLst>
                                      </p:cBhvr>
                                      <p:to>
                                        <p:strVal val="visible"/>
                                      </p:to>
                                    </p:set>
                                    <p:animEffect filter="fade" transition="in">
                                      <p:cBhvr>
                                        <p:cTn dur="500"/>
                                        <p:tgtEl>
                                          <p:spTgt spid="139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04"/>
                                        </p:tgtEl>
                                        <p:attrNameLst>
                                          <p:attrName>style.visibility</p:attrName>
                                        </p:attrNameLst>
                                      </p:cBhvr>
                                      <p:to>
                                        <p:strVal val="visible"/>
                                      </p:to>
                                    </p:set>
                                    <p:anim calcmode="lin" valueType="num">
                                      <p:cBhvr additive="base">
                                        <p:cTn dur="500"/>
                                        <p:tgtEl>
                                          <p:spTgt spid="1404"/>
                                        </p:tgtEl>
                                        <p:attrNameLst>
                                          <p:attrName>ppt_w</p:attrName>
                                        </p:attrNameLst>
                                      </p:cBhvr>
                                      <p:tavLst>
                                        <p:tav fmla="" tm="0">
                                          <p:val>
                                            <p:strVal val="0"/>
                                          </p:val>
                                        </p:tav>
                                        <p:tav fmla="" tm="100000">
                                          <p:val>
                                            <p:strVal val="#ppt_w"/>
                                          </p:val>
                                        </p:tav>
                                      </p:tavLst>
                                    </p:anim>
                                    <p:anim calcmode="lin" valueType="num">
                                      <p:cBhvr additive="base">
                                        <p:cTn dur="500"/>
                                        <p:tgtEl>
                                          <p:spTgt spid="1404"/>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500"/>
                                        <p:tgtEl>
                                          <p:spTgt spid="1400"/>
                                        </p:tgtEl>
                                      </p:cBhvr>
                                    </p:animEffect>
                                  </p:childTnLst>
                                </p:cTn>
                              </p:par>
                              <p:par>
                                <p:cTn fill="hold" nodeType="with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500"/>
                                        <p:tgtEl>
                                          <p:spTgt spid="14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07">
                                            <p:txEl>
                                              <p:pRg end="0" st="0"/>
                                            </p:txEl>
                                          </p:spTgt>
                                        </p:tgtEl>
                                        <p:attrNameLst>
                                          <p:attrName>style.visibility</p:attrName>
                                        </p:attrNameLst>
                                      </p:cBhvr>
                                      <p:to>
                                        <p:strVal val="visible"/>
                                      </p:to>
                                    </p:set>
                                    <p:animEffect filter="fade" transition="in">
                                      <p:cBhvr>
                                        <p:cTn dur="500"/>
                                        <p:tgtEl>
                                          <p:spTgt spid="1407">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07">
                                            <p:txEl>
                                              <p:pRg end="1" st="1"/>
                                            </p:txEl>
                                          </p:spTgt>
                                        </p:tgtEl>
                                        <p:attrNameLst>
                                          <p:attrName>style.visibility</p:attrName>
                                        </p:attrNameLst>
                                      </p:cBhvr>
                                      <p:to>
                                        <p:strVal val="visible"/>
                                      </p:to>
                                    </p:set>
                                    <p:animEffect filter="fade" transition="in">
                                      <p:cBhvr>
                                        <p:cTn dur="500"/>
                                        <p:tgtEl>
                                          <p:spTgt spid="1407">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07">
                                            <p:txEl>
                                              <p:pRg end="2" st="2"/>
                                            </p:txEl>
                                          </p:spTgt>
                                        </p:tgtEl>
                                        <p:attrNameLst>
                                          <p:attrName>style.visibility</p:attrName>
                                        </p:attrNameLst>
                                      </p:cBhvr>
                                      <p:to>
                                        <p:strVal val="visible"/>
                                      </p:to>
                                    </p:set>
                                    <p:animEffect filter="fade" transition="in">
                                      <p:cBhvr>
                                        <p:cTn dur="500"/>
                                        <p:tgtEl>
                                          <p:spTgt spid="1407">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07">
                                            <p:txEl>
                                              <p:pRg end="3" st="3"/>
                                            </p:txEl>
                                          </p:spTgt>
                                        </p:tgtEl>
                                        <p:attrNameLst>
                                          <p:attrName>style.visibility</p:attrName>
                                        </p:attrNameLst>
                                      </p:cBhvr>
                                      <p:to>
                                        <p:strVal val="visible"/>
                                      </p:to>
                                    </p:set>
                                    <p:animEffect filter="fade" transition="in">
                                      <p:cBhvr>
                                        <p:cTn dur="500"/>
                                        <p:tgtEl>
                                          <p:spTgt spid="1407">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07">
                                            <p:txEl>
                                              <p:pRg end="4" st="4"/>
                                            </p:txEl>
                                          </p:spTgt>
                                        </p:tgtEl>
                                        <p:attrNameLst>
                                          <p:attrName>style.visibility</p:attrName>
                                        </p:attrNameLst>
                                      </p:cBhvr>
                                      <p:to>
                                        <p:strVal val="visible"/>
                                      </p:to>
                                    </p:set>
                                    <p:animEffect filter="fade" transition="in">
                                      <p:cBhvr>
                                        <p:cTn dur="500"/>
                                        <p:tgtEl>
                                          <p:spTgt spid="1407">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07">
                                            <p:txEl>
                                              <p:pRg end="5" st="5"/>
                                            </p:txEl>
                                          </p:spTgt>
                                        </p:tgtEl>
                                        <p:attrNameLst>
                                          <p:attrName>style.visibility</p:attrName>
                                        </p:attrNameLst>
                                      </p:cBhvr>
                                      <p:to>
                                        <p:strVal val="visible"/>
                                      </p:to>
                                    </p:set>
                                    <p:animEffect filter="fade" transition="in">
                                      <p:cBhvr>
                                        <p:cTn dur="500"/>
                                        <p:tgtEl>
                                          <p:spTgt spid="1407">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07">
                                            <p:txEl>
                                              <p:pRg end="6" st="6"/>
                                            </p:txEl>
                                          </p:spTgt>
                                        </p:tgtEl>
                                        <p:attrNameLst>
                                          <p:attrName>style.visibility</p:attrName>
                                        </p:attrNameLst>
                                      </p:cBhvr>
                                      <p:to>
                                        <p:strVal val="visible"/>
                                      </p:to>
                                    </p:set>
                                    <p:animEffect filter="fade" transition="in">
                                      <p:cBhvr>
                                        <p:cTn dur="500"/>
                                        <p:tgtEl>
                                          <p:spTgt spid="1407">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07">
                                            <p:txEl>
                                              <p:pRg end="7" st="7"/>
                                            </p:txEl>
                                          </p:spTgt>
                                        </p:tgtEl>
                                        <p:attrNameLst>
                                          <p:attrName>style.visibility</p:attrName>
                                        </p:attrNameLst>
                                      </p:cBhvr>
                                      <p:to>
                                        <p:strVal val="visible"/>
                                      </p:to>
                                    </p:set>
                                    <p:animEffect filter="fade" transition="in">
                                      <p:cBhvr>
                                        <p:cTn dur="500"/>
                                        <p:tgtEl>
                                          <p:spTgt spid="1407">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07">
                                            <p:txEl>
                                              <p:pRg end="8" st="8"/>
                                            </p:txEl>
                                          </p:spTgt>
                                        </p:tgtEl>
                                        <p:attrNameLst>
                                          <p:attrName>style.visibility</p:attrName>
                                        </p:attrNameLst>
                                      </p:cBhvr>
                                      <p:to>
                                        <p:strVal val="visible"/>
                                      </p:to>
                                    </p:set>
                                    <p:animEffect filter="fade" transition="in">
                                      <p:cBhvr>
                                        <p:cTn dur="500"/>
                                        <p:tgtEl>
                                          <p:spTgt spid="1407">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408">
                                            <p:txEl>
                                              <p:pRg end="0" st="0"/>
                                            </p:txEl>
                                          </p:spTgt>
                                        </p:tgtEl>
                                        <p:attrNameLst>
                                          <p:attrName>style.visibility</p:attrName>
                                        </p:attrNameLst>
                                      </p:cBhvr>
                                      <p:to>
                                        <p:strVal val="visible"/>
                                      </p:to>
                                    </p:set>
                                    <p:animEffect filter="fade" transition="in">
                                      <p:cBhvr>
                                        <p:cTn dur="500"/>
                                        <p:tgtEl>
                                          <p:spTgt spid="1408">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08">
                                            <p:txEl>
                                              <p:pRg end="1" st="1"/>
                                            </p:txEl>
                                          </p:spTgt>
                                        </p:tgtEl>
                                        <p:attrNameLst>
                                          <p:attrName>style.visibility</p:attrName>
                                        </p:attrNameLst>
                                      </p:cBhvr>
                                      <p:to>
                                        <p:strVal val="visible"/>
                                      </p:to>
                                    </p:set>
                                    <p:animEffect filter="fade" transition="in">
                                      <p:cBhvr>
                                        <p:cTn dur="500"/>
                                        <p:tgtEl>
                                          <p:spTgt spid="1408">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408">
                                            <p:txEl>
                                              <p:pRg end="2" st="2"/>
                                            </p:txEl>
                                          </p:spTgt>
                                        </p:tgtEl>
                                        <p:attrNameLst>
                                          <p:attrName>style.visibility</p:attrName>
                                        </p:attrNameLst>
                                      </p:cBhvr>
                                      <p:to>
                                        <p:strVal val="visible"/>
                                      </p:to>
                                    </p:set>
                                    <p:animEffect filter="fade" transition="in">
                                      <p:cBhvr>
                                        <p:cTn dur="500"/>
                                        <p:tgtEl>
                                          <p:spTgt spid="1408">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08">
                                            <p:txEl>
                                              <p:pRg end="3" st="3"/>
                                            </p:txEl>
                                          </p:spTgt>
                                        </p:tgtEl>
                                        <p:attrNameLst>
                                          <p:attrName>style.visibility</p:attrName>
                                        </p:attrNameLst>
                                      </p:cBhvr>
                                      <p:to>
                                        <p:strVal val="visible"/>
                                      </p:to>
                                    </p:set>
                                    <p:animEffect filter="fade" transition="in">
                                      <p:cBhvr>
                                        <p:cTn dur="500"/>
                                        <p:tgtEl>
                                          <p:spTgt spid="1408">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408">
                                            <p:txEl>
                                              <p:pRg end="4" st="4"/>
                                            </p:txEl>
                                          </p:spTgt>
                                        </p:tgtEl>
                                        <p:attrNameLst>
                                          <p:attrName>style.visibility</p:attrName>
                                        </p:attrNameLst>
                                      </p:cBhvr>
                                      <p:to>
                                        <p:strVal val="visible"/>
                                      </p:to>
                                    </p:set>
                                    <p:animEffect filter="fade" transition="in">
                                      <p:cBhvr>
                                        <p:cTn dur="500"/>
                                        <p:tgtEl>
                                          <p:spTgt spid="1408">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408">
                                            <p:txEl>
                                              <p:pRg end="5" st="5"/>
                                            </p:txEl>
                                          </p:spTgt>
                                        </p:tgtEl>
                                        <p:attrNameLst>
                                          <p:attrName>style.visibility</p:attrName>
                                        </p:attrNameLst>
                                      </p:cBhvr>
                                      <p:to>
                                        <p:strVal val="visible"/>
                                      </p:to>
                                    </p:set>
                                    <p:animEffect filter="fade" transition="in">
                                      <p:cBhvr>
                                        <p:cTn dur="500"/>
                                        <p:tgtEl>
                                          <p:spTgt spid="1408">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408">
                                            <p:txEl>
                                              <p:pRg end="6" st="6"/>
                                            </p:txEl>
                                          </p:spTgt>
                                        </p:tgtEl>
                                        <p:attrNameLst>
                                          <p:attrName>style.visibility</p:attrName>
                                        </p:attrNameLst>
                                      </p:cBhvr>
                                      <p:to>
                                        <p:strVal val="visible"/>
                                      </p:to>
                                    </p:set>
                                    <p:animEffect filter="fade" transition="in">
                                      <p:cBhvr>
                                        <p:cTn dur="500"/>
                                        <p:tgtEl>
                                          <p:spTgt spid="1408">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408">
                                            <p:txEl>
                                              <p:pRg end="7" st="7"/>
                                            </p:txEl>
                                          </p:spTgt>
                                        </p:tgtEl>
                                        <p:attrNameLst>
                                          <p:attrName>style.visibility</p:attrName>
                                        </p:attrNameLst>
                                      </p:cBhvr>
                                      <p:to>
                                        <p:strVal val="visible"/>
                                      </p:to>
                                    </p:set>
                                    <p:animEffect filter="fade" transition="in">
                                      <p:cBhvr>
                                        <p:cTn dur="500"/>
                                        <p:tgtEl>
                                          <p:spTgt spid="1408">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408">
                                            <p:txEl>
                                              <p:pRg end="8" st="8"/>
                                            </p:txEl>
                                          </p:spTgt>
                                        </p:tgtEl>
                                        <p:attrNameLst>
                                          <p:attrName>style.visibility</p:attrName>
                                        </p:attrNameLst>
                                      </p:cBhvr>
                                      <p:to>
                                        <p:strVal val="visible"/>
                                      </p:to>
                                    </p:set>
                                    <p:animEffect filter="fade" transition="in">
                                      <p:cBhvr>
                                        <p:cTn dur="500"/>
                                        <p:tgtEl>
                                          <p:spTgt spid="140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_IO">
  <p:cSld name="Coding_IO">
    <p:spTree>
      <p:nvGrpSpPr>
        <p:cNvPr id="1409" name="Shape 1409"/>
        <p:cNvGrpSpPr/>
        <p:nvPr/>
      </p:nvGrpSpPr>
      <p:grpSpPr>
        <a:xfrm>
          <a:off x="0" y="0"/>
          <a:ext cx="0" cy="0"/>
          <a:chOff x="0" y="0"/>
          <a:chExt cx="0" cy="0"/>
        </a:xfrm>
      </p:grpSpPr>
      <p:sp>
        <p:nvSpPr>
          <p:cNvPr id="1410" name="Google Shape;1410;p98"/>
          <p:cNvSpPr/>
          <p:nvPr/>
        </p:nvSpPr>
        <p:spPr>
          <a:xfrm flipH="1" rot="10800000">
            <a:off x="278606" y="1211697"/>
            <a:ext cx="8586900" cy="3544800"/>
          </a:xfrm>
          <a:prstGeom prst="round2SameRect">
            <a:avLst>
              <a:gd fmla="val 2907" name="adj1"/>
              <a:gd fmla="val 0" name="adj2"/>
            </a:avLst>
          </a:prstGeom>
          <a:solidFill>
            <a:srgbClr val="1017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1411" name="Google Shape;1411;p98"/>
          <p:cNvSpPr/>
          <p:nvPr/>
        </p:nvSpPr>
        <p:spPr>
          <a:xfrm>
            <a:off x="278607" y="976264"/>
            <a:ext cx="8586900" cy="235500"/>
          </a:xfrm>
          <a:prstGeom prst="round2SameRect">
            <a:avLst>
              <a:gd fmla="val 43749" name="adj1"/>
              <a:gd fmla="val 0" name="adj2"/>
            </a:avLst>
          </a:prstGeom>
          <a:solidFill>
            <a:schemeClr val="dk1"/>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7F7F7F"/>
              </a:solidFill>
              <a:latin typeface="Ubuntu"/>
              <a:ea typeface="Ubuntu"/>
              <a:cs typeface="Ubuntu"/>
              <a:sym typeface="Ubuntu"/>
            </a:endParaRPr>
          </a:p>
        </p:txBody>
      </p:sp>
      <p:sp>
        <p:nvSpPr>
          <p:cNvPr id="1412" name="Google Shape;1412;p98"/>
          <p:cNvSpPr/>
          <p:nvPr/>
        </p:nvSpPr>
        <p:spPr>
          <a:xfrm>
            <a:off x="388960" y="1053104"/>
            <a:ext cx="81900" cy="81900"/>
          </a:xfrm>
          <a:prstGeom prst="ellipse">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13" name="Google Shape;1413;p98"/>
          <p:cNvSpPr/>
          <p:nvPr/>
        </p:nvSpPr>
        <p:spPr>
          <a:xfrm>
            <a:off x="583583" y="1053104"/>
            <a:ext cx="81900" cy="819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14" name="Google Shape;1414;p98"/>
          <p:cNvSpPr/>
          <p:nvPr/>
        </p:nvSpPr>
        <p:spPr>
          <a:xfrm>
            <a:off x="778207" y="1053104"/>
            <a:ext cx="81900" cy="819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15" name="Google Shape;1415;p98"/>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416" name="Google Shape;1416;p98"/>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17" name="Google Shape;1417;p98"/>
          <p:cNvSpPr txBox="1"/>
          <p:nvPr>
            <p:ph idx="1" type="body"/>
          </p:nvPr>
        </p:nvSpPr>
        <p:spPr>
          <a:xfrm>
            <a:off x="8134350" y="976313"/>
            <a:ext cx="620400" cy="2352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D8D8D8"/>
              </a:buClr>
              <a:buSzPts val="800"/>
              <a:buFont typeface="Consolas"/>
              <a:buNone/>
              <a:defRPr sz="800">
                <a:solidFill>
                  <a:srgbClr val="D8D8D8"/>
                </a:solidFill>
                <a:latin typeface="Consolas"/>
                <a:ea typeface="Consolas"/>
                <a:cs typeface="Consolas"/>
                <a:sym typeface="Consolas"/>
              </a:defRPr>
            </a:lvl1pPr>
            <a:lvl2pPr indent="-228600" lvl="1" marL="914400" rtl="0" algn="l">
              <a:lnSpc>
                <a:spcPct val="90000"/>
              </a:lnSpc>
              <a:spcBef>
                <a:spcPts val="400"/>
              </a:spcBef>
              <a:spcAft>
                <a:spcPts val="0"/>
              </a:spcAft>
              <a:buClr>
                <a:srgbClr val="D8D8D8"/>
              </a:buClr>
              <a:buSzPts val="800"/>
              <a:buFont typeface="Ubuntu"/>
              <a:buNone/>
              <a:defRPr sz="800">
                <a:solidFill>
                  <a:srgbClr val="D8D8D8"/>
                </a:solidFill>
              </a:defRPr>
            </a:lvl2pPr>
            <a:lvl3pPr indent="-228600" lvl="2" marL="1371600" rtl="0" algn="l">
              <a:lnSpc>
                <a:spcPct val="90000"/>
              </a:lnSpc>
              <a:spcBef>
                <a:spcPts val="400"/>
              </a:spcBef>
              <a:spcAft>
                <a:spcPts val="0"/>
              </a:spcAft>
              <a:buClr>
                <a:srgbClr val="D8D8D8"/>
              </a:buClr>
              <a:buSzPts val="800"/>
              <a:buFont typeface="Ubuntu"/>
              <a:buNone/>
              <a:defRPr sz="800">
                <a:solidFill>
                  <a:srgbClr val="D8D8D8"/>
                </a:solidFill>
              </a:defRPr>
            </a:lvl3pPr>
            <a:lvl4pPr indent="-228600" lvl="3" marL="1828800" rtl="0" algn="l">
              <a:lnSpc>
                <a:spcPct val="90000"/>
              </a:lnSpc>
              <a:spcBef>
                <a:spcPts val="400"/>
              </a:spcBef>
              <a:spcAft>
                <a:spcPts val="0"/>
              </a:spcAft>
              <a:buClr>
                <a:srgbClr val="D8D8D8"/>
              </a:buClr>
              <a:buSzPts val="800"/>
              <a:buFont typeface="Ubuntu"/>
              <a:buNone/>
              <a:defRPr sz="800">
                <a:solidFill>
                  <a:srgbClr val="D8D8D8"/>
                </a:solidFill>
              </a:defRPr>
            </a:lvl4pPr>
            <a:lvl5pPr indent="-228600" lvl="4" marL="2286000" rtl="0" algn="l">
              <a:lnSpc>
                <a:spcPct val="90000"/>
              </a:lnSpc>
              <a:spcBef>
                <a:spcPts val="400"/>
              </a:spcBef>
              <a:spcAft>
                <a:spcPts val="0"/>
              </a:spcAft>
              <a:buClr>
                <a:srgbClr val="D8D8D8"/>
              </a:buClr>
              <a:buSzPts val="800"/>
              <a:buFont typeface="Ubuntu"/>
              <a:buNone/>
              <a:defRPr sz="800">
                <a:solidFill>
                  <a:srgbClr val="D8D8D8"/>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18" name="Google Shape;1418;p98"/>
          <p:cNvSpPr txBox="1"/>
          <p:nvPr>
            <p:ph idx="2" type="body"/>
          </p:nvPr>
        </p:nvSpPr>
        <p:spPr>
          <a:xfrm>
            <a:off x="389335" y="1269206"/>
            <a:ext cx="8365200" cy="2518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400"/>
              <a:buNone/>
              <a:defRPr sz="1400">
                <a:solidFill>
                  <a:schemeClr val="lt1"/>
                </a:solidFill>
                <a:latin typeface="Consolas"/>
                <a:ea typeface="Consolas"/>
                <a:cs typeface="Consolas"/>
                <a:sym typeface="Consolas"/>
              </a:defRPr>
            </a:lvl1pPr>
            <a:lvl2pPr indent="-228600" lvl="1" marL="914400" rtl="0" algn="l">
              <a:lnSpc>
                <a:spcPct val="90000"/>
              </a:lnSpc>
              <a:spcBef>
                <a:spcPts val="400"/>
              </a:spcBef>
              <a:spcAft>
                <a:spcPts val="0"/>
              </a:spcAft>
              <a:buClr>
                <a:schemeClr val="lt1"/>
              </a:buClr>
              <a:buSzPts val="1400"/>
              <a:buNone/>
              <a:defRPr sz="1400">
                <a:solidFill>
                  <a:schemeClr val="lt1"/>
                </a:solidFill>
              </a:defRPr>
            </a:lvl2pPr>
            <a:lvl3pPr indent="-228600" lvl="2" marL="1371600" rtl="0" algn="l">
              <a:lnSpc>
                <a:spcPct val="90000"/>
              </a:lnSpc>
              <a:spcBef>
                <a:spcPts val="400"/>
              </a:spcBef>
              <a:spcAft>
                <a:spcPts val="0"/>
              </a:spcAft>
              <a:buClr>
                <a:schemeClr val="lt1"/>
              </a:buClr>
              <a:buSzPts val="1400"/>
              <a:buNone/>
              <a:defRPr sz="1400">
                <a:solidFill>
                  <a:schemeClr val="lt1"/>
                </a:solidFill>
              </a:defRPr>
            </a:lvl3pPr>
            <a:lvl4pPr indent="-228600" lvl="3" marL="1828800" rtl="0" algn="l">
              <a:lnSpc>
                <a:spcPct val="90000"/>
              </a:lnSpc>
              <a:spcBef>
                <a:spcPts val="400"/>
              </a:spcBef>
              <a:spcAft>
                <a:spcPts val="0"/>
              </a:spcAft>
              <a:buClr>
                <a:schemeClr val="lt1"/>
              </a:buClr>
              <a:buSzPts val="1400"/>
              <a:buNone/>
              <a:defRPr sz="1400">
                <a:solidFill>
                  <a:schemeClr val="lt1"/>
                </a:solidFill>
              </a:defRPr>
            </a:lvl4pPr>
            <a:lvl5pPr indent="-228600" lvl="4" marL="2286000" rtl="0" algn="l">
              <a:lnSpc>
                <a:spcPct val="90000"/>
              </a:lnSpc>
              <a:spcBef>
                <a:spcPts val="400"/>
              </a:spcBef>
              <a:spcAft>
                <a:spcPts val="0"/>
              </a:spcAft>
              <a:buClr>
                <a:schemeClr val="lt1"/>
              </a:buClr>
              <a:buSzPts val="1400"/>
              <a:buNone/>
              <a:defRPr sz="14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19" name="Google Shape;1419;p98"/>
          <p:cNvSpPr txBox="1"/>
          <p:nvPr>
            <p:ph idx="3" type="body"/>
          </p:nvPr>
        </p:nvSpPr>
        <p:spPr>
          <a:xfrm>
            <a:off x="389335" y="3848694"/>
            <a:ext cx="8365200" cy="235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A5A5A5"/>
              </a:buClr>
              <a:buSzPts val="1400"/>
              <a:buNone/>
              <a:defRPr sz="1400">
                <a:solidFill>
                  <a:srgbClr val="A5A5A5"/>
                </a:solidFill>
                <a:latin typeface="Consolas"/>
                <a:ea typeface="Consolas"/>
                <a:cs typeface="Consolas"/>
                <a:sym typeface="Consolas"/>
              </a:defRPr>
            </a:lvl1pPr>
            <a:lvl2pPr indent="-228600" lvl="1" marL="914400" rtl="0" algn="l">
              <a:lnSpc>
                <a:spcPct val="90000"/>
              </a:lnSpc>
              <a:spcBef>
                <a:spcPts val="400"/>
              </a:spcBef>
              <a:spcAft>
                <a:spcPts val="0"/>
              </a:spcAft>
              <a:buClr>
                <a:schemeClr val="lt1"/>
              </a:buClr>
              <a:buSzPts val="1400"/>
              <a:buNone/>
              <a:defRPr sz="1400">
                <a:solidFill>
                  <a:schemeClr val="lt1"/>
                </a:solidFill>
              </a:defRPr>
            </a:lvl2pPr>
            <a:lvl3pPr indent="-228600" lvl="2" marL="1371600" rtl="0" algn="l">
              <a:lnSpc>
                <a:spcPct val="90000"/>
              </a:lnSpc>
              <a:spcBef>
                <a:spcPts val="400"/>
              </a:spcBef>
              <a:spcAft>
                <a:spcPts val="0"/>
              </a:spcAft>
              <a:buClr>
                <a:schemeClr val="lt1"/>
              </a:buClr>
              <a:buSzPts val="1400"/>
              <a:buNone/>
              <a:defRPr sz="1400">
                <a:solidFill>
                  <a:schemeClr val="lt1"/>
                </a:solidFill>
              </a:defRPr>
            </a:lvl3pPr>
            <a:lvl4pPr indent="-228600" lvl="3" marL="1828800" rtl="0" algn="l">
              <a:lnSpc>
                <a:spcPct val="90000"/>
              </a:lnSpc>
              <a:spcBef>
                <a:spcPts val="400"/>
              </a:spcBef>
              <a:spcAft>
                <a:spcPts val="0"/>
              </a:spcAft>
              <a:buClr>
                <a:schemeClr val="lt1"/>
              </a:buClr>
              <a:buSzPts val="1400"/>
              <a:buNone/>
              <a:defRPr sz="1400">
                <a:solidFill>
                  <a:schemeClr val="lt1"/>
                </a:solidFill>
              </a:defRPr>
            </a:lvl4pPr>
            <a:lvl5pPr indent="-228600" lvl="4" marL="2286000" rtl="0" algn="l">
              <a:lnSpc>
                <a:spcPct val="90000"/>
              </a:lnSpc>
              <a:spcBef>
                <a:spcPts val="400"/>
              </a:spcBef>
              <a:spcAft>
                <a:spcPts val="0"/>
              </a:spcAft>
              <a:buClr>
                <a:schemeClr val="lt1"/>
              </a:buClr>
              <a:buSzPts val="1400"/>
              <a:buNone/>
              <a:defRPr sz="14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with comments">
  <p:cSld name="Coding with comments">
    <p:spTree>
      <p:nvGrpSpPr>
        <p:cNvPr id="1420" name="Shape 1420"/>
        <p:cNvGrpSpPr/>
        <p:nvPr/>
      </p:nvGrpSpPr>
      <p:grpSpPr>
        <a:xfrm>
          <a:off x="0" y="0"/>
          <a:ext cx="0" cy="0"/>
          <a:chOff x="0" y="0"/>
          <a:chExt cx="0" cy="0"/>
        </a:xfrm>
      </p:grpSpPr>
      <p:sp>
        <p:nvSpPr>
          <p:cNvPr id="1421" name="Google Shape;1421;p99"/>
          <p:cNvSpPr/>
          <p:nvPr/>
        </p:nvSpPr>
        <p:spPr>
          <a:xfrm>
            <a:off x="278608" y="976265"/>
            <a:ext cx="5303700" cy="282900"/>
          </a:xfrm>
          <a:prstGeom prst="round2SameRect">
            <a:avLst>
              <a:gd fmla="val 43749" name="adj1"/>
              <a:gd fmla="val 0" name="adj2"/>
            </a:avLst>
          </a:prstGeom>
          <a:solidFill>
            <a:schemeClr val="dk1"/>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7F7F7F"/>
              </a:solidFill>
              <a:latin typeface="Ubuntu"/>
              <a:ea typeface="Ubuntu"/>
              <a:cs typeface="Ubuntu"/>
              <a:sym typeface="Ubuntu"/>
            </a:endParaRPr>
          </a:p>
        </p:txBody>
      </p:sp>
      <p:sp>
        <p:nvSpPr>
          <p:cNvPr id="1422" name="Google Shape;1422;p99"/>
          <p:cNvSpPr/>
          <p:nvPr/>
        </p:nvSpPr>
        <p:spPr>
          <a:xfrm>
            <a:off x="388960" y="1053104"/>
            <a:ext cx="81900" cy="81900"/>
          </a:xfrm>
          <a:prstGeom prst="ellipse">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23" name="Google Shape;1423;p99"/>
          <p:cNvSpPr/>
          <p:nvPr/>
        </p:nvSpPr>
        <p:spPr>
          <a:xfrm>
            <a:off x="583583" y="1053104"/>
            <a:ext cx="81900" cy="819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24" name="Google Shape;1424;p99"/>
          <p:cNvSpPr/>
          <p:nvPr/>
        </p:nvSpPr>
        <p:spPr>
          <a:xfrm>
            <a:off x="778207" y="1053104"/>
            <a:ext cx="81900" cy="819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25" name="Google Shape;1425;p99"/>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426" name="Google Shape;1426;p99"/>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7" name="Google Shape;1427;p99"/>
          <p:cNvSpPr txBox="1"/>
          <p:nvPr>
            <p:ph idx="1" type="body"/>
          </p:nvPr>
        </p:nvSpPr>
        <p:spPr>
          <a:xfrm>
            <a:off x="4863084" y="966352"/>
            <a:ext cx="620400" cy="2352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D8D8D8"/>
              </a:buClr>
              <a:buSzPts val="800"/>
              <a:buFont typeface="Consolas"/>
              <a:buNone/>
              <a:defRPr sz="800">
                <a:solidFill>
                  <a:srgbClr val="D8D8D8"/>
                </a:solidFill>
                <a:latin typeface="Consolas"/>
                <a:ea typeface="Consolas"/>
                <a:cs typeface="Consolas"/>
                <a:sym typeface="Consolas"/>
              </a:defRPr>
            </a:lvl1pPr>
            <a:lvl2pPr indent="-228600" lvl="1" marL="914400" rtl="0" algn="l">
              <a:lnSpc>
                <a:spcPct val="90000"/>
              </a:lnSpc>
              <a:spcBef>
                <a:spcPts val="400"/>
              </a:spcBef>
              <a:spcAft>
                <a:spcPts val="0"/>
              </a:spcAft>
              <a:buClr>
                <a:srgbClr val="D8D8D8"/>
              </a:buClr>
              <a:buSzPts val="800"/>
              <a:buFont typeface="Ubuntu"/>
              <a:buNone/>
              <a:defRPr sz="800">
                <a:solidFill>
                  <a:srgbClr val="D8D8D8"/>
                </a:solidFill>
              </a:defRPr>
            </a:lvl2pPr>
            <a:lvl3pPr indent="-228600" lvl="2" marL="1371600" rtl="0" algn="l">
              <a:lnSpc>
                <a:spcPct val="90000"/>
              </a:lnSpc>
              <a:spcBef>
                <a:spcPts val="400"/>
              </a:spcBef>
              <a:spcAft>
                <a:spcPts val="0"/>
              </a:spcAft>
              <a:buClr>
                <a:srgbClr val="D8D8D8"/>
              </a:buClr>
              <a:buSzPts val="800"/>
              <a:buFont typeface="Ubuntu"/>
              <a:buNone/>
              <a:defRPr sz="800">
                <a:solidFill>
                  <a:srgbClr val="D8D8D8"/>
                </a:solidFill>
              </a:defRPr>
            </a:lvl3pPr>
            <a:lvl4pPr indent="-228600" lvl="3" marL="1828800" rtl="0" algn="l">
              <a:lnSpc>
                <a:spcPct val="90000"/>
              </a:lnSpc>
              <a:spcBef>
                <a:spcPts val="400"/>
              </a:spcBef>
              <a:spcAft>
                <a:spcPts val="0"/>
              </a:spcAft>
              <a:buClr>
                <a:srgbClr val="D8D8D8"/>
              </a:buClr>
              <a:buSzPts val="800"/>
              <a:buFont typeface="Ubuntu"/>
              <a:buNone/>
              <a:defRPr sz="800">
                <a:solidFill>
                  <a:srgbClr val="D8D8D8"/>
                </a:solidFill>
              </a:defRPr>
            </a:lvl4pPr>
            <a:lvl5pPr indent="-228600" lvl="4" marL="2286000" rtl="0" algn="l">
              <a:lnSpc>
                <a:spcPct val="90000"/>
              </a:lnSpc>
              <a:spcBef>
                <a:spcPts val="400"/>
              </a:spcBef>
              <a:spcAft>
                <a:spcPts val="0"/>
              </a:spcAft>
              <a:buClr>
                <a:srgbClr val="D8D8D8"/>
              </a:buClr>
              <a:buSzPts val="800"/>
              <a:buFont typeface="Ubuntu"/>
              <a:buNone/>
              <a:defRPr sz="800">
                <a:solidFill>
                  <a:srgbClr val="D8D8D8"/>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28" name="Google Shape;1428;p99"/>
          <p:cNvSpPr/>
          <p:nvPr/>
        </p:nvSpPr>
        <p:spPr>
          <a:xfrm flipH="1" rot="10800000">
            <a:off x="278606" y="1211697"/>
            <a:ext cx="5303700" cy="3544800"/>
          </a:xfrm>
          <a:prstGeom prst="round2SameRect">
            <a:avLst>
              <a:gd fmla="val 2907" name="adj1"/>
              <a:gd fmla="val 0" name="adj2"/>
            </a:avLst>
          </a:prstGeom>
          <a:solidFill>
            <a:srgbClr val="1017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1429" name="Google Shape;1429;p99"/>
          <p:cNvSpPr txBox="1"/>
          <p:nvPr>
            <p:ph idx="2" type="body"/>
          </p:nvPr>
        </p:nvSpPr>
        <p:spPr>
          <a:xfrm>
            <a:off x="389335" y="1269206"/>
            <a:ext cx="5094000" cy="2518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400"/>
              <a:buNone/>
              <a:defRPr sz="1400">
                <a:solidFill>
                  <a:schemeClr val="lt1"/>
                </a:solidFill>
                <a:latin typeface="Consolas"/>
                <a:ea typeface="Consolas"/>
                <a:cs typeface="Consolas"/>
                <a:sym typeface="Consolas"/>
              </a:defRPr>
            </a:lvl1pPr>
            <a:lvl2pPr indent="-228600" lvl="1" marL="914400" rtl="0" algn="l">
              <a:lnSpc>
                <a:spcPct val="90000"/>
              </a:lnSpc>
              <a:spcBef>
                <a:spcPts val="400"/>
              </a:spcBef>
              <a:spcAft>
                <a:spcPts val="0"/>
              </a:spcAft>
              <a:buClr>
                <a:schemeClr val="lt1"/>
              </a:buClr>
              <a:buSzPts val="1400"/>
              <a:buNone/>
              <a:defRPr sz="1400">
                <a:solidFill>
                  <a:schemeClr val="lt1"/>
                </a:solidFill>
              </a:defRPr>
            </a:lvl2pPr>
            <a:lvl3pPr indent="-228600" lvl="2" marL="1371600" rtl="0" algn="l">
              <a:lnSpc>
                <a:spcPct val="90000"/>
              </a:lnSpc>
              <a:spcBef>
                <a:spcPts val="400"/>
              </a:spcBef>
              <a:spcAft>
                <a:spcPts val="0"/>
              </a:spcAft>
              <a:buClr>
                <a:schemeClr val="lt1"/>
              </a:buClr>
              <a:buSzPts val="1400"/>
              <a:buNone/>
              <a:defRPr sz="1400">
                <a:solidFill>
                  <a:schemeClr val="lt1"/>
                </a:solidFill>
              </a:defRPr>
            </a:lvl3pPr>
            <a:lvl4pPr indent="-228600" lvl="3" marL="1828800" rtl="0" algn="l">
              <a:lnSpc>
                <a:spcPct val="90000"/>
              </a:lnSpc>
              <a:spcBef>
                <a:spcPts val="400"/>
              </a:spcBef>
              <a:spcAft>
                <a:spcPts val="0"/>
              </a:spcAft>
              <a:buClr>
                <a:schemeClr val="lt1"/>
              </a:buClr>
              <a:buSzPts val="1400"/>
              <a:buNone/>
              <a:defRPr sz="1400">
                <a:solidFill>
                  <a:schemeClr val="lt1"/>
                </a:solidFill>
              </a:defRPr>
            </a:lvl4pPr>
            <a:lvl5pPr indent="-228600" lvl="4" marL="2286000" rtl="0" algn="l">
              <a:lnSpc>
                <a:spcPct val="90000"/>
              </a:lnSpc>
              <a:spcBef>
                <a:spcPts val="400"/>
              </a:spcBef>
              <a:spcAft>
                <a:spcPts val="0"/>
              </a:spcAft>
              <a:buClr>
                <a:schemeClr val="lt1"/>
              </a:buClr>
              <a:buSzPts val="1400"/>
              <a:buNone/>
              <a:defRPr sz="14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30" name="Google Shape;1430;p99"/>
          <p:cNvSpPr txBox="1"/>
          <p:nvPr>
            <p:ph idx="3" type="body"/>
          </p:nvPr>
        </p:nvSpPr>
        <p:spPr>
          <a:xfrm>
            <a:off x="389335" y="3848694"/>
            <a:ext cx="5094000" cy="328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A5A5A5"/>
              </a:buClr>
              <a:buSzPts val="1400"/>
              <a:buNone/>
              <a:defRPr sz="1400">
                <a:solidFill>
                  <a:srgbClr val="A5A5A5"/>
                </a:solidFill>
                <a:latin typeface="Consolas"/>
                <a:ea typeface="Consolas"/>
                <a:cs typeface="Consolas"/>
                <a:sym typeface="Consolas"/>
              </a:defRPr>
            </a:lvl1pPr>
            <a:lvl2pPr indent="-228600" lvl="1" marL="914400" rtl="0" algn="l">
              <a:lnSpc>
                <a:spcPct val="90000"/>
              </a:lnSpc>
              <a:spcBef>
                <a:spcPts val="400"/>
              </a:spcBef>
              <a:spcAft>
                <a:spcPts val="0"/>
              </a:spcAft>
              <a:buClr>
                <a:schemeClr val="lt1"/>
              </a:buClr>
              <a:buSzPts val="1400"/>
              <a:buNone/>
              <a:defRPr sz="1400">
                <a:solidFill>
                  <a:schemeClr val="lt1"/>
                </a:solidFill>
              </a:defRPr>
            </a:lvl2pPr>
            <a:lvl3pPr indent="-228600" lvl="2" marL="1371600" rtl="0" algn="l">
              <a:lnSpc>
                <a:spcPct val="90000"/>
              </a:lnSpc>
              <a:spcBef>
                <a:spcPts val="400"/>
              </a:spcBef>
              <a:spcAft>
                <a:spcPts val="0"/>
              </a:spcAft>
              <a:buClr>
                <a:schemeClr val="lt1"/>
              </a:buClr>
              <a:buSzPts val="1400"/>
              <a:buNone/>
              <a:defRPr sz="1400">
                <a:solidFill>
                  <a:schemeClr val="lt1"/>
                </a:solidFill>
              </a:defRPr>
            </a:lvl3pPr>
            <a:lvl4pPr indent="-228600" lvl="3" marL="1828800" rtl="0" algn="l">
              <a:lnSpc>
                <a:spcPct val="90000"/>
              </a:lnSpc>
              <a:spcBef>
                <a:spcPts val="400"/>
              </a:spcBef>
              <a:spcAft>
                <a:spcPts val="0"/>
              </a:spcAft>
              <a:buClr>
                <a:schemeClr val="lt1"/>
              </a:buClr>
              <a:buSzPts val="1400"/>
              <a:buNone/>
              <a:defRPr sz="1400">
                <a:solidFill>
                  <a:schemeClr val="lt1"/>
                </a:solidFill>
              </a:defRPr>
            </a:lvl4pPr>
            <a:lvl5pPr indent="-228600" lvl="4" marL="2286000" rtl="0" algn="l">
              <a:lnSpc>
                <a:spcPct val="90000"/>
              </a:lnSpc>
              <a:spcBef>
                <a:spcPts val="400"/>
              </a:spcBef>
              <a:spcAft>
                <a:spcPts val="0"/>
              </a:spcAft>
              <a:buClr>
                <a:schemeClr val="lt1"/>
              </a:buClr>
              <a:buSzPts val="1400"/>
              <a:buNone/>
              <a:defRPr sz="14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431" name="Google Shape;1431;p99"/>
          <p:cNvGrpSpPr/>
          <p:nvPr/>
        </p:nvGrpSpPr>
        <p:grpSpPr>
          <a:xfrm>
            <a:off x="388961" y="1268283"/>
            <a:ext cx="6557850" cy="275851"/>
            <a:chOff x="518615" y="1709331"/>
            <a:chExt cx="8743800" cy="367801"/>
          </a:xfrm>
        </p:grpSpPr>
        <p:sp>
          <p:nvSpPr>
            <p:cNvPr id="1432" name="Google Shape;1432;p99"/>
            <p:cNvSpPr/>
            <p:nvPr/>
          </p:nvSpPr>
          <p:spPr>
            <a:xfrm rot="5400000">
              <a:off x="8528495" y="1343333"/>
              <a:ext cx="367800" cy="1099800"/>
            </a:xfrm>
            <a:prstGeom prst="round2SameRect">
              <a:avLst>
                <a:gd fmla="val 16667" name="adj1"/>
                <a:gd fmla="val 0" name="adj2"/>
              </a:avLst>
            </a:prstGeom>
            <a:gradFill>
              <a:gsLst>
                <a:gs pos="0">
                  <a:schemeClr val="accent1"/>
                </a:gs>
                <a:gs pos="100000">
                  <a:schemeClr val="accent2"/>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3F3F3F"/>
                </a:solidFill>
                <a:latin typeface="Ubuntu"/>
                <a:ea typeface="Ubuntu"/>
                <a:cs typeface="Ubuntu"/>
                <a:sym typeface="Ubuntu"/>
              </a:endParaRPr>
            </a:p>
          </p:txBody>
        </p:sp>
        <p:sp>
          <p:nvSpPr>
            <p:cNvPr id="1433" name="Google Shape;1433;p99"/>
            <p:cNvSpPr/>
            <p:nvPr/>
          </p:nvSpPr>
          <p:spPr>
            <a:xfrm flipH="1" rot="-5400000">
              <a:off x="4706615" y="-2478668"/>
              <a:ext cx="367800" cy="8743800"/>
            </a:xfrm>
            <a:prstGeom prst="round2SameRect">
              <a:avLst>
                <a:gd fmla="val 16667" name="adj1"/>
                <a:gd fmla="val 24856" name="adj2"/>
              </a:avLst>
            </a:prstGeom>
            <a:noFill/>
            <a:ln cap="flat" cmpd="sng" w="254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3F3F3F"/>
                </a:solidFill>
                <a:latin typeface="Ubuntu"/>
                <a:ea typeface="Ubuntu"/>
                <a:cs typeface="Ubuntu"/>
                <a:sym typeface="Ubuntu"/>
              </a:endParaRPr>
            </a:p>
          </p:txBody>
        </p:sp>
      </p:grpSp>
      <p:grpSp>
        <p:nvGrpSpPr>
          <p:cNvPr id="1434" name="Google Shape;1434;p99"/>
          <p:cNvGrpSpPr/>
          <p:nvPr/>
        </p:nvGrpSpPr>
        <p:grpSpPr>
          <a:xfrm>
            <a:off x="388960" y="3864218"/>
            <a:ext cx="6557850" cy="281097"/>
            <a:chOff x="518614" y="5152291"/>
            <a:chExt cx="8743800" cy="374796"/>
          </a:xfrm>
        </p:grpSpPr>
        <p:sp>
          <p:nvSpPr>
            <p:cNvPr id="1435" name="Google Shape;1435;p99"/>
            <p:cNvSpPr/>
            <p:nvPr/>
          </p:nvSpPr>
          <p:spPr>
            <a:xfrm rot="5400000">
              <a:off x="8528493" y="4793287"/>
              <a:ext cx="367800" cy="1099800"/>
            </a:xfrm>
            <a:prstGeom prst="round2SameRect">
              <a:avLst>
                <a:gd fmla="val 16667" name="adj1"/>
                <a:gd fmla="val 0" name="adj2"/>
              </a:avLst>
            </a:prstGeom>
            <a:gradFill>
              <a:gsLst>
                <a:gs pos="0">
                  <a:srgbClr val="E74C4D"/>
                </a:gs>
                <a:gs pos="100000">
                  <a:srgbClr val="E6A53B"/>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3F3F3F"/>
                </a:solidFill>
                <a:latin typeface="Consolas"/>
                <a:ea typeface="Consolas"/>
                <a:cs typeface="Consolas"/>
                <a:sym typeface="Consolas"/>
              </a:endParaRPr>
            </a:p>
          </p:txBody>
        </p:sp>
        <p:sp>
          <p:nvSpPr>
            <p:cNvPr id="1436" name="Google Shape;1436;p99"/>
            <p:cNvSpPr/>
            <p:nvPr/>
          </p:nvSpPr>
          <p:spPr>
            <a:xfrm flipH="1" rot="-5400000">
              <a:off x="4706614" y="964290"/>
              <a:ext cx="367800" cy="8743800"/>
            </a:xfrm>
            <a:prstGeom prst="round2SameRect">
              <a:avLst>
                <a:gd fmla="val 16667" name="adj1"/>
                <a:gd fmla="val 19885" name="adj2"/>
              </a:avLst>
            </a:prstGeom>
            <a:noFill/>
            <a:ln cap="flat" cmpd="sng" w="25400">
              <a:solidFill>
                <a:srgbClr val="E74C4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3F3F3F"/>
                </a:solidFill>
                <a:latin typeface="Consolas"/>
                <a:ea typeface="Consolas"/>
                <a:cs typeface="Consolas"/>
                <a:sym typeface="Consolas"/>
              </a:endParaRPr>
            </a:p>
          </p:txBody>
        </p:sp>
      </p:grpSp>
      <p:sp>
        <p:nvSpPr>
          <p:cNvPr id="1437" name="Google Shape;1437;p99"/>
          <p:cNvSpPr txBox="1"/>
          <p:nvPr>
            <p:ph idx="4" type="body"/>
          </p:nvPr>
        </p:nvSpPr>
        <p:spPr>
          <a:xfrm>
            <a:off x="6122194" y="1261158"/>
            <a:ext cx="770400" cy="276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38" name="Google Shape;1438;p99"/>
          <p:cNvSpPr txBox="1"/>
          <p:nvPr>
            <p:ph idx="5" type="body"/>
          </p:nvPr>
        </p:nvSpPr>
        <p:spPr>
          <a:xfrm>
            <a:off x="6149145" y="3869349"/>
            <a:ext cx="770400" cy="276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900"/>
              <a:buNone/>
              <a:defRPr sz="900">
                <a:solidFill>
                  <a:schemeClr val="lt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1"/>
                                        </p:tgtEl>
                                        <p:attrNameLst>
                                          <p:attrName>style.visibility</p:attrName>
                                        </p:attrNameLst>
                                      </p:cBhvr>
                                      <p:to>
                                        <p:strVal val="visible"/>
                                      </p:to>
                                    </p:set>
                                    <p:animEffect filter="fade" transition="in">
                                      <p:cBhvr>
                                        <p:cTn dur="500"/>
                                        <p:tgtEl>
                                          <p:spTgt spid="1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500"/>
                                        <p:tgtEl>
                                          <p:spTgt spid="1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onents">
  <p:cSld name="Components">
    <p:spTree>
      <p:nvGrpSpPr>
        <p:cNvPr id="1439" name="Shape 1439"/>
        <p:cNvGrpSpPr/>
        <p:nvPr/>
      </p:nvGrpSpPr>
      <p:grpSpPr>
        <a:xfrm>
          <a:off x="0" y="0"/>
          <a:ext cx="0" cy="0"/>
          <a:chOff x="0" y="0"/>
          <a:chExt cx="0" cy="0"/>
        </a:xfrm>
      </p:grpSpPr>
      <p:sp>
        <p:nvSpPr>
          <p:cNvPr id="1440" name="Google Shape;1440;p100"/>
          <p:cNvSpPr/>
          <p:nvPr/>
        </p:nvSpPr>
        <p:spPr>
          <a:xfrm>
            <a:off x="3650456" y="1861096"/>
            <a:ext cx="1843200" cy="1843200"/>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41" name="Google Shape;1441;p100"/>
          <p:cNvSpPr/>
          <p:nvPr/>
        </p:nvSpPr>
        <p:spPr>
          <a:xfrm>
            <a:off x="3863" y="127905"/>
            <a:ext cx="290571" cy="7180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442" name="Google Shape;1442;p100"/>
          <p:cNvSpPr txBox="1"/>
          <p:nvPr>
            <p:ph type="title"/>
          </p:nvPr>
        </p:nvSpPr>
        <p:spPr>
          <a:xfrm>
            <a:off x="294433" y="128344"/>
            <a:ext cx="8849700" cy="71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100"/>
              <a:buFont typeface="Ubuntu"/>
              <a:buNone/>
              <a:defRPr sz="2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43" name="Google Shape;1443;p100"/>
          <p:cNvSpPr/>
          <p:nvPr>
            <p:ph idx="2" type="pic"/>
          </p:nvPr>
        </p:nvSpPr>
        <p:spPr>
          <a:xfrm>
            <a:off x="4142047" y="2221937"/>
            <a:ext cx="859800" cy="711000"/>
          </a:xfrm>
          <a:prstGeom prst="rect">
            <a:avLst/>
          </a:prstGeom>
          <a:noFill/>
          <a:ln>
            <a:noFill/>
          </a:ln>
        </p:spPr>
      </p:sp>
      <p:sp>
        <p:nvSpPr>
          <p:cNvPr id="1444" name="Google Shape;1444;p100"/>
          <p:cNvSpPr txBox="1"/>
          <p:nvPr>
            <p:ph idx="1" type="body"/>
          </p:nvPr>
        </p:nvSpPr>
        <p:spPr>
          <a:xfrm>
            <a:off x="3984579" y="2953847"/>
            <a:ext cx="1174800" cy="3558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45" name="Google Shape;1445;p100"/>
          <p:cNvSpPr/>
          <p:nvPr/>
        </p:nvSpPr>
        <p:spPr>
          <a:xfrm>
            <a:off x="2562172" y="1356122"/>
            <a:ext cx="723900" cy="7239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46" name="Google Shape;1446;p100"/>
          <p:cNvSpPr/>
          <p:nvPr/>
        </p:nvSpPr>
        <p:spPr>
          <a:xfrm>
            <a:off x="2200174" y="2420642"/>
            <a:ext cx="723900" cy="7239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47" name="Google Shape;1447;p100"/>
          <p:cNvSpPr/>
          <p:nvPr/>
        </p:nvSpPr>
        <p:spPr>
          <a:xfrm>
            <a:off x="2562172" y="3485161"/>
            <a:ext cx="723900" cy="723900"/>
          </a:xfrm>
          <a:prstGeom prst="ellipse">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48" name="Google Shape;1448;p100"/>
          <p:cNvSpPr/>
          <p:nvPr/>
        </p:nvSpPr>
        <p:spPr>
          <a:xfrm>
            <a:off x="5862039" y="1356122"/>
            <a:ext cx="723900" cy="7239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49" name="Google Shape;1449;p100"/>
          <p:cNvSpPr/>
          <p:nvPr/>
        </p:nvSpPr>
        <p:spPr>
          <a:xfrm>
            <a:off x="6224037" y="2420642"/>
            <a:ext cx="723900" cy="7239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50" name="Google Shape;1450;p100"/>
          <p:cNvSpPr/>
          <p:nvPr/>
        </p:nvSpPr>
        <p:spPr>
          <a:xfrm>
            <a:off x="5862039" y="3485161"/>
            <a:ext cx="723900" cy="723900"/>
          </a:xfrm>
          <a:prstGeom prst="ellipse">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51" name="Google Shape;1451;p100"/>
          <p:cNvSpPr/>
          <p:nvPr/>
        </p:nvSpPr>
        <p:spPr>
          <a:xfrm rot="-1557844">
            <a:off x="5554310" y="1878217"/>
            <a:ext cx="123890" cy="3061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52" name="Google Shape;1452;p100"/>
          <p:cNvSpPr/>
          <p:nvPr/>
        </p:nvSpPr>
        <p:spPr>
          <a:xfrm>
            <a:off x="5676329" y="2608189"/>
            <a:ext cx="123977" cy="306370"/>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53" name="Google Shape;1453;p100"/>
          <p:cNvSpPr/>
          <p:nvPr/>
        </p:nvSpPr>
        <p:spPr>
          <a:xfrm flipH="1" rot="-9242156">
            <a:off x="5554309" y="3338734"/>
            <a:ext cx="123890" cy="3061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54" name="Google Shape;1454;p100"/>
          <p:cNvSpPr/>
          <p:nvPr/>
        </p:nvSpPr>
        <p:spPr>
          <a:xfrm flipH="1" rot="1557844">
            <a:off x="3470007" y="1878217"/>
            <a:ext cx="123890" cy="3061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55" name="Google Shape;1455;p100"/>
          <p:cNvSpPr/>
          <p:nvPr/>
        </p:nvSpPr>
        <p:spPr>
          <a:xfrm flipH="1">
            <a:off x="3347901" y="2608189"/>
            <a:ext cx="123977" cy="306370"/>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56" name="Google Shape;1456;p100"/>
          <p:cNvSpPr/>
          <p:nvPr/>
        </p:nvSpPr>
        <p:spPr>
          <a:xfrm rot="9242156">
            <a:off x="3470008" y="3338734"/>
            <a:ext cx="123890" cy="306154"/>
          </a:xfrm>
          <a:custGeom>
            <a:rect b="b" l="l" r="r" t="t"/>
            <a:pathLst>
              <a:path extrusionOk="0" h="957405" w="387428">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57" name="Google Shape;1457;p100"/>
          <p:cNvSpPr txBox="1"/>
          <p:nvPr>
            <p:ph idx="3" type="body"/>
          </p:nvPr>
        </p:nvSpPr>
        <p:spPr>
          <a:xfrm>
            <a:off x="629340" y="1483916"/>
            <a:ext cx="1730700" cy="2226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chemeClr val="dk1"/>
              </a:buClr>
              <a:buSzPts val="1400"/>
              <a:buNone/>
              <a:defRPr sz="1400">
                <a:solidFill>
                  <a:schemeClr val="dk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58" name="Google Shape;1458;p100"/>
          <p:cNvSpPr txBox="1"/>
          <p:nvPr>
            <p:ph idx="4" type="body"/>
          </p:nvPr>
        </p:nvSpPr>
        <p:spPr>
          <a:xfrm>
            <a:off x="629340" y="1717029"/>
            <a:ext cx="1730700" cy="2226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59" name="Google Shape;1459;p100"/>
          <p:cNvSpPr txBox="1"/>
          <p:nvPr>
            <p:ph idx="5" type="body"/>
          </p:nvPr>
        </p:nvSpPr>
        <p:spPr>
          <a:xfrm>
            <a:off x="294433" y="2570480"/>
            <a:ext cx="1730700" cy="2226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chemeClr val="dk1"/>
              </a:buClr>
              <a:buSzPts val="1400"/>
              <a:buNone/>
              <a:defRPr sz="1400">
                <a:solidFill>
                  <a:schemeClr val="dk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0" name="Google Shape;1460;p100"/>
          <p:cNvSpPr txBox="1"/>
          <p:nvPr>
            <p:ph idx="6" type="body"/>
          </p:nvPr>
        </p:nvSpPr>
        <p:spPr>
          <a:xfrm>
            <a:off x="294433" y="2803593"/>
            <a:ext cx="1730700" cy="2226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1" name="Google Shape;1461;p100"/>
          <p:cNvSpPr txBox="1"/>
          <p:nvPr>
            <p:ph idx="7" type="body"/>
          </p:nvPr>
        </p:nvSpPr>
        <p:spPr>
          <a:xfrm>
            <a:off x="629359" y="3659260"/>
            <a:ext cx="1730700" cy="2226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chemeClr val="dk1"/>
              </a:buClr>
              <a:buSzPts val="1400"/>
              <a:buNone/>
              <a:defRPr sz="1400">
                <a:solidFill>
                  <a:schemeClr val="dk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2" name="Google Shape;1462;p100"/>
          <p:cNvSpPr txBox="1"/>
          <p:nvPr>
            <p:ph idx="8" type="body"/>
          </p:nvPr>
        </p:nvSpPr>
        <p:spPr>
          <a:xfrm>
            <a:off x="629359" y="3892373"/>
            <a:ext cx="1730700" cy="2226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3" name="Google Shape;1463;p100"/>
          <p:cNvSpPr txBox="1"/>
          <p:nvPr>
            <p:ph idx="9" type="body"/>
          </p:nvPr>
        </p:nvSpPr>
        <p:spPr>
          <a:xfrm>
            <a:off x="6783821" y="1481701"/>
            <a:ext cx="1730700" cy="2226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400"/>
              <a:buNone/>
              <a:defRPr sz="1400">
                <a:solidFill>
                  <a:schemeClr val="dk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4" name="Google Shape;1464;p100"/>
          <p:cNvSpPr txBox="1"/>
          <p:nvPr>
            <p:ph idx="13" type="body"/>
          </p:nvPr>
        </p:nvSpPr>
        <p:spPr>
          <a:xfrm>
            <a:off x="6783821" y="1714813"/>
            <a:ext cx="1730700" cy="2226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5" name="Google Shape;1465;p100"/>
          <p:cNvSpPr txBox="1"/>
          <p:nvPr>
            <p:ph idx="14" type="body"/>
          </p:nvPr>
        </p:nvSpPr>
        <p:spPr>
          <a:xfrm>
            <a:off x="7118747" y="2570480"/>
            <a:ext cx="1730700" cy="2226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400"/>
              <a:buNone/>
              <a:defRPr sz="1400">
                <a:solidFill>
                  <a:schemeClr val="dk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6" name="Google Shape;1466;p100"/>
          <p:cNvSpPr txBox="1"/>
          <p:nvPr>
            <p:ph idx="15" type="body"/>
          </p:nvPr>
        </p:nvSpPr>
        <p:spPr>
          <a:xfrm>
            <a:off x="7118747" y="2803593"/>
            <a:ext cx="1730700" cy="2226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7" name="Google Shape;1467;p100"/>
          <p:cNvSpPr txBox="1"/>
          <p:nvPr>
            <p:ph idx="16" type="body"/>
          </p:nvPr>
        </p:nvSpPr>
        <p:spPr>
          <a:xfrm>
            <a:off x="6783821" y="3659260"/>
            <a:ext cx="1730700" cy="2226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400"/>
              <a:buNone/>
              <a:defRPr sz="1400">
                <a:solidFill>
                  <a:schemeClr val="dk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8" name="Google Shape;1468;p100"/>
          <p:cNvSpPr txBox="1"/>
          <p:nvPr>
            <p:ph idx="17" type="body"/>
          </p:nvPr>
        </p:nvSpPr>
        <p:spPr>
          <a:xfrm>
            <a:off x="6783821" y="3892373"/>
            <a:ext cx="1730700" cy="2226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9" name="Google Shape;1469;p100"/>
          <p:cNvSpPr/>
          <p:nvPr>
            <p:ph idx="18" type="pic"/>
          </p:nvPr>
        </p:nvSpPr>
        <p:spPr>
          <a:xfrm>
            <a:off x="6015666" y="1549316"/>
            <a:ext cx="408300" cy="330900"/>
          </a:xfrm>
          <a:prstGeom prst="rect">
            <a:avLst/>
          </a:prstGeom>
          <a:noFill/>
          <a:ln>
            <a:noFill/>
          </a:ln>
        </p:spPr>
      </p:sp>
      <p:sp>
        <p:nvSpPr>
          <p:cNvPr id="1470" name="Google Shape;1470;p100"/>
          <p:cNvSpPr/>
          <p:nvPr>
            <p:ph idx="19" type="pic"/>
          </p:nvPr>
        </p:nvSpPr>
        <p:spPr>
          <a:xfrm>
            <a:off x="6381871" y="2638096"/>
            <a:ext cx="408300" cy="330900"/>
          </a:xfrm>
          <a:prstGeom prst="rect">
            <a:avLst/>
          </a:prstGeom>
          <a:noFill/>
          <a:ln>
            <a:noFill/>
          </a:ln>
        </p:spPr>
      </p:sp>
      <p:sp>
        <p:nvSpPr>
          <p:cNvPr id="1471" name="Google Shape;1471;p100"/>
          <p:cNvSpPr/>
          <p:nvPr>
            <p:ph idx="20" type="pic"/>
          </p:nvPr>
        </p:nvSpPr>
        <p:spPr>
          <a:xfrm>
            <a:off x="6015665" y="3681662"/>
            <a:ext cx="408300" cy="330900"/>
          </a:xfrm>
          <a:prstGeom prst="rect">
            <a:avLst/>
          </a:prstGeom>
          <a:noFill/>
          <a:ln>
            <a:noFill/>
          </a:ln>
        </p:spPr>
      </p:sp>
      <p:sp>
        <p:nvSpPr>
          <p:cNvPr id="1472" name="Google Shape;1472;p100"/>
          <p:cNvSpPr/>
          <p:nvPr>
            <p:ph idx="21" type="pic"/>
          </p:nvPr>
        </p:nvSpPr>
        <p:spPr>
          <a:xfrm>
            <a:off x="2715799" y="3681662"/>
            <a:ext cx="408300" cy="330900"/>
          </a:xfrm>
          <a:prstGeom prst="rect">
            <a:avLst/>
          </a:prstGeom>
          <a:noFill/>
          <a:ln>
            <a:noFill/>
          </a:ln>
        </p:spPr>
      </p:sp>
      <p:sp>
        <p:nvSpPr>
          <p:cNvPr id="1473" name="Google Shape;1473;p100"/>
          <p:cNvSpPr/>
          <p:nvPr>
            <p:ph idx="22" type="pic"/>
          </p:nvPr>
        </p:nvSpPr>
        <p:spPr>
          <a:xfrm>
            <a:off x="2360160" y="2617142"/>
            <a:ext cx="408300" cy="330900"/>
          </a:xfrm>
          <a:prstGeom prst="rect">
            <a:avLst/>
          </a:prstGeom>
          <a:noFill/>
          <a:ln>
            <a:noFill/>
          </a:ln>
        </p:spPr>
      </p:sp>
      <p:sp>
        <p:nvSpPr>
          <p:cNvPr id="1474" name="Google Shape;1474;p100"/>
          <p:cNvSpPr/>
          <p:nvPr>
            <p:ph idx="23" type="pic"/>
          </p:nvPr>
        </p:nvSpPr>
        <p:spPr>
          <a:xfrm>
            <a:off x="2723051" y="1550179"/>
            <a:ext cx="408300" cy="3309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500"/>
                                        <p:tgtEl>
                                          <p:spTgt spid="1440"/>
                                        </p:tgtEl>
                                      </p:cBhvr>
                                    </p:animEffect>
                                  </p:childTnLst>
                                </p:cTn>
                              </p:par>
                              <p:par>
                                <p:cTn fill="hold" nodeType="with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500"/>
                                        <p:tgtEl>
                                          <p:spTgt spid="1443"/>
                                        </p:tgtEl>
                                      </p:cBhvr>
                                    </p:animEffect>
                                  </p:childTnLst>
                                </p:cTn>
                              </p:par>
                              <p:par>
                                <p:cTn fill="hold" nodeType="withEffect" presetClass="entr" presetID="10" presetSubtype="0">
                                  <p:stCondLst>
                                    <p:cond delay="0"/>
                                  </p:stCondLst>
                                  <p:childTnLst>
                                    <p:set>
                                      <p:cBhvr>
                                        <p:cTn dur="1" fill="hold">
                                          <p:stCondLst>
                                            <p:cond delay="0"/>
                                          </p:stCondLst>
                                        </p:cTn>
                                        <p:tgtEl>
                                          <p:spTgt spid="1444">
                                            <p:txEl>
                                              <p:pRg end="0" st="0"/>
                                            </p:txEl>
                                          </p:spTgt>
                                        </p:tgtEl>
                                        <p:attrNameLst>
                                          <p:attrName>style.visibility</p:attrName>
                                        </p:attrNameLst>
                                      </p:cBhvr>
                                      <p:to>
                                        <p:strVal val="visible"/>
                                      </p:to>
                                    </p:set>
                                    <p:animEffect filter="fade" transition="in">
                                      <p:cBhvr>
                                        <p:cTn dur="500"/>
                                        <p:tgtEl>
                                          <p:spTgt spid="144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44">
                                            <p:txEl>
                                              <p:pRg end="1" st="1"/>
                                            </p:txEl>
                                          </p:spTgt>
                                        </p:tgtEl>
                                        <p:attrNameLst>
                                          <p:attrName>style.visibility</p:attrName>
                                        </p:attrNameLst>
                                      </p:cBhvr>
                                      <p:to>
                                        <p:strVal val="visible"/>
                                      </p:to>
                                    </p:set>
                                    <p:animEffect filter="fade" transition="in">
                                      <p:cBhvr>
                                        <p:cTn dur="500"/>
                                        <p:tgtEl>
                                          <p:spTgt spid="144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44">
                                            <p:txEl>
                                              <p:pRg end="2" st="2"/>
                                            </p:txEl>
                                          </p:spTgt>
                                        </p:tgtEl>
                                        <p:attrNameLst>
                                          <p:attrName>style.visibility</p:attrName>
                                        </p:attrNameLst>
                                      </p:cBhvr>
                                      <p:to>
                                        <p:strVal val="visible"/>
                                      </p:to>
                                    </p:set>
                                    <p:animEffect filter="fade" transition="in">
                                      <p:cBhvr>
                                        <p:cTn dur="500"/>
                                        <p:tgtEl>
                                          <p:spTgt spid="144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44">
                                            <p:txEl>
                                              <p:pRg end="3" st="3"/>
                                            </p:txEl>
                                          </p:spTgt>
                                        </p:tgtEl>
                                        <p:attrNameLst>
                                          <p:attrName>style.visibility</p:attrName>
                                        </p:attrNameLst>
                                      </p:cBhvr>
                                      <p:to>
                                        <p:strVal val="visible"/>
                                      </p:to>
                                    </p:set>
                                    <p:animEffect filter="fade" transition="in">
                                      <p:cBhvr>
                                        <p:cTn dur="500"/>
                                        <p:tgtEl>
                                          <p:spTgt spid="144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44">
                                            <p:txEl>
                                              <p:pRg end="4" st="4"/>
                                            </p:txEl>
                                          </p:spTgt>
                                        </p:tgtEl>
                                        <p:attrNameLst>
                                          <p:attrName>style.visibility</p:attrName>
                                        </p:attrNameLst>
                                      </p:cBhvr>
                                      <p:to>
                                        <p:strVal val="visible"/>
                                      </p:to>
                                    </p:set>
                                    <p:animEffect filter="fade" transition="in">
                                      <p:cBhvr>
                                        <p:cTn dur="500"/>
                                        <p:tgtEl>
                                          <p:spTgt spid="144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44">
                                            <p:txEl>
                                              <p:pRg end="5" st="5"/>
                                            </p:txEl>
                                          </p:spTgt>
                                        </p:tgtEl>
                                        <p:attrNameLst>
                                          <p:attrName>style.visibility</p:attrName>
                                        </p:attrNameLst>
                                      </p:cBhvr>
                                      <p:to>
                                        <p:strVal val="visible"/>
                                      </p:to>
                                    </p:set>
                                    <p:animEffect filter="fade" transition="in">
                                      <p:cBhvr>
                                        <p:cTn dur="500"/>
                                        <p:tgtEl>
                                          <p:spTgt spid="144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44">
                                            <p:txEl>
                                              <p:pRg end="6" st="6"/>
                                            </p:txEl>
                                          </p:spTgt>
                                        </p:tgtEl>
                                        <p:attrNameLst>
                                          <p:attrName>style.visibility</p:attrName>
                                        </p:attrNameLst>
                                      </p:cBhvr>
                                      <p:to>
                                        <p:strVal val="visible"/>
                                      </p:to>
                                    </p:set>
                                    <p:animEffect filter="fade" transition="in">
                                      <p:cBhvr>
                                        <p:cTn dur="500"/>
                                        <p:tgtEl>
                                          <p:spTgt spid="144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44">
                                            <p:txEl>
                                              <p:pRg end="7" st="7"/>
                                            </p:txEl>
                                          </p:spTgt>
                                        </p:tgtEl>
                                        <p:attrNameLst>
                                          <p:attrName>style.visibility</p:attrName>
                                        </p:attrNameLst>
                                      </p:cBhvr>
                                      <p:to>
                                        <p:strVal val="visible"/>
                                      </p:to>
                                    </p:set>
                                    <p:animEffect filter="fade" transition="in">
                                      <p:cBhvr>
                                        <p:cTn dur="500"/>
                                        <p:tgtEl>
                                          <p:spTgt spid="144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44">
                                            <p:txEl>
                                              <p:pRg end="8" st="8"/>
                                            </p:txEl>
                                          </p:spTgt>
                                        </p:tgtEl>
                                        <p:attrNameLst>
                                          <p:attrName>style.visibility</p:attrName>
                                        </p:attrNameLst>
                                      </p:cBhvr>
                                      <p:to>
                                        <p:strVal val="visible"/>
                                      </p:to>
                                    </p:set>
                                    <p:animEffect filter="fade" transition="in">
                                      <p:cBhvr>
                                        <p:cTn dur="500"/>
                                        <p:tgtEl>
                                          <p:spTgt spid="144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500"/>
                                        <p:tgtEl>
                                          <p:spTgt spid="14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500"/>
                                        <p:tgtEl>
                                          <p:spTgt spid="1448"/>
                                        </p:tgtEl>
                                      </p:cBhvr>
                                    </p:animEffect>
                                  </p:childTnLst>
                                </p:cTn>
                              </p:par>
                              <p:par>
                                <p:cTn fill="hold" nodeType="with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500"/>
                                        <p:tgtEl>
                                          <p:spTgt spid="14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3">
                                            <p:txEl>
                                              <p:pRg end="0" st="0"/>
                                            </p:txEl>
                                          </p:spTgt>
                                        </p:tgtEl>
                                        <p:attrNameLst>
                                          <p:attrName>style.visibility</p:attrName>
                                        </p:attrNameLst>
                                      </p:cBhvr>
                                      <p:to>
                                        <p:strVal val="visible"/>
                                      </p:to>
                                    </p:set>
                                    <p:animEffect filter="fade" transition="in">
                                      <p:cBhvr>
                                        <p:cTn dur="500"/>
                                        <p:tgtEl>
                                          <p:spTgt spid="1463">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63">
                                            <p:txEl>
                                              <p:pRg end="1" st="1"/>
                                            </p:txEl>
                                          </p:spTgt>
                                        </p:tgtEl>
                                        <p:attrNameLst>
                                          <p:attrName>style.visibility</p:attrName>
                                        </p:attrNameLst>
                                      </p:cBhvr>
                                      <p:to>
                                        <p:strVal val="visible"/>
                                      </p:to>
                                    </p:set>
                                    <p:animEffect filter="fade" transition="in">
                                      <p:cBhvr>
                                        <p:cTn dur="500"/>
                                        <p:tgtEl>
                                          <p:spTgt spid="1463">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63">
                                            <p:txEl>
                                              <p:pRg end="2" st="2"/>
                                            </p:txEl>
                                          </p:spTgt>
                                        </p:tgtEl>
                                        <p:attrNameLst>
                                          <p:attrName>style.visibility</p:attrName>
                                        </p:attrNameLst>
                                      </p:cBhvr>
                                      <p:to>
                                        <p:strVal val="visible"/>
                                      </p:to>
                                    </p:set>
                                    <p:animEffect filter="fade" transition="in">
                                      <p:cBhvr>
                                        <p:cTn dur="500"/>
                                        <p:tgtEl>
                                          <p:spTgt spid="1463">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63">
                                            <p:txEl>
                                              <p:pRg end="3" st="3"/>
                                            </p:txEl>
                                          </p:spTgt>
                                        </p:tgtEl>
                                        <p:attrNameLst>
                                          <p:attrName>style.visibility</p:attrName>
                                        </p:attrNameLst>
                                      </p:cBhvr>
                                      <p:to>
                                        <p:strVal val="visible"/>
                                      </p:to>
                                    </p:set>
                                    <p:animEffect filter="fade" transition="in">
                                      <p:cBhvr>
                                        <p:cTn dur="500"/>
                                        <p:tgtEl>
                                          <p:spTgt spid="1463">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63">
                                            <p:txEl>
                                              <p:pRg end="4" st="4"/>
                                            </p:txEl>
                                          </p:spTgt>
                                        </p:tgtEl>
                                        <p:attrNameLst>
                                          <p:attrName>style.visibility</p:attrName>
                                        </p:attrNameLst>
                                      </p:cBhvr>
                                      <p:to>
                                        <p:strVal val="visible"/>
                                      </p:to>
                                    </p:set>
                                    <p:animEffect filter="fade" transition="in">
                                      <p:cBhvr>
                                        <p:cTn dur="500"/>
                                        <p:tgtEl>
                                          <p:spTgt spid="1463">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63">
                                            <p:txEl>
                                              <p:pRg end="5" st="5"/>
                                            </p:txEl>
                                          </p:spTgt>
                                        </p:tgtEl>
                                        <p:attrNameLst>
                                          <p:attrName>style.visibility</p:attrName>
                                        </p:attrNameLst>
                                      </p:cBhvr>
                                      <p:to>
                                        <p:strVal val="visible"/>
                                      </p:to>
                                    </p:set>
                                    <p:animEffect filter="fade" transition="in">
                                      <p:cBhvr>
                                        <p:cTn dur="500"/>
                                        <p:tgtEl>
                                          <p:spTgt spid="1463">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63">
                                            <p:txEl>
                                              <p:pRg end="6" st="6"/>
                                            </p:txEl>
                                          </p:spTgt>
                                        </p:tgtEl>
                                        <p:attrNameLst>
                                          <p:attrName>style.visibility</p:attrName>
                                        </p:attrNameLst>
                                      </p:cBhvr>
                                      <p:to>
                                        <p:strVal val="visible"/>
                                      </p:to>
                                    </p:set>
                                    <p:animEffect filter="fade" transition="in">
                                      <p:cBhvr>
                                        <p:cTn dur="500"/>
                                        <p:tgtEl>
                                          <p:spTgt spid="1463">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63">
                                            <p:txEl>
                                              <p:pRg end="7" st="7"/>
                                            </p:txEl>
                                          </p:spTgt>
                                        </p:tgtEl>
                                        <p:attrNameLst>
                                          <p:attrName>style.visibility</p:attrName>
                                        </p:attrNameLst>
                                      </p:cBhvr>
                                      <p:to>
                                        <p:strVal val="visible"/>
                                      </p:to>
                                    </p:set>
                                    <p:animEffect filter="fade" transition="in">
                                      <p:cBhvr>
                                        <p:cTn dur="500"/>
                                        <p:tgtEl>
                                          <p:spTgt spid="1463">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63">
                                            <p:txEl>
                                              <p:pRg end="8" st="8"/>
                                            </p:txEl>
                                          </p:spTgt>
                                        </p:tgtEl>
                                        <p:attrNameLst>
                                          <p:attrName>style.visibility</p:attrName>
                                        </p:attrNameLst>
                                      </p:cBhvr>
                                      <p:to>
                                        <p:strVal val="visible"/>
                                      </p:to>
                                    </p:set>
                                    <p:animEffect filter="fade" transition="in">
                                      <p:cBhvr>
                                        <p:cTn dur="500"/>
                                        <p:tgtEl>
                                          <p:spTgt spid="1463">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464">
                                            <p:txEl>
                                              <p:pRg end="0" st="0"/>
                                            </p:txEl>
                                          </p:spTgt>
                                        </p:tgtEl>
                                        <p:attrNameLst>
                                          <p:attrName>style.visibility</p:attrName>
                                        </p:attrNameLst>
                                      </p:cBhvr>
                                      <p:to>
                                        <p:strVal val="visible"/>
                                      </p:to>
                                    </p:set>
                                    <p:animEffect filter="fade" transition="in">
                                      <p:cBhvr>
                                        <p:cTn dur="500"/>
                                        <p:tgtEl>
                                          <p:spTgt spid="1464">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64">
                                            <p:txEl>
                                              <p:pRg end="1" st="1"/>
                                            </p:txEl>
                                          </p:spTgt>
                                        </p:tgtEl>
                                        <p:attrNameLst>
                                          <p:attrName>style.visibility</p:attrName>
                                        </p:attrNameLst>
                                      </p:cBhvr>
                                      <p:to>
                                        <p:strVal val="visible"/>
                                      </p:to>
                                    </p:set>
                                    <p:animEffect filter="fade" transition="in">
                                      <p:cBhvr>
                                        <p:cTn dur="500"/>
                                        <p:tgtEl>
                                          <p:spTgt spid="1464">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464">
                                            <p:txEl>
                                              <p:pRg end="2" st="2"/>
                                            </p:txEl>
                                          </p:spTgt>
                                        </p:tgtEl>
                                        <p:attrNameLst>
                                          <p:attrName>style.visibility</p:attrName>
                                        </p:attrNameLst>
                                      </p:cBhvr>
                                      <p:to>
                                        <p:strVal val="visible"/>
                                      </p:to>
                                    </p:set>
                                    <p:animEffect filter="fade" transition="in">
                                      <p:cBhvr>
                                        <p:cTn dur="500"/>
                                        <p:tgtEl>
                                          <p:spTgt spid="1464">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64">
                                            <p:txEl>
                                              <p:pRg end="3" st="3"/>
                                            </p:txEl>
                                          </p:spTgt>
                                        </p:tgtEl>
                                        <p:attrNameLst>
                                          <p:attrName>style.visibility</p:attrName>
                                        </p:attrNameLst>
                                      </p:cBhvr>
                                      <p:to>
                                        <p:strVal val="visible"/>
                                      </p:to>
                                    </p:set>
                                    <p:animEffect filter="fade" transition="in">
                                      <p:cBhvr>
                                        <p:cTn dur="500"/>
                                        <p:tgtEl>
                                          <p:spTgt spid="1464">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464">
                                            <p:txEl>
                                              <p:pRg end="4" st="4"/>
                                            </p:txEl>
                                          </p:spTgt>
                                        </p:tgtEl>
                                        <p:attrNameLst>
                                          <p:attrName>style.visibility</p:attrName>
                                        </p:attrNameLst>
                                      </p:cBhvr>
                                      <p:to>
                                        <p:strVal val="visible"/>
                                      </p:to>
                                    </p:set>
                                    <p:animEffect filter="fade" transition="in">
                                      <p:cBhvr>
                                        <p:cTn dur="500"/>
                                        <p:tgtEl>
                                          <p:spTgt spid="1464">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464">
                                            <p:txEl>
                                              <p:pRg end="5" st="5"/>
                                            </p:txEl>
                                          </p:spTgt>
                                        </p:tgtEl>
                                        <p:attrNameLst>
                                          <p:attrName>style.visibility</p:attrName>
                                        </p:attrNameLst>
                                      </p:cBhvr>
                                      <p:to>
                                        <p:strVal val="visible"/>
                                      </p:to>
                                    </p:set>
                                    <p:animEffect filter="fade" transition="in">
                                      <p:cBhvr>
                                        <p:cTn dur="500"/>
                                        <p:tgtEl>
                                          <p:spTgt spid="1464">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464">
                                            <p:txEl>
                                              <p:pRg end="6" st="6"/>
                                            </p:txEl>
                                          </p:spTgt>
                                        </p:tgtEl>
                                        <p:attrNameLst>
                                          <p:attrName>style.visibility</p:attrName>
                                        </p:attrNameLst>
                                      </p:cBhvr>
                                      <p:to>
                                        <p:strVal val="visible"/>
                                      </p:to>
                                    </p:set>
                                    <p:animEffect filter="fade" transition="in">
                                      <p:cBhvr>
                                        <p:cTn dur="500"/>
                                        <p:tgtEl>
                                          <p:spTgt spid="1464">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464">
                                            <p:txEl>
                                              <p:pRg end="7" st="7"/>
                                            </p:txEl>
                                          </p:spTgt>
                                        </p:tgtEl>
                                        <p:attrNameLst>
                                          <p:attrName>style.visibility</p:attrName>
                                        </p:attrNameLst>
                                      </p:cBhvr>
                                      <p:to>
                                        <p:strVal val="visible"/>
                                      </p:to>
                                    </p:set>
                                    <p:animEffect filter="fade" transition="in">
                                      <p:cBhvr>
                                        <p:cTn dur="500"/>
                                        <p:tgtEl>
                                          <p:spTgt spid="1464">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464">
                                            <p:txEl>
                                              <p:pRg end="8" st="8"/>
                                            </p:txEl>
                                          </p:spTgt>
                                        </p:tgtEl>
                                        <p:attrNameLst>
                                          <p:attrName>style.visibility</p:attrName>
                                        </p:attrNameLst>
                                      </p:cBhvr>
                                      <p:to>
                                        <p:strVal val="visible"/>
                                      </p:to>
                                    </p:set>
                                    <p:animEffect filter="fade" transition="in">
                                      <p:cBhvr>
                                        <p:cTn dur="500"/>
                                        <p:tgtEl>
                                          <p:spTgt spid="14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500"/>
                                        <p:tgtEl>
                                          <p:spTgt spid="14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9"/>
                                        </p:tgtEl>
                                        <p:attrNameLst>
                                          <p:attrName>style.visibility</p:attrName>
                                        </p:attrNameLst>
                                      </p:cBhvr>
                                      <p:to>
                                        <p:strVal val="visible"/>
                                      </p:to>
                                    </p:set>
                                    <p:animEffect filter="fade" transition="in">
                                      <p:cBhvr>
                                        <p:cTn dur="500"/>
                                        <p:tgtEl>
                                          <p:spTgt spid="1449"/>
                                        </p:tgtEl>
                                      </p:cBhvr>
                                    </p:animEffect>
                                  </p:childTnLst>
                                </p:cTn>
                              </p:par>
                              <p:par>
                                <p:cTn fill="hold" nodeType="with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500"/>
                                        <p:tgtEl>
                                          <p:spTgt spid="14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5">
                                            <p:txEl>
                                              <p:pRg end="0" st="0"/>
                                            </p:txEl>
                                          </p:spTgt>
                                        </p:tgtEl>
                                        <p:attrNameLst>
                                          <p:attrName>style.visibility</p:attrName>
                                        </p:attrNameLst>
                                      </p:cBhvr>
                                      <p:to>
                                        <p:strVal val="visible"/>
                                      </p:to>
                                    </p:set>
                                    <p:animEffect filter="fade" transition="in">
                                      <p:cBhvr>
                                        <p:cTn dur="500"/>
                                        <p:tgtEl>
                                          <p:spTgt spid="1465">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65">
                                            <p:txEl>
                                              <p:pRg end="1" st="1"/>
                                            </p:txEl>
                                          </p:spTgt>
                                        </p:tgtEl>
                                        <p:attrNameLst>
                                          <p:attrName>style.visibility</p:attrName>
                                        </p:attrNameLst>
                                      </p:cBhvr>
                                      <p:to>
                                        <p:strVal val="visible"/>
                                      </p:to>
                                    </p:set>
                                    <p:animEffect filter="fade" transition="in">
                                      <p:cBhvr>
                                        <p:cTn dur="500"/>
                                        <p:tgtEl>
                                          <p:spTgt spid="1465">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65">
                                            <p:txEl>
                                              <p:pRg end="2" st="2"/>
                                            </p:txEl>
                                          </p:spTgt>
                                        </p:tgtEl>
                                        <p:attrNameLst>
                                          <p:attrName>style.visibility</p:attrName>
                                        </p:attrNameLst>
                                      </p:cBhvr>
                                      <p:to>
                                        <p:strVal val="visible"/>
                                      </p:to>
                                    </p:set>
                                    <p:animEffect filter="fade" transition="in">
                                      <p:cBhvr>
                                        <p:cTn dur="500"/>
                                        <p:tgtEl>
                                          <p:spTgt spid="1465">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65">
                                            <p:txEl>
                                              <p:pRg end="3" st="3"/>
                                            </p:txEl>
                                          </p:spTgt>
                                        </p:tgtEl>
                                        <p:attrNameLst>
                                          <p:attrName>style.visibility</p:attrName>
                                        </p:attrNameLst>
                                      </p:cBhvr>
                                      <p:to>
                                        <p:strVal val="visible"/>
                                      </p:to>
                                    </p:set>
                                    <p:animEffect filter="fade" transition="in">
                                      <p:cBhvr>
                                        <p:cTn dur="500"/>
                                        <p:tgtEl>
                                          <p:spTgt spid="1465">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65">
                                            <p:txEl>
                                              <p:pRg end="4" st="4"/>
                                            </p:txEl>
                                          </p:spTgt>
                                        </p:tgtEl>
                                        <p:attrNameLst>
                                          <p:attrName>style.visibility</p:attrName>
                                        </p:attrNameLst>
                                      </p:cBhvr>
                                      <p:to>
                                        <p:strVal val="visible"/>
                                      </p:to>
                                    </p:set>
                                    <p:animEffect filter="fade" transition="in">
                                      <p:cBhvr>
                                        <p:cTn dur="500"/>
                                        <p:tgtEl>
                                          <p:spTgt spid="1465">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65">
                                            <p:txEl>
                                              <p:pRg end="5" st="5"/>
                                            </p:txEl>
                                          </p:spTgt>
                                        </p:tgtEl>
                                        <p:attrNameLst>
                                          <p:attrName>style.visibility</p:attrName>
                                        </p:attrNameLst>
                                      </p:cBhvr>
                                      <p:to>
                                        <p:strVal val="visible"/>
                                      </p:to>
                                    </p:set>
                                    <p:animEffect filter="fade" transition="in">
                                      <p:cBhvr>
                                        <p:cTn dur="500"/>
                                        <p:tgtEl>
                                          <p:spTgt spid="1465">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65">
                                            <p:txEl>
                                              <p:pRg end="6" st="6"/>
                                            </p:txEl>
                                          </p:spTgt>
                                        </p:tgtEl>
                                        <p:attrNameLst>
                                          <p:attrName>style.visibility</p:attrName>
                                        </p:attrNameLst>
                                      </p:cBhvr>
                                      <p:to>
                                        <p:strVal val="visible"/>
                                      </p:to>
                                    </p:set>
                                    <p:animEffect filter="fade" transition="in">
                                      <p:cBhvr>
                                        <p:cTn dur="500"/>
                                        <p:tgtEl>
                                          <p:spTgt spid="1465">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65">
                                            <p:txEl>
                                              <p:pRg end="7" st="7"/>
                                            </p:txEl>
                                          </p:spTgt>
                                        </p:tgtEl>
                                        <p:attrNameLst>
                                          <p:attrName>style.visibility</p:attrName>
                                        </p:attrNameLst>
                                      </p:cBhvr>
                                      <p:to>
                                        <p:strVal val="visible"/>
                                      </p:to>
                                    </p:set>
                                    <p:animEffect filter="fade" transition="in">
                                      <p:cBhvr>
                                        <p:cTn dur="500"/>
                                        <p:tgtEl>
                                          <p:spTgt spid="1465">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65">
                                            <p:txEl>
                                              <p:pRg end="8" st="8"/>
                                            </p:txEl>
                                          </p:spTgt>
                                        </p:tgtEl>
                                        <p:attrNameLst>
                                          <p:attrName>style.visibility</p:attrName>
                                        </p:attrNameLst>
                                      </p:cBhvr>
                                      <p:to>
                                        <p:strVal val="visible"/>
                                      </p:to>
                                    </p:set>
                                    <p:animEffect filter="fade" transition="in">
                                      <p:cBhvr>
                                        <p:cTn dur="500"/>
                                        <p:tgtEl>
                                          <p:spTgt spid="1465">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466">
                                            <p:txEl>
                                              <p:pRg end="0" st="0"/>
                                            </p:txEl>
                                          </p:spTgt>
                                        </p:tgtEl>
                                        <p:attrNameLst>
                                          <p:attrName>style.visibility</p:attrName>
                                        </p:attrNameLst>
                                      </p:cBhvr>
                                      <p:to>
                                        <p:strVal val="visible"/>
                                      </p:to>
                                    </p:set>
                                    <p:animEffect filter="fade" transition="in">
                                      <p:cBhvr>
                                        <p:cTn dur="500"/>
                                        <p:tgtEl>
                                          <p:spTgt spid="1466">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66">
                                            <p:txEl>
                                              <p:pRg end="1" st="1"/>
                                            </p:txEl>
                                          </p:spTgt>
                                        </p:tgtEl>
                                        <p:attrNameLst>
                                          <p:attrName>style.visibility</p:attrName>
                                        </p:attrNameLst>
                                      </p:cBhvr>
                                      <p:to>
                                        <p:strVal val="visible"/>
                                      </p:to>
                                    </p:set>
                                    <p:animEffect filter="fade" transition="in">
                                      <p:cBhvr>
                                        <p:cTn dur="500"/>
                                        <p:tgtEl>
                                          <p:spTgt spid="1466">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466">
                                            <p:txEl>
                                              <p:pRg end="2" st="2"/>
                                            </p:txEl>
                                          </p:spTgt>
                                        </p:tgtEl>
                                        <p:attrNameLst>
                                          <p:attrName>style.visibility</p:attrName>
                                        </p:attrNameLst>
                                      </p:cBhvr>
                                      <p:to>
                                        <p:strVal val="visible"/>
                                      </p:to>
                                    </p:set>
                                    <p:animEffect filter="fade" transition="in">
                                      <p:cBhvr>
                                        <p:cTn dur="500"/>
                                        <p:tgtEl>
                                          <p:spTgt spid="1466">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66">
                                            <p:txEl>
                                              <p:pRg end="3" st="3"/>
                                            </p:txEl>
                                          </p:spTgt>
                                        </p:tgtEl>
                                        <p:attrNameLst>
                                          <p:attrName>style.visibility</p:attrName>
                                        </p:attrNameLst>
                                      </p:cBhvr>
                                      <p:to>
                                        <p:strVal val="visible"/>
                                      </p:to>
                                    </p:set>
                                    <p:animEffect filter="fade" transition="in">
                                      <p:cBhvr>
                                        <p:cTn dur="500"/>
                                        <p:tgtEl>
                                          <p:spTgt spid="1466">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466">
                                            <p:txEl>
                                              <p:pRg end="4" st="4"/>
                                            </p:txEl>
                                          </p:spTgt>
                                        </p:tgtEl>
                                        <p:attrNameLst>
                                          <p:attrName>style.visibility</p:attrName>
                                        </p:attrNameLst>
                                      </p:cBhvr>
                                      <p:to>
                                        <p:strVal val="visible"/>
                                      </p:to>
                                    </p:set>
                                    <p:animEffect filter="fade" transition="in">
                                      <p:cBhvr>
                                        <p:cTn dur="500"/>
                                        <p:tgtEl>
                                          <p:spTgt spid="1466">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466">
                                            <p:txEl>
                                              <p:pRg end="5" st="5"/>
                                            </p:txEl>
                                          </p:spTgt>
                                        </p:tgtEl>
                                        <p:attrNameLst>
                                          <p:attrName>style.visibility</p:attrName>
                                        </p:attrNameLst>
                                      </p:cBhvr>
                                      <p:to>
                                        <p:strVal val="visible"/>
                                      </p:to>
                                    </p:set>
                                    <p:animEffect filter="fade" transition="in">
                                      <p:cBhvr>
                                        <p:cTn dur="500"/>
                                        <p:tgtEl>
                                          <p:spTgt spid="1466">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466">
                                            <p:txEl>
                                              <p:pRg end="6" st="6"/>
                                            </p:txEl>
                                          </p:spTgt>
                                        </p:tgtEl>
                                        <p:attrNameLst>
                                          <p:attrName>style.visibility</p:attrName>
                                        </p:attrNameLst>
                                      </p:cBhvr>
                                      <p:to>
                                        <p:strVal val="visible"/>
                                      </p:to>
                                    </p:set>
                                    <p:animEffect filter="fade" transition="in">
                                      <p:cBhvr>
                                        <p:cTn dur="500"/>
                                        <p:tgtEl>
                                          <p:spTgt spid="1466">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466">
                                            <p:txEl>
                                              <p:pRg end="7" st="7"/>
                                            </p:txEl>
                                          </p:spTgt>
                                        </p:tgtEl>
                                        <p:attrNameLst>
                                          <p:attrName>style.visibility</p:attrName>
                                        </p:attrNameLst>
                                      </p:cBhvr>
                                      <p:to>
                                        <p:strVal val="visible"/>
                                      </p:to>
                                    </p:set>
                                    <p:animEffect filter="fade" transition="in">
                                      <p:cBhvr>
                                        <p:cTn dur="500"/>
                                        <p:tgtEl>
                                          <p:spTgt spid="1466">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466">
                                            <p:txEl>
                                              <p:pRg end="8" st="8"/>
                                            </p:txEl>
                                          </p:spTgt>
                                        </p:tgtEl>
                                        <p:attrNameLst>
                                          <p:attrName>style.visibility</p:attrName>
                                        </p:attrNameLst>
                                      </p:cBhvr>
                                      <p:to>
                                        <p:strVal val="visible"/>
                                      </p:to>
                                    </p:set>
                                    <p:animEffect filter="fade" transition="in">
                                      <p:cBhvr>
                                        <p:cTn dur="500"/>
                                        <p:tgtEl>
                                          <p:spTgt spid="146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500"/>
                                        <p:tgtEl>
                                          <p:spTgt spid="145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500"/>
                                        <p:tgtEl>
                                          <p:spTgt spid="1450"/>
                                        </p:tgtEl>
                                      </p:cBhvr>
                                    </p:animEffect>
                                  </p:childTnLst>
                                </p:cTn>
                              </p:par>
                              <p:par>
                                <p:cTn fill="hold" nodeType="with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500"/>
                                        <p:tgtEl>
                                          <p:spTgt spid="14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7">
                                            <p:txEl>
                                              <p:pRg end="0" st="0"/>
                                            </p:txEl>
                                          </p:spTgt>
                                        </p:tgtEl>
                                        <p:attrNameLst>
                                          <p:attrName>style.visibility</p:attrName>
                                        </p:attrNameLst>
                                      </p:cBhvr>
                                      <p:to>
                                        <p:strVal val="visible"/>
                                      </p:to>
                                    </p:set>
                                    <p:animEffect filter="fade" transition="in">
                                      <p:cBhvr>
                                        <p:cTn dur="500"/>
                                        <p:tgtEl>
                                          <p:spTgt spid="1467">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67">
                                            <p:txEl>
                                              <p:pRg end="1" st="1"/>
                                            </p:txEl>
                                          </p:spTgt>
                                        </p:tgtEl>
                                        <p:attrNameLst>
                                          <p:attrName>style.visibility</p:attrName>
                                        </p:attrNameLst>
                                      </p:cBhvr>
                                      <p:to>
                                        <p:strVal val="visible"/>
                                      </p:to>
                                    </p:set>
                                    <p:animEffect filter="fade" transition="in">
                                      <p:cBhvr>
                                        <p:cTn dur="500"/>
                                        <p:tgtEl>
                                          <p:spTgt spid="1467">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67">
                                            <p:txEl>
                                              <p:pRg end="2" st="2"/>
                                            </p:txEl>
                                          </p:spTgt>
                                        </p:tgtEl>
                                        <p:attrNameLst>
                                          <p:attrName>style.visibility</p:attrName>
                                        </p:attrNameLst>
                                      </p:cBhvr>
                                      <p:to>
                                        <p:strVal val="visible"/>
                                      </p:to>
                                    </p:set>
                                    <p:animEffect filter="fade" transition="in">
                                      <p:cBhvr>
                                        <p:cTn dur="500"/>
                                        <p:tgtEl>
                                          <p:spTgt spid="1467">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67">
                                            <p:txEl>
                                              <p:pRg end="3" st="3"/>
                                            </p:txEl>
                                          </p:spTgt>
                                        </p:tgtEl>
                                        <p:attrNameLst>
                                          <p:attrName>style.visibility</p:attrName>
                                        </p:attrNameLst>
                                      </p:cBhvr>
                                      <p:to>
                                        <p:strVal val="visible"/>
                                      </p:to>
                                    </p:set>
                                    <p:animEffect filter="fade" transition="in">
                                      <p:cBhvr>
                                        <p:cTn dur="500"/>
                                        <p:tgtEl>
                                          <p:spTgt spid="1467">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67">
                                            <p:txEl>
                                              <p:pRg end="4" st="4"/>
                                            </p:txEl>
                                          </p:spTgt>
                                        </p:tgtEl>
                                        <p:attrNameLst>
                                          <p:attrName>style.visibility</p:attrName>
                                        </p:attrNameLst>
                                      </p:cBhvr>
                                      <p:to>
                                        <p:strVal val="visible"/>
                                      </p:to>
                                    </p:set>
                                    <p:animEffect filter="fade" transition="in">
                                      <p:cBhvr>
                                        <p:cTn dur="500"/>
                                        <p:tgtEl>
                                          <p:spTgt spid="1467">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67">
                                            <p:txEl>
                                              <p:pRg end="5" st="5"/>
                                            </p:txEl>
                                          </p:spTgt>
                                        </p:tgtEl>
                                        <p:attrNameLst>
                                          <p:attrName>style.visibility</p:attrName>
                                        </p:attrNameLst>
                                      </p:cBhvr>
                                      <p:to>
                                        <p:strVal val="visible"/>
                                      </p:to>
                                    </p:set>
                                    <p:animEffect filter="fade" transition="in">
                                      <p:cBhvr>
                                        <p:cTn dur="500"/>
                                        <p:tgtEl>
                                          <p:spTgt spid="1467">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67">
                                            <p:txEl>
                                              <p:pRg end="6" st="6"/>
                                            </p:txEl>
                                          </p:spTgt>
                                        </p:tgtEl>
                                        <p:attrNameLst>
                                          <p:attrName>style.visibility</p:attrName>
                                        </p:attrNameLst>
                                      </p:cBhvr>
                                      <p:to>
                                        <p:strVal val="visible"/>
                                      </p:to>
                                    </p:set>
                                    <p:animEffect filter="fade" transition="in">
                                      <p:cBhvr>
                                        <p:cTn dur="500"/>
                                        <p:tgtEl>
                                          <p:spTgt spid="1467">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67">
                                            <p:txEl>
                                              <p:pRg end="7" st="7"/>
                                            </p:txEl>
                                          </p:spTgt>
                                        </p:tgtEl>
                                        <p:attrNameLst>
                                          <p:attrName>style.visibility</p:attrName>
                                        </p:attrNameLst>
                                      </p:cBhvr>
                                      <p:to>
                                        <p:strVal val="visible"/>
                                      </p:to>
                                    </p:set>
                                    <p:animEffect filter="fade" transition="in">
                                      <p:cBhvr>
                                        <p:cTn dur="500"/>
                                        <p:tgtEl>
                                          <p:spTgt spid="1467">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67">
                                            <p:txEl>
                                              <p:pRg end="8" st="8"/>
                                            </p:txEl>
                                          </p:spTgt>
                                        </p:tgtEl>
                                        <p:attrNameLst>
                                          <p:attrName>style.visibility</p:attrName>
                                        </p:attrNameLst>
                                      </p:cBhvr>
                                      <p:to>
                                        <p:strVal val="visible"/>
                                      </p:to>
                                    </p:set>
                                    <p:animEffect filter="fade" transition="in">
                                      <p:cBhvr>
                                        <p:cTn dur="500"/>
                                        <p:tgtEl>
                                          <p:spTgt spid="1467">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468">
                                            <p:txEl>
                                              <p:pRg end="0" st="0"/>
                                            </p:txEl>
                                          </p:spTgt>
                                        </p:tgtEl>
                                        <p:attrNameLst>
                                          <p:attrName>style.visibility</p:attrName>
                                        </p:attrNameLst>
                                      </p:cBhvr>
                                      <p:to>
                                        <p:strVal val="visible"/>
                                      </p:to>
                                    </p:set>
                                    <p:animEffect filter="fade" transition="in">
                                      <p:cBhvr>
                                        <p:cTn dur="500"/>
                                        <p:tgtEl>
                                          <p:spTgt spid="1468">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68">
                                            <p:txEl>
                                              <p:pRg end="1" st="1"/>
                                            </p:txEl>
                                          </p:spTgt>
                                        </p:tgtEl>
                                        <p:attrNameLst>
                                          <p:attrName>style.visibility</p:attrName>
                                        </p:attrNameLst>
                                      </p:cBhvr>
                                      <p:to>
                                        <p:strVal val="visible"/>
                                      </p:to>
                                    </p:set>
                                    <p:animEffect filter="fade" transition="in">
                                      <p:cBhvr>
                                        <p:cTn dur="500"/>
                                        <p:tgtEl>
                                          <p:spTgt spid="1468">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468">
                                            <p:txEl>
                                              <p:pRg end="2" st="2"/>
                                            </p:txEl>
                                          </p:spTgt>
                                        </p:tgtEl>
                                        <p:attrNameLst>
                                          <p:attrName>style.visibility</p:attrName>
                                        </p:attrNameLst>
                                      </p:cBhvr>
                                      <p:to>
                                        <p:strVal val="visible"/>
                                      </p:to>
                                    </p:set>
                                    <p:animEffect filter="fade" transition="in">
                                      <p:cBhvr>
                                        <p:cTn dur="500"/>
                                        <p:tgtEl>
                                          <p:spTgt spid="1468">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68">
                                            <p:txEl>
                                              <p:pRg end="3" st="3"/>
                                            </p:txEl>
                                          </p:spTgt>
                                        </p:tgtEl>
                                        <p:attrNameLst>
                                          <p:attrName>style.visibility</p:attrName>
                                        </p:attrNameLst>
                                      </p:cBhvr>
                                      <p:to>
                                        <p:strVal val="visible"/>
                                      </p:to>
                                    </p:set>
                                    <p:animEffect filter="fade" transition="in">
                                      <p:cBhvr>
                                        <p:cTn dur="500"/>
                                        <p:tgtEl>
                                          <p:spTgt spid="1468">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468">
                                            <p:txEl>
                                              <p:pRg end="4" st="4"/>
                                            </p:txEl>
                                          </p:spTgt>
                                        </p:tgtEl>
                                        <p:attrNameLst>
                                          <p:attrName>style.visibility</p:attrName>
                                        </p:attrNameLst>
                                      </p:cBhvr>
                                      <p:to>
                                        <p:strVal val="visible"/>
                                      </p:to>
                                    </p:set>
                                    <p:animEffect filter="fade" transition="in">
                                      <p:cBhvr>
                                        <p:cTn dur="500"/>
                                        <p:tgtEl>
                                          <p:spTgt spid="1468">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468">
                                            <p:txEl>
                                              <p:pRg end="5" st="5"/>
                                            </p:txEl>
                                          </p:spTgt>
                                        </p:tgtEl>
                                        <p:attrNameLst>
                                          <p:attrName>style.visibility</p:attrName>
                                        </p:attrNameLst>
                                      </p:cBhvr>
                                      <p:to>
                                        <p:strVal val="visible"/>
                                      </p:to>
                                    </p:set>
                                    <p:animEffect filter="fade" transition="in">
                                      <p:cBhvr>
                                        <p:cTn dur="500"/>
                                        <p:tgtEl>
                                          <p:spTgt spid="1468">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468">
                                            <p:txEl>
                                              <p:pRg end="6" st="6"/>
                                            </p:txEl>
                                          </p:spTgt>
                                        </p:tgtEl>
                                        <p:attrNameLst>
                                          <p:attrName>style.visibility</p:attrName>
                                        </p:attrNameLst>
                                      </p:cBhvr>
                                      <p:to>
                                        <p:strVal val="visible"/>
                                      </p:to>
                                    </p:set>
                                    <p:animEffect filter="fade" transition="in">
                                      <p:cBhvr>
                                        <p:cTn dur="500"/>
                                        <p:tgtEl>
                                          <p:spTgt spid="1468">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468">
                                            <p:txEl>
                                              <p:pRg end="7" st="7"/>
                                            </p:txEl>
                                          </p:spTgt>
                                        </p:tgtEl>
                                        <p:attrNameLst>
                                          <p:attrName>style.visibility</p:attrName>
                                        </p:attrNameLst>
                                      </p:cBhvr>
                                      <p:to>
                                        <p:strVal val="visible"/>
                                      </p:to>
                                    </p:set>
                                    <p:animEffect filter="fade" transition="in">
                                      <p:cBhvr>
                                        <p:cTn dur="500"/>
                                        <p:tgtEl>
                                          <p:spTgt spid="1468">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468">
                                            <p:txEl>
                                              <p:pRg end="8" st="8"/>
                                            </p:txEl>
                                          </p:spTgt>
                                        </p:tgtEl>
                                        <p:attrNameLst>
                                          <p:attrName>style.visibility</p:attrName>
                                        </p:attrNameLst>
                                      </p:cBhvr>
                                      <p:to>
                                        <p:strVal val="visible"/>
                                      </p:to>
                                    </p:set>
                                    <p:animEffect filter="fade" transition="in">
                                      <p:cBhvr>
                                        <p:cTn dur="500"/>
                                        <p:tgtEl>
                                          <p:spTgt spid="146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500"/>
                                        <p:tgtEl>
                                          <p:spTgt spid="14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500"/>
                                        <p:tgtEl>
                                          <p:spTgt spid="1447"/>
                                        </p:tgtEl>
                                      </p:cBhvr>
                                    </p:animEffect>
                                  </p:childTnLst>
                                </p:cTn>
                              </p:par>
                              <p:par>
                                <p:cTn fill="hold" nodeType="with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500"/>
                                        <p:tgtEl>
                                          <p:spTgt spid="14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1">
                                            <p:txEl>
                                              <p:pRg end="0" st="0"/>
                                            </p:txEl>
                                          </p:spTgt>
                                        </p:tgtEl>
                                        <p:attrNameLst>
                                          <p:attrName>style.visibility</p:attrName>
                                        </p:attrNameLst>
                                      </p:cBhvr>
                                      <p:to>
                                        <p:strVal val="visible"/>
                                      </p:to>
                                    </p:set>
                                    <p:animEffect filter="fade" transition="in">
                                      <p:cBhvr>
                                        <p:cTn dur="500"/>
                                        <p:tgtEl>
                                          <p:spTgt spid="1461">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61">
                                            <p:txEl>
                                              <p:pRg end="1" st="1"/>
                                            </p:txEl>
                                          </p:spTgt>
                                        </p:tgtEl>
                                        <p:attrNameLst>
                                          <p:attrName>style.visibility</p:attrName>
                                        </p:attrNameLst>
                                      </p:cBhvr>
                                      <p:to>
                                        <p:strVal val="visible"/>
                                      </p:to>
                                    </p:set>
                                    <p:animEffect filter="fade" transition="in">
                                      <p:cBhvr>
                                        <p:cTn dur="500"/>
                                        <p:tgtEl>
                                          <p:spTgt spid="1461">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61">
                                            <p:txEl>
                                              <p:pRg end="2" st="2"/>
                                            </p:txEl>
                                          </p:spTgt>
                                        </p:tgtEl>
                                        <p:attrNameLst>
                                          <p:attrName>style.visibility</p:attrName>
                                        </p:attrNameLst>
                                      </p:cBhvr>
                                      <p:to>
                                        <p:strVal val="visible"/>
                                      </p:to>
                                    </p:set>
                                    <p:animEffect filter="fade" transition="in">
                                      <p:cBhvr>
                                        <p:cTn dur="500"/>
                                        <p:tgtEl>
                                          <p:spTgt spid="1461">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61">
                                            <p:txEl>
                                              <p:pRg end="3" st="3"/>
                                            </p:txEl>
                                          </p:spTgt>
                                        </p:tgtEl>
                                        <p:attrNameLst>
                                          <p:attrName>style.visibility</p:attrName>
                                        </p:attrNameLst>
                                      </p:cBhvr>
                                      <p:to>
                                        <p:strVal val="visible"/>
                                      </p:to>
                                    </p:set>
                                    <p:animEffect filter="fade" transition="in">
                                      <p:cBhvr>
                                        <p:cTn dur="500"/>
                                        <p:tgtEl>
                                          <p:spTgt spid="1461">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61">
                                            <p:txEl>
                                              <p:pRg end="4" st="4"/>
                                            </p:txEl>
                                          </p:spTgt>
                                        </p:tgtEl>
                                        <p:attrNameLst>
                                          <p:attrName>style.visibility</p:attrName>
                                        </p:attrNameLst>
                                      </p:cBhvr>
                                      <p:to>
                                        <p:strVal val="visible"/>
                                      </p:to>
                                    </p:set>
                                    <p:animEffect filter="fade" transition="in">
                                      <p:cBhvr>
                                        <p:cTn dur="500"/>
                                        <p:tgtEl>
                                          <p:spTgt spid="1461">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61">
                                            <p:txEl>
                                              <p:pRg end="5" st="5"/>
                                            </p:txEl>
                                          </p:spTgt>
                                        </p:tgtEl>
                                        <p:attrNameLst>
                                          <p:attrName>style.visibility</p:attrName>
                                        </p:attrNameLst>
                                      </p:cBhvr>
                                      <p:to>
                                        <p:strVal val="visible"/>
                                      </p:to>
                                    </p:set>
                                    <p:animEffect filter="fade" transition="in">
                                      <p:cBhvr>
                                        <p:cTn dur="500"/>
                                        <p:tgtEl>
                                          <p:spTgt spid="1461">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61">
                                            <p:txEl>
                                              <p:pRg end="6" st="6"/>
                                            </p:txEl>
                                          </p:spTgt>
                                        </p:tgtEl>
                                        <p:attrNameLst>
                                          <p:attrName>style.visibility</p:attrName>
                                        </p:attrNameLst>
                                      </p:cBhvr>
                                      <p:to>
                                        <p:strVal val="visible"/>
                                      </p:to>
                                    </p:set>
                                    <p:animEffect filter="fade" transition="in">
                                      <p:cBhvr>
                                        <p:cTn dur="500"/>
                                        <p:tgtEl>
                                          <p:spTgt spid="1461">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61">
                                            <p:txEl>
                                              <p:pRg end="7" st="7"/>
                                            </p:txEl>
                                          </p:spTgt>
                                        </p:tgtEl>
                                        <p:attrNameLst>
                                          <p:attrName>style.visibility</p:attrName>
                                        </p:attrNameLst>
                                      </p:cBhvr>
                                      <p:to>
                                        <p:strVal val="visible"/>
                                      </p:to>
                                    </p:set>
                                    <p:animEffect filter="fade" transition="in">
                                      <p:cBhvr>
                                        <p:cTn dur="500"/>
                                        <p:tgtEl>
                                          <p:spTgt spid="1461">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61">
                                            <p:txEl>
                                              <p:pRg end="8" st="8"/>
                                            </p:txEl>
                                          </p:spTgt>
                                        </p:tgtEl>
                                        <p:attrNameLst>
                                          <p:attrName>style.visibility</p:attrName>
                                        </p:attrNameLst>
                                      </p:cBhvr>
                                      <p:to>
                                        <p:strVal val="visible"/>
                                      </p:to>
                                    </p:set>
                                    <p:animEffect filter="fade" transition="in">
                                      <p:cBhvr>
                                        <p:cTn dur="500"/>
                                        <p:tgtEl>
                                          <p:spTgt spid="1461">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462">
                                            <p:txEl>
                                              <p:pRg end="0" st="0"/>
                                            </p:txEl>
                                          </p:spTgt>
                                        </p:tgtEl>
                                        <p:attrNameLst>
                                          <p:attrName>style.visibility</p:attrName>
                                        </p:attrNameLst>
                                      </p:cBhvr>
                                      <p:to>
                                        <p:strVal val="visible"/>
                                      </p:to>
                                    </p:set>
                                    <p:animEffect filter="fade" transition="in">
                                      <p:cBhvr>
                                        <p:cTn dur="500"/>
                                        <p:tgtEl>
                                          <p:spTgt spid="1462">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62">
                                            <p:txEl>
                                              <p:pRg end="1" st="1"/>
                                            </p:txEl>
                                          </p:spTgt>
                                        </p:tgtEl>
                                        <p:attrNameLst>
                                          <p:attrName>style.visibility</p:attrName>
                                        </p:attrNameLst>
                                      </p:cBhvr>
                                      <p:to>
                                        <p:strVal val="visible"/>
                                      </p:to>
                                    </p:set>
                                    <p:animEffect filter="fade" transition="in">
                                      <p:cBhvr>
                                        <p:cTn dur="500"/>
                                        <p:tgtEl>
                                          <p:spTgt spid="1462">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462">
                                            <p:txEl>
                                              <p:pRg end="2" st="2"/>
                                            </p:txEl>
                                          </p:spTgt>
                                        </p:tgtEl>
                                        <p:attrNameLst>
                                          <p:attrName>style.visibility</p:attrName>
                                        </p:attrNameLst>
                                      </p:cBhvr>
                                      <p:to>
                                        <p:strVal val="visible"/>
                                      </p:to>
                                    </p:set>
                                    <p:animEffect filter="fade" transition="in">
                                      <p:cBhvr>
                                        <p:cTn dur="500"/>
                                        <p:tgtEl>
                                          <p:spTgt spid="1462">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62">
                                            <p:txEl>
                                              <p:pRg end="3" st="3"/>
                                            </p:txEl>
                                          </p:spTgt>
                                        </p:tgtEl>
                                        <p:attrNameLst>
                                          <p:attrName>style.visibility</p:attrName>
                                        </p:attrNameLst>
                                      </p:cBhvr>
                                      <p:to>
                                        <p:strVal val="visible"/>
                                      </p:to>
                                    </p:set>
                                    <p:animEffect filter="fade" transition="in">
                                      <p:cBhvr>
                                        <p:cTn dur="500"/>
                                        <p:tgtEl>
                                          <p:spTgt spid="1462">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462">
                                            <p:txEl>
                                              <p:pRg end="4" st="4"/>
                                            </p:txEl>
                                          </p:spTgt>
                                        </p:tgtEl>
                                        <p:attrNameLst>
                                          <p:attrName>style.visibility</p:attrName>
                                        </p:attrNameLst>
                                      </p:cBhvr>
                                      <p:to>
                                        <p:strVal val="visible"/>
                                      </p:to>
                                    </p:set>
                                    <p:animEffect filter="fade" transition="in">
                                      <p:cBhvr>
                                        <p:cTn dur="500"/>
                                        <p:tgtEl>
                                          <p:spTgt spid="1462">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462">
                                            <p:txEl>
                                              <p:pRg end="5" st="5"/>
                                            </p:txEl>
                                          </p:spTgt>
                                        </p:tgtEl>
                                        <p:attrNameLst>
                                          <p:attrName>style.visibility</p:attrName>
                                        </p:attrNameLst>
                                      </p:cBhvr>
                                      <p:to>
                                        <p:strVal val="visible"/>
                                      </p:to>
                                    </p:set>
                                    <p:animEffect filter="fade" transition="in">
                                      <p:cBhvr>
                                        <p:cTn dur="500"/>
                                        <p:tgtEl>
                                          <p:spTgt spid="1462">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462">
                                            <p:txEl>
                                              <p:pRg end="6" st="6"/>
                                            </p:txEl>
                                          </p:spTgt>
                                        </p:tgtEl>
                                        <p:attrNameLst>
                                          <p:attrName>style.visibility</p:attrName>
                                        </p:attrNameLst>
                                      </p:cBhvr>
                                      <p:to>
                                        <p:strVal val="visible"/>
                                      </p:to>
                                    </p:set>
                                    <p:animEffect filter="fade" transition="in">
                                      <p:cBhvr>
                                        <p:cTn dur="500"/>
                                        <p:tgtEl>
                                          <p:spTgt spid="1462">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462">
                                            <p:txEl>
                                              <p:pRg end="7" st="7"/>
                                            </p:txEl>
                                          </p:spTgt>
                                        </p:tgtEl>
                                        <p:attrNameLst>
                                          <p:attrName>style.visibility</p:attrName>
                                        </p:attrNameLst>
                                      </p:cBhvr>
                                      <p:to>
                                        <p:strVal val="visible"/>
                                      </p:to>
                                    </p:set>
                                    <p:animEffect filter="fade" transition="in">
                                      <p:cBhvr>
                                        <p:cTn dur="500"/>
                                        <p:tgtEl>
                                          <p:spTgt spid="1462">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462">
                                            <p:txEl>
                                              <p:pRg end="8" st="8"/>
                                            </p:txEl>
                                          </p:spTgt>
                                        </p:tgtEl>
                                        <p:attrNameLst>
                                          <p:attrName>style.visibility</p:attrName>
                                        </p:attrNameLst>
                                      </p:cBhvr>
                                      <p:to>
                                        <p:strVal val="visible"/>
                                      </p:to>
                                    </p:set>
                                    <p:animEffect filter="fade" transition="in">
                                      <p:cBhvr>
                                        <p:cTn dur="500"/>
                                        <p:tgtEl>
                                          <p:spTgt spid="146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500"/>
                                        <p:tgtEl>
                                          <p:spTgt spid="14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6"/>
                                        </p:tgtEl>
                                        <p:attrNameLst>
                                          <p:attrName>style.visibility</p:attrName>
                                        </p:attrNameLst>
                                      </p:cBhvr>
                                      <p:to>
                                        <p:strVal val="visible"/>
                                      </p:to>
                                    </p:set>
                                    <p:animEffect filter="fade" transition="in">
                                      <p:cBhvr>
                                        <p:cTn dur="500"/>
                                        <p:tgtEl>
                                          <p:spTgt spid="1446"/>
                                        </p:tgtEl>
                                      </p:cBhvr>
                                    </p:animEffect>
                                  </p:childTnLst>
                                </p:cTn>
                              </p:par>
                              <p:par>
                                <p:cTn fill="hold" nodeType="withEffect" presetClass="entr" presetID="10" presetSubtype="0">
                                  <p:stCondLst>
                                    <p:cond delay="0"/>
                                  </p:stCondLst>
                                  <p:childTnLst>
                                    <p:set>
                                      <p:cBhvr>
                                        <p:cTn dur="1" fill="hold">
                                          <p:stCondLst>
                                            <p:cond delay="0"/>
                                          </p:stCondLst>
                                        </p:cTn>
                                        <p:tgtEl>
                                          <p:spTgt spid="1473"/>
                                        </p:tgtEl>
                                        <p:attrNameLst>
                                          <p:attrName>style.visibility</p:attrName>
                                        </p:attrNameLst>
                                      </p:cBhvr>
                                      <p:to>
                                        <p:strVal val="visible"/>
                                      </p:to>
                                    </p:set>
                                    <p:animEffect filter="fade" transition="in">
                                      <p:cBhvr>
                                        <p:cTn dur="500"/>
                                        <p:tgtEl>
                                          <p:spTgt spid="14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59">
                                            <p:txEl>
                                              <p:pRg end="0" st="0"/>
                                            </p:txEl>
                                          </p:spTgt>
                                        </p:tgtEl>
                                        <p:attrNameLst>
                                          <p:attrName>style.visibility</p:attrName>
                                        </p:attrNameLst>
                                      </p:cBhvr>
                                      <p:to>
                                        <p:strVal val="visible"/>
                                      </p:to>
                                    </p:set>
                                    <p:animEffect filter="fade" transition="in">
                                      <p:cBhvr>
                                        <p:cTn dur="500"/>
                                        <p:tgtEl>
                                          <p:spTgt spid="1459">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59">
                                            <p:txEl>
                                              <p:pRg end="1" st="1"/>
                                            </p:txEl>
                                          </p:spTgt>
                                        </p:tgtEl>
                                        <p:attrNameLst>
                                          <p:attrName>style.visibility</p:attrName>
                                        </p:attrNameLst>
                                      </p:cBhvr>
                                      <p:to>
                                        <p:strVal val="visible"/>
                                      </p:to>
                                    </p:set>
                                    <p:animEffect filter="fade" transition="in">
                                      <p:cBhvr>
                                        <p:cTn dur="500"/>
                                        <p:tgtEl>
                                          <p:spTgt spid="1459">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59">
                                            <p:txEl>
                                              <p:pRg end="2" st="2"/>
                                            </p:txEl>
                                          </p:spTgt>
                                        </p:tgtEl>
                                        <p:attrNameLst>
                                          <p:attrName>style.visibility</p:attrName>
                                        </p:attrNameLst>
                                      </p:cBhvr>
                                      <p:to>
                                        <p:strVal val="visible"/>
                                      </p:to>
                                    </p:set>
                                    <p:animEffect filter="fade" transition="in">
                                      <p:cBhvr>
                                        <p:cTn dur="500"/>
                                        <p:tgtEl>
                                          <p:spTgt spid="1459">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59">
                                            <p:txEl>
                                              <p:pRg end="3" st="3"/>
                                            </p:txEl>
                                          </p:spTgt>
                                        </p:tgtEl>
                                        <p:attrNameLst>
                                          <p:attrName>style.visibility</p:attrName>
                                        </p:attrNameLst>
                                      </p:cBhvr>
                                      <p:to>
                                        <p:strVal val="visible"/>
                                      </p:to>
                                    </p:set>
                                    <p:animEffect filter="fade" transition="in">
                                      <p:cBhvr>
                                        <p:cTn dur="500"/>
                                        <p:tgtEl>
                                          <p:spTgt spid="1459">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59">
                                            <p:txEl>
                                              <p:pRg end="4" st="4"/>
                                            </p:txEl>
                                          </p:spTgt>
                                        </p:tgtEl>
                                        <p:attrNameLst>
                                          <p:attrName>style.visibility</p:attrName>
                                        </p:attrNameLst>
                                      </p:cBhvr>
                                      <p:to>
                                        <p:strVal val="visible"/>
                                      </p:to>
                                    </p:set>
                                    <p:animEffect filter="fade" transition="in">
                                      <p:cBhvr>
                                        <p:cTn dur="500"/>
                                        <p:tgtEl>
                                          <p:spTgt spid="1459">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59">
                                            <p:txEl>
                                              <p:pRg end="5" st="5"/>
                                            </p:txEl>
                                          </p:spTgt>
                                        </p:tgtEl>
                                        <p:attrNameLst>
                                          <p:attrName>style.visibility</p:attrName>
                                        </p:attrNameLst>
                                      </p:cBhvr>
                                      <p:to>
                                        <p:strVal val="visible"/>
                                      </p:to>
                                    </p:set>
                                    <p:animEffect filter="fade" transition="in">
                                      <p:cBhvr>
                                        <p:cTn dur="500"/>
                                        <p:tgtEl>
                                          <p:spTgt spid="1459">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59">
                                            <p:txEl>
                                              <p:pRg end="6" st="6"/>
                                            </p:txEl>
                                          </p:spTgt>
                                        </p:tgtEl>
                                        <p:attrNameLst>
                                          <p:attrName>style.visibility</p:attrName>
                                        </p:attrNameLst>
                                      </p:cBhvr>
                                      <p:to>
                                        <p:strVal val="visible"/>
                                      </p:to>
                                    </p:set>
                                    <p:animEffect filter="fade" transition="in">
                                      <p:cBhvr>
                                        <p:cTn dur="500"/>
                                        <p:tgtEl>
                                          <p:spTgt spid="1459">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59">
                                            <p:txEl>
                                              <p:pRg end="7" st="7"/>
                                            </p:txEl>
                                          </p:spTgt>
                                        </p:tgtEl>
                                        <p:attrNameLst>
                                          <p:attrName>style.visibility</p:attrName>
                                        </p:attrNameLst>
                                      </p:cBhvr>
                                      <p:to>
                                        <p:strVal val="visible"/>
                                      </p:to>
                                    </p:set>
                                    <p:animEffect filter="fade" transition="in">
                                      <p:cBhvr>
                                        <p:cTn dur="500"/>
                                        <p:tgtEl>
                                          <p:spTgt spid="1459">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59">
                                            <p:txEl>
                                              <p:pRg end="8" st="8"/>
                                            </p:txEl>
                                          </p:spTgt>
                                        </p:tgtEl>
                                        <p:attrNameLst>
                                          <p:attrName>style.visibility</p:attrName>
                                        </p:attrNameLst>
                                      </p:cBhvr>
                                      <p:to>
                                        <p:strVal val="visible"/>
                                      </p:to>
                                    </p:set>
                                    <p:animEffect filter="fade" transition="in">
                                      <p:cBhvr>
                                        <p:cTn dur="500"/>
                                        <p:tgtEl>
                                          <p:spTgt spid="1459">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460">
                                            <p:txEl>
                                              <p:pRg end="0" st="0"/>
                                            </p:txEl>
                                          </p:spTgt>
                                        </p:tgtEl>
                                        <p:attrNameLst>
                                          <p:attrName>style.visibility</p:attrName>
                                        </p:attrNameLst>
                                      </p:cBhvr>
                                      <p:to>
                                        <p:strVal val="visible"/>
                                      </p:to>
                                    </p:set>
                                    <p:animEffect filter="fade" transition="in">
                                      <p:cBhvr>
                                        <p:cTn dur="500"/>
                                        <p:tgtEl>
                                          <p:spTgt spid="1460">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60">
                                            <p:txEl>
                                              <p:pRg end="1" st="1"/>
                                            </p:txEl>
                                          </p:spTgt>
                                        </p:tgtEl>
                                        <p:attrNameLst>
                                          <p:attrName>style.visibility</p:attrName>
                                        </p:attrNameLst>
                                      </p:cBhvr>
                                      <p:to>
                                        <p:strVal val="visible"/>
                                      </p:to>
                                    </p:set>
                                    <p:animEffect filter="fade" transition="in">
                                      <p:cBhvr>
                                        <p:cTn dur="500"/>
                                        <p:tgtEl>
                                          <p:spTgt spid="1460">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460">
                                            <p:txEl>
                                              <p:pRg end="2" st="2"/>
                                            </p:txEl>
                                          </p:spTgt>
                                        </p:tgtEl>
                                        <p:attrNameLst>
                                          <p:attrName>style.visibility</p:attrName>
                                        </p:attrNameLst>
                                      </p:cBhvr>
                                      <p:to>
                                        <p:strVal val="visible"/>
                                      </p:to>
                                    </p:set>
                                    <p:animEffect filter="fade" transition="in">
                                      <p:cBhvr>
                                        <p:cTn dur="500"/>
                                        <p:tgtEl>
                                          <p:spTgt spid="1460">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60">
                                            <p:txEl>
                                              <p:pRg end="3" st="3"/>
                                            </p:txEl>
                                          </p:spTgt>
                                        </p:tgtEl>
                                        <p:attrNameLst>
                                          <p:attrName>style.visibility</p:attrName>
                                        </p:attrNameLst>
                                      </p:cBhvr>
                                      <p:to>
                                        <p:strVal val="visible"/>
                                      </p:to>
                                    </p:set>
                                    <p:animEffect filter="fade" transition="in">
                                      <p:cBhvr>
                                        <p:cTn dur="500"/>
                                        <p:tgtEl>
                                          <p:spTgt spid="1460">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460">
                                            <p:txEl>
                                              <p:pRg end="4" st="4"/>
                                            </p:txEl>
                                          </p:spTgt>
                                        </p:tgtEl>
                                        <p:attrNameLst>
                                          <p:attrName>style.visibility</p:attrName>
                                        </p:attrNameLst>
                                      </p:cBhvr>
                                      <p:to>
                                        <p:strVal val="visible"/>
                                      </p:to>
                                    </p:set>
                                    <p:animEffect filter="fade" transition="in">
                                      <p:cBhvr>
                                        <p:cTn dur="500"/>
                                        <p:tgtEl>
                                          <p:spTgt spid="1460">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460">
                                            <p:txEl>
                                              <p:pRg end="5" st="5"/>
                                            </p:txEl>
                                          </p:spTgt>
                                        </p:tgtEl>
                                        <p:attrNameLst>
                                          <p:attrName>style.visibility</p:attrName>
                                        </p:attrNameLst>
                                      </p:cBhvr>
                                      <p:to>
                                        <p:strVal val="visible"/>
                                      </p:to>
                                    </p:set>
                                    <p:animEffect filter="fade" transition="in">
                                      <p:cBhvr>
                                        <p:cTn dur="500"/>
                                        <p:tgtEl>
                                          <p:spTgt spid="1460">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460">
                                            <p:txEl>
                                              <p:pRg end="6" st="6"/>
                                            </p:txEl>
                                          </p:spTgt>
                                        </p:tgtEl>
                                        <p:attrNameLst>
                                          <p:attrName>style.visibility</p:attrName>
                                        </p:attrNameLst>
                                      </p:cBhvr>
                                      <p:to>
                                        <p:strVal val="visible"/>
                                      </p:to>
                                    </p:set>
                                    <p:animEffect filter="fade" transition="in">
                                      <p:cBhvr>
                                        <p:cTn dur="500"/>
                                        <p:tgtEl>
                                          <p:spTgt spid="1460">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460">
                                            <p:txEl>
                                              <p:pRg end="7" st="7"/>
                                            </p:txEl>
                                          </p:spTgt>
                                        </p:tgtEl>
                                        <p:attrNameLst>
                                          <p:attrName>style.visibility</p:attrName>
                                        </p:attrNameLst>
                                      </p:cBhvr>
                                      <p:to>
                                        <p:strVal val="visible"/>
                                      </p:to>
                                    </p:set>
                                    <p:animEffect filter="fade" transition="in">
                                      <p:cBhvr>
                                        <p:cTn dur="500"/>
                                        <p:tgtEl>
                                          <p:spTgt spid="1460">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460">
                                            <p:txEl>
                                              <p:pRg end="8" st="8"/>
                                            </p:txEl>
                                          </p:spTgt>
                                        </p:tgtEl>
                                        <p:attrNameLst>
                                          <p:attrName>style.visibility</p:attrName>
                                        </p:attrNameLst>
                                      </p:cBhvr>
                                      <p:to>
                                        <p:strVal val="visible"/>
                                      </p:to>
                                    </p:set>
                                    <p:animEffect filter="fade" transition="in">
                                      <p:cBhvr>
                                        <p:cTn dur="500"/>
                                        <p:tgtEl>
                                          <p:spTgt spid="146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500"/>
                                        <p:tgtEl>
                                          <p:spTgt spid="14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500"/>
                                        <p:tgtEl>
                                          <p:spTgt spid="1445"/>
                                        </p:tgtEl>
                                      </p:cBhvr>
                                    </p:animEffect>
                                  </p:childTnLst>
                                </p:cTn>
                              </p:par>
                              <p:par>
                                <p:cTn fill="hold" nodeType="withEffect" presetClass="entr" presetID="10" presetSubtype="0">
                                  <p:stCondLst>
                                    <p:cond delay="0"/>
                                  </p:stCondLst>
                                  <p:childTnLst>
                                    <p:set>
                                      <p:cBhvr>
                                        <p:cTn dur="1" fill="hold">
                                          <p:stCondLst>
                                            <p:cond delay="0"/>
                                          </p:stCondLst>
                                        </p:cTn>
                                        <p:tgtEl>
                                          <p:spTgt spid="1474"/>
                                        </p:tgtEl>
                                        <p:attrNameLst>
                                          <p:attrName>style.visibility</p:attrName>
                                        </p:attrNameLst>
                                      </p:cBhvr>
                                      <p:to>
                                        <p:strVal val="visible"/>
                                      </p:to>
                                    </p:set>
                                    <p:animEffect filter="fade" transition="in">
                                      <p:cBhvr>
                                        <p:cTn dur="500"/>
                                        <p:tgtEl>
                                          <p:spTgt spid="14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57">
                                            <p:txEl>
                                              <p:pRg end="0" st="0"/>
                                            </p:txEl>
                                          </p:spTgt>
                                        </p:tgtEl>
                                        <p:attrNameLst>
                                          <p:attrName>style.visibility</p:attrName>
                                        </p:attrNameLst>
                                      </p:cBhvr>
                                      <p:to>
                                        <p:strVal val="visible"/>
                                      </p:to>
                                    </p:set>
                                    <p:animEffect filter="fade" transition="in">
                                      <p:cBhvr>
                                        <p:cTn dur="500"/>
                                        <p:tgtEl>
                                          <p:spTgt spid="1457">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57">
                                            <p:txEl>
                                              <p:pRg end="1" st="1"/>
                                            </p:txEl>
                                          </p:spTgt>
                                        </p:tgtEl>
                                        <p:attrNameLst>
                                          <p:attrName>style.visibility</p:attrName>
                                        </p:attrNameLst>
                                      </p:cBhvr>
                                      <p:to>
                                        <p:strVal val="visible"/>
                                      </p:to>
                                    </p:set>
                                    <p:animEffect filter="fade" transition="in">
                                      <p:cBhvr>
                                        <p:cTn dur="500"/>
                                        <p:tgtEl>
                                          <p:spTgt spid="1457">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57">
                                            <p:txEl>
                                              <p:pRg end="2" st="2"/>
                                            </p:txEl>
                                          </p:spTgt>
                                        </p:tgtEl>
                                        <p:attrNameLst>
                                          <p:attrName>style.visibility</p:attrName>
                                        </p:attrNameLst>
                                      </p:cBhvr>
                                      <p:to>
                                        <p:strVal val="visible"/>
                                      </p:to>
                                    </p:set>
                                    <p:animEffect filter="fade" transition="in">
                                      <p:cBhvr>
                                        <p:cTn dur="500"/>
                                        <p:tgtEl>
                                          <p:spTgt spid="1457">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57">
                                            <p:txEl>
                                              <p:pRg end="3" st="3"/>
                                            </p:txEl>
                                          </p:spTgt>
                                        </p:tgtEl>
                                        <p:attrNameLst>
                                          <p:attrName>style.visibility</p:attrName>
                                        </p:attrNameLst>
                                      </p:cBhvr>
                                      <p:to>
                                        <p:strVal val="visible"/>
                                      </p:to>
                                    </p:set>
                                    <p:animEffect filter="fade" transition="in">
                                      <p:cBhvr>
                                        <p:cTn dur="500"/>
                                        <p:tgtEl>
                                          <p:spTgt spid="1457">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57">
                                            <p:txEl>
                                              <p:pRg end="4" st="4"/>
                                            </p:txEl>
                                          </p:spTgt>
                                        </p:tgtEl>
                                        <p:attrNameLst>
                                          <p:attrName>style.visibility</p:attrName>
                                        </p:attrNameLst>
                                      </p:cBhvr>
                                      <p:to>
                                        <p:strVal val="visible"/>
                                      </p:to>
                                    </p:set>
                                    <p:animEffect filter="fade" transition="in">
                                      <p:cBhvr>
                                        <p:cTn dur="500"/>
                                        <p:tgtEl>
                                          <p:spTgt spid="1457">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57">
                                            <p:txEl>
                                              <p:pRg end="5" st="5"/>
                                            </p:txEl>
                                          </p:spTgt>
                                        </p:tgtEl>
                                        <p:attrNameLst>
                                          <p:attrName>style.visibility</p:attrName>
                                        </p:attrNameLst>
                                      </p:cBhvr>
                                      <p:to>
                                        <p:strVal val="visible"/>
                                      </p:to>
                                    </p:set>
                                    <p:animEffect filter="fade" transition="in">
                                      <p:cBhvr>
                                        <p:cTn dur="500"/>
                                        <p:tgtEl>
                                          <p:spTgt spid="1457">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57">
                                            <p:txEl>
                                              <p:pRg end="6" st="6"/>
                                            </p:txEl>
                                          </p:spTgt>
                                        </p:tgtEl>
                                        <p:attrNameLst>
                                          <p:attrName>style.visibility</p:attrName>
                                        </p:attrNameLst>
                                      </p:cBhvr>
                                      <p:to>
                                        <p:strVal val="visible"/>
                                      </p:to>
                                    </p:set>
                                    <p:animEffect filter="fade" transition="in">
                                      <p:cBhvr>
                                        <p:cTn dur="500"/>
                                        <p:tgtEl>
                                          <p:spTgt spid="1457">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57">
                                            <p:txEl>
                                              <p:pRg end="7" st="7"/>
                                            </p:txEl>
                                          </p:spTgt>
                                        </p:tgtEl>
                                        <p:attrNameLst>
                                          <p:attrName>style.visibility</p:attrName>
                                        </p:attrNameLst>
                                      </p:cBhvr>
                                      <p:to>
                                        <p:strVal val="visible"/>
                                      </p:to>
                                    </p:set>
                                    <p:animEffect filter="fade" transition="in">
                                      <p:cBhvr>
                                        <p:cTn dur="500"/>
                                        <p:tgtEl>
                                          <p:spTgt spid="1457">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57">
                                            <p:txEl>
                                              <p:pRg end="8" st="8"/>
                                            </p:txEl>
                                          </p:spTgt>
                                        </p:tgtEl>
                                        <p:attrNameLst>
                                          <p:attrName>style.visibility</p:attrName>
                                        </p:attrNameLst>
                                      </p:cBhvr>
                                      <p:to>
                                        <p:strVal val="visible"/>
                                      </p:to>
                                    </p:set>
                                    <p:animEffect filter="fade" transition="in">
                                      <p:cBhvr>
                                        <p:cTn dur="500"/>
                                        <p:tgtEl>
                                          <p:spTgt spid="1457">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458">
                                            <p:txEl>
                                              <p:pRg end="0" st="0"/>
                                            </p:txEl>
                                          </p:spTgt>
                                        </p:tgtEl>
                                        <p:attrNameLst>
                                          <p:attrName>style.visibility</p:attrName>
                                        </p:attrNameLst>
                                      </p:cBhvr>
                                      <p:to>
                                        <p:strVal val="visible"/>
                                      </p:to>
                                    </p:set>
                                    <p:animEffect filter="fade" transition="in">
                                      <p:cBhvr>
                                        <p:cTn dur="500"/>
                                        <p:tgtEl>
                                          <p:spTgt spid="1458">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58">
                                            <p:txEl>
                                              <p:pRg end="1" st="1"/>
                                            </p:txEl>
                                          </p:spTgt>
                                        </p:tgtEl>
                                        <p:attrNameLst>
                                          <p:attrName>style.visibility</p:attrName>
                                        </p:attrNameLst>
                                      </p:cBhvr>
                                      <p:to>
                                        <p:strVal val="visible"/>
                                      </p:to>
                                    </p:set>
                                    <p:animEffect filter="fade" transition="in">
                                      <p:cBhvr>
                                        <p:cTn dur="500"/>
                                        <p:tgtEl>
                                          <p:spTgt spid="1458">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458">
                                            <p:txEl>
                                              <p:pRg end="2" st="2"/>
                                            </p:txEl>
                                          </p:spTgt>
                                        </p:tgtEl>
                                        <p:attrNameLst>
                                          <p:attrName>style.visibility</p:attrName>
                                        </p:attrNameLst>
                                      </p:cBhvr>
                                      <p:to>
                                        <p:strVal val="visible"/>
                                      </p:to>
                                    </p:set>
                                    <p:animEffect filter="fade" transition="in">
                                      <p:cBhvr>
                                        <p:cTn dur="500"/>
                                        <p:tgtEl>
                                          <p:spTgt spid="1458">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58">
                                            <p:txEl>
                                              <p:pRg end="3" st="3"/>
                                            </p:txEl>
                                          </p:spTgt>
                                        </p:tgtEl>
                                        <p:attrNameLst>
                                          <p:attrName>style.visibility</p:attrName>
                                        </p:attrNameLst>
                                      </p:cBhvr>
                                      <p:to>
                                        <p:strVal val="visible"/>
                                      </p:to>
                                    </p:set>
                                    <p:animEffect filter="fade" transition="in">
                                      <p:cBhvr>
                                        <p:cTn dur="500"/>
                                        <p:tgtEl>
                                          <p:spTgt spid="1458">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458">
                                            <p:txEl>
                                              <p:pRg end="4" st="4"/>
                                            </p:txEl>
                                          </p:spTgt>
                                        </p:tgtEl>
                                        <p:attrNameLst>
                                          <p:attrName>style.visibility</p:attrName>
                                        </p:attrNameLst>
                                      </p:cBhvr>
                                      <p:to>
                                        <p:strVal val="visible"/>
                                      </p:to>
                                    </p:set>
                                    <p:animEffect filter="fade" transition="in">
                                      <p:cBhvr>
                                        <p:cTn dur="500"/>
                                        <p:tgtEl>
                                          <p:spTgt spid="1458">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458">
                                            <p:txEl>
                                              <p:pRg end="5" st="5"/>
                                            </p:txEl>
                                          </p:spTgt>
                                        </p:tgtEl>
                                        <p:attrNameLst>
                                          <p:attrName>style.visibility</p:attrName>
                                        </p:attrNameLst>
                                      </p:cBhvr>
                                      <p:to>
                                        <p:strVal val="visible"/>
                                      </p:to>
                                    </p:set>
                                    <p:animEffect filter="fade" transition="in">
                                      <p:cBhvr>
                                        <p:cTn dur="500"/>
                                        <p:tgtEl>
                                          <p:spTgt spid="1458">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458">
                                            <p:txEl>
                                              <p:pRg end="6" st="6"/>
                                            </p:txEl>
                                          </p:spTgt>
                                        </p:tgtEl>
                                        <p:attrNameLst>
                                          <p:attrName>style.visibility</p:attrName>
                                        </p:attrNameLst>
                                      </p:cBhvr>
                                      <p:to>
                                        <p:strVal val="visible"/>
                                      </p:to>
                                    </p:set>
                                    <p:animEffect filter="fade" transition="in">
                                      <p:cBhvr>
                                        <p:cTn dur="500"/>
                                        <p:tgtEl>
                                          <p:spTgt spid="1458">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458">
                                            <p:txEl>
                                              <p:pRg end="7" st="7"/>
                                            </p:txEl>
                                          </p:spTgt>
                                        </p:tgtEl>
                                        <p:attrNameLst>
                                          <p:attrName>style.visibility</p:attrName>
                                        </p:attrNameLst>
                                      </p:cBhvr>
                                      <p:to>
                                        <p:strVal val="visible"/>
                                      </p:to>
                                    </p:set>
                                    <p:animEffect filter="fade" transition="in">
                                      <p:cBhvr>
                                        <p:cTn dur="500"/>
                                        <p:tgtEl>
                                          <p:spTgt spid="1458">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458">
                                            <p:txEl>
                                              <p:pRg end="8" st="8"/>
                                            </p:txEl>
                                          </p:spTgt>
                                        </p:tgtEl>
                                        <p:attrNameLst>
                                          <p:attrName>style.visibility</p:attrName>
                                        </p:attrNameLst>
                                      </p:cBhvr>
                                      <p:to>
                                        <p:strVal val="visible"/>
                                      </p:to>
                                    </p:set>
                                    <p:animEffect filter="fade" transition="in">
                                      <p:cBhvr>
                                        <p:cTn dur="500"/>
                                        <p:tgtEl>
                                          <p:spTgt spid="145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_Features">
  <p:cSld name="Product_Features">
    <p:spTree>
      <p:nvGrpSpPr>
        <p:cNvPr id="1475" name="Shape 1475"/>
        <p:cNvGrpSpPr/>
        <p:nvPr/>
      </p:nvGrpSpPr>
      <p:grpSpPr>
        <a:xfrm>
          <a:off x="0" y="0"/>
          <a:ext cx="0" cy="0"/>
          <a:chOff x="0" y="0"/>
          <a:chExt cx="0" cy="0"/>
        </a:xfrm>
      </p:grpSpPr>
      <p:sp>
        <p:nvSpPr>
          <p:cNvPr id="1476" name="Google Shape;1476;p101"/>
          <p:cNvSpPr/>
          <p:nvPr/>
        </p:nvSpPr>
        <p:spPr>
          <a:xfrm>
            <a:off x="4923454" y="0"/>
            <a:ext cx="4220546" cy="5143500"/>
          </a:xfrm>
          <a:custGeom>
            <a:rect b="b" l="l" r="r" t="t"/>
            <a:pathLst>
              <a:path extrusionOk="0" h="6858000" w="5627394">
                <a:moveTo>
                  <a:pt x="2477304" y="0"/>
                </a:moveTo>
                <a:lnTo>
                  <a:pt x="3754526" y="0"/>
                </a:lnTo>
                <a:lnTo>
                  <a:pt x="4079695" y="0"/>
                </a:lnTo>
                <a:lnTo>
                  <a:pt x="4174278" y="0"/>
                </a:lnTo>
                <a:lnTo>
                  <a:pt x="5627394" y="0"/>
                </a:lnTo>
                <a:lnTo>
                  <a:pt x="5627394" y="6858000"/>
                </a:lnTo>
                <a:lnTo>
                  <a:pt x="4174278" y="6858000"/>
                </a:lnTo>
                <a:lnTo>
                  <a:pt x="4079695" y="6858000"/>
                </a:lnTo>
                <a:lnTo>
                  <a:pt x="3754526" y="6858000"/>
                </a:lnTo>
                <a:lnTo>
                  <a:pt x="2483684" y="6858000"/>
                </a:lnTo>
                <a:lnTo>
                  <a:pt x="1428122" y="5778655"/>
                </a:lnTo>
                <a:cubicBezTo>
                  <a:pt x="970235" y="5310587"/>
                  <a:pt x="366044" y="4834546"/>
                  <a:pt x="105392" y="4216909"/>
                </a:cubicBezTo>
                <a:cubicBezTo>
                  <a:pt x="-89419" y="3754303"/>
                  <a:pt x="5535" y="3266281"/>
                  <a:pt x="229555" y="2833790"/>
                </a:cubicBezTo>
                <a:cubicBezTo>
                  <a:pt x="493978" y="2323702"/>
                  <a:pt x="890947" y="1877614"/>
                  <a:pt x="1251175" y="1435372"/>
                </a:cubicBezTo>
                <a:cubicBezTo>
                  <a:pt x="1484779" y="1148215"/>
                  <a:pt x="1722083" y="864127"/>
                  <a:pt x="1963042" y="583323"/>
                </a:cubicBezTo>
                <a:close/>
              </a:path>
            </a:pathLst>
          </a:custGeom>
          <a:gradFill>
            <a:gsLst>
              <a:gs pos="0">
                <a:srgbClr val="05B5E5"/>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77" name="Google Shape;1477;p101"/>
          <p:cNvSpPr/>
          <p:nvPr/>
        </p:nvSpPr>
        <p:spPr>
          <a:xfrm>
            <a:off x="495011" y="606056"/>
            <a:ext cx="430500" cy="4305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78" name="Google Shape;1478;p101"/>
          <p:cNvSpPr/>
          <p:nvPr>
            <p:ph idx="2" type="pic"/>
          </p:nvPr>
        </p:nvSpPr>
        <p:spPr>
          <a:xfrm>
            <a:off x="5809765" y="1347788"/>
            <a:ext cx="2448000" cy="2448000"/>
          </a:xfrm>
          <a:prstGeom prst="rect">
            <a:avLst/>
          </a:prstGeom>
          <a:noFill/>
          <a:ln>
            <a:noFill/>
          </a:ln>
        </p:spPr>
      </p:sp>
      <p:sp>
        <p:nvSpPr>
          <p:cNvPr id="1479" name="Google Shape;1479;p101"/>
          <p:cNvSpPr txBox="1"/>
          <p:nvPr>
            <p:ph idx="1" type="body"/>
          </p:nvPr>
        </p:nvSpPr>
        <p:spPr>
          <a:xfrm>
            <a:off x="1005595" y="606056"/>
            <a:ext cx="3248100" cy="4305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80" name="Google Shape;1480;p101"/>
          <p:cNvSpPr/>
          <p:nvPr/>
        </p:nvSpPr>
        <p:spPr>
          <a:xfrm>
            <a:off x="495011" y="1307915"/>
            <a:ext cx="430500" cy="4305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81" name="Google Shape;1481;p101"/>
          <p:cNvSpPr txBox="1"/>
          <p:nvPr>
            <p:ph idx="3" type="body"/>
          </p:nvPr>
        </p:nvSpPr>
        <p:spPr>
          <a:xfrm>
            <a:off x="1005595" y="1307915"/>
            <a:ext cx="3248100" cy="4305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82" name="Google Shape;1482;p101"/>
          <p:cNvSpPr/>
          <p:nvPr/>
        </p:nvSpPr>
        <p:spPr>
          <a:xfrm>
            <a:off x="495011" y="2009775"/>
            <a:ext cx="430500" cy="430500"/>
          </a:xfrm>
          <a:prstGeom prst="ellipse">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83" name="Google Shape;1483;p101"/>
          <p:cNvSpPr txBox="1"/>
          <p:nvPr>
            <p:ph idx="4" type="body"/>
          </p:nvPr>
        </p:nvSpPr>
        <p:spPr>
          <a:xfrm>
            <a:off x="1005595" y="2009775"/>
            <a:ext cx="3248100" cy="4305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84" name="Google Shape;1484;p101"/>
          <p:cNvSpPr/>
          <p:nvPr/>
        </p:nvSpPr>
        <p:spPr>
          <a:xfrm>
            <a:off x="495011" y="2711635"/>
            <a:ext cx="430500" cy="430500"/>
          </a:xfrm>
          <a:prstGeom prst="ellipse">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85" name="Google Shape;1485;p101"/>
          <p:cNvSpPr txBox="1"/>
          <p:nvPr>
            <p:ph idx="5" type="body"/>
          </p:nvPr>
        </p:nvSpPr>
        <p:spPr>
          <a:xfrm>
            <a:off x="1005595" y="2711635"/>
            <a:ext cx="3248100" cy="4305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86" name="Google Shape;1486;p101"/>
          <p:cNvSpPr/>
          <p:nvPr/>
        </p:nvSpPr>
        <p:spPr>
          <a:xfrm>
            <a:off x="495011" y="3413495"/>
            <a:ext cx="430500" cy="4305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87" name="Google Shape;1487;p101"/>
          <p:cNvSpPr txBox="1"/>
          <p:nvPr>
            <p:ph idx="6" type="body"/>
          </p:nvPr>
        </p:nvSpPr>
        <p:spPr>
          <a:xfrm>
            <a:off x="1005595" y="3413495"/>
            <a:ext cx="3248100" cy="4305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88" name="Google Shape;1488;p101"/>
          <p:cNvSpPr/>
          <p:nvPr/>
        </p:nvSpPr>
        <p:spPr>
          <a:xfrm>
            <a:off x="495011" y="4115354"/>
            <a:ext cx="430500" cy="4305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1489" name="Google Shape;1489;p101"/>
          <p:cNvSpPr txBox="1"/>
          <p:nvPr>
            <p:ph idx="7" type="body"/>
          </p:nvPr>
        </p:nvSpPr>
        <p:spPr>
          <a:xfrm>
            <a:off x="1005595" y="4115354"/>
            <a:ext cx="3248100" cy="4305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500"/>
                                        <p:tgtEl>
                                          <p:spTgt spid="14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79">
                                            <p:txEl>
                                              <p:pRg end="0" st="0"/>
                                            </p:txEl>
                                          </p:spTgt>
                                        </p:tgtEl>
                                        <p:attrNameLst>
                                          <p:attrName>style.visibility</p:attrName>
                                        </p:attrNameLst>
                                      </p:cBhvr>
                                      <p:to>
                                        <p:strVal val="visible"/>
                                      </p:to>
                                    </p:set>
                                    <p:animEffect filter="fade" transition="in">
                                      <p:cBhvr>
                                        <p:cTn dur="500"/>
                                        <p:tgtEl>
                                          <p:spTgt spid="147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9">
                                            <p:txEl>
                                              <p:pRg end="1" st="1"/>
                                            </p:txEl>
                                          </p:spTgt>
                                        </p:tgtEl>
                                        <p:attrNameLst>
                                          <p:attrName>style.visibility</p:attrName>
                                        </p:attrNameLst>
                                      </p:cBhvr>
                                      <p:to>
                                        <p:strVal val="visible"/>
                                      </p:to>
                                    </p:set>
                                    <p:animEffect filter="fade" transition="in">
                                      <p:cBhvr>
                                        <p:cTn dur="500"/>
                                        <p:tgtEl>
                                          <p:spTgt spid="1479">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79">
                                            <p:txEl>
                                              <p:pRg end="2" st="2"/>
                                            </p:txEl>
                                          </p:spTgt>
                                        </p:tgtEl>
                                        <p:attrNameLst>
                                          <p:attrName>style.visibility</p:attrName>
                                        </p:attrNameLst>
                                      </p:cBhvr>
                                      <p:to>
                                        <p:strVal val="visible"/>
                                      </p:to>
                                    </p:set>
                                    <p:animEffect filter="fade" transition="in">
                                      <p:cBhvr>
                                        <p:cTn dur="500"/>
                                        <p:tgtEl>
                                          <p:spTgt spid="1479">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79">
                                            <p:txEl>
                                              <p:pRg end="3" st="3"/>
                                            </p:txEl>
                                          </p:spTgt>
                                        </p:tgtEl>
                                        <p:attrNameLst>
                                          <p:attrName>style.visibility</p:attrName>
                                        </p:attrNameLst>
                                      </p:cBhvr>
                                      <p:to>
                                        <p:strVal val="visible"/>
                                      </p:to>
                                    </p:set>
                                    <p:animEffect filter="fade" transition="in">
                                      <p:cBhvr>
                                        <p:cTn dur="500"/>
                                        <p:tgtEl>
                                          <p:spTgt spid="1479">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79">
                                            <p:txEl>
                                              <p:pRg end="4" st="4"/>
                                            </p:txEl>
                                          </p:spTgt>
                                        </p:tgtEl>
                                        <p:attrNameLst>
                                          <p:attrName>style.visibility</p:attrName>
                                        </p:attrNameLst>
                                      </p:cBhvr>
                                      <p:to>
                                        <p:strVal val="visible"/>
                                      </p:to>
                                    </p:set>
                                    <p:animEffect filter="fade" transition="in">
                                      <p:cBhvr>
                                        <p:cTn dur="500"/>
                                        <p:tgtEl>
                                          <p:spTgt spid="1479">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79">
                                            <p:txEl>
                                              <p:pRg end="5" st="5"/>
                                            </p:txEl>
                                          </p:spTgt>
                                        </p:tgtEl>
                                        <p:attrNameLst>
                                          <p:attrName>style.visibility</p:attrName>
                                        </p:attrNameLst>
                                      </p:cBhvr>
                                      <p:to>
                                        <p:strVal val="visible"/>
                                      </p:to>
                                    </p:set>
                                    <p:animEffect filter="fade" transition="in">
                                      <p:cBhvr>
                                        <p:cTn dur="500"/>
                                        <p:tgtEl>
                                          <p:spTgt spid="1479">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79">
                                            <p:txEl>
                                              <p:pRg end="6" st="6"/>
                                            </p:txEl>
                                          </p:spTgt>
                                        </p:tgtEl>
                                        <p:attrNameLst>
                                          <p:attrName>style.visibility</p:attrName>
                                        </p:attrNameLst>
                                      </p:cBhvr>
                                      <p:to>
                                        <p:strVal val="visible"/>
                                      </p:to>
                                    </p:set>
                                    <p:animEffect filter="fade" transition="in">
                                      <p:cBhvr>
                                        <p:cTn dur="500"/>
                                        <p:tgtEl>
                                          <p:spTgt spid="1479">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79">
                                            <p:txEl>
                                              <p:pRg end="7" st="7"/>
                                            </p:txEl>
                                          </p:spTgt>
                                        </p:tgtEl>
                                        <p:attrNameLst>
                                          <p:attrName>style.visibility</p:attrName>
                                        </p:attrNameLst>
                                      </p:cBhvr>
                                      <p:to>
                                        <p:strVal val="visible"/>
                                      </p:to>
                                    </p:set>
                                    <p:animEffect filter="fade" transition="in">
                                      <p:cBhvr>
                                        <p:cTn dur="500"/>
                                        <p:tgtEl>
                                          <p:spTgt spid="1479">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79">
                                            <p:txEl>
                                              <p:pRg end="8" st="8"/>
                                            </p:txEl>
                                          </p:spTgt>
                                        </p:tgtEl>
                                        <p:attrNameLst>
                                          <p:attrName>style.visibility</p:attrName>
                                        </p:attrNameLst>
                                      </p:cBhvr>
                                      <p:to>
                                        <p:strVal val="visible"/>
                                      </p:to>
                                    </p:set>
                                    <p:animEffect filter="fade" transition="in">
                                      <p:cBhvr>
                                        <p:cTn dur="500"/>
                                        <p:tgtEl>
                                          <p:spTgt spid="147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500"/>
                                        <p:tgtEl>
                                          <p:spTgt spid="14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1">
                                            <p:txEl>
                                              <p:pRg end="0" st="0"/>
                                            </p:txEl>
                                          </p:spTgt>
                                        </p:tgtEl>
                                        <p:attrNameLst>
                                          <p:attrName>style.visibility</p:attrName>
                                        </p:attrNameLst>
                                      </p:cBhvr>
                                      <p:to>
                                        <p:strVal val="visible"/>
                                      </p:to>
                                    </p:set>
                                    <p:animEffect filter="fade" transition="in">
                                      <p:cBhvr>
                                        <p:cTn dur="500"/>
                                        <p:tgtEl>
                                          <p:spTgt spid="148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1">
                                            <p:txEl>
                                              <p:pRg end="1" st="1"/>
                                            </p:txEl>
                                          </p:spTgt>
                                        </p:tgtEl>
                                        <p:attrNameLst>
                                          <p:attrName>style.visibility</p:attrName>
                                        </p:attrNameLst>
                                      </p:cBhvr>
                                      <p:to>
                                        <p:strVal val="visible"/>
                                      </p:to>
                                    </p:set>
                                    <p:animEffect filter="fade" transition="in">
                                      <p:cBhvr>
                                        <p:cTn dur="500"/>
                                        <p:tgtEl>
                                          <p:spTgt spid="1481">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81">
                                            <p:txEl>
                                              <p:pRg end="2" st="2"/>
                                            </p:txEl>
                                          </p:spTgt>
                                        </p:tgtEl>
                                        <p:attrNameLst>
                                          <p:attrName>style.visibility</p:attrName>
                                        </p:attrNameLst>
                                      </p:cBhvr>
                                      <p:to>
                                        <p:strVal val="visible"/>
                                      </p:to>
                                    </p:set>
                                    <p:animEffect filter="fade" transition="in">
                                      <p:cBhvr>
                                        <p:cTn dur="500"/>
                                        <p:tgtEl>
                                          <p:spTgt spid="1481">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81">
                                            <p:txEl>
                                              <p:pRg end="3" st="3"/>
                                            </p:txEl>
                                          </p:spTgt>
                                        </p:tgtEl>
                                        <p:attrNameLst>
                                          <p:attrName>style.visibility</p:attrName>
                                        </p:attrNameLst>
                                      </p:cBhvr>
                                      <p:to>
                                        <p:strVal val="visible"/>
                                      </p:to>
                                    </p:set>
                                    <p:animEffect filter="fade" transition="in">
                                      <p:cBhvr>
                                        <p:cTn dur="500"/>
                                        <p:tgtEl>
                                          <p:spTgt spid="1481">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81">
                                            <p:txEl>
                                              <p:pRg end="4" st="4"/>
                                            </p:txEl>
                                          </p:spTgt>
                                        </p:tgtEl>
                                        <p:attrNameLst>
                                          <p:attrName>style.visibility</p:attrName>
                                        </p:attrNameLst>
                                      </p:cBhvr>
                                      <p:to>
                                        <p:strVal val="visible"/>
                                      </p:to>
                                    </p:set>
                                    <p:animEffect filter="fade" transition="in">
                                      <p:cBhvr>
                                        <p:cTn dur="500"/>
                                        <p:tgtEl>
                                          <p:spTgt spid="1481">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81">
                                            <p:txEl>
                                              <p:pRg end="5" st="5"/>
                                            </p:txEl>
                                          </p:spTgt>
                                        </p:tgtEl>
                                        <p:attrNameLst>
                                          <p:attrName>style.visibility</p:attrName>
                                        </p:attrNameLst>
                                      </p:cBhvr>
                                      <p:to>
                                        <p:strVal val="visible"/>
                                      </p:to>
                                    </p:set>
                                    <p:animEffect filter="fade" transition="in">
                                      <p:cBhvr>
                                        <p:cTn dur="500"/>
                                        <p:tgtEl>
                                          <p:spTgt spid="1481">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81">
                                            <p:txEl>
                                              <p:pRg end="6" st="6"/>
                                            </p:txEl>
                                          </p:spTgt>
                                        </p:tgtEl>
                                        <p:attrNameLst>
                                          <p:attrName>style.visibility</p:attrName>
                                        </p:attrNameLst>
                                      </p:cBhvr>
                                      <p:to>
                                        <p:strVal val="visible"/>
                                      </p:to>
                                    </p:set>
                                    <p:animEffect filter="fade" transition="in">
                                      <p:cBhvr>
                                        <p:cTn dur="500"/>
                                        <p:tgtEl>
                                          <p:spTgt spid="1481">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81">
                                            <p:txEl>
                                              <p:pRg end="7" st="7"/>
                                            </p:txEl>
                                          </p:spTgt>
                                        </p:tgtEl>
                                        <p:attrNameLst>
                                          <p:attrName>style.visibility</p:attrName>
                                        </p:attrNameLst>
                                      </p:cBhvr>
                                      <p:to>
                                        <p:strVal val="visible"/>
                                      </p:to>
                                    </p:set>
                                    <p:animEffect filter="fade" transition="in">
                                      <p:cBhvr>
                                        <p:cTn dur="500"/>
                                        <p:tgtEl>
                                          <p:spTgt spid="1481">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81">
                                            <p:txEl>
                                              <p:pRg end="8" st="8"/>
                                            </p:txEl>
                                          </p:spTgt>
                                        </p:tgtEl>
                                        <p:attrNameLst>
                                          <p:attrName>style.visibility</p:attrName>
                                        </p:attrNameLst>
                                      </p:cBhvr>
                                      <p:to>
                                        <p:strVal val="visible"/>
                                      </p:to>
                                    </p:set>
                                    <p:animEffect filter="fade" transition="in">
                                      <p:cBhvr>
                                        <p:cTn dur="500"/>
                                        <p:tgtEl>
                                          <p:spTgt spid="148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500"/>
                                        <p:tgtEl>
                                          <p:spTgt spid="14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3">
                                            <p:txEl>
                                              <p:pRg end="0" st="0"/>
                                            </p:txEl>
                                          </p:spTgt>
                                        </p:tgtEl>
                                        <p:attrNameLst>
                                          <p:attrName>style.visibility</p:attrName>
                                        </p:attrNameLst>
                                      </p:cBhvr>
                                      <p:to>
                                        <p:strVal val="visible"/>
                                      </p:to>
                                    </p:set>
                                    <p:animEffect filter="fade" transition="in">
                                      <p:cBhvr>
                                        <p:cTn dur="500"/>
                                        <p:tgtEl>
                                          <p:spTgt spid="148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3">
                                            <p:txEl>
                                              <p:pRg end="1" st="1"/>
                                            </p:txEl>
                                          </p:spTgt>
                                        </p:tgtEl>
                                        <p:attrNameLst>
                                          <p:attrName>style.visibility</p:attrName>
                                        </p:attrNameLst>
                                      </p:cBhvr>
                                      <p:to>
                                        <p:strVal val="visible"/>
                                      </p:to>
                                    </p:set>
                                    <p:animEffect filter="fade" transition="in">
                                      <p:cBhvr>
                                        <p:cTn dur="500"/>
                                        <p:tgtEl>
                                          <p:spTgt spid="148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83">
                                            <p:txEl>
                                              <p:pRg end="2" st="2"/>
                                            </p:txEl>
                                          </p:spTgt>
                                        </p:tgtEl>
                                        <p:attrNameLst>
                                          <p:attrName>style.visibility</p:attrName>
                                        </p:attrNameLst>
                                      </p:cBhvr>
                                      <p:to>
                                        <p:strVal val="visible"/>
                                      </p:to>
                                    </p:set>
                                    <p:animEffect filter="fade" transition="in">
                                      <p:cBhvr>
                                        <p:cTn dur="500"/>
                                        <p:tgtEl>
                                          <p:spTgt spid="148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83">
                                            <p:txEl>
                                              <p:pRg end="3" st="3"/>
                                            </p:txEl>
                                          </p:spTgt>
                                        </p:tgtEl>
                                        <p:attrNameLst>
                                          <p:attrName>style.visibility</p:attrName>
                                        </p:attrNameLst>
                                      </p:cBhvr>
                                      <p:to>
                                        <p:strVal val="visible"/>
                                      </p:to>
                                    </p:set>
                                    <p:animEffect filter="fade" transition="in">
                                      <p:cBhvr>
                                        <p:cTn dur="500"/>
                                        <p:tgtEl>
                                          <p:spTgt spid="148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83">
                                            <p:txEl>
                                              <p:pRg end="4" st="4"/>
                                            </p:txEl>
                                          </p:spTgt>
                                        </p:tgtEl>
                                        <p:attrNameLst>
                                          <p:attrName>style.visibility</p:attrName>
                                        </p:attrNameLst>
                                      </p:cBhvr>
                                      <p:to>
                                        <p:strVal val="visible"/>
                                      </p:to>
                                    </p:set>
                                    <p:animEffect filter="fade" transition="in">
                                      <p:cBhvr>
                                        <p:cTn dur="500"/>
                                        <p:tgtEl>
                                          <p:spTgt spid="148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83">
                                            <p:txEl>
                                              <p:pRg end="5" st="5"/>
                                            </p:txEl>
                                          </p:spTgt>
                                        </p:tgtEl>
                                        <p:attrNameLst>
                                          <p:attrName>style.visibility</p:attrName>
                                        </p:attrNameLst>
                                      </p:cBhvr>
                                      <p:to>
                                        <p:strVal val="visible"/>
                                      </p:to>
                                    </p:set>
                                    <p:animEffect filter="fade" transition="in">
                                      <p:cBhvr>
                                        <p:cTn dur="500"/>
                                        <p:tgtEl>
                                          <p:spTgt spid="1483">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83">
                                            <p:txEl>
                                              <p:pRg end="6" st="6"/>
                                            </p:txEl>
                                          </p:spTgt>
                                        </p:tgtEl>
                                        <p:attrNameLst>
                                          <p:attrName>style.visibility</p:attrName>
                                        </p:attrNameLst>
                                      </p:cBhvr>
                                      <p:to>
                                        <p:strVal val="visible"/>
                                      </p:to>
                                    </p:set>
                                    <p:animEffect filter="fade" transition="in">
                                      <p:cBhvr>
                                        <p:cTn dur="500"/>
                                        <p:tgtEl>
                                          <p:spTgt spid="1483">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83">
                                            <p:txEl>
                                              <p:pRg end="7" st="7"/>
                                            </p:txEl>
                                          </p:spTgt>
                                        </p:tgtEl>
                                        <p:attrNameLst>
                                          <p:attrName>style.visibility</p:attrName>
                                        </p:attrNameLst>
                                      </p:cBhvr>
                                      <p:to>
                                        <p:strVal val="visible"/>
                                      </p:to>
                                    </p:set>
                                    <p:animEffect filter="fade" transition="in">
                                      <p:cBhvr>
                                        <p:cTn dur="500"/>
                                        <p:tgtEl>
                                          <p:spTgt spid="1483">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83">
                                            <p:txEl>
                                              <p:pRg end="8" st="8"/>
                                            </p:txEl>
                                          </p:spTgt>
                                        </p:tgtEl>
                                        <p:attrNameLst>
                                          <p:attrName>style.visibility</p:attrName>
                                        </p:attrNameLst>
                                      </p:cBhvr>
                                      <p:to>
                                        <p:strVal val="visible"/>
                                      </p:to>
                                    </p:set>
                                    <p:animEffect filter="fade" transition="in">
                                      <p:cBhvr>
                                        <p:cTn dur="500"/>
                                        <p:tgtEl>
                                          <p:spTgt spid="148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500"/>
                                        <p:tgtEl>
                                          <p:spTgt spid="14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5">
                                            <p:txEl>
                                              <p:pRg end="0" st="0"/>
                                            </p:txEl>
                                          </p:spTgt>
                                        </p:tgtEl>
                                        <p:attrNameLst>
                                          <p:attrName>style.visibility</p:attrName>
                                        </p:attrNameLst>
                                      </p:cBhvr>
                                      <p:to>
                                        <p:strVal val="visible"/>
                                      </p:to>
                                    </p:set>
                                    <p:animEffect filter="fade" transition="in">
                                      <p:cBhvr>
                                        <p:cTn dur="500"/>
                                        <p:tgtEl>
                                          <p:spTgt spid="148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5">
                                            <p:txEl>
                                              <p:pRg end="1" st="1"/>
                                            </p:txEl>
                                          </p:spTgt>
                                        </p:tgtEl>
                                        <p:attrNameLst>
                                          <p:attrName>style.visibility</p:attrName>
                                        </p:attrNameLst>
                                      </p:cBhvr>
                                      <p:to>
                                        <p:strVal val="visible"/>
                                      </p:to>
                                    </p:set>
                                    <p:animEffect filter="fade" transition="in">
                                      <p:cBhvr>
                                        <p:cTn dur="500"/>
                                        <p:tgtEl>
                                          <p:spTgt spid="1485">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85">
                                            <p:txEl>
                                              <p:pRg end="2" st="2"/>
                                            </p:txEl>
                                          </p:spTgt>
                                        </p:tgtEl>
                                        <p:attrNameLst>
                                          <p:attrName>style.visibility</p:attrName>
                                        </p:attrNameLst>
                                      </p:cBhvr>
                                      <p:to>
                                        <p:strVal val="visible"/>
                                      </p:to>
                                    </p:set>
                                    <p:animEffect filter="fade" transition="in">
                                      <p:cBhvr>
                                        <p:cTn dur="500"/>
                                        <p:tgtEl>
                                          <p:spTgt spid="1485">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85">
                                            <p:txEl>
                                              <p:pRg end="3" st="3"/>
                                            </p:txEl>
                                          </p:spTgt>
                                        </p:tgtEl>
                                        <p:attrNameLst>
                                          <p:attrName>style.visibility</p:attrName>
                                        </p:attrNameLst>
                                      </p:cBhvr>
                                      <p:to>
                                        <p:strVal val="visible"/>
                                      </p:to>
                                    </p:set>
                                    <p:animEffect filter="fade" transition="in">
                                      <p:cBhvr>
                                        <p:cTn dur="500"/>
                                        <p:tgtEl>
                                          <p:spTgt spid="1485">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85">
                                            <p:txEl>
                                              <p:pRg end="4" st="4"/>
                                            </p:txEl>
                                          </p:spTgt>
                                        </p:tgtEl>
                                        <p:attrNameLst>
                                          <p:attrName>style.visibility</p:attrName>
                                        </p:attrNameLst>
                                      </p:cBhvr>
                                      <p:to>
                                        <p:strVal val="visible"/>
                                      </p:to>
                                    </p:set>
                                    <p:animEffect filter="fade" transition="in">
                                      <p:cBhvr>
                                        <p:cTn dur="500"/>
                                        <p:tgtEl>
                                          <p:spTgt spid="1485">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85">
                                            <p:txEl>
                                              <p:pRg end="5" st="5"/>
                                            </p:txEl>
                                          </p:spTgt>
                                        </p:tgtEl>
                                        <p:attrNameLst>
                                          <p:attrName>style.visibility</p:attrName>
                                        </p:attrNameLst>
                                      </p:cBhvr>
                                      <p:to>
                                        <p:strVal val="visible"/>
                                      </p:to>
                                    </p:set>
                                    <p:animEffect filter="fade" transition="in">
                                      <p:cBhvr>
                                        <p:cTn dur="500"/>
                                        <p:tgtEl>
                                          <p:spTgt spid="1485">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85">
                                            <p:txEl>
                                              <p:pRg end="6" st="6"/>
                                            </p:txEl>
                                          </p:spTgt>
                                        </p:tgtEl>
                                        <p:attrNameLst>
                                          <p:attrName>style.visibility</p:attrName>
                                        </p:attrNameLst>
                                      </p:cBhvr>
                                      <p:to>
                                        <p:strVal val="visible"/>
                                      </p:to>
                                    </p:set>
                                    <p:animEffect filter="fade" transition="in">
                                      <p:cBhvr>
                                        <p:cTn dur="500"/>
                                        <p:tgtEl>
                                          <p:spTgt spid="1485">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85">
                                            <p:txEl>
                                              <p:pRg end="7" st="7"/>
                                            </p:txEl>
                                          </p:spTgt>
                                        </p:tgtEl>
                                        <p:attrNameLst>
                                          <p:attrName>style.visibility</p:attrName>
                                        </p:attrNameLst>
                                      </p:cBhvr>
                                      <p:to>
                                        <p:strVal val="visible"/>
                                      </p:to>
                                    </p:set>
                                    <p:animEffect filter="fade" transition="in">
                                      <p:cBhvr>
                                        <p:cTn dur="500"/>
                                        <p:tgtEl>
                                          <p:spTgt spid="1485">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85">
                                            <p:txEl>
                                              <p:pRg end="8" st="8"/>
                                            </p:txEl>
                                          </p:spTgt>
                                        </p:tgtEl>
                                        <p:attrNameLst>
                                          <p:attrName>style.visibility</p:attrName>
                                        </p:attrNameLst>
                                      </p:cBhvr>
                                      <p:to>
                                        <p:strVal val="visible"/>
                                      </p:to>
                                    </p:set>
                                    <p:animEffect filter="fade" transition="in">
                                      <p:cBhvr>
                                        <p:cTn dur="500"/>
                                        <p:tgtEl>
                                          <p:spTgt spid="148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500"/>
                                        <p:tgtEl>
                                          <p:spTgt spid="14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7">
                                            <p:txEl>
                                              <p:pRg end="0" st="0"/>
                                            </p:txEl>
                                          </p:spTgt>
                                        </p:tgtEl>
                                        <p:attrNameLst>
                                          <p:attrName>style.visibility</p:attrName>
                                        </p:attrNameLst>
                                      </p:cBhvr>
                                      <p:to>
                                        <p:strVal val="visible"/>
                                      </p:to>
                                    </p:set>
                                    <p:animEffect filter="fade" transition="in">
                                      <p:cBhvr>
                                        <p:cTn dur="500"/>
                                        <p:tgtEl>
                                          <p:spTgt spid="148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7">
                                            <p:txEl>
                                              <p:pRg end="1" st="1"/>
                                            </p:txEl>
                                          </p:spTgt>
                                        </p:tgtEl>
                                        <p:attrNameLst>
                                          <p:attrName>style.visibility</p:attrName>
                                        </p:attrNameLst>
                                      </p:cBhvr>
                                      <p:to>
                                        <p:strVal val="visible"/>
                                      </p:to>
                                    </p:set>
                                    <p:animEffect filter="fade" transition="in">
                                      <p:cBhvr>
                                        <p:cTn dur="500"/>
                                        <p:tgtEl>
                                          <p:spTgt spid="148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87">
                                            <p:txEl>
                                              <p:pRg end="2" st="2"/>
                                            </p:txEl>
                                          </p:spTgt>
                                        </p:tgtEl>
                                        <p:attrNameLst>
                                          <p:attrName>style.visibility</p:attrName>
                                        </p:attrNameLst>
                                      </p:cBhvr>
                                      <p:to>
                                        <p:strVal val="visible"/>
                                      </p:to>
                                    </p:set>
                                    <p:animEffect filter="fade" transition="in">
                                      <p:cBhvr>
                                        <p:cTn dur="500"/>
                                        <p:tgtEl>
                                          <p:spTgt spid="148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87">
                                            <p:txEl>
                                              <p:pRg end="3" st="3"/>
                                            </p:txEl>
                                          </p:spTgt>
                                        </p:tgtEl>
                                        <p:attrNameLst>
                                          <p:attrName>style.visibility</p:attrName>
                                        </p:attrNameLst>
                                      </p:cBhvr>
                                      <p:to>
                                        <p:strVal val="visible"/>
                                      </p:to>
                                    </p:set>
                                    <p:animEffect filter="fade" transition="in">
                                      <p:cBhvr>
                                        <p:cTn dur="500"/>
                                        <p:tgtEl>
                                          <p:spTgt spid="148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87">
                                            <p:txEl>
                                              <p:pRg end="4" st="4"/>
                                            </p:txEl>
                                          </p:spTgt>
                                        </p:tgtEl>
                                        <p:attrNameLst>
                                          <p:attrName>style.visibility</p:attrName>
                                        </p:attrNameLst>
                                      </p:cBhvr>
                                      <p:to>
                                        <p:strVal val="visible"/>
                                      </p:to>
                                    </p:set>
                                    <p:animEffect filter="fade" transition="in">
                                      <p:cBhvr>
                                        <p:cTn dur="500"/>
                                        <p:tgtEl>
                                          <p:spTgt spid="1487">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87">
                                            <p:txEl>
                                              <p:pRg end="5" st="5"/>
                                            </p:txEl>
                                          </p:spTgt>
                                        </p:tgtEl>
                                        <p:attrNameLst>
                                          <p:attrName>style.visibility</p:attrName>
                                        </p:attrNameLst>
                                      </p:cBhvr>
                                      <p:to>
                                        <p:strVal val="visible"/>
                                      </p:to>
                                    </p:set>
                                    <p:animEffect filter="fade" transition="in">
                                      <p:cBhvr>
                                        <p:cTn dur="500"/>
                                        <p:tgtEl>
                                          <p:spTgt spid="1487">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87">
                                            <p:txEl>
                                              <p:pRg end="6" st="6"/>
                                            </p:txEl>
                                          </p:spTgt>
                                        </p:tgtEl>
                                        <p:attrNameLst>
                                          <p:attrName>style.visibility</p:attrName>
                                        </p:attrNameLst>
                                      </p:cBhvr>
                                      <p:to>
                                        <p:strVal val="visible"/>
                                      </p:to>
                                    </p:set>
                                    <p:animEffect filter="fade" transition="in">
                                      <p:cBhvr>
                                        <p:cTn dur="500"/>
                                        <p:tgtEl>
                                          <p:spTgt spid="1487">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87">
                                            <p:txEl>
                                              <p:pRg end="7" st="7"/>
                                            </p:txEl>
                                          </p:spTgt>
                                        </p:tgtEl>
                                        <p:attrNameLst>
                                          <p:attrName>style.visibility</p:attrName>
                                        </p:attrNameLst>
                                      </p:cBhvr>
                                      <p:to>
                                        <p:strVal val="visible"/>
                                      </p:to>
                                    </p:set>
                                    <p:animEffect filter="fade" transition="in">
                                      <p:cBhvr>
                                        <p:cTn dur="500"/>
                                        <p:tgtEl>
                                          <p:spTgt spid="1487">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87">
                                            <p:txEl>
                                              <p:pRg end="8" st="8"/>
                                            </p:txEl>
                                          </p:spTgt>
                                        </p:tgtEl>
                                        <p:attrNameLst>
                                          <p:attrName>style.visibility</p:attrName>
                                        </p:attrNameLst>
                                      </p:cBhvr>
                                      <p:to>
                                        <p:strVal val="visible"/>
                                      </p:to>
                                    </p:set>
                                    <p:animEffect filter="fade" transition="in">
                                      <p:cBhvr>
                                        <p:cTn dur="500"/>
                                        <p:tgtEl>
                                          <p:spTgt spid="148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500"/>
                                        <p:tgtEl>
                                          <p:spTgt spid="14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9">
                                            <p:txEl>
                                              <p:pRg end="0" st="0"/>
                                            </p:txEl>
                                          </p:spTgt>
                                        </p:tgtEl>
                                        <p:attrNameLst>
                                          <p:attrName>style.visibility</p:attrName>
                                        </p:attrNameLst>
                                      </p:cBhvr>
                                      <p:to>
                                        <p:strVal val="visible"/>
                                      </p:to>
                                    </p:set>
                                    <p:animEffect filter="fade" transition="in">
                                      <p:cBhvr>
                                        <p:cTn dur="500"/>
                                        <p:tgtEl>
                                          <p:spTgt spid="148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9">
                                            <p:txEl>
                                              <p:pRg end="1" st="1"/>
                                            </p:txEl>
                                          </p:spTgt>
                                        </p:tgtEl>
                                        <p:attrNameLst>
                                          <p:attrName>style.visibility</p:attrName>
                                        </p:attrNameLst>
                                      </p:cBhvr>
                                      <p:to>
                                        <p:strVal val="visible"/>
                                      </p:to>
                                    </p:set>
                                    <p:animEffect filter="fade" transition="in">
                                      <p:cBhvr>
                                        <p:cTn dur="500"/>
                                        <p:tgtEl>
                                          <p:spTgt spid="1489">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89">
                                            <p:txEl>
                                              <p:pRg end="2" st="2"/>
                                            </p:txEl>
                                          </p:spTgt>
                                        </p:tgtEl>
                                        <p:attrNameLst>
                                          <p:attrName>style.visibility</p:attrName>
                                        </p:attrNameLst>
                                      </p:cBhvr>
                                      <p:to>
                                        <p:strVal val="visible"/>
                                      </p:to>
                                    </p:set>
                                    <p:animEffect filter="fade" transition="in">
                                      <p:cBhvr>
                                        <p:cTn dur="500"/>
                                        <p:tgtEl>
                                          <p:spTgt spid="1489">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89">
                                            <p:txEl>
                                              <p:pRg end="3" st="3"/>
                                            </p:txEl>
                                          </p:spTgt>
                                        </p:tgtEl>
                                        <p:attrNameLst>
                                          <p:attrName>style.visibility</p:attrName>
                                        </p:attrNameLst>
                                      </p:cBhvr>
                                      <p:to>
                                        <p:strVal val="visible"/>
                                      </p:to>
                                    </p:set>
                                    <p:animEffect filter="fade" transition="in">
                                      <p:cBhvr>
                                        <p:cTn dur="500"/>
                                        <p:tgtEl>
                                          <p:spTgt spid="1489">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89">
                                            <p:txEl>
                                              <p:pRg end="4" st="4"/>
                                            </p:txEl>
                                          </p:spTgt>
                                        </p:tgtEl>
                                        <p:attrNameLst>
                                          <p:attrName>style.visibility</p:attrName>
                                        </p:attrNameLst>
                                      </p:cBhvr>
                                      <p:to>
                                        <p:strVal val="visible"/>
                                      </p:to>
                                    </p:set>
                                    <p:animEffect filter="fade" transition="in">
                                      <p:cBhvr>
                                        <p:cTn dur="500"/>
                                        <p:tgtEl>
                                          <p:spTgt spid="1489">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89">
                                            <p:txEl>
                                              <p:pRg end="5" st="5"/>
                                            </p:txEl>
                                          </p:spTgt>
                                        </p:tgtEl>
                                        <p:attrNameLst>
                                          <p:attrName>style.visibility</p:attrName>
                                        </p:attrNameLst>
                                      </p:cBhvr>
                                      <p:to>
                                        <p:strVal val="visible"/>
                                      </p:to>
                                    </p:set>
                                    <p:animEffect filter="fade" transition="in">
                                      <p:cBhvr>
                                        <p:cTn dur="500"/>
                                        <p:tgtEl>
                                          <p:spTgt spid="1489">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89">
                                            <p:txEl>
                                              <p:pRg end="6" st="6"/>
                                            </p:txEl>
                                          </p:spTgt>
                                        </p:tgtEl>
                                        <p:attrNameLst>
                                          <p:attrName>style.visibility</p:attrName>
                                        </p:attrNameLst>
                                      </p:cBhvr>
                                      <p:to>
                                        <p:strVal val="visible"/>
                                      </p:to>
                                    </p:set>
                                    <p:animEffect filter="fade" transition="in">
                                      <p:cBhvr>
                                        <p:cTn dur="500"/>
                                        <p:tgtEl>
                                          <p:spTgt spid="1489">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89">
                                            <p:txEl>
                                              <p:pRg end="7" st="7"/>
                                            </p:txEl>
                                          </p:spTgt>
                                        </p:tgtEl>
                                        <p:attrNameLst>
                                          <p:attrName>style.visibility</p:attrName>
                                        </p:attrNameLst>
                                      </p:cBhvr>
                                      <p:to>
                                        <p:strVal val="visible"/>
                                      </p:to>
                                    </p:set>
                                    <p:animEffect filter="fade" transition="in">
                                      <p:cBhvr>
                                        <p:cTn dur="500"/>
                                        <p:tgtEl>
                                          <p:spTgt spid="1489">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89">
                                            <p:txEl>
                                              <p:pRg end="8" st="8"/>
                                            </p:txEl>
                                          </p:spTgt>
                                        </p:tgtEl>
                                        <p:attrNameLst>
                                          <p:attrName>style.visibility</p:attrName>
                                        </p:attrNameLst>
                                      </p:cBhvr>
                                      <p:to>
                                        <p:strVal val="visible"/>
                                      </p:to>
                                    </p:set>
                                    <p:animEffect filter="fade" transition="in">
                                      <p:cBhvr>
                                        <p:cTn dur="500"/>
                                        <p:tgtEl>
                                          <p:spTgt spid="148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_01">
  <p:cSld name="Conclusion_01">
    <p:spTree>
      <p:nvGrpSpPr>
        <p:cNvPr id="1490" name="Shape 1490"/>
        <p:cNvGrpSpPr/>
        <p:nvPr/>
      </p:nvGrpSpPr>
      <p:grpSpPr>
        <a:xfrm>
          <a:off x="0" y="0"/>
          <a:ext cx="0" cy="0"/>
          <a:chOff x="0" y="0"/>
          <a:chExt cx="0" cy="0"/>
        </a:xfrm>
      </p:grpSpPr>
      <p:grpSp>
        <p:nvGrpSpPr>
          <p:cNvPr id="1491" name="Google Shape;1491;p102"/>
          <p:cNvGrpSpPr/>
          <p:nvPr/>
        </p:nvGrpSpPr>
        <p:grpSpPr>
          <a:xfrm>
            <a:off x="-49" y="0"/>
            <a:ext cx="2809350" cy="5143500"/>
            <a:chOff x="-65" y="0"/>
            <a:chExt cx="3745800" cy="6858000"/>
          </a:xfrm>
        </p:grpSpPr>
        <p:pic>
          <p:nvPicPr>
            <p:cNvPr descr="A picture containing aqua, blue, turquoise, teal&#10;&#10;Description automatically generated" id="1492" name="Google Shape;1492;p102"/>
            <p:cNvPicPr preferRelativeResize="0"/>
            <p:nvPr/>
          </p:nvPicPr>
          <p:blipFill rotWithShape="1">
            <a:blip r:embed="rId2">
              <a:alphaModFix/>
            </a:blip>
            <a:srcRect b="0" l="40638" r="24572" t="0"/>
            <a:stretch/>
          </p:blipFill>
          <p:spPr>
            <a:xfrm flipH="1" rot="5400000">
              <a:off x="-1556165" y="1556100"/>
              <a:ext cx="6858000" cy="3745800"/>
            </a:xfrm>
            <a:prstGeom prst="round2SameRect">
              <a:avLst>
                <a:gd fmla="val 8600" name="adj1"/>
                <a:gd fmla="val 0" name="adj2"/>
              </a:avLst>
            </a:prstGeom>
            <a:noFill/>
            <a:ln>
              <a:noFill/>
            </a:ln>
          </p:spPr>
        </p:pic>
        <p:sp>
          <p:nvSpPr>
            <p:cNvPr id="1493" name="Google Shape;1493;p102"/>
            <p:cNvSpPr txBox="1"/>
            <p:nvPr/>
          </p:nvSpPr>
          <p:spPr>
            <a:xfrm>
              <a:off x="166208" y="6422867"/>
              <a:ext cx="1578900" cy="246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Ubuntu"/>
                  <a:ea typeface="Ubuntu"/>
                  <a:cs typeface="Ubuntu"/>
                  <a:sym typeface="Ubuntu"/>
                </a:rPr>
                <a:t>© Copyright KodeKloud</a:t>
              </a:r>
              <a:endParaRPr b="0" i="0" sz="800" u="none" cap="none" strike="noStrike">
                <a:solidFill>
                  <a:srgbClr val="FFFFFF"/>
                </a:solidFill>
                <a:latin typeface="Ubuntu"/>
                <a:ea typeface="Ubuntu"/>
                <a:cs typeface="Ubuntu"/>
                <a:sym typeface="Ubuntu"/>
              </a:endParaRPr>
            </a:p>
          </p:txBody>
        </p:sp>
      </p:grpSp>
      <p:sp>
        <p:nvSpPr>
          <p:cNvPr id="1494" name="Google Shape;1494;p102"/>
          <p:cNvSpPr txBox="1"/>
          <p:nvPr>
            <p:ph type="title"/>
          </p:nvPr>
        </p:nvSpPr>
        <p:spPr>
          <a:xfrm>
            <a:off x="157162" y="2293255"/>
            <a:ext cx="2552400" cy="5571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Ubuntu"/>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5" name="Google Shape;1495;p102"/>
          <p:cNvSpPr/>
          <p:nvPr/>
        </p:nvSpPr>
        <p:spPr>
          <a:xfrm rot="5400000">
            <a:off x="5430522" y="-1608296"/>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1496" name="Google Shape;1496;p102"/>
          <p:cNvGrpSpPr/>
          <p:nvPr/>
        </p:nvGrpSpPr>
        <p:grpSpPr>
          <a:xfrm>
            <a:off x="3040885" y="455153"/>
            <a:ext cx="526805" cy="576293"/>
            <a:chOff x="4054513" y="426110"/>
            <a:chExt cx="702406" cy="768390"/>
          </a:xfrm>
        </p:grpSpPr>
        <p:grpSp>
          <p:nvGrpSpPr>
            <p:cNvPr id="1497" name="Google Shape;1497;p102"/>
            <p:cNvGrpSpPr/>
            <p:nvPr/>
          </p:nvGrpSpPr>
          <p:grpSpPr>
            <a:xfrm>
              <a:off x="4054513" y="426110"/>
              <a:ext cx="702406" cy="768390"/>
              <a:chOff x="4035055" y="389517"/>
              <a:chExt cx="1067162" cy="1167411"/>
            </a:xfrm>
          </p:grpSpPr>
          <p:sp>
            <p:nvSpPr>
              <p:cNvPr id="1498" name="Google Shape;1498;p102"/>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499" name="Google Shape;1499;p102"/>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1500" name="Google Shape;1500;p102"/>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01</a:t>
              </a:r>
              <a:endParaRPr sz="1100"/>
            </a:p>
          </p:txBody>
        </p:sp>
      </p:grpSp>
      <p:sp>
        <p:nvSpPr>
          <p:cNvPr id="1501" name="Google Shape;1501;p102"/>
          <p:cNvSpPr/>
          <p:nvPr>
            <p:ph idx="2" type="pic"/>
          </p:nvPr>
        </p:nvSpPr>
        <p:spPr>
          <a:xfrm>
            <a:off x="3549002" y="608754"/>
            <a:ext cx="468000" cy="270000"/>
          </a:xfrm>
          <a:prstGeom prst="rect">
            <a:avLst/>
          </a:prstGeom>
          <a:noFill/>
          <a:ln>
            <a:noFill/>
          </a:ln>
        </p:spPr>
      </p:sp>
      <p:sp>
        <p:nvSpPr>
          <p:cNvPr id="1502" name="Google Shape;1502;p102"/>
          <p:cNvSpPr txBox="1"/>
          <p:nvPr>
            <p:ph idx="1" type="body"/>
          </p:nvPr>
        </p:nvSpPr>
        <p:spPr>
          <a:xfrm>
            <a:off x="4066951" y="567754"/>
            <a:ext cx="38916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503" name="Google Shape;1503;p102"/>
          <p:cNvCxnSpPr/>
          <p:nvPr/>
        </p:nvCxnSpPr>
        <p:spPr>
          <a:xfrm>
            <a:off x="4085171" y="608754"/>
            <a:ext cx="0" cy="270000"/>
          </a:xfrm>
          <a:prstGeom prst="straightConnector1">
            <a:avLst/>
          </a:prstGeom>
          <a:noFill/>
          <a:ln cap="rnd" cmpd="sng" w="19050">
            <a:solidFill>
              <a:srgbClr val="15CAFA"/>
            </a:solidFill>
            <a:prstDash val="solid"/>
            <a:round/>
            <a:headEnd len="sm" w="sm" type="none"/>
            <a:tailEnd len="sm" w="sm" type="none"/>
          </a:ln>
        </p:spPr>
      </p:cxnSp>
      <p:sp>
        <p:nvSpPr>
          <p:cNvPr id="1504" name="Google Shape;1504;p102"/>
          <p:cNvSpPr/>
          <p:nvPr/>
        </p:nvSpPr>
        <p:spPr>
          <a:xfrm rot="5400000">
            <a:off x="5438688" y="-879966"/>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1505" name="Google Shape;1505;p102"/>
          <p:cNvGrpSpPr/>
          <p:nvPr/>
        </p:nvGrpSpPr>
        <p:grpSpPr>
          <a:xfrm>
            <a:off x="3049051" y="1183484"/>
            <a:ext cx="526805" cy="576293"/>
            <a:chOff x="4054513" y="426110"/>
            <a:chExt cx="702406" cy="768390"/>
          </a:xfrm>
        </p:grpSpPr>
        <p:grpSp>
          <p:nvGrpSpPr>
            <p:cNvPr id="1506" name="Google Shape;1506;p102"/>
            <p:cNvGrpSpPr/>
            <p:nvPr/>
          </p:nvGrpSpPr>
          <p:grpSpPr>
            <a:xfrm>
              <a:off x="4054513" y="426110"/>
              <a:ext cx="702406" cy="768390"/>
              <a:chOff x="4035055" y="389517"/>
              <a:chExt cx="1067162" cy="1167411"/>
            </a:xfrm>
          </p:grpSpPr>
          <p:sp>
            <p:nvSpPr>
              <p:cNvPr id="1507" name="Google Shape;1507;p102"/>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508" name="Google Shape;1508;p102"/>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1509" name="Google Shape;1509;p102"/>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02</a:t>
              </a:r>
              <a:endParaRPr sz="1100"/>
            </a:p>
          </p:txBody>
        </p:sp>
      </p:grpSp>
      <p:sp>
        <p:nvSpPr>
          <p:cNvPr id="1510" name="Google Shape;1510;p102"/>
          <p:cNvSpPr txBox="1"/>
          <p:nvPr>
            <p:ph idx="3" type="body"/>
          </p:nvPr>
        </p:nvSpPr>
        <p:spPr>
          <a:xfrm>
            <a:off x="4075117" y="1296084"/>
            <a:ext cx="38835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511" name="Google Shape;1511;p102"/>
          <p:cNvCxnSpPr/>
          <p:nvPr/>
        </p:nvCxnSpPr>
        <p:spPr>
          <a:xfrm>
            <a:off x="4085171" y="1337084"/>
            <a:ext cx="0" cy="270000"/>
          </a:xfrm>
          <a:prstGeom prst="straightConnector1">
            <a:avLst/>
          </a:prstGeom>
          <a:noFill/>
          <a:ln cap="rnd" cmpd="sng" w="19050">
            <a:solidFill>
              <a:srgbClr val="15CAFA"/>
            </a:solidFill>
            <a:prstDash val="solid"/>
            <a:round/>
            <a:headEnd len="sm" w="sm" type="none"/>
            <a:tailEnd len="sm" w="sm" type="none"/>
          </a:ln>
        </p:spPr>
      </p:cxnSp>
      <p:sp>
        <p:nvSpPr>
          <p:cNvPr id="1512" name="Google Shape;1512;p102"/>
          <p:cNvSpPr/>
          <p:nvPr/>
        </p:nvSpPr>
        <p:spPr>
          <a:xfrm rot="5400000">
            <a:off x="5446854" y="-151635"/>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1513" name="Google Shape;1513;p102"/>
          <p:cNvGrpSpPr/>
          <p:nvPr/>
        </p:nvGrpSpPr>
        <p:grpSpPr>
          <a:xfrm>
            <a:off x="3057217" y="1911814"/>
            <a:ext cx="526805" cy="576293"/>
            <a:chOff x="4054513" y="426110"/>
            <a:chExt cx="702406" cy="768390"/>
          </a:xfrm>
        </p:grpSpPr>
        <p:grpSp>
          <p:nvGrpSpPr>
            <p:cNvPr id="1514" name="Google Shape;1514;p102"/>
            <p:cNvGrpSpPr/>
            <p:nvPr/>
          </p:nvGrpSpPr>
          <p:grpSpPr>
            <a:xfrm>
              <a:off x="4054513" y="426110"/>
              <a:ext cx="702406" cy="768390"/>
              <a:chOff x="4035055" y="389517"/>
              <a:chExt cx="1067162" cy="1167411"/>
            </a:xfrm>
          </p:grpSpPr>
          <p:sp>
            <p:nvSpPr>
              <p:cNvPr id="1515" name="Google Shape;1515;p102"/>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516" name="Google Shape;1516;p102"/>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1517" name="Google Shape;1517;p102"/>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03</a:t>
              </a:r>
              <a:endParaRPr sz="1100"/>
            </a:p>
          </p:txBody>
        </p:sp>
      </p:grpSp>
      <p:sp>
        <p:nvSpPr>
          <p:cNvPr id="1518" name="Google Shape;1518;p102"/>
          <p:cNvSpPr txBox="1"/>
          <p:nvPr>
            <p:ph idx="4" type="body"/>
          </p:nvPr>
        </p:nvSpPr>
        <p:spPr>
          <a:xfrm>
            <a:off x="4083283" y="2024414"/>
            <a:ext cx="38916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519" name="Google Shape;1519;p102"/>
          <p:cNvCxnSpPr/>
          <p:nvPr/>
        </p:nvCxnSpPr>
        <p:spPr>
          <a:xfrm>
            <a:off x="4085171" y="2065415"/>
            <a:ext cx="0" cy="270000"/>
          </a:xfrm>
          <a:prstGeom prst="straightConnector1">
            <a:avLst/>
          </a:prstGeom>
          <a:noFill/>
          <a:ln cap="rnd" cmpd="sng" w="19050">
            <a:solidFill>
              <a:srgbClr val="15CAFA"/>
            </a:solidFill>
            <a:prstDash val="solid"/>
            <a:round/>
            <a:headEnd len="sm" w="sm" type="none"/>
            <a:tailEnd len="sm" w="sm" type="none"/>
          </a:ln>
        </p:spPr>
      </p:cxnSp>
      <p:sp>
        <p:nvSpPr>
          <p:cNvPr id="1520" name="Google Shape;1520;p102"/>
          <p:cNvSpPr/>
          <p:nvPr/>
        </p:nvSpPr>
        <p:spPr>
          <a:xfrm rot="5400000">
            <a:off x="5455020" y="576695"/>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1521" name="Google Shape;1521;p102"/>
          <p:cNvGrpSpPr/>
          <p:nvPr/>
        </p:nvGrpSpPr>
        <p:grpSpPr>
          <a:xfrm>
            <a:off x="3065383" y="2640144"/>
            <a:ext cx="526805" cy="576293"/>
            <a:chOff x="4054513" y="426110"/>
            <a:chExt cx="702406" cy="768390"/>
          </a:xfrm>
        </p:grpSpPr>
        <p:grpSp>
          <p:nvGrpSpPr>
            <p:cNvPr id="1522" name="Google Shape;1522;p102"/>
            <p:cNvGrpSpPr/>
            <p:nvPr/>
          </p:nvGrpSpPr>
          <p:grpSpPr>
            <a:xfrm>
              <a:off x="4054513" y="426110"/>
              <a:ext cx="702406" cy="768390"/>
              <a:chOff x="4035055" y="389517"/>
              <a:chExt cx="1067162" cy="1167411"/>
            </a:xfrm>
          </p:grpSpPr>
          <p:sp>
            <p:nvSpPr>
              <p:cNvPr id="1523" name="Google Shape;1523;p102"/>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524" name="Google Shape;1524;p102"/>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1525" name="Google Shape;1525;p102"/>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04</a:t>
              </a:r>
              <a:endParaRPr sz="1100"/>
            </a:p>
          </p:txBody>
        </p:sp>
      </p:grpSp>
      <p:sp>
        <p:nvSpPr>
          <p:cNvPr id="1526" name="Google Shape;1526;p102"/>
          <p:cNvSpPr txBox="1"/>
          <p:nvPr>
            <p:ph idx="5" type="body"/>
          </p:nvPr>
        </p:nvSpPr>
        <p:spPr>
          <a:xfrm>
            <a:off x="4091449" y="2752745"/>
            <a:ext cx="38835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527" name="Google Shape;1527;p102"/>
          <p:cNvCxnSpPr/>
          <p:nvPr/>
        </p:nvCxnSpPr>
        <p:spPr>
          <a:xfrm>
            <a:off x="4085171" y="2793745"/>
            <a:ext cx="0" cy="270000"/>
          </a:xfrm>
          <a:prstGeom prst="straightConnector1">
            <a:avLst/>
          </a:prstGeom>
          <a:noFill/>
          <a:ln cap="rnd" cmpd="sng" w="19050">
            <a:solidFill>
              <a:srgbClr val="15CAFA"/>
            </a:solidFill>
            <a:prstDash val="solid"/>
            <a:round/>
            <a:headEnd len="sm" w="sm" type="none"/>
            <a:tailEnd len="sm" w="sm" type="none"/>
          </a:ln>
        </p:spPr>
      </p:cxnSp>
      <p:sp>
        <p:nvSpPr>
          <p:cNvPr id="1528" name="Google Shape;1528;p102"/>
          <p:cNvSpPr/>
          <p:nvPr/>
        </p:nvSpPr>
        <p:spPr>
          <a:xfrm rot="5400000">
            <a:off x="5463186" y="1305025"/>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1529" name="Google Shape;1529;p102"/>
          <p:cNvGrpSpPr/>
          <p:nvPr/>
        </p:nvGrpSpPr>
        <p:grpSpPr>
          <a:xfrm>
            <a:off x="3073549" y="3368474"/>
            <a:ext cx="526805" cy="576293"/>
            <a:chOff x="4054513" y="426110"/>
            <a:chExt cx="702406" cy="768390"/>
          </a:xfrm>
        </p:grpSpPr>
        <p:grpSp>
          <p:nvGrpSpPr>
            <p:cNvPr id="1530" name="Google Shape;1530;p102"/>
            <p:cNvGrpSpPr/>
            <p:nvPr/>
          </p:nvGrpSpPr>
          <p:grpSpPr>
            <a:xfrm>
              <a:off x="4054513" y="426110"/>
              <a:ext cx="702406" cy="768390"/>
              <a:chOff x="4035055" y="389517"/>
              <a:chExt cx="1067162" cy="1167411"/>
            </a:xfrm>
          </p:grpSpPr>
          <p:sp>
            <p:nvSpPr>
              <p:cNvPr id="1531" name="Google Shape;1531;p102"/>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532" name="Google Shape;1532;p102"/>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1533" name="Google Shape;1533;p102"/>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05</a:t>
              </a:r>
              <a:endParaRPr sz="1100"/>
            </a:p>
          </p:txBody>
        </p:sp>
      </p:grpSp>
      <p:sp>
        <p:nvSpPr>
          <p:cNvPr id="1534" name="Google Shape;1534;p102"/>
          <p:cNvSpPr txBox="1"/>
          <p:nvPr>
            <p:ph idx="6" type="body"/>
          </p:nvPr>
        </p:nvSpPr>
        <p:spPr>
          <a:xfrm>
            <a:off x="4099615" y="3481075"/>
            <a:ext cx="38751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535" name="Google Shape;1535;p102"/>
          <p:cNvCxnSpPr/>
          <p:nvPr/>
        </p:nvCxnSpPr>
        <p:spPr>
          <a:xfrm>
            <a:off x="4085171" y="3522075"/>
            <a:ext cx="0" cy="270000"/>
          </a:xfrm>
          <a:prstGeom prst="straightConnector1">
            <a:avLst/>
          </a:prstGeom>
          <a:noFill/>
          <a:ln cap="rnd" cmpd="sng" w="19050">
            <a:solidFill>
              <a:srgbClr val="15CAFA"/>
            </a:solidFill>
            <a:prstDash val="solid"/>
            <a:round/>
            <a:headEnd len="sm" w="sm" type="none"/>
            <a:tailEnd len="sm" w="sm" type="none"/>
          </a:ln>
        </p:spPr>
      </p:cxnSp>
      <p:sp>
        <p:nvSpPr>
          <p:cNvPr id="1536" name="Google Shape;1536;p102"/>
          <p:cNvSpPr/>
          <p:nvPr/>
        </p:nvSpPr>
        <p:spPr>
          <a:xfrm rot="5400000">
            <a:off x="5471352" y="2033355"/>
            <a:ext cx="351900" cy="4704000"/>
          </a:xfrm>
          <a:prstGeom prst="round2SameRect">
            <a:avLst>
              <a:gd fmla="val 25403" name="adj1"/>
              <a:gd fmla="val 0" name="adj2"/>
            </a:avLst>
          </a:prstGeom>
          <a:solidFill>
            <a:schemeClr val="lt1"/>
          </a:solidFill>
          <a:ln cap="flat" cmpd="sng" w="19050">
            <a:solidFill>
              <a:srgbClr val="15CAF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grpSp>
        <p:nvGrpSpPr>
          <p:cNvPr id="1537" name="Google Shape;1537;p102"/>
          <p:cNvGrpSpPr/>
          <p:nvPr/>
        </p:nvGrpSpPr>
        <p:grpSpPr>
          <a:xfrm>
            <a:off x="3081715" y="4096805"/>
            <a:ext cx="526805" cy="576293"/>
            <a:chOff x="4054513" y="426110"/>
            <a:chExt cx="702406" cy="768390"/>
          </a:xfrm>
        </p:grpSpPr>
        <p:grpSp>
          <p:nvGrpSpPr>
            <p:cNvPr id="1538" name="Google Shape;1538;p102"/>
            <p:cNvGrpSpPr/>
            <p:nvPr/>
          </p:nvGrpSpPr>
          <p:grpSpPr>
            <a:xfrm>
              <a:off x="4054513" y="426110"/>
              <a:ext cx="702406" cy="768390"/>
              <a:chOff x="4035055" y="389517"/>
              <a:chExt cx="1067162" cy="1167411"/>
            </a:xfrm>
          </p:grpSpPr>
          <p:sp>
            <p:nvSpPr>
              <p:cNvPr id="1539" name="Google Shape;1539;p102"/>
              <p:cNvSpPr/>
              <p:nvPr/>
            </p:nvSpPr>
            <p:spPr>
              <a:xfrm>
                <a:off x="4092305" y="558838"/>
                <a:ext cx="713100" cy="713100"/>
              </a:xfrm>
              <a:prstGeom prst="ellipse">
                <a:avLst/>
              </a:prstGeom>
              <a:gradFill>
                <a:gsLst>
                  <a:gs pos="0">
                    <a:srgbClr val="15CAFA"/>
                  </a:gs>
                  <a:gs pos="100000">
                    <a:srgbClr val="69EEDE"/>
                  </a:gs>
                </a:gsLst>
                <a:lin ang="2700006" scaled="0"/>
              </a:gradFill>
              <a:ln cap="flat" cmpd="sng" w="1905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Arial"/>
                  <a:buNone/>
                </a:pPr>
                <a:r>
                  <a:t/>
                </a:r>
                <a:endParaRPr b="1" i="0" sz="700" u="none" cap="none" strike="noStrike">
                  <a:solidFill>
                    <a:srgbClr val="FFFFFF"/>
                  </a:solidFill>
                  <a:latin typeface="Ubuntu"/>
                  <a:ea typeface="Ubuntu"/>
                  <a:cs typeface="Ubuntu"/>
                  <a:sym typeface="Ubuntu"/>
                </a:endParaRPr>
              </a:p>
            </p:txBody>
          </p:sp>
          <p:sp>
            <p:nvSpPr>
              <p:cNvPr id="1540" name="Google Shape;1540;p102"/>
              <p:cNvSpPr/>
              <p:nvPr/>
            </p:nvSpPr>
            <p:spPr>
              <a:xfrm rot="7176267">
                <a:off x="4092160" y="630252"/>
                <a:ext cx="952952" cy="685940"/>
              </a:xfrm>
              <a:custGeom>
                <a:rect b="b" l="l" r="r" t="t"/>
                <a:pathLst>
                  <a:path extrusionOk="0" h="2710888" w="3766137">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6"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grpSp>
        <p:sp>
          <p:nvSpPr>
            <p:cNvPr id="1541" name="Google Shape;1541;p102"/>
            <p:cNvSpPr txBox="1"/>
            <p:nvPr/>
          </p:nvSpPr>
          <p:spPr>
            <a:xfrm>
              <a:off x="4103193" y="587571"/>
              <a:ext cx="447600" cy="369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06</a:t>
              </a:r>
              <a:endParaRPr sz="1100"/>
            </a:p>
          </p:txBody>
        </p:sp>
      </p:grpSp>
      <p:sp>
        <p:nvSpPr>
          <p:cNvPr id="1542" name="Google Shape;1542;p102"/>
          <p:cNvSpPr txBox="1"/>
          <p:nvPr>
            <p:ph idx="7" type="body"/>
          </p:nvPr>
        </p:nvSpPr>
        <p:spPr>
          <a:xfrm>
            <a:off x="4107781" y="4209405"/>
            <a:ext cx="3891600" cy="3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7F7F7F"/>
              </a:buClr>
              <a:buSzPts val="1400"/>
              <a:buNone/>
              <a:defRPr sz="1400">
                <a:solidFill>
                  <a:srgbClr val="7F7F7F"/>
                </a:solidFill>
              </a:defRPr>
            </a:lvl1pPr>
            <a:lvl2pPr indent="-228600" lvl="1" marL="914400" rtl="0" algn="l">
              <a:lnSpc>
                <a:spcPct val="90000"/>
              </a:lnSpc>
              <a:spcBef>
                <a:spcPts val="400"/>
              </a:spcBef>
              <a:spcAft>
                <a:spcPts val="0"/>
              </a:spcAft>
              <a:buClr>
                <a:schemeClr val="dk1"/>
              </a:buClr>
              <a:buSzPts val="1800"/>
              <a:buNone/>
              <a:defRPr/>
            </a:lvl2pPr>
            <a:lvl3pPr indent="-228600" lvl="2" marL="1371600" rtl="0" algn="l">
              <a:lnSpc>
                <a:spcPct val="90000"/>
              </a:lnSpc>
              <a:spcBef>
                <a:spcPts val="400"/>
              </a:spcBef>
              <a:spcAft>
                <a:spcPts val="0"/>
              </a:spcAft>
              <a:buClr>
                <a:schemeClr val="dk1"/>
              </a:buClr>
              <a:buSzPts val="1500"/>
              <a:buNone/>
              <a:defRPr/>
            </a:lvl3pPr>
            <a:lvl4pPr indent="-228600" lvl="3" marL="1828800" rtl="0" algn="l">
              <a:lnSpc>
                <a:spcPct val="90000"/>
              </a:lnSpc>
              <a:spcBef>
                <a:spcPts val="400"/>
              </a:spcBef>
              <a:spcAft>
                <a:spcPts val="0"/>
              </a:spcAft>
              <a:buClr>
                <a:schemeClr val="dk1"/>
              </a:buClr>
              <a:buSzPts val="1400"/>
              <a:buNone/>
              <a:defRPr/>
            </a:lvl4pPr>
            <a:lvl5pPr indent="-228600" lvl="4" marL="2286000" rtl="0" algn="l">
              <a:lnSpc>
                <a:spcPct val="90000"/>
              </a:lnSpc>
              <a:spcBef>
                <a:spcPts val="400"/>
              </a:spcBef>
              <a:spcAft>
                <a:spcPts val="0"/>
              </a:spcAft>
              <a:buClr>
                <a:schemeClr val="dk1"/>
              </a:buClr>
              <a:buSzPts val="1400"/>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543" name="Google Shape;1543;p102"/>
          <p:cNvCxnSpPr/>
          <p:nvPr/>
        </p:nvCxnSpPr>
        <p:spPr>
          <a:xfrm>
            <a:off x="4085171" y="4250405"/>
            <a:ext cx="0" cy="270000"/>
          </a:xfrm>
          <a:prstGeom prst="straightConnector1">
            <a:avLst/>
          </a:prstGeom>
          <a:noFill/>
          <a:ln cap="rnd" cmpd="sng" w="19050">
            <a:solidFill>
              <a:srgbClr val="15CAFA"/>
            </a:solidFill>
            <a:prstDash val="solid"/>
            <a:round/>
            <a:headEnd len="sm" w="sm" type="none"/>
            <a:tailEnd len="sm" w="sm" type="none"/>
          </a:ln>
        </p:spPr>
      </p:cxnSp>
      <p:sp>
        <p:nvSpPr>
          <p:cNvPr id="1544" name="Google Shape;1544;p102"/>
          <p:cNvSpPr/>
          <p:nvPr>
            <p:ph idx="8" type="pic"/>
          </p:nvPr>
        </p:nvSpPr>
        <p:spPr>
          <a:xfrm>
            <a:off x="3549002" y="1337084"/>
            <a:ext cx="468000" cy="270000"/>
          </a:xfrm>
          <a:prstGeom prst="rect">
            <a:avLst/>
          </a:prstGeom>
          <a:noFill/>
          <a:ln>
            <a:noFill/>
          </a:ln>
        </p:spPr>
      </p:sp>
      <p:sp>
        <p:nvSpPr>
          <p:cNvPr id="1545" name="Google Shape;1545;p102"/>
          <p:cNvSpPr/>
          <p:nvPr>
            <p:ph idx="9" type="pic"/>
          </p:nvPr>
        </p:nvSpPr>
        <p:spPr>
          <a:xfrm>
            <a:off x="3549002" y="2065415"/>
            <a:ext cx="468000" cy="270000"/>
          </a:xfrm>
          <a:prstGeom prst="rect">
            <a:avLst/>
          </a:prstGeom>
          <a:noFill/>
          <a:ln>
            <a:noFill/>
          </a:ln>
        </p:spPr>
      </p:sp>
      <p:sp>
        <p:nvSpPr>
          <p:cNvPr id="1546" name="Google Shape;1546;p102"/>
          <p:cNvSpPr/>
          <p:nvPr>
            <p:ph idx="13" type="pic"/>
          </p:nvPr>
        </p:nvSpPr>
        <p:spPr>
          <a:xfrm>
            <a:off x="3549002" y="2793745"/>
            <a:ext cx="468000" cy="270000"/>
          </a:xfrm>
          <a:prstGeom prst="rect">
            <a:avLst/>
          </a:prstGeom>
          <a:noFill/>
          <a:ln>
            <a:noFill/>
          </a:ln>
        </p:spPr>
      </p:sp>
      <p:sp>
        <p:nvSpPr>
          <p:cNvPr id="1547" name="Google Shape;1547;p102"/>
          <p:cNvSpPr/>
          <p:nvPr>
            <p:ph idx="14" type="pic"/>
          </p:nvPr>
        </p:nvSpPr>
        <p:spPr>
          <a:xfrm>
            <a:off x="3549002" y="3522075"/>
            <a:ext cx="468000" cy="270000"/>
          </a:xfrm>
          <a:prstGeom prst="rect">
            <a:avLst/>
          </a:prstGeom>
          <a:noFill/>
          <a:ln>
            <a:noFill/>
          </a:ln>
        </p:spPr>
      </p:sp>
      <p:sp>
        <p:nvSpPr>
          <p:cNvPr id="1548" name="Google Shape;1548;p102"/>
          <p:cNvSpPr/>
          <p:nvPr>
            <p:ph idx="15" type="pic"/>
          </p:nvPr>
        </p:nvSpPr>
        <p:spPr>
          <a:xfrm>
            <a:off x="3549002" y="4250405"/>
            <a:ext cx="468000" cy="2700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500"/>
                                        <p:tgtEl>
                                          <p:spTgt spid="14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500"/>
                                        <p:tgtEl>
                                          <p:spTgt spid="15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500"/>
                                        <p:tgtEl>
                                          <p:spTgt spid="149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500"/>
                                        <p:tgtEl>
                                          <p:spTgt spid="1503"/>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502">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1502">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1502">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1502">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1502">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1502">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1502">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1502">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150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500"/>
                                        <p:tgtEl>
                                          <p:spTgt spid="15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500"/>
                                        <p:tgtEl>
                                          <p:spTgt spid="15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500"/>
                                        <p:tgtEl>
                                          <p:spTgt spid="150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11"/>
                                        </p:tgtEl>
                                        <p:attrNameLst>
                                          <p:attrName>style.visibility</p:attrName>
                                        </p:attrNameLst>
                                      </p:cBhvr>
                                      <p:to>
                                        <p:strVal val="visible"/>
                                      </p:to>
                                    </p:set>
                                    <p:animEffect filter="fade" transition="in">
                                      <p:cBhvr>
                                        <p:cTn dur="500"/>
                                        <p:tgtEl>
                                          <p:spTgt spid="1511"/>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510">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1510">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1510">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1510">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1510">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1510">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1510">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1510">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151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500"/>
                                        <p:tgtEl>
                                          <p:spTgt spid="15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5"/>
                                        </p:tgtEl>
                                        <p:attrNameLst>
                                          <p:attrName>style.visibility</p:attrName>
                                        </p:attrNameLst>
                                      </p:cBhvr>
                                      <p:to>
                                        <p:strVal val="visible"/>
                                      </p:to>
                                    </p:set>
                                    <p:animEffect filter="fade" transition="in">
                                      <p:cBhvr>
                                        <p:cTn dur="500"/>
                                        <p:tgtEl>
                                          <p:spTgt spid="15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500"/>
                                        <p:tgtEl>
                                          <p:spTgt spid="151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500"/>
                                        <p:tgtEl>
                                          <p:spTgt spid="1519"/>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518">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1518">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1518">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1518">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1518">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1518">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1518">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1518">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151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500"/>
                                        <p:tgtEl>
                                          <p:spTgt spid="15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6"/>
                                        </p:tgtEl>
                                        <p:attrNameLst>
                                          <p:attrName>style.visibility</p:attrName>
                                        </p:attrNameLst>
                                      </p:cBhvr>
                                      <p:to>
                                        <p:strVal val="visible"/>
                                      </p:to>
                                    </p:set>
                                    <p:animEffect filter="fade" transition="in">
                                      <p:cBhvr>
                                        <p:cTn dur="500"/>
                                        <p:tgtEl>
                                          <p:spTgt spid="15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0"/>
                                        </p:tgtEl>
                                        <p:attrNameLst>
                                          <p:attrName>style.visibility</p:attrName>
                                        </p:attrNameLst>
                                      </p:cBhvr>
                                      <p:to>
                                        <p:strVal val="visible"/>
                                      </p:to>
                                    </p:set>
                                    <p:animEffect filter="fade" transition="in">
                                      <p:cBhvr>
                                        <p:cTn dur="500"/>
                                        <p:tgtEl>
                                          <p:spTgt spid="152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27"/>
                                        </p:tgtEl>
                                        <p:attrNameLst>
                                          <p:attrName>style.visibility</p:attrName>
                                        </p:attrNameLst>
                                      </p:cBhvr>
                                      <p:to>
                                        <p:strVal val="visible"/>
                                      </p:to>
                                    </p:set>
                                    <p:animEffect filter="fade" transition="in">
                                      <p:cBhvr>
                                        <p:cTn dur="500"/>
                                        <p:tgtEl>
                                          <p:spTgt spid="1527"/>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526">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1526">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1526">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1526">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1526">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1526">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1526">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1526">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152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gtEl>
                                        <p:attrNameLst>
                                          <p:attrName>style.visibility</p:attrName>
                                        </p:attrNameLst>
                                      </p:cBhvr>
                                      <p:to>
                                        <p:strVal val="visible"/>
                                      </p:to>
                                    </p:set>
                                    <p:animEffect filter="fade" transition="in">
                                      <p:cBhvr>
                                        <p:cTn dur="500"/>
                                        <p:tgtEl>
                                          <p:spTgt spid="15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7"/>
                                        </p:tgtEl>
                                        <p:attrNameLst>
                                          <p:attrName>style.visibility</p:attrName>
                                        </p:attrNameLst>
                                      </p:cBhvr>
                                      <p:to>
                                        <p:strVal val="visible"/>
                                      </p:to>
                                    </p:set>
                                    <p:animEffect filter="fade" transition="in">
                                      <p:cBhvr>
                                        <p:cTn dur="500"/>
                                        <p:tgtEl>
                                          <p:spTgt spid="15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8"/>
                                        </p:tgtEl>
                                        <p:attrNameLst>
                                          <p:attrName>style.visibility</p:attrName>
                                        </p:attrNameLst>
                                      </p:cBhvr>
                                      <p:to>
                                        <p:strVal val="visible"/>
                                      </p:to>
                                    </p:set>
                                    <p:animEffect filter="fade" transition="in">
                                      <p:cBhvr>
                                        <p:cTn dur="500"/>
                                        <p:tgtEl>
                                          <p:spTgt spid="152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500"/>
                                        <p:tgtEl>
                                          <p:spTgt spid="1535"/>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534">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1534">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1534">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1534">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1534">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1534">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1534">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1534">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153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500"/>
                                        <p:tgtEl>
                                          <p:spTgt spid="153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8"/>
                                        </p:tgtEl>
                                        <p:attrNameLst>
                                          <p:attrName>style.visibility</p:attrName>
                                        </p:attrNameLst>
                                      </p:cBhvr>
                                      <p:to>
                                        <p:strVal val="visible"/>
                                      </p:to>
                                    </p:set>
                                    <p:animEffect filter="fade" transition="in">
                                      <p:cBhvr>
                                        <p:cTn dur="500"/>
                                        <p:tgtEl>
                                          <p:spTgt spid="15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500"/>
                                        <p:tgtEl>
                                          <p:spTgt spid="153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43"/>
                                        </p:tgtEl>
                                        <p:attrNameLst>
                                          <p:attrName>style.visibility</p:attrName>
                                        </p:attrNameLst>
                                      </p:cBhvr>
                                      <p:to>
                                        <p:strVal val="visible"/>
                                      </p:to>
                                    </p:set>
                                    <p:animEffect filter="fade" transition="in">
                                      <p:cBhvr>
                                        <p:cTn dur="500"/>
                                        <p:tgtEl>
                                          <p:spTgt spid="1543"/>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542">
                                            <p:txEl>
                                              <p:pRg end="0" st="0"/>
                                            </p:txEl>
                                          </p:spTgt>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1542">
                                            <p:txEl>
                                              <p:pRg end="1" st="1"/>
                                            </p:txEl>
                                          </p:spTgt>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1" presetSubtype="0">
                                  <p:stCondLst>
                                    <p:cond delay="0"/>
                                  </p:stCondLst>
                                  <p:childTnLst>
                                    <p:set>
                                      <p:cBhvr>
                                        <p:cTn dur="1" fill="hold">
                                          <p:stCondLst>
                                            <p:cond delay="0"/>
                                          </p:stCondLst>
                                        </p:cTn>
                                        <p:tgtEl>
                                          <p:spTgt spid="1542">
                                            <p:txEl>
                                              <p:pRg end="2" st="2"/>
                                            </p:txEl>
                                          </p:spTgt>
                                        </p:tgtEl>
                                        <p:attrNameLst>
                                          <p:attrName>style.visibility</p:attrName>
                                        </p:attrNameLst>
                                      </p:cBhvr>
                                      <p:to>
                                        <p:strVal val="visible"/>
                                      </p:to>
                                    </p:set>
                                  </p:childTnLst>
                                </p:cTn>
                              </p:par>
                            </p:childTnLst>
                          </p:cTn>
                        </p:par>
                        <p:par>
                          <p:cTn fill="hold">
                            <p:stCondLst>
                              <p:cond delay="2003"/>
                            </p:stCondLst>
                            <p:childTnLst>
                              <p:par>
                                <p:cTn fill="hold" nodeType="afterEffect" presetClass="entr" presetID="1" presetSubtype="0">
                                  <p:stCondLst>
                                    <p:cond delay="0"/>
                                  </p:stCondLst>
                                  <p:childTnLst>
                                    <p:set>
                                      <p:cBhvr>
                                        <p:cTn dur="1" fill="hold">
                                          <p:stCondLst>
                                            <p:cond delay="0"/>
                                          </p:stCondLst>
                                        </p:cTn>
                                        <p:tgtEl>
                                          <p:spTgt spid="1542">
                                            <p:txEl>
                                              <p:pRg end="3" st="3"/>
                                            </p:txEl>
                                          </p:spTgt>
                                        </p:tgtEl>
                                        <p:attrNameLst>
                                          <p:attrName>style.visibility</p:attrName>
                                        </p:attrNameLst>
                                      </p:cBhvr>
                                      <p:to>
                                        <p:strVal val="visible"/>
                                      </p:to>
                                    </p:set>
                                  </p:childTnLst>
                                </p:cTn>
                              </p:par>
                            </p:childTnLst>
                          </p:cTn>
                        </p:par>
                        <p:par>
                          <p:cTn fill="hold">
                            <p:stCondLst>
                              <p:cond delay="2004"/>
                            </p:stCondLst>
                            <p:childTnLst>
                              <p:par>
                                <p:cTn fill="hold" nodeType="afterEffect" presetClass="entr" presetID="1" presetSubtype="0">
                                  <p:stCondLst>
                                    <p:cond delay="0"/>
                                  </p:stCondLst>
                                  <p:childTnLst>
                                    <p:set>
                                      <p:cBhvr>
                                        <p:cTn dur="1" fill="hold">
                                          <p:stCondLst>
                                            <p:cond delay="0"/>
                                          </p:stCondLst>
                                        </p:cTn>
                                        <p:tgtEl>
                                          <p:spTgt spid="1542">
                                            <p:txEl>
                                              <p:pRg end="4" st="4"/>
                                            </p:txEl>
                                          </p:spTgt>
                                        </p:tgtEl>
                                        <p:attrNameLst>
                                          <p:attrName>style.visibility</p:attrName>
                                        </p:attrNameLst>
                                      </p:cBhvr>
                                      <p:to>
                                        <p:strVal val="visible"/>
                                      </p:to>
                                    </p:set>
                                  </p:childTnLst>
                                </p:cTn>
                              </p:par>
                            </p:childTnLst>
                          </p:cTn>
                        </p:par>
                        <p:par>
                          <p:cTn fill="hold">
                            <p:stCondLst>
                              <p:cond delay="2005"/>
                            </p:stCondLst>
                            <p:childTnLst>
                              <p:par>
                                <p:cTn fill="hold" nodeType="afterEffect" presetClass="entr" presetID="1" presetSubtype="0">
                                  <p:stCondLst>
                                    <p:cond delay="0"/>
                                  </p:stCondLst>
                                  <p:childTnLst>
                                    <p:set>
                                      <p:cBhvr>
                                        <p:cTn dur="1" fill="hold">
                                          <p:stCondLst>
                                            <p:cond delay="0"/>
                                          </p:stCondLst>
                                        </p:cTn>
                                        <p:tgtEl>
                                          <p:spTgt spid="1542">
                                            <p:txEl>
                                              <p:pRg end="5" st="5"/>
                                            </p:txEl>
                                          </p:spTgt>
                                        </p:tgtEl>
                                        <p:attrNameLst>
                                          <p:attrName>style.visibility</p:attrName>
                                        </p:attrNameLst>
                                      </p:cBhvr>
                                      <p:to>
                                        <p:strVal val="visible"/>
                                      </p:to>
                                    </p:set>
                                  </p:childTnLst>
                                </p:cTn>
                              </p:par>
                            </p:childTnLst>
                          </p:cTn>
                        </p:par>
                        <p:par>
                          <p:cTn fill="hold">
                            <p:stCondLst>
                              <p:cond delay="2006"/>
                            </p:stCondLst>
                            <p:childTnLst>
                              <p:par>
                                <p:cTn fill="hold" nodeType="afterEffect" presetClass="entr" presetID="1" presetSubtype="0">
                                  <p:stCondLst>
                                    <p:cond delay="0"/>
                                  </p:stCondLst>
                                  <p:childTnLst>
                                    <p:set>
                                      <p:cBhvr>
                                        <p:cTn dur="1" fill="hold">
                                          <p:stCondLst>
                                            <p:cond delay="0"/>
                                          </p:stCondLst>
                                        </p:cTn>
                                        <p:tgtEl>
                                          <p:spTgt spid="1542">
                                            <p:txEl>
                                              <p:pRg end="6" st="6"/>
                                            </p:txEl>
                                          </p:spTgt>
                                        </p:tgtEl>
                                        <p:attrNameLst>
                                          <p:attrName>style.visibility</p:attrName>
                                        </p:attrNameLst>
                                      </p:cBhvr>
                                      <p:to>
                                        <p:strVal val="visible"/>
                                      </p:to>
                                    </p:set>
                                  </p:childTnLst>
                                </p:cTn>
                              </p:par>
                            </p:childTnLst>
                          </p:cTn>
                        </p:par>
                        <p:par>
                          <p:cTn fill="hold">
                            <p:stCondLst>
                              <p:cond delay="2007"/>
                            </p:stCondLst>
                            <p:childTnLst>
                              <p:par>
                                <p:cTn fill="hold" nodeType="afterEffect" presetClass="entr" presetID="1" presetSubtype="0">
                                  <p:stCondLst>
                                    <p:cond delay="0"/>
                                  </p:stCondLst>
                                  <p:childTnLst>
                                    <p:set>
                                      <p:cBhvr>
                                        <p:cTn dur="1" fill="hold">
                                          <p:stCondLst>
                                            <p:cond delay="0"/>
                                          </p:stCondLst>
                                        </p:cTn>
                                        <p:tgtEl>
                                          <p:spTgt spid="1542">
                                            <p:txEl>
                                              <p:pRg end="7" st="7"/>
                                            </p:txEl>
                                          </p:spTgt>
                                        </p:tgtEl>
                                        <p:attrNameLst>
                                          <p:attrName>style.visibility</p:attrName>
                                        </p:attrNameLst>
                                      </p:cBhvr>
                                      <p:to>
                                        <p:strVal val="visible"/>
                                      </p:to>
                                    </p:set>
                                  </p:childTnLst>
                                </p:cTn>
                              </p:par>
                            </p:childTnLst>
                          </p:cTn>
                        </p:par>
                        <p:par>
                          <p:cTn fill="hold">
                            <p:stCondLst>
                              <p:cond delay="2008"/>
                            </p:stCondLst>
                            <p:childTnLst>
                              <p:par>
                                <p:cTn fill="hold" nodeType="afterEffect" presetClass="entr" presetID="1" presetSubtype="0">
                                  <p:stCondLst>
                                    <p:cond delay="0"/>
                                  </p:stCondLst>
                                  <p:childTnLst>
                                    <p:set>
                                      <p:cBhvr>
                                        <p:cTn dur="1" fill="hold">
                                          <p:stCondLst>
                                            <p:cond delay="0"/>
                                          </p:stCondLst>
                                        </p:cTn>
                                        <p:tgtEl>
                                          <p:spTgt spid="154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_02">
  <p:cSld name="Conclusion_02">
    <p:spTree>
      <p:nvGrpSpPr>
        <p:cNvPr id="1549" name="Shape 1549"/>
        <p:cNvGrpSpPr/>
        <p:nvPr/>
      </p:nvGrpSpPr>
      <p:grpSpPr>
        <a:xfrm>
          <a:off x="0" y="0"/>
          <a:ext cx="0" cy="0"/>
          <a:chOff x="0" y="0"/>
          <a:chExt cx="0" cy="0"/>
        </a:xfrm>
      </p:grpSpPr>
      <p:grpSp>
        <p:nvGrpSpPr>
          <p:cNvPr id="1550" name="Google Shape;1550;p103"/>
          <p:cNvGrpSpPr/>
          <p:nvPr/>
        </p:nvGrpSpPr>
        <p:grpSpPr>
          <a:xfrm>
            <a:off x="-49" y="0"/>
            <a:ext cx="2809350" cy="5143500"/>
            <a:chOff x="-65" y="0"/>
            <a:chExt cx="3745800" cy="6858000"/>
          </a:xfrm>
        </p:grpSpPr>
        <p:pic>
          <p:nvPicPr>
            <p:cNvPr descr="A picture containing aqua, blue, turquoise, teal&#10;&#10;Description automatically generated" id="1551" name="Google Shape;1551;p103"/>
            <p:cNvPicPr preferRelativeResize="0"/>
            <p:nvPr/>
          </p:nvPicPr>
          <p:blipFill rotWithShape="1">
            <a:blip r:embed="rId2">
              <a:alphaModFix/>
            </a:blip>
            <a:srcRect b="0" l="40638" r="24572" t="0"/>
            <a:stretch/>
          </p:blipFill>
          <p:spPr>
            <a:xfrm flipH="1" rot="5400000">
              <a:off x="-1556165" y="1556100"/>
              <a:ext cx="6858000" cy="3745800"/>
            </a:xfrm>
            <a:prstGeom prst="round2SameRect">
              <a:avLst>
                <a:gd fmla="val 8600" name="adj1"/>
                <a:gd fmla="val 0" name="adj2"/>
              </a:avLst>
            </a:prstGeom>
            <a:noFill/>
            <a:ln>
              <a:noFill/>
            </a:ln>
          </p:spPr>
        </p:pic>
        <p:sp>
          <p:nvSpPr>
            <p:cNvPr id="1552" name="Google Shape;1552;p103"/>
            <p:cNvSpPr txBox="1"/>
            <p:nvPr/>
          </p:nvSpPr>
          <p:spPr>
            <a:xfrm>
              <a:off x="166208" y="6422867"/>
              <a:ext cx="1578900" cy="246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Ubuntu"/>
                  <a:ea typeface="Ubuntu"/>
                  <a:cs typeface="Ubuntu"/>
                  <a:sym typeface="Ubuntu"/>
                </a:rPr>
                <a:t>© Copyright KodeKloud</a:t>
              </a:r>
              <a:endParaRPr b="0" i="0" sz="800" u="none" cap="none" strike="noStrike">
                <a:solidFill>
                  <a:srgbClr val="FFFFFF"/>
                </a:solidFill>
                <a:latin typeface="Ubuntu"/>
                <a:ea typeface="Ubuntu"/>
                <a:cs typeface="Ubuntu"/>
                <a:sym typeface="Ubuntu"/>
              </a:endParaRPr>
            </a:p>
          </p:txBody>
        </p:sp>
      </p:grpSp>
      <p:sp>
        <p:nvSpPr>
          <p:cNvPr id="1553" name="Google Shape;1553;p103"/>
          <p:cNvSpPr txBox="1"/>
          <p:nvPr>
            <p:ph type="title"/>
          </p:nvPr>
        </p:nvSpPr>
        <p:spPr>
          <a:xfrm>
            <a:off x="157162" y="2293255"/>
            <a:ext cx="2552400" cy="5571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Ubuntu"/>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54" name="Google Shape;1554;p103"/>
          <p:cNvSpPr/>
          <p:nvPr/>
        </p:nvSpPr>
        <p:spPr>
          <a:xfrm>
            <a:off x="3098108" y="496293"/>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01 | </a:t>
            </a:r>
            <a:endParaRPr sz="1100"/>
          </a:p>
        </p:txBody>
      </p:sp>
      <p:sp>
        <p:nvSpPr>
          <p:cNvPr id="1555" name="Google Shape;1555;p103"/>
          <p:cNvSpPr/>
          <p:nvPr/>
        </p:nvSpPr>
        <p:spPr>
          <a:xfrm>
            <a:off x="3098108" y="1232199"/>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02 | </a:t>
            </a:r>
            <a:endParaRPr sz="1100"/>
          </a:p>
        </p:txBody>
      </p:sp>
      <p:sp>
        <p:nvSpPr>
          <p:cNvPr id="1556" name="Google Shape;1556;p103"/>
          <p:cNvSpPr/>
          <p:nvPr/>
        </p:nvSpPr>
        <p:spPr>
          <a:xfrm>
            <a:off x="3098108" y="1969043"/>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03 | </a:t>
            </a:r>
            <a:endParaRPr sz="1100"/>
          </a:p>
        </p:txBody>
      </p:sp>
      <p:sp>
        <p:nvSpPr>
          <p:cNvPr id="1557" name="Google Shape;1557;p103"/>
          <p:cNvSpPr/>
          <p:nvPr/>
        </p:nvSpPr>
        <p:spPr>
          <a:xfrm>
            <a:off x="3098108" y="2704949"/>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04 | </a:t>
            </a:r>
            <a:endParaRPr sz="1100"/>
          </a:p>
        </p:txBody>
      </p:sp>
      <p:sp>
        <p:nvSpPr>
          <p:cNvPr id="1558" name="Google Shape;1558;p103"/>
          <p:cNvSpPr/>
          <p:nvPr/>
        </p:nvSpPr>
        <p:spPr>
          <a:xfrm>
            <a:off x="3098108" y="3441792"/>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05 | </a:t>
            </a:r>
            <a:endParaRPr sz="1100"/>
          </a:p>
        </p:txBody>
      </p:sp>
      <p:sp>
        <p:nvSpPr>
          <p:cNvPr id="1559" name="Google Shape;1559;p103"/>
          <p:cNvSpPr/>
          <p:nvPr/>
        </p:nvSpPr>
        <p:spPr>
          <a:xfrm>
            <a:off x="3098108" y="4177698"/>
            <a:ext cx="4118700" cy="46950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406400" marR="0" rtl="0" algn="l">
              <a:lnSpc>
                <a:spcPct val="100000"/>
              </a:lnSpc>
              <a:spcBef>
                <a:spcPts val="0"/>
              </a:spcBef>
              <a:spcAft>
                <a:spcPts val="0"/>
              </a:spcAft>
              <a:buClr>
                <a:srgbClr val="15CAFA"/>
              </a:buClr>
              <a:buSzPts val="1400"/>
              <a:buFont typeface="Arial"/>
              <a:buNone/>
            </a:pPr>
            <a:r>
              <a:rPr b="1" i="0" lang="en" sz="1400" u="none" cap="none" strike="noStrike">
                <a:solidFill>
                  <a:srgbClr val="15CAFA"/>
                </a:solidFill>
                <a:latin typeface="Ubuntu"/>
                <a:ea typeface="Ubuntu"/>
                <a:cs typeface="Ubuntu"/>
                <a:sym typeface="Ubuntu"/>
              </a:rPr>
              <a:t>06 | </a:t>
            </a:r>
            <a:endParaRPr sz="1100"/>
          </a:p>
        </p:txBody>
      </p:sp>
      <p:sp>
        <p:nvSpPr>
          <p:cNvPr id="1560" name="Google Shape;1560;p103"/>
          <p:cNvSpPr txBox="1"/>
          <p:nvPr>
            <p:ph idx="1" type="body"/>
          </p:nvPr>
        </p:nvSpPr>
        <p:spPr>
          <a:xfrm>
            <a:off x="3883542" y="496293"/>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61" name="Google Shape;1561;p103"/>
          <p:cNvSpPr txBox="1"/>
          <p:nvPr>
            <p:ph idx="2" type="body"/>
          </p:nvPr>
        </p:nvSpPr>
        <p:spPr>
          <a:xfrm>
            <a:off x="3883542" y="1232199"/>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62" name="Google Shape;1562;p103"/>
          <p:cNvSpPr txBox="1"/>
          <p:nvPr>
            <p:ph idx="3" type="body"/>
          </p:nvPr>
        </p:nvSpPr>
        <p:spPr>
          <a:xfrm>
            <a:off x="3883542" y="1968105"/>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63" name="Google Shape;1563;p103"/>
          <p:cNvSpPr txBox="1"/>
          <p:nvPr>
            <p:ph idx="4" type="body"/>
          </p:nvPr>
        </p:nvSpPr>
        <p:spPr>
          <a:xfrm>
            <a:off x="3883542" y="2704011"/>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64" name="Google Shape;1564;p103"/>
          <p:cNvSpPr txBox="1"/>
          <p:nvPr>
            <p:ph idx="5" type="body"/>
          </p:nvPr>
        </p:nvSpPr>
        <p:spPr>
          <a:xfrm>
            <a:off x="3883542" y="3439917"/>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65" name="Google Shape;1565;p103"/>
          <p:cNvSpPr txBox="1"/>
          <p:nvPr>
            <p:ph idx="6" type="body"/>
          </p:nvPr>
        </p:nvSpPr>
        <p:spPr>
          <a:xfrm>
            <a:off x="3883542" y="4175823"/>
            <a:ext cx="3333300" cy="4695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7F7F7F"/>
              </a:buClr>
              <a:buSzPts val="1200"/>
              <a:buNone/>
              <a:defRPr sz="1200">
                <a:solidFill>
                  <a:srgbClr val="7F7F7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66" name="Google Shape;1566;p103"/>
          <p:cNvSpPr/>
          <p:nvPr>
            <p:ph idx="7" type="pic"/>
          </p:nvPr>
        </p:nvSpPr>
        <p:spPr>
          <a:xfrm>
            <a:off x="3163345" y="594464"/>
            <a:ext cx="366300" cy="273300"/>
          </a:xfrm>
          <a:prstGeom prst="rect">
            <a:avLst/>
          </a:prstGeom>
          <a:noFill/>
          <a:ln>
            <a:noFill/>
          </a:ln>
        </p:spPr>
      </p:sp>
      <p:sp>
        <p:nvSpPr>
          <p:cNvPr id="1567" name="Google Shape;1567;p103"/>
          <p:cNvSpPr/>
          <p:nvPr>
            <p:ph idx="8" type="pic"/>
          </p:nvPr>
        </p:nvSpPr>
        <p:spPr>
          <a:xfrm>
            <a:off x="3163345" y="1330370"/>
            <a:ext cx="366300" cy="273300"/>
          </a:xfrm>
          <a:prstGeom prst="rect">
            <a:avLst/>
          </a:prstGeom>
          <a:noFill/>
          <a:ln>
            <a:noFill/>
          </a:ln>
        </p:spPr>
      </p:sp>
      <p:sp>
        <p:nvSpPr>
          <p:cNvPr id="1568" name="Google Shape;1568;p103"/>
          <p:cNvSpPr/>
          <p:nvPr>
            <p:ph idx="9" type="pic"/>
          </p:nvPr>
        </p:nvSpPr>
        <p:spPr>
          <a:xfrm>
            <a:off x="3163345" y="2066276"/>
            <a:ext cx="366300" cy="273300"/>
          </a:xfrm>
          <a:prstGeom prst="rect">
            <a:avLst/>
          </a:prstGeom>
          <a:noFill/>
          <a:ln>
            <a:noFill/>
          </a:ln>
        </p:spPr>
      </p:sp>
      <p:sp>
        <p:nvSpPr>
          <p:cNvPr id="1569" name="Google Shape;1569;p103"/>
          <p:cNvSpPr/>
          <p:nvPr>
            <p:ph idx="13" type="pic"/>
          </p:nvPr>
        </p:nvSpPr>
        <p:spPr>
          <a:xfrm>
            <a:off x="3163345" y="2802182"/>
            <a:ext cx="366300" cy="273300"/>
          </a:xfrm>
          <a:prstGeom prst="rect">
            <a:avLst/>
          </a:prstGeom>
          <a:noFill/>
          <a:ln>
            <a:noFill/>
          </a:ln>
        </p:spPr>
      </p:sp>
      <p:sp>
        <p:nvSpPr>
          <p:cNvPr id="1570" name="Google Shape;1570;p103"/>
          <p:cNvSpPr/>
          <p:nvPr>
            <p:ph idx="14" type="pic"/>
          </p:nvPr>
        </p:nvSpPr>
        <p:spPr>
          <a:xfrm>
            <a:off x="3163345" y="3538088"/>
            <a:ext cx="366300" cy="273300"/>
          </a:xfrm>
          <a:prstGeom prst="rect">
            <a:avLst/>
          </a:prstGeom>
          <a:noFill/>
          <a:ln>
            <a:noFill/>
          </a:ln>
        </p:spPr>
      </p:sp>
      <p:sp>
        <p:nvSpPr>
          <p:cNvPr id="1571" name="Google Shape;1571;p103"/>
          <p:cNvSpPr/>
          <p:nvPr>
            <p:ph idx="15" type="pic"/>
          </p:nvPr>
        </p:nvSpPr>
        <p:spPr>
          <a:xfrm>
            <a:off x="3163345" y="4273994"/>
            <a:ext cx="366300" cy="2733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500"/>
                                        <p:tgtEl>
                                          <p:spTgt spid="1554"/>
                                        </p:tgtEl>
                                      </p:cBhvr>
                                    </p:animEffect>
                                  </p:childTnLst>
                                </p:cTn>
                              </p:par>
                              <p:par>
                                <p:cTn fill="hold" nodeType="withEffect" presetClass="entr" presetID="10" presetSubtype="0">
                                  <p:stCondLst>
                                    <p:cond delay="0"/>
                                  </p:stCondLst>
                                  <p:childTnLst>
                                    <p:set>
                                      <p:cBhvr>
                                        <p:cTn dur="1" fill="hold">
                                          <p:stCondLst>
                                            <p:cond delay="0"/>
                                          </p:stCondLst>
                                        </p:cTn>
                                        <p:tgtEl>
                                          <p:spTgt spid="1566"/>
                                        </p:tgtEl>
                                        <p:attrNameLst>
                                          <p:attrName>style.visibility</p:attrName>
                                        </p:attrNameLst>
                                      </p:cBhvr>
                                      <p:to>
                                        <p:strVal val="visible"/>
                                      </p:to>
                                    </p:set>
                                    <p:animEffect filter="fade" transition="in">
                                      <p:cBhvr>
                                        <p:cTn dur="500"/>
                                        <p:tgtEl>
                                          <p:spTgt spid="1566"/>
                                        </p:tgtEl>
                                      </p:cBhvr>
                                    </p:animEffect>
                                  </p:childTnLst>
                                </p:cTn>
                              </p:par>
                              <p:par>
                                <p:cTn fill="hold" nodeType="withEffect" presetClass="entr" presetID="10" presetSubtype="0">
                                  <p:stCondLst>
                                    <p:cond delay="0"/>
                                  </p:stCondLst>
                                  <p:childTnLst>
                                    <p:set>
                                      <p:cBhvr>
                                        <p:cTn dur="1" fill="hold">
                                          <p:stCondLst>
                                            <p:cond delay="0"/>
                                          </p:stCondLst>
                                        </p:cTn>
                                        <p:tgtEl>
                                          <p:spTgt spid="1560">
                                            <p:txEl>
                                              <p:pRg end="0" st="0"/>
                                            </p:txEl>
                                          </p:spTgt>
                                        </p:tgtEl>
                                        <p:attrNameLst>
                                          <p:attrName>style.visibility</p:attrName>
                                        </p:attrNameLst>
                                      </p:cBhvr>
                                      <p:to>
                                        <p:strVal val="visible"/>
                                      </p:to>
                                    </p:set>
                                    <p:animEffect filter="fade" transition="in">
                                      <p:cBhvr>
                                        <p:cTn dur="500"/>
                                        <p:tgtEl>
                                          <p:spTgt spid="15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0">
                                            <p:txEl>
                                              <p:pRg end="1" st="1"/>
                                            </p:txEl>
                                          </p:spTgt>
                                        </p:tgtEl>
                                        <p:attrNameLst>
                                          <p:attrName>style.visibility</p:attrName>
                                        </p:attrNameLst>
                                      </p:cBhvr>
                                      <p:to>
                                        <p:strVal val="visible"/>
                                      </p:to>
                                    </p:set>
                                    <p:animEffect filter="fade" transition="in">
                                      <p:cBhvr>
                                        <p:cTn dur="500"/>
                                        <p:tgtEl>
                                          <p:spTgt spid="15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0">
                                            <p:txEl>
                                              <p:pRg end="2" st="2"/>
                                            </p:txEl>
                                          </p:spTgt>
                                        </p:tgtEl>
                                        <p:attrNameLst>
                                          <p:attrName>style.visibility</p:attrName>
                                        </p:attrNameLst>
                                      </p:cBhvr>
                                      <p:to>
                                        <p:strVal val="visible"/>
                                      </p:to>
                                    </p:set>
                                    <p:animEffect filter="fade" transition="in">
                                      <p:cBhvr>
                                        <p:cTn dur="500"/>
                                        <p:tgtEl>
                                          <p:spTgt spid="15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0">
                                            <p:txEl>
                                              <p:pRg end="3" st="3"/>
                                            </p:txEl>
                                          </p:spTgt>
                                        </p:tgtEl>
                                        <p:attrNameLst>
                                          <p:attrName>style.visibility</p:attrName>
                                        </p:attrNameLst>
                                      </p:cBhvr>
                                      <p:to>
                                        <p:strVal val="visible"/>
                                      </p:to>
                                    </p:set>
                                    <p:animEffect filter="fade" transition="in">
                                      <p:cBhvr>
                                        <p:cTn dur="500"/>
                                        <p:tgtEl>
                                          <p:spTgt spid="156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0">
                                            <p:txEl>
                                              <p:pRg end="4" st="4"/>
                                            </p:txEl>
                                          </p:spTgt>
                                        </p:tgtEl>
                                        <p:attrNameLst>
                                          <p:attrName>style.visibility</p:attrName>
                                        </p:attrNameLst>
                                      </p:cBhvr>
                                      <p:to>
                                        <p:strVal val="visible"/>
                                      </p:to>
                                    </p:set>
                                    <p:animEffect filter="fade" transition="in">
                                      <p:cBhvr>
                                        <p:cTn dur="500"/>
                                        <p:tgtEl>
                                          <p:spTgt spid="156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0">
                                            <p:txEl>
                                              <p:pRg end="5" st="5"/>
                                            </p:txEl>
                                          </p:spTgt>
                                        </p:tgtEl>
                                        <p:attrNameLst>
                                          <p:attrName>style.visibility</p:attrName>
                                        </p:attrNameLst>
                                      </p:cBhvr>
                                      <p:to>
                                        <p:strVal val="visible"/>
                                      </p:to>
                                    </p:set>
                                    <p:animEffect filter="fade" transition="in">
                                      <p:cBhvr>
                                        <p:cTn dur="500"/>
                                        <p:tgtEl>
                                          <p:spTgt spid="156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0">
                                            <p:txEl>
                                              <p:pRg end="6" st="6"/>
                                            </p:txEl>
                                          </p:spTgt>
                                        </p:tgtEl>
                                        <p:attrNameLst>
                                          <p:attrName>style.visibility</p:attrName>
                                        </p:attrNameLst>
                                      </p:cBhvr>
                                      <p:to>
                                        <p:strVal val="visible"/>
                                      </p:to>
                                    </p:set>
                                    <p:animEffect filter="fade" transition="in">
                                      <p:cBhvr>
                                        <p:cTn dur="500"/>
                                        <p:tgtEl>
                                          <p:spTgt spid="156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0">
                                            <p:txEl>
                                              <p:pRg end="7" st="7"/>
                                            </p:txEl>
                                          </p:spTgt>
                                        </p:tgtEl>
                                        <p:attrNameLst>
                                          <p:attrName>style.visibility</p:attrName>
                                        </p:attrNameLst>
                                      </p:cBhvr>
                                      <p:to>
                                        <p:strVal val="visible"/>
                                      </p:to>
                                    </p:set>
                                    <p:animEffect filter="fade" transition="in">
                                      <p:cBhvr>
                                        <p:cTn dur="500"/>
                                        <p:tgtEl>
                                          <p:spTgt spid="156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0">
                                            <p:txEl>
                                              <p:pRg end="8" st="8"/>
                                            </p:txEl>
                                          </p:spTgt>
                                        </p:tgtEl>
                                        <p:attrNameLst>
                                          <p:attrName>style.visibility</p:attrName>
                                        </p:attrNameLst>
                                      </p:cBhvr>
                                      <p:to>
                                        <p:strVal val="visible"/>
                                      </p:to>
                                    </p:set>
                                    <p:animEffect filter="fade" transition="in">
                                      <p:cBhvr>
                                        <p:cTn dur="500"/>
                                        <p:tgtEl>
                                          <p:spTgt spid="156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gtEl>
                                        <p:attrNameLst>
                                          <p:attrName>style.visibility</p:attrName>
                                        </p:attrNameLst>
                                      </p:cBhvr>
                                      <p:to>
                                        <p:strVal val="visible"/>
                                      </p:to>
                                    </p:set>
                                    <p:animEffect filter="fade" transition="in">
                                      <p:cBhvr>
                                        <p:cTn dur="500"/>
                                        <p:tgtEl>
                                          <p:spTgt spid="1555"/>
                                        </p:tgtEl>
                                      </p:cBhvr>
                                    </p:animEffect>
                                  </p:childTnLst>
                                </p:cTn>
                              </p:par>
                              <p:par>
                                <p:cTn fill="hold" nodeType="withEffect" presetClass="entr" presetID="10" presetSubtype="0">
                                  <p:stCondLst>
                                    <p:cond delay="0"/>
                                  </p:stCondLst>
                                  <p:childTnLst>
                                    <p:set>
                                      <p:cBhvr>
                                        <p:cTn dur="1" fill="hold">
                                          <p:stCondLst>
                                            <p:cond delay="0"/>
                                          </p:stCondLst>
                                        </p:cTn>
                                        <p:tgtEl>
                                          <p:spTgt spid="1567"/>
                                        </p:tgtEl>
                                        <p:attrNameLst>
                                          <p:attrName>style.visibility</p:attrName>
                                        </p:attrNameLst>
                                      </p:cBhvr>
                                      <p:to>
                                        <p:strVal val="visible"/>
                                      </p:to>
                                    </p:set>
                                    <p:animEffect filter="fade" transition="in">
                                      <p:cBhvr>
                                        <p:cTn dur="500"/>
                                        <p:tgtEl>
                                          <p:spTgt spid="1567"/>
                                        </p:tgtEl>
                                      </p:cBhvr>
                                    </p:animEffect>
                                  </p:childTnLst>
                                </p:cTn>
                              </p:par>
                              <p:par>
                                <p:cTn fill="hold" nodeType="withEffect" presetClass="entr" presetID="10" presetSubtype="0">
                                  <p:stCondLst>
                                    <p:cond delay="0"/>
                                  </p:stCondLst>
                                  <p:childTnLst>
                                    <p:set>
                                      <p:cBhvr>
                                        <p:cTn dur="1" fill="hold">
                                          <p:stCondLst>
                                            <p:cond delay="0"/>
                                          </p:stCondLst>
                                        </p:cTn>
                                        <p:tgtEl>
                                          <p:spTgt spid="1561">
                                            <p:txEl>
                                              <p:pRg end="0" st="0"/>
                                            </p:txEl>
                                          </p:spTgt>
                                        </p:tgtEl>
                                        <p:attrNameLst>
                                          <p:attrName>style.visibility</p:attrName>
                                        </p:attrNameLst>
                                      </p:cBhvr>
                                      <p:to>
                                        <p:strVal val="visible"/>
                                      </p:to>
                                    </p:set>
                                    <p:animEffect filter="fade" transition="in">
                                      <p:cBhvr>
                                        <p:cTn dur="500"/>
                                        <p:tgtEl>
                                          <p:spTgt spid="156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1">
                                            <p:txEl>
                                              <p:pRg end="1" st="1"/>
                                            </p:txEl>
                                          </p:spTgt>
                                        </p:tgtEl>
                                        <p:attrNameLst>
                                          <p:attrName>style.visibility</p:attrName>
                                        </p:attrNameLst>
                                      </p:cBhvr>
                                      <p:to>
                                        <p:strVal val="visible"/>
                                      </p:to>
                                    </p:set>
                                    <p:animEffect filter="fade" transition="in">
                                      <p:cBhvr>
                                        <p:cTn dur="500"/>
                                        <p:tgtEl>
                                          <p:spTgt spid="156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1">
                                            <p:txEl>
                                              <p:pRg end="2" st="2"/>
                                            </p:txEl>
                                          </p:spTgt>
                                        </p:tgtEl>
                                        <p:attrNameLst>
                                          <p:attrName>style.visibility</p:attrName>
                                        </p:attrNameLst>
                                      </p:cBhvr>
                                      <p:to>
                                        <p:strVal val="visible"/>
                                      </p:to>
                                    </p:set>
                                    <p:animEffect filter="fade" transition="in">
                                      <p:cBhvr>
                                        <p:cTn dur="500"/>
                                        <p:tgtEl>
                                          <p:spTgt spid="156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1">
                                            <p:txEl>
                                              <p:pRg end="3" st="3"/>
                                            </p:txEl>
                                          </p:spTgt>
                                        </p:tgtEl>
                                        <p:attrNameLst>
                                          <p:attrName>style.visibility</p:attrName>
                                        </p:attrNameLst>
                                      </p:cBhvr>
                                      <p:to>
                                        <p:strVal val="visible"/>
                                      </p:to>
                                    </p:set>
                                    <p:animEffect filter="fade" transition="in">
                                      <p:cBhvr>
                                        <p:cTn dur="500"/>
                                        <p:tgtEl>
                                          <p:spTgt spid="156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1">
                                            <p:txEl>
                                              <p:pRg end="4" st="4"/>
                                            </p:txEl>
                                          </p:spTgt>
                                        </p:tgtEl>
                                        <p:attrNameLst>
                                          <p:attrName>style.visibility</p:attrName>
                                        </p:attrNameLst>
                                      </p:cBhvr>
                                      <p:to>
                                        <p:strVal val="visible"/>
                                      </p:to>
                                    </p:set>
                                    <p:animEffect filter="fade" transition="in">
                                      <p:cBhvr>
                                        <p:cTn dur="500"/>
                                        <p:tgtEl>
                                          <p:spTgt spid="156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1">
                                            <p:txEl>
                                              <p:pRg end="5" st="5"/>
                                            </p:txEl>
                                          </p:spTgt>
                                        </p:tgtEl>
                                        <p:attrNameLst>
                                          <p:attrName>style.visibility</p:attrName>
                                        </p:attrNameLst>
                                      </p:cBhvr>
                                      <p:to>
                                        <p:strVal val="visible"/>
                                      </p:to>
                                    </p:set>
                                    <p:animEffect filter="fade" transition="in">
                                      <p:cBhvr>
                                        <p:cTn dur="500"/>
                                        <p:tgtEl>
                                          <p:spTgt spid="156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1">
                                            <p:txEl>
                                              <p:pRg end="6" st="6"/>
                                            </p:txEl>
                                          </p:spTgt>
                                        </p:tgtEl>
                                        <p:attrNameLst>
                                          <p:attrName>style.visibility</p:attrName>
                                        </p:attrNameLst>
                                      </p:cBhvr>
                                      <p:to>
                                        <p:strVal val="visible"/>
                                      </p:to>
                                    </p:set>
                                    <p:animEffect filter="fade" transition="in">
                                      <p:cBhvr>
                                        <p:cTn dur="500"/>
                                        <p:tgtEl>
                                          <p:spTgt spid="156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1">
                                            <p:txEl>
                                              <p:pRg end="7" st="7"/>
                                            </p:txEl>
                                          </p:spTgt>
                                        </p:tgtEl>
                                        <p:attrNameLst>
                                          <p:attrName>style.visibility</p:attrName>
                                        </p:attrNameLst>
                                      </p:cBhvr>
                                      <p:to>
                                        <p:strVal val="visible"/>
                                      </p:to>
                                    </p:set>
                                    <p:animEffect filter="fade" transition="in">
                                      <p:cBhvr>
                                        <p:cTn dur="500"/>
                                        <p:tgtEl>
                                          <p:spTgt spid="156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1">
                                            <p:txEl>
                                              <p:pRg end="8" st="8"/>
                                            </p:txEl>
                                          </p:spTgt>
                                        </p:tgtEl>
                                        <p:attrNameLst>
                                          <p:attrName>style.visibility</p:attrName>
                                        </p:attrNameLst>
                                      </p:cBhvr>
                                      <p:to>
                                        <p:strVal val="visible"/>
                                      </p:to>
                                    </p:set>
                                    <p:animEffect filter="fade" transition="in">
                                      <p:cBhvr>
                                        <p:cTn dur="500"/>
                                        <p:tgtEl>
                                          <p:spTgt spid="156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6"/>
                                        </p:tgtEl>
                                        <p:attrNameLst>
                                          <p:attrName>style.visibility</p:attrName>
                                        </p:attrNameLst>
                                      </p:cBhvr>
                                      <p:to>
                                        <p:strVal val="visible"/>
                                      </p:to>
                                    </p:set>
                                    <p:animEffect filter="fade" transition="in">
                                      <p:cBhvr>
                                        <p:cTn dur="500"/>
                                        <p:tgtEl>
                                          <p:spTgt spid="1556"/>
                                        </p:tgtEl>
                                      </p:cBhvr>
                                    </p:animEffect>
                                  </p:childTnLst>
                                </p:cTn>
                              </p:par>
                              <p:par>
                                <p:cTn fill="hold" nodeType="withEffect" presetClass="entr" presetID="10" presetSubtype="0">
                                  <p:stCondLst>
                                    <p:cond delay="0"/>
                                  </p:stCondLst>
                                  <p:childTnLst>
                                    <p:set>
                                      <p:cBhvr>
                                        <p:cTn dur="1" fill="hold">
                                          <p:stCondLst>
                                            <p:cond delay="0"/>
                                          </p:stCondLst>
                                        </p:cTn>
                                        <p:tgtEl>
                                          <p:spTgt spid="1568"/>
                                        </p:tgtEl>
                                        <p:attrNameLst>
                                          <p:attrName>style.visibility</p:attrName>
                                        </p:attrNameLst>
                                      </p:cBhvr>
                                      <p:to>
                                        <p:strVal val="visible"/>
                                      </p:to>
                                    </p:set>
                                    <p:animEffect filter="fade" transition="in">
                                      <p:cBhvr>
                                        <p:cTn dur="500"/>
                                        <p:tgtEl>
                                          <p:spTgt spid="1568"/>
                                        </p:tgtEl>
                                      </p:cBhvr>
                                    </p:animEffect>
                                  </p:childTnLst>
                                </p:cTn>
                              </p:par>
                              <p:par>
                                <p:cTn fill="hold" nodeType="withEffect" presetClass="entr" presetID="10" presetSubtype="0">
                                  <p:stCondLst>
                                    <p:cond delay="0"/>
                                  </p:stCondLst>
                                  <p:childTnLst>
                                    <p:set>
                                      <p:cBhvr>
                                        <p:cTn dur="1" fill="hold">
                                          <p:stCondLst>
                                            <p:cond delay="0"/>
                                          </p:stCondLst>
                                        </p:cTn>
                                        <p:tgtEl>
                                          <p:spTgt spid="1562">
                                            <p:txEl>
                                              <p:pRg end="0" st="0"/>
                                            </p:txEl>
                                          </p:spTgt>
                                        </p:tgtEl>
                                        <p:attrNameLst>
                                          <p:attrName>style.visibility</p:attrName>
                                        </p:attrNameLst>
                                      </p:cBhvr>
                                      <p:to>
                                        <p:strVal val="visible"/>
                                      </p:to>
                                    </p:set>
                                    <p:animEffect filter="fade" transition="in">
                                      <p:cBhvr>
                                        <p:cTn dur="500"/>
                                        <p:tgtEl>
                                          <p:spTgt spid="156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2">
                                            <p:txEl>
                                              <p:pRg end="1" st="1"/>
                                            </p:txEl>
                                          </p:spTgt>
                                        </p:tgtEl>
                                        <p:attrNameLst>
                                          <p:attrName>style.visibility</p:attrName>
                                        </p:attrNameLst>
                                      </p:cBhvr>
                                      <p:to>
                                        <p:strVal val="visible"/>
                                      </p:to>
                                    </p:set>
                                    <p:animEffect filter="fade" transition="in">
                                      <p:cBhvr>
                                        <p:cTn dur="500"/>
                                        <p:tgtEl>
                                          <p:spTgt spid="156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2">
                                            <p:txEl>
                                              <p:pRg end="2" st="2"/>
                                            </p:txEl>
                                          </p:spTgt>
                                        </p:tgtEl>
                                        <p:attrNameLst>
                                          <p:attrName>style.visibility</p:attrName>
                                        </p:attrNameLst>
                                      </p:cBhvr>
                                      <p:to>
                                        <p:strVal val="visible"/>
                                      </p:to>
                                    </p:set>
                                    <p:animEffect filter="fade" transition="in">
                                      <p:cBhvr>
                                        <p:cTn dur="500"/>
                                        <p:tgtEl>
                                          <p:spTgt spid="156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2">
                                            <p:txEl>
                                              <p:pRg end="3" st="3"/>
                                            </p:txEl>
                                          </p:spTgt>
                                        </p:tgtEl>
                                        <p:attrNameLst>
                                          <p:attrName>style.visibility</p:attrName>
                                        </p:attrNameLst>
                                      </p:cBhvr>
                                      <p:to>
                                        <p:strVal val="visible"/>
                                      </p:to>
                                    </p:set>
                                    <p:animEffect filter="fade" transition="in">
                                      <p:cBhvr>
                                        <p:cTn dur="500"/>
                                        <p:tgtEl>
                                          <p:spTgt spid="156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2">
                                            <p:txEl>
                                              <p:pRg end="4" st="4"/>
                                            </p:txEl>
                                          </p:spTgt>
                                        </p:tgtEl>
                                        <p:attrNameLst>
                                          <p:attrName>style.visibility</p:attrName>
                                        </p:attrNameLst>
                                      </p:cBhvr>
                                      <p:to>
                                        <p:strVal val="visible"/>
                                      </p:to>
                                    </p:set>
                                    <p:animEffect filter="fade" transition="in">
                                      <p:cBhvr>
                                        <p:cTn dur="500"/>
                                        <p:tgtEl>
                                          <p:spTgt spid="156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2">
                                            <p:txEl>
                                              <p:pRg end="5" st="5"/>
                                            </p:txEl>
                                          </p:spTgt>
                                        </p:tgtEl>
                                        <p:attrNameLst>
                                          <p:attrName>style.visibility</p:attrName>
                                        </p:attrNameLst>
                                      </p:cBhvr>
                                      <p:to>
                                        <p:strVal val="visible"/>
                                      </p:to>
                                    </p:set>
                                    <p:animEffect filter="fade" transition="in">
                                      <p:cBhvr>
                                        <p:cTn dur="500"/>
                                        <p:tgtEl>
                                          <p:spTgt spid="156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2">
                                            <p:txEl>
                                              <p:pRg end="6" st="6"/>
                                            </p:txEl>
                                          </p:spTgt>
                                        </p:tgtEl>
                                        <p:attrNameLst>
                                          <p:attrName>style.visibility</p:attrName>
                                        </p:attrNameLst>
                                      </p:cBhvr>
                                      <p:to>
                                        <p:strVal val="visible"/>
                                      </p:to>
                                    </p:set>
                                    <p:animEffect filter="fade" transition="in">
                                      <p:cBhvr>
                                        <p:cTn dur="500"/>
                                        <p:tgtEl>
                                          <p:spTgt spid="156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2">
                                            <p:txEl>
                                              <p:pRg end="7" st="7"/>
                                            </p:txEl>
                                          </p:spTgt>
                                        </p:tgtEl>
                                        <p:attrNameLst>
                                          <p:attrName>style.visibility</p:attrName>
                                        </p:attrNameLst>
                                      </p:cBhvr>
                                      <p:to>
                                        <p:strVal val="visible"/>
                                      </p:to>
                                    </p:set>
                                    <p:animEffect filter="fade" transition="in">
                                      <p:cBhvr>
                                        <p:cTn dur="500"/>
                                        <p:tgtEl>
                                          <p:spTgt spid="156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2">
                                            <p:txEl>
                                              <p:pRg end="8" st="8"/>
                                            </p:txEl>
                                          </p:spTgt>
                                        </p:tgtEl>
                                        <p:attrNameLst>
                                          <p:attrName>style.visibility</p:attrName>
                                        </p:attrNameLst>
                                      </p:cBhvr>
                                      <p:to>
                                        <p:strVal val="visible"/>
                                      </p:to>
                                    </p:set>
                                    <p:animEffect filter="fade" transition="in">
                                      <p:cBhvr>
                                        <p:cTn dur="500"/>
                                        <p:tgtEl>
                                          <p:spTgt spid="156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500"/>
                                        <p:tgtEl>
                                          <p:spTgt spid="1557"/>
                                        </p:tgtEl>
                                      </p:cBhvr>
                                    </p:animEffect>
                                  </p:childTnLst>
                                </p:cTn>
                              </p:par>
                              <p:par>
                                <p:cTn fill="hold" nodeType="with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500"/>
                                        <p:tgtEl>
                                          <p:spTgt spid="1569"/>
                                        </p:tgtEl>
                                      </p:cBhvr>
                                    </p:animEffect>
                                  </p:childTnLst>
                                </p:cTn>
                              </p:par>
                              <p:par>
                                <p:cTn fill="hold" nodeType="withEffect" presetClass="entr" presetID="10" presetSubtype="0">
                                  <p:stCondLst>
                                    <p:cond delay="0"/>
                                  </p:stCondLst>
                                  <p:childTnLst>
                                    <p:set>
                                      <p:cBhvr>
                                        <p:cTn dur="1" fill="hold">
                                          <p:stCondLst>
                                            <p:cond delay="0"/>
                                          </p:stCondLst>
                                        </p:cTn>
                                        <p:tgtEl>
                                          <p:spTgt spid="1563">
                                            <p:txEl>
                                              <p:pRg end="0" st="0"/>
                                            </p:txEl>
                                          </p:spTgt>
                                        </p:tgtEl>
                                        <p:attrNameLst>
                                          <p:attrName>style.visibility</p:attrName>
                                        </p:attrNameLst>
                                      </p:cBhvr>
                                      <p:to>
                                        <p:strVal val="visible"/>
                                      </p:to>
                                    </p:set>
                                    <p:animEffect filter="fade" transition="in">
                                      <p:cBhvr>
                                        <p:cTn dur="500"/>
                                        <p:tgtEl>
                                          <p:spTgt spid="156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3">
                                            <p:txEl>
                                              <p:pRg end="1" st="1"/>
                                            </p:txEl>
                                          </p:spTgt>
                                        </p:tgtEl>
                                        <p:attrNameLst>
                                          <p:attrName>style.visibility</p:attrName>
                                        </p:attrNameLst>
                                      </p:cBhvr>
                                      <p:to>
                                        <p:strVal val="visible"/>
                                      </p:to>
                                    </p:set>
                                    <p:animEffect filter="fade" transition="in">
                                      <p:cBhvr>
                                        <p:cTn dur="500"/>
                                        <p:tgtEl>
                                          <p:spTgt spid="156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3">
                                            <p:txEl>
                                              <p:pRg end="2" st="2"/>
                                            </p:txEl>
                                          </p:spTgt>
                                        </p:tgtEl>
                                        <p:attrNameLst>
                                          <p:attrName>style.visibility</p:attrName>
                                        </p:attrNameLst>
                                      </p:cBhvr>
                                      <p:to>
                                        <p:strVal val="visible"/>
                                      </p:to>
                                    </p:set>
                                    <p:animEffect filter="fade" transition="in">
                                      <p:cBhvr>
                                        <p:cTn dur="500"/>
                                        <p:tgtEl>
                                          <p:spTgt spid="156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3">
                                            <p:txEl>
                                              <p:pRg end="3" st="3"/>
                                            </p:txEl>
                                          </p:spTgt>
                                        </p:tgtEl>
                                        <p:attrNameLst>
                                          <p:attrName>style.visibility</p:attrName>
                                        </p:attrNameLst>
                                      </p:cBhvr>
                                      <p:to>
                                        <p:strVal val="visible"/>
                                      </p:to>
                                    </p:set>
                                    <p:animEffect filter="fade" transition="in">
                                      <p:cBhvr>
                                        <p:cTn dur="500"/>
                                        <p:tgtEl>
                                          <p:spTgt spid="156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3">
                                            <p:txEl>
                                              <p:pRg end="4" st="4"/>
                                            </p:txEl>
                                          </p:spTgt>
                                        </p:tgtEl>
                                        <p:attrNameLst>
                                          <p:attrName>style.visibility</p:attrName>
                                        </p:attrNameLst>
                                      </p:cBhvr>
                                      <p:to>
                                        <p:strVal val="visible"/>
                                      </p:to>
                                    </p:set>
                                    <p:animEffect filter="fade" transition="in">
                                      <p:cBhvr>
                                        <p:cTn dur="500"/>
                                        <p:tgtEl>
                                          <p:spTgt spid="156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3">
                                            <p:txEl>
                                              <p:pRg end="5" st="5"/>
                                            </p:txEl>
                                          </p:spTgt>
                                        </p:tgtEl>
                                        <p:attrNameLst>
                                          <p:attrName>style.visibility</p:attrName>
                                        </p:attrNameLst>
                                      </p:cBhvr>
                                      <p:to>
                                        <p:strVal val="visible"/>
                                      </p:to>
                                    </p:set>
                                    <p:animEffect filter="fade" transition="in">
                                      <p:cBhvr>
                                        <p:cTn dur="500"/>
                                        <p:tgtEl>
                                          <p:spTgt spid="156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3">
                                            <p:txEl>
                                              <p:pRg end="6" st="6"/>
                                            </p:txEl>
                                          </p:spTgt>
                                        </p:tgtEl>
                                        <p:attrNameLst>
                                          <p:attrName>style.visibility</p:attrName>
                                        </p:attrNameLst>
                                      </p:cBhvr>
                                      <p:to>
                                        <p:strVal val="visible"/>
                                      </p:to>
                                    </p:set>
                                    <p:animEffect filter="fade" transition="in">
                                      <p:cBhvr>
                                        <p:cTn dur="500"/>
                                        <p:tgtEl>
                                          <p:spTgt spid="156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3">
                                            <p:txEl>
                                              <p:pRg end="7" st="7"/>
                                            </p:txEl>
                                          </p:spTgt>
                                        </p:tgtEl>
                                        <p:attrNameLst>
                                          <p:attrName>style.visibility</p:attrName>
                                        </p:attrNameLst>
                                      </p:cBhvr>
                                      <p:to>
                                        <p:strVal val="visible"/>
                                      </p:to>
                                    </p:set>
                                    <p:animEffect filter="fade" transition="in">
                                      <p:cBhvr>
                                        <p:cTn dur="500"/>
                                        <p:tgtEl>
                                          <p:spTgt spid="156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3">
                                            <p:txEl>
                                              <p:pRg end="8" st="8"/>
                                            </p:txEl>
                                          </p:spTgt>
                                        </p:tgtEl>
                                        <p:attrNameLst>
                                          <p:attrName>style.visibility</p:attrName>
                                        </p:attrNameLst>
                                      </p:cBhvr>
                                      <p:to>
                                        <p:strVal val="visible"/>
                                      </p:to>
                                    </p:set>
                                    <p:animEffect filter="fade" transition="in">
                                      <p:cBhvr>
                                        <p:cTn dur="500"/>
                                        <p:tgtEl>
                                          <p:spTgt spid="156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500"/>
                                        <p:tgtEl>
                                          <p:spTgt spid="1558"/>
                                        </p:tgtEl>
                                      </p:cBhvr>
                                    </p:animEffect>
                                  </p:childTnLst>
                                </p:cTn>
                              </p:par>
                              <p:par>
                                <p:cTn fill="hold" nodeType="with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500"/>
                                        <p:tgtEl>
                                          <p:spTgt spid="1570"/>
                                        </p:tgtEl>
                                      </p:cBhvr>
                                    </p:animEffect>
                                  </p:childTnLst>
                                </p:cTn>
                              </p:par>
                              <p:par>
                                <p:cTn fill="hold" nodeType="withEffect" presetClass="entr" presetID="10" presetSubtype="0">
                                  <p:stCondLst>
                                    <p:cond delay="0"/>
                                  </p:stCondLst>
                                  <p:childTnLst>
                                    <p:set>
                                      <p:cBhvr>
                                        <p:cTn dur="1" fill="hold">
                                          <p:stCondLst>
                                            <p:cond delay="0"/>
                                          </p:stCondLst>
                                        </p:cTn>
                                        <p:tgtEl>
                                          <p:spTgt spid="1564">
                                            <p:txEl>
                                              <p:pRg end="0" st="0"/>
                                            </p:txEl>
                                          </p:spTgt>
                                        </p:tgtEl>
                                        <p:attrNameLst>
                                          <p:attrName>style.visibility</p:attrName>
                                        </p:attrNameLst>
                                      </p:cBhvr>
                                      <p:to>
                                        <p:strVal val="visible"/>
                                      </p:to>
                                    </p:set>
                                    <p:animEffect filter="fade" transition="in">
                                      <p:cBhvr>
                                        <p:cTn dur="500"/>
                                        <p:tgtEl>
                                          <p:spTgt spid="156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4">
                                            <p:txEl>
                                              <p:pRg end="1" st="1"/>
                                            </p:txEl>
                                          </p:spTgt>
                                        </p:tgtEl>
                                        <p:attrNameLst>
                                          <p:attrName>style.visibility</p:attrName>
                                        </p:attrNameLst>
                                      </p:cBhvr>
                                      <p:to>
                                        <p:strVal val="visible"/>
                                      </p:to>
                                    </p:set>
                                    <p:animEffect filter="fade" transition="in">
                                      <p:cBhvr>
                                        <p:cTn dur="500"/>
                                        <p:tgtEl>
                                          <p:spTgt spid="156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4">
                                            <p:txEl>
                                              <p:pRg end="2" st="2"/>
                                            </p:txEl>
                                          </p:spTgt>
                                        </p:tgtEl>
                                        <p:attrNameLst>
                                          <p:attrName>style.visibility</p:attrName>
                                        </p:attrNameLst>
                                      </p:cBhvr>
                                      <p:to>
                                        <p:strVal val="visible"/>
                                      </p:to>
                                    </p:set>
                                    <p:animEffect filter="fade" transition="in">
                                      <p:cBhvr>
                                        <p:cTn dur="500"/>
                                        <p:tgtEl>
                                          <p:spTgt spid="156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4">
                                            <p:txEl>
                                              <p:pRg end="3" st="3"/>
                                            </p:txEl>
                                          </p:spTgt>
                                        </p:tgtEl>
                                        <p:attrNameLst>
                                          <p:attrName>style.visibility</p:attrName>
                                        </p:attrNameLst>
                                      </p:cBhvr>
                                      <p:to>
                                        <p:strVal val="visible"/>
                                      </p:to>
                                    </p:set>
                                    <p:animEffect filter="fade" transition="in">
                                      <p:cBhvr>
                                        <p:cTn dur="500"/>
                                        <p:tgtEl>
                                          <p:spTgt spid="156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4">
                                            <p:txEl>
                                              <p:pRg end="4" st="4"/>
                                            </p:txEl>
                                          </p:spTgt>
                                        </p:tgtEl>
                                        <p:attrNameLst>
                                          <p:attrName>style.visibility</p:attrName>
                                        </p:attrNameLst>
                                      </p:cBhvr>
                                      <p:to>
                                        <p:strVal val="visible"/>
                                      </p:to>
                                    </p:set>
                                    <p:animEffect filter="fade" transition="in">
                                      <p:cBhvr>
                                        <p:cTn dur="500"/>
                                        <p:tgtEl>
                                          <p:spTgt spid="156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4">
                                            <p:txEl>
                                              <p:pRg end="5" st="5"/>
                                            </p:txEl>
                                          </p:spTgt>
                                        </p:tgtEl>
                                        <p:attrNameLst>
                                          <p:attrName>style.visibility</p:attrName>
                                        </p:attrNameLst>
                                      </p:cBhvr>
                                      <p:to>
                                        <p:strVal val="visible"/>
                                      </p:to>
                                    </p:set>
                                    <p:animEffect filter="fade" transition="in">
                                      <p:cBhvr>
                                        <p:cTn dur="500"/>
                                        <p:tgtEl>
                                          <p:spTgt spid="156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4">
                                            <p:txEl>
                                              <p:pRg end="6" st="6"/>
                                            </p:txEl>
                                          </p:spTgt>
                                        </p:tgtEl>
                                        <p:attrNameLst>
                                          <p:attrName>style.visibility</p:attrName>
                                        </p:attrNameLst>
                                      </p:cBhvr>
                                      <p:to>
                                        <p:strVal val="visible"/>
                                      </p:to>
                                    </p:set>
                                    <p:animEffect filter="fade" transition="in">
                                      <p:cBhvr>
                                        <p:cTn dur="500"/>
                                        <p:tgtEl>
                                          <p:spTgt spid="156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4">
                                            <p:txEl>
                                              <p:pRg end="7" st="7"/>
                                            </p:txEl>
                                          </p:spTgt>
                                        </p:tgtEl>
                                        <p:attrNameLst>
                                          <p:attrName>style.visibility</p:attrName>
                                        </p:attrNameLst>
                                      </p:cBhvr>
                                      <p:to>
                                        <p:strVal val="visible"/>
                                      </p:to>
                                    </p:set>
                                    <p:animEffect filter="fade" transition="in">
                                      <p:cBhvr>
                                        <p:cTn dur="500"/>
                                        <p:tgtEl>
                                          <p:spTgt spid="156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4">
                                            <p:txEl>
                                              <p:pRg end="8" st="8"/>
                                            </p:txEl>
                                          </p:spTgt>
                                        </p:tgtEl>
                                        <p:attrNameLst>
                                          <p:attrName>style.visibility</p:attrName>
                                        </p:attrNameLst>
                                      </p:cBhvr>
                                      <p:to>
                                        <p:strVal val="visible"/>
                                      </p:to>
                                    </p:set>
                                    <p:animEffect filter="fade" transition="in">
                                      <p:cBhvr>
                                        <p:cTn dur="500"/>
                                        <p:tgtEl>
                                          <p:spTgt spid="15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500"/>
                                        <p:tgtEl>
                                          <p:spTgt spid="1559"/>
                                        </p:tgtEl>
                                      </p:cBhvr>
                                    </p:animEffect>
                                  </p:childTnLst>
                                </p:cTn>
                              </p:par>
                              <p:par>
                                <p:cTn fill="hold" nodeType="with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500"/>
                                        <p:tgtEl>
                                          <p:spTgt spid="1571"/>
                                        </p:tgtEl>
                                      </p:cBhvr>
                                    </p:animEffect>
                                  </p:childTnLst>
                                </p:cTn>
                              </p:par>
                              <p:par>
                                <p:cTn fill="hold" nodeType="withEffect" presetClass="entr" presetID="10" presetSubtype="0">
                                  <p:stCondLst>
                                    <p:cond delay="0"/>
                                  </p:stCondLst>
                                  <p:childTnLst>
                                    <p:set>
                                      <p:cBhvr>
                                        <p:cTn dur="1" fill="hold">
                                          <p:stCondLst>
                                            <p:cond delay="0"/>
                                          </p:stCondLst>
                                        </p:cTn>
                                        <p:tgtEl>
                                          <p:spTgt spid="1565">
                                            <p:txEl>
                                              <p:pRg end="0" st="0"/>
                                            </p:txEl>
                                          </p:spTgt>
                                        </p:tgtEl>
                                        <p:attrNameLst>
                                          <p:attrName>style.visibility</p:attrName>
                                        </p:attrNameLst>
                                      </p:cBhvr>
                                      <p:to>
                                        <p:strVal val="visible"/>
                                      </p:to>
                                    </p:set>
                                    <p:animEffect filter="fade" transition="in">
                                      <p:cBhvr>
                                        <p:cTn dur="500"/>
                                        <p:tgtEl>
                                          <p:spTgt spid="156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5">
                                            <p:txEl>
                                              <p:pRg end="1" st="1"/>
                                            </p:txEl>
                                          </p:spTgt>
                                        </p:tgtEl>
                                        <p:attrNameLst>
                                          <p:attrName>style.visibility</p:attrName>
                                        </p:attrNameLst>
                                      </p:cBhvr>
                                      <p:to>
                                        <p:strVal val="visible"/>
                                      </p:to>
                                    </p:set>
                                    <p:animEffect filter="fade" transition="in">
                                      <p:cBhvr>
                                        <p:cTn dur="500"/>
                                        <p:tgtEl>
                                          <p:spTgt spid="156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5">
                                            <p:txEl>
                                              <p:pRg end="2" st="2"/>
                                            </p:txEl>
                                          </p:spTgt>
                                        </p:tgtEl>
                                        <p:attrNameLst>
                                          <p:attrName>style.visibility</p:attrName>
                                        </p:attrNameLst>
                                      </p:cBhvr>
                                      <p:to>
                                        <p:strVal val="visible"/>
                                      </p:to>
                                    </p:set>
                                    <p:animEffect filter="fade" transition="in">
                                      <p:cBhvr>
                                        <p:cTn dur="500"/>
                                        <p:tgtEl>
                                          <p:spTgt spid="156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5">
                                            <p:txEl>
                                              <p:pRg end="3" st="3"/>
                                            </p:txEl>
                                          </p:spTgt>
                                        </p:tgtEl>
                                        <p:attrNameLst>
                                          <p:attrName>style.visibility</p:attrName>
                                        </p:attrNameLst>
                                      </p:cBhvr>
                                      <p:to>
                                        <p:strVal val="visible"/>
                                      </p:to>
                                    </p:set>
                                    <p:animEffect filter="fade" transition="in">
                                      <p:cBhvr>
                                        <p:cTn dur="500"/>
                                        <p:tgtEl>
                                          <p:spTgt spid="156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5">
                                            <p:txEl>
                                              <p:pRg end="4" st="4"/>
                                            </p:txEl>
                                          </p:spTgt>
                                        </p:tgtEl>
                                        <p:attrNameLst>
                                          <p:attrName>style.visibility</p:attrName>
                                        </p:attrNameLst>
                                      </p:cBhvr>
                                      <p:to>
                                        <p:strVal val="visible"/>
                                      </p:to>
                                    </p:set>
                                    <p:animEffect filter="fade" transition="in">
                                      <p:cBhvr>
                                        <p:cTn dur="500"/>
                                        <p:tgtEl>
                                          <p:spTgt spid="156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5">
                                            <p:txEl>
                                              <p:pRg end="5" st="5"/>
                                            </p:txEl>
                                          </p:spTgt>
                                        </p:tgtEl>
                                        <p:attrNameLst>
                                          <p:attrName>style.visibility</p:attrName>
                                        </p:attrNameLst>
                                      </p:cBhvr>
                                      <p:to>
                                        <p:strVal val="visible"/>
                                      </p:to>
                                    </p:set>
                                    <p:animEffect filter="fade" transition="in">
                                      <p:cBhvr>
                                        <p:cTn dur="500"/>
                                        <p:tgtEl>
                                          <p:spTgt spid="156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5">
                                            <p:txEl>
                                              <p:pRg end="6" st="6"/>
                                            </p:txEl>
                                          </p:spTgt>
                                        </p:tgtEl>
                                        <p:attrNameLst>
                                          <p:attrName>style.visibility</p:attrName>
                                        </p:attrNameLst>
                                      </p:cBhvr>
                                      <p:to>
                                        <p:strVal val="visible"/>
                                      </p:to>
                                    </p:set>
                                    <p:animEffect filter="fade" transition="in">
                                      <p:cBhvr>
                                        <p:cTn dur="500"/>
                                        <p:tgtEl>
                                          <p:spTgt spid="156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5">
                                            <p:txEl>
                                              <p:pRg end="7" st="7"/>
                                            </p:txEl>
                                          </p:spTgt>
                                        </p:tgtEl>
                                        <p:attrNameLst>
                                          <p:attrName>style.visibility</p:attrName>
                                        </p:attrNameLst>
                                      </p:cBhvr>
                                      <p:to>
                                        <p:strVal val="visible"/>
                                      </p:to>
                                    </p:set>
                                    <p:animEffect filter="fade" transition="in">
                                      <p:cBhvr>
                                        <p:cTn dur="500"/>
                                        <p:tgtEl>
                                          <p:spTgt spid="156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5">
                                            <p:txEl>
                                              <p:pRg end="8" st="8"/>
                                            </p:txEl>
                                          </p:spTgt>
                                        </p:tgtEl>
                                        <p:attrNameLst>
                                          <p:attrName>style.visibility</p:attrName>
                                        </p:attrNameLst>
                                      </p:cBhvr>
                                      <p:to>
                                        <p:strVal val="visible"/>
                                      </p:to>
                                    </p:set>
                                    <p:animEffect filter="fade" transition="in">
                                      <p:cBhvr>
                                        <p:cTn dur="500"/>
                                        <p:tgtEl>
                                          <p:spTgt spid="156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9.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4.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theme" Target="../theme/theme10.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00.xml"/><Relationship Id="rId20" Type="http://schemas.openxmlformats.org/officeDocument/2006/relationships/slideLayout" Target="../slideLayouts/slideLayout80.xml"/><Relationship Id="rId42" Type="http://schemas.openxmlformats.org/officeDocument/2006/relationships/slideLayout" Target="../slideLayouts/slideLayout102.xml"/><Relationship Id="rId41" Type="http://schemas.openxmlformats.org/officeDocument/2006/relationships/slideLayout" Target="../slideLayouts/slideLayout101.xml"/><Relationship Id="rId22" Type="http://schemas.openxmlformats.org/officeDocument/2006/relationships/slideLayout" Target="../slideLayouts/slideLayout82.xml"/><Relationship Id="rId44" Type="http://schemas.openxmlformats.org/officeDocument/2006/relationships/theme" Target="../theme/theme6.xml"/><Relationship Id="rId21" Type="http://schemas.openxmlformats.org/officeDocument/2006/relationships/slideLayout" Target="../slideLayouts/slideLayout81.xml"/><Relationship Id="rId43" Type="http://schemas.openxmlformats.org/officeDocument/2006/relationships/slideLayout" Target="../slideLayouts/slideLayout103.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5" Type="http://schemas.openxmlformats.org/officeDocument/2006/relationships/slideLayout" Target="../slideLayouts/slideLayout65.xml"/><Relationship Id="rId6" Type="http://schemas.openxmlformats.org/officeDocument/2006/relationships/slideLayout" Target="../slideLayouts/slideLayout66.xml"/><Relationship Id="rId29" Type="http://schemas.openxmlformats.org/officeDocument/2006/relationships/slideLayout" Target="../slideLayouts/slideLayout89.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slideLayout" Target="../slideLayouts/slideLayout91.xml"/><Relationship Id="rId30" Type="http://schemas.openxmlformats.org/officeDocument/2006/relationships/slideLayout" Target="../slideLayouts/slideLayout90.xml"/><Relationship Id="rId11" Type="http://schemas.openxmlformats.org/officeDocument/2006/relationships/slideLayout" Target="../slideLayouts/slideLayout71.xml"/><Relationship Id="rId33" Type="http://schemas.openxmlformats.org/officeDocument/2006/relationships/slideLayout" Target="../slideLayouts/slideLayout93.xml"/><Relationship Id="rId10" Type="http://schemas.openxmlformats.org/officeDocument/2006/relationships/slideLayout" Target="../slideLayouts/slideLayout70.xml"/><Relationship Id="rId32" Type="http://schemas.openxmlformats.org/officeDocument/2006/relationships/slideLayout" Target="../slideLayouts/slideLayout92.xml"/><Relationship Id="rId13" Type="http://schemas.openxmlformats.org/officeDocument/2006/relationships/slideLayout" Target="../slideLayouts/slideLayout73.xml"/><Relationship Id="rId35" Type="http://schemas.openxmlformats.org/officeDocument/2006/relationships/slideLayout" Target="../slideLayouts/slideLayout95.xml"/><Relationship Id="rId12" Type="http://schemas.openxmlformats.org/officeDocument/2006/relationships/slideLayout" Target="../slideLayouts/slideLayout72.xml"/><Relationship Id="rId34" Type="http://schemas.openxmlformats.org/officeDocument/2006/relationships/slideLayout" Target="../slideLayouts/slideLayout94.xml"/><Relationship Id="rId15" Type="http://schemas.openxmlformats.org/officeDocument/2006/relationships/slideLayout" Target="../slideLayouts/slideLayout75.xml"/><Relationship Id="rId37" Type="http://schemas.openxmlformats.org/officeDocument/2006/relationships/slideLayout" Target="../slideLayouts/slideLayout97.xml"/><Relationship Id="rId14" Type="http://schemas.openxmlformats.org/officeDocument/2006/relationships/slideLayout" Target="../slideLayouts/slideLayout74.xml"/><Relationship Id="rId36" Type="http://schemas.openxmlformats.org/officeDocument/2006/relationships/slideLayout" Target="../slideLayouts/slideLayout96.xml"/><Relationship Id="rId17" Type="http://schemas.openxmlformats.org/officeDocument/2006/relationships/slideLayout" Target="../slideLayouts/slideLayout77.xml"/><Relationship Id="rId39" Type="http://schemas.openxmlformats.org/officeDocument/2006/relationships/slideLayout" Target="../slideLayouts/slideLayout99.xml"/><Relationship Id="rId16" Type="http://schemas.openxmlformats.org/officeDocument/2006/relationships/slideLayout" Target="../slideLayouts/slideLayout76.xml"/><Relationship Id="rId38" Type="http://schemas.openxmlformats.org/officeDocument/2006/relationships/slideLayout" Target="../slideLayouts/slideLayout98.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3.xml"/><Relationship Id="rId22" Type="http://schemas.openxmlformats.org/officeDocument/2006/relationships/slideLayout" Target="../slideLayouts/slideLayout125.xml"/><Relationship Id="rId21" Type="http://schemas.openxmlformats.org/officeDocument/2006/relationships/slideLayout" Target="../slideLayouts/slideLayout124.xml"/><Relationship Id="rId24" Type="http://schemas.openxmlformats.org/officeDocument/2006/relationships/theme" Target="../theme/theme2.xml"/><Relationship Id="rId23" Type="http://schemas.openxmlformats.org/officeDocument/2006/relationships/slideLayout" Target="../slideLayouts/slideLayout126.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3" Type="http://schemas.openxmlformats.org/officeDocument/2006/relationships/slideLayout" Target="../slideLayouts/slideLayout116.xml"/><Relationship Id="rId12" Type="http://schemas.openxmlformats.org/officeDocument/2006/relationships/slideLayout" Target="../slideLayouts/slideLayout115.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19" Type="http://schemas.openxmlformats.org/officeDocument/2006/relationships/slideLayout" Target="../slideLayouts/slideLayout122.xml"/><Relationship Id="rId18"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46.xml"/><Relationship Id="rId22" Type="http://schemas.openxmlformats.org/officeDocument/2006/relationships/slideLayout" Target="../slideLayouts/slideLayout148.xml"/><Relationship Id="rId21" Type="http://schemas.openxmlformats.org/officeDocument/2006/relationships/slideLayout" Target="../slideLayouts/slideLayout147.xml"/><Relationship Id="rId24" Type="http://schemas.openxmlformats.org/officeDocument/2006/relationships/slideLayout" Target="../slideLayouts/slideLayout150.xml"/><Relationship Id="rId23" Type="http://schemas.openxmlformats.org/officeDocument/2006/relationships/slideLayout" Target="../slideLayouts/slideLayout149.xml"/><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26" Type="http://schemas.openxmlformats.org/officeDocument/2006/relationships/slideLayout" Target="../slideLayouts/slideLayout152.xml"/><Relationship Id="rId25" Type="http://schemas.openxmlformats.org/officeDocument/2006/relationships/slideLayout" Target="../slideLayouts/slideLayout151.xml"/><Relationship Id="rId27" Type="http://schemas.openxmlformats.org/officeDocument/2006/relationships/theme" Target="../theme/theme7.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11" Type="http://schemas.openxmlformats.org/officeDocument/2006/relationships/slideLayout" Target="../slideLayouts/slideLayout137.xml"/><Relationship Id="rId10" Type="http://schemas.openxmlformats.org/officeDocument/2006/relationships/slideLayout" Target="../slideLayouts/slideLayout136.xml"/><Relationship Id="rId13" Type="http://schemas.openxmlformats.org/officeDocument/2006/relationships/slideLayout" Target="../slideLayouts/slideLayout139.xml"/><Relationship Id="rId12" Type="http://schemas.openxmlformats.org/officeDocument/2006/relationships/slideLayout" Target="../slideLayouts/slideLayout138.xml"/><Relationship Id="rId15" Type="http://schemas.openxmlformats.org/officeDocument/2006/relationships/slideLayout" Target="../slideLayouts/slideLayout141.xml"/><Relationship Id="rId14" Type="http://schemas.openxmlformats.org/officeDocument/2006/relationships/slideLayout" Target="../slideLayouts/slideLayout140.xml"/><Relationship Id="rId17" Type="http://schemas.openxmlformats.org/officeDocument/2006/relationships/slideLayout" Target="../slideLayouts/slideLayout143.xml"/><Relationship Id="rId16" Type="http://schemas.openxmlformats.org/officeDocument/2006/relationships/slideLayout" Target="../slideLayouts/slideLayout142.xml"/><Relationship Id="rId19" Type="http://schemas.openxmlformats.org/officeDocument/2006/relationships/slideLayout" Target="../slideLayouts/slideLayout145.xml"/><Relationship Id="rId18" Type="http://schemas.openxmlformats.org/officeDocument/2006/relationships/slideLayout" Target="../slideLayouts/slideLayout144.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72.xml"/><Relationship Id="rId22" Type="http://schemas.openxmlformats.org/officeDocument/2006/relationships/slideLayout" Target="../slideLayouts/slideLayout174.xml"/><Relationship Id="rId21" Type="http://schemas.openxmlformats.org/officeDocument/2006/relationships/slideLayout" Target="../slideLayouts/slideLayout173.xml"/><Relationship Id="rId23" Type="http://schemas.openxmlformats.org/officeDocument/2006/relationships/theme" Target="../theme/theme8.xml"/><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11" Type="http://schemas.openxmlformats.org/officeDocument/2006/relationships/slideLayout" Target="../slideLayouts/slideLayout163.xml"/><Relationship Id="rId10" Type="http://schemas.openxmlformats.org/officeDocument/2006/relationships/slideLayout" Target="../slideLayouts/slideLayout162.xml"/><Relationship Id="rId13" Type="http://schemas.openxmlformats.org/officeDocument/2006/relationships/slideLayout" Target="../slideLayouts/slideLayout165.xml"/><Relationship Id="rId12" Type="http://schemas.openxmlformats.org/officeDocument/2006/relationships/slideLayout" Target="../slideLayouts/slideLayout164.xml"/><Relationship Id="rId15" Type="http://schemas.openxmlformats.org/officeDocument/2006/relationships/slideLayout" Target="../slideLayouts/slideLayout167.xml"/><Relationship Id="rId14" Type="http://schemas.openxmlformats.org/officeDocument/2006/relationships/slideLayout" Target="../slideLayouts/slideLayout166.xml"/><Relationship Id="rId17" Type="http://schemas.openxmlformats.org/officeDocument/2006/relationships/slideLayout" Target="../slideLayouts/slideLayout169.xml"/><Relationship Id="rId16" Type="http://schemas.openxmlformats.org/officeDocument/2006/relationships/slideLayout" Target="../slideLayouts/slideLayout168.xml"/><Relationship Id="rId19" Type="http://schemas.openxmlformats.org/officeDocument/2006/relationships/slideLayout" Target="../slideLayouts/slideLayout171.xml"/><Relationship Id="rId18"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94.xml"/><Relationship Id="rId22" Type="http://schemas.openxmlformats.org/officeDocument/2006/relationships/slideLayout" Target="../slideLayouts/slideLayout196.xml"/><Relationship Id="rId21" Type="http://schemas.openxmlformats.org/officeDocument/2006/relationships/slideLayout" Target="../slideLayouts/slideLayout195.xml"/><Relationship Id="rId23" Type="http://schemas.openxmlformats.org/officeDocument/2006/relationships/theme" Target="../theme/theme5.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 Id="rId11" Type="http://schemas.openxmlformats.org/officeDocument/2006/relationships/slideLayout" Target="../slideLayouts/slideLayout185.xml"/><Relationship Id="rId10" Type="http://schemas.openxmlformats.org/officeDocument/2006/relationships/slideLayout" Target="../slideLayouts/slideLayout184.xml"/><Relationship Id="rId13" Type="http://schemas.openxmlformats.org/officeDocument/2006/relationships/slideLayout" Target="../slideLayouts/slideLayout187.xml"/><Relationship Id="rId12" Type="http://schemas.openxmlformats.org/officeDocument/2006/relationships/slideLayout" Target="../slideLayouts/slideLayout186.xml"/><Relationship Id="rId15" Type="http://schemas.openxmlformats.org/officeDocument/2006/relationships/slideLayout" Target="../slideLayouts/slideLayout189.xml"/><Relationship Id="rId14" Type="http://schemas.openxmlformats.org/officeDocument/2006/relationships/slideLayout" Target="../slideLayouts/slideLayout188.xml"/><Relationship Id="rId17" Type="http://schemas.openxmlformats.org/officeDocument/2006/relationships/slideLayout" Target="../slideLayouts/slideLayout191.xml"/><Relationship Id="rId16" Type="http://schemas.openxmlformats.org/officeDocument/2006/relationships/slideLayout" Target="../slideLayouts/slideLayout190.xml"/><Relationship Id="rId19" Type="http://schemas.openxmlformats.org/officeDocument/2006/relationships/slideLayout" Target="../slideLayouts/slideLayout193.xml"/><Relationship Id="rId18" Type="http://schemas.openxmlformats.org/officeDocument/2006/relationships/slideLayout" Target="../slideLayouts/slideLayout19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slideLayout" Target="../slideLayouts/slideLayout198.xml"/><Relationship Id="rId3" Type="http://schemas.openxmlformats.org/officeDocument/2006/relationships/slideLayout" Target="../slideLayouts/slideLayout199.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5" Type="http://schemas.openxmlformats.org/officeDocument/2006/relationships/slideLayout" Target="../slideLayouts/slideLayout201.xml"/><Relationship Id="rId6" Type="http://schemas.openxmlformats.org/officeDocument/2006/relationships/slideLayout" Target="../slideLayouts/slideLayout202.xml"/><Relationship Id="rId7" Type="http://schemas.openxmlformats.org/officeDocument/2006/relationships/slideLayout" Target="../slideLayouts/slideLayout203.xml"/><Relationship Id="rId8" Type="http://schemas.openxmlformats.org/officeDocument/2006/relationships/slideLayout" Target="../slideLayouts/slideLayout204.xml"/><Relationship Id="rId11" Type="http://schemas.openxmlformats.org/officeDocument/2006/relationships/slideLayout" Target="../slideLayouts/slideLayout207.xml"/><Relationship Id="rId10" Type="http://schemas.openxmlformats.org/officeDocument/2006/relationships/slideLayout" Target="../slideLayouts/slideLayout206.xml"/><Relationship Id="rId13" Type="http://schemas.openxmlformats.org/officeDocument/2006/relationships/slideLayout" Target="../slideLayouts/slideLayout209.xml"/><Relationship Id="rId12" Type="http://schemas.openxmlformats.org/officeDocument/2006/relationships/slideLayout" Target="../slideLayouts/slideLayout208.xml"/><Relationship Id="rId15" Type="http://schemas.openxmlformats.org/officeDocument/2006/relationships/slideLayout" Target="../slideLayouts/slideLayout211.xml"/><Relationship Id="rId14" Type="http://schemas.openxmlformats.org/officeDocument/2006/relationships/slideLayout" Target="../slideLayouts/slideLayout210.xml"/><Relationship Id="rId17" Type="http://schemas.openxmlformats.org/officeDocument/2006/relationships/theme" Target="../theme/theme3.xml"/><Relationship Id="rId16"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293129" y="268447"/>
            <a:ext cx="8576700" cy="543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2"/>
              </a:buClr>
              <a:buSzPts val="2100"/>
              <a:buFont typeface="Ubuntu"/>
              <a:buNone/>
              <a:defRPr i="0" sz="2100" u="none" cap="none" strike="noStrike">
                <a:solidFill>
                  <a:schemeClr val="dk2"/>
                </a:solidFill>
                <a:latin typeface="Ubuntu"/>
                <a:ea typeface="Ubuntu"/>
                <a:cs typeface="Ubuntu"/>
                <a:sym typeface="Ubuntu"/>
              </a:defRPr>
            </a:lvl1pPr>
            <a:lvl2pPr lvl="1" rtl="0">
              <a:spcBef>
                <a:spcPts val="0"/>
              </a:spcBef>
              <a:spcAft>
                <a:spcPts val="0"/>
              </a:spcAft>
              <a:buSzPts val="1100"/>
              <a:buFont typeface="Ubuntu"/>
              <a:buNone/>
              <a:defRPr sz="1400">
                <a:latin typeface="Ubuntu"/>
                <a:ea typeface="Ubuntu"/>
                <a:cs typeface="Ubuntu"/>
                <a:sym typeface="Ubuntu"/>
              </a:defRPr>
            </a:lvl2pPr>
            <a:lvl3pPr lvl="2" rtl="0">
              <a:spcBef>
                <a:spcPts val="0"/>
              </a:spcBef>
              <a:spcAft>
                <a:spcPts val="0"/>
              </a:spcAft>
              <a:buSzPts val="1100"/>
              <a:buFont typeface="Ubuntu"/>
              <a:buNone/>
              <a:defRPr sz="1400">
                <a:latin typeface="Ubuntu"/>
                <a:ea typeface="Ubuntu"/>
                <a:cs typeface="Ubuntu"/>
                <a:sym typeface="Ubuntu"/>
              </a:defRPr>
            </a:lvl3pPr>
            <a:lvl4pPr lvl="3" rtl="0">
              <a:spcBef>
                <a:spcPts val="0"/>
              </a:spcBef>
              <a:spcAft>
                <a:spcPts val="0"/>
              </a:spcAft>
              <a:buSzPts val="1100"/>
              <a:buFont typeface="Ubuntu"/>
              <a:buNone/>
              <a:defRPr sz="1400">
                <a:latin typeface="Ubuntu"/>
                <a:ea typeface="Ubuntu"/>
                <a:cs typeface="Ubuntu"/>
                <a:sym typeface="Ubuntu"/>
              </a:defRPr>
            </a:lvl4pPr>
            <a:lvl5pPr lvl="4" rtl="0">
              <a:spcBef>
                <a:spcPts val="0"/>
              </a:spcBef>
              <a:spcAft>
                <a:spcPts val="0"/>
              </a:spcAft>
              <a:buSzPts val="1100"/>
              <a:buFont typeface="Ubuntu"/>
              <a:buNone/>
              <a:defRPr sz="1400">
                <a:latin typeface="Ubuntu"/>
                <a:ea typeface="Ubuntu"/>
                <a:cs typeface="Ubuntu"/>
                <a:sym typeface="Ubuntu"/>
              </a:defRPr>
            </a:lvl5pPr>
            <a:lvl6pPr lvl="5" rtl="0">
              <a:spcBef>
                <a:spcPts val="0"/>
              </a:spcBef>
              <a:spcAft>
                <a:spcPts val="0"/>
              </a:spcAft>
              <a:buSzPts val="1100"/>
              <a:buFont typeface="Ubuntu"/>
              <a:buNone/>
              <a:defRPr sz="1400">
                <a:latin typeface="Ubuntu"/>
                <a:ea typeface="Ubuntu"/>
                <a:cs typeface="Ubuntu"/>
                <a:sym typeface="Ubuntu"/>
              </a:defRPr>
            </a:lvl6pPr>
            <a:lvl7pPr lvl="6" rtl="0">
              <a:spcBef>
                <a:spcPts val="0"/>
              </a:spcBef>
              <a:spcAft>
                <a:spcPts val="0"/>
              </a:spcAft>
              <a:buSzPts val="1100"/>
              <a:buFont typeface="Ubuntu"/>
              <a:buNone/>
              <a:defRPr sz="1400">
                <a:latin typeface="Ubuntu"/>
                <a:ea typeface="Ubuntu"/>
                <a:cs typeface="Ubuntu"/>
                <a:sym typeface="Ubuntu"/>
              </a:defRPr>
            </a:lvl7pPr>
            <a:lvl8pPr lvl="7" rtl="0">
              <a:spcBef>
                <a:spcPts val="0"/>
              </a:spcBef>
              <a:spcAft>
                <a:spcPts val="0"/>
              </a:spcAft>
              <a:buSzPts val="1100"/>
              <a:buFont typeface="Ubuntu"/>
              <a:buNone/>
              <a:defRPr sz="1400">
                <a:latin typeface="Ubuntu"/>
                <a:ea typeface="Ubuntu"/>
                <a:cs typeface="Ubuntu"/>
                <a:sym typeface="Ubuntu"/>
              </a:defRPr>
            </a:lvl8pPr>
            <a:lvl9pPr lvl="8" rtl="0">
              <a:spcBef>
                <a:spcPts val="0"/>
              </a:spcBef>
              <a:spcAft>
                <a:spcPts val="0"/>
              </a:spcAft>
              <a:buSzPts val="1100"/>
              <a:buFont typeface="Ubuntu"/>
              <a:buNone/>
              <a:defRPr sz="1400">
                <a:latin typeface="Ubuntu"/>
                <a:ea typeface="Ubuntu"/>
                <a:cs typeface="Ubuntu"/>
                <a:sym typeface="Ubuntu"/>
              </a:defRPr>
            </a:lvl9pPr>
          </a:lstStyle>
          <a:p/>
        </p:txBody>
      </p:sp>
      <p:sp>
        <p:nvSpPr>
          <p:cNvPr id="55" name="Google Shape;55;p14"/>
          <p:cNvSpPr txBox="1"/>
          <p:nvPr>
            <p:ph idx="1" type="body"/>
          </p:nvPr>
        </p:nvSpPr>
        <p:spPr>
          <a:xfrm>
            <a:off x="288842" y="910154"/>
            <a:ext cx="8576700" cy="34167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7F7F7F"/>
              </a:buClr>
              <a:buSzPts val="2100"/>
              <a:buFont typeface="Ubuntu"/>
              <a:buChar char="•"/>
              <a:defRPr i="0" sz="2100" u="none" cap="none" strike="noStrike">
                <a:solidFill>
                  <a:srgbClr val="7F7F7F"/>
                </a:solidFill>
                <a:latin typeface="Ubuntu"/>
                <a:ea typeface="Ubuntu"/>
                <a:cs typeface="Ubuntu"/>
                <a:sym typeface="Ubuntu"/>
              </a:defRPr>
            </a:lvl1pPr>
            <a:lvl2pPr indent="-342900" lvl="1" marL="914400" marR="0" rtl="0" algn="l">
              <a:lnSpc>
                <a:spcPct val="90000"/>
              </a:lnSpc>
              <a:spcBef>
                <a:spcPts val="400"/>
              </a:spcBef>
              <a:spcAft>
                <a:spcPts val="0"/>
              </a:spcAft>
              <a:buClr>
                <a:srgbClr val="7F7F7F"/>
              </a:buClr>
              <a:buSzPts val="1800"/>
              <a:buFont typeface="Ubuntu"/>
              <a:buChar char="•"/>
              <a:defRPr i="0" sz="1800" u="none" cap="none" strike="noStrike">
                <a:solidFill>
                  <a:srgbClr val="7F7F7F"/>
                </a:solidFill>
                <a:latin typeface="Ubuntu"/>
                <a:ea typeface="Ubuntu"/>
                <a:cs typeface="Ubuntu"/>
                <a:sym typeface="Ubuntu"/>
              </a:defRPr>
            </a:lvl2pPr>
            <a:lvl3pPr indent="-323850" lvl="2" marL="1371600" marR="0" rtl="0" algn="l">
              <a:lnSpc>
                <a:spcPct val="90000"/>
              </a:lnSpc>
              <a:spcBef>
                <a:spcPts val="400"/>
              </a:spcBef>
              <a:spcAft>
                <a:spcPts val="0"/>
              </a:spcAft>
              <a:buClr>
                <a:srgbClr val="7F7F7F"/>
              </a:buClr>
              <a:buSzPts val="1500"/>
              <a:buFont typeface="Ubuntu"/>
              <a:buChar char="•"/>
              <a:defRPr i="0" sz="1500" u="none" cap="none" strike="noStrike">
                <a:solidFill>
                  <a:srgbClr val="7F7F7F"/>
                </a:solidFill>
                <a:latin typeface="Ubuntu"/>
                <a:ea typeface="Ubuntu"/>
                <a:cs typeface="Ubuntu"/>
                <a:sym typeface="Ubuntu"/>
              </a:defRPr>
            </a:lvl3pPr>
            <a:lvl4pPr indent="-317500" lvl="3" marL="1828800" marR="0" rtl="0" algn="l">
              <a:lnSpc>
                <a:spcPct val="90000"/>
              </a:lnSpc>
              <a:spcBef>
                <a:spcPts val="400"/>
              </a:spcBef>
              <a:spcAft>
                <a:spcPts val="0"/>
              </a:spcAft>
              <a:buClr>
                <a:srgbClr val="7F7F7F"/>
              </a:buClr>
              <a:buSzPts val="1400"/>
              <a:buFont typeface="Ubuntu"/>
              <a:buChar char="•"/>
              <a:defRPr i="0" sz="1400" u="none" cap="none" strike="noStrike">
                <a:solidFill>
                  <a:srgbClr val="7F7F7F"/>
                </a:solidFill>
                <a:latin typeface="Ubuntu"/>
                <a:ea typeface="Ubuntu"/>
                <a:cs typeface="Ubuntu"/>
                <a:sym typeface="Ubuntu"/>
              </a:defRPr>
            </a:lvl4pPr>
            <a:lvl5pPr indent="-317500" lvl="4" marL="2286000" marR="0" rtl="0" algn="l">
              <a:lnSpc>
                <a:spcPct val="90000"/>
              </a:lnSpc>
              <a:spcBef>
                <a:spcPts val="400"/>
              </a:spcBef>
              <a:spcAft>
                <a:spcPts val="0"/>
              </a:spcAft>
              <a:buClr>
                <a:srgbClr val="7F7F7F"/>
              </a:buClr>
              <a:buSzPts val="1400"/>
              <a:buFont typeface="Ubuntu"/>
              <a:buChar char="•"/>
              <a:defRPr i="0" sz="1400" u="none" cap="none" strike="noStrike">
                <a:solidFill>
                  <a:srgbClr val="7F7F7F"/>
                </a:solidFill>
                <a:latin typeface="Ubuntu"/>
                <a:ea typeface="Ubuntu"/>
                <a:cs typeface="Ubuntu"/>
                <a:sym typeface="Ubuntu"/>
              </a:defRPr>
            </a:lvl5pPr>
            <a:lvl6pPr indent="-317500" lvl="5" marL="2743200" marR="0" rtl="0" algn="l">
              <a:lnSpc>
                <a:spcPct val="90000"/>
              </a:lnSpc>
              <a:spcBef>
                <a:spcPts val="400"/>
              </a:spcBef>
              <a:spcAft>
                <a:spcPts val="0"/>
              </a:spcAft>
              <a:buClr>
                <a:schemeClr val="dk1"/>
              </a:buClr>
              <a:buSzPts val="1400"/>
              <a:buFont typeface="Ubuntu"/>
              <a:buChar char="•"/>
              <a:defRPr i="0" sz="1400" u="none" cap="none" strike="noStrike">
                <a:solidFill>
                  <a:schemeClr val="dk1"/>
                </a:solidFill>
                <a:latin typeface="Ubuntu"/>
                <a:ea typeface="Ubuntu"/>
                <a:cs typeface="Ubuntu"/>
                <a:sym typeface="Ubuntu"/>
              </a:defRPr>
            </a:lvl6pPr>
            <a:lvl7pPr indent="-317500" lvl="6" marL="3200400" marR="0" rtl="0" algn="l">
              <a:lnSpc>
                <a:spcPct val="90000"/>
              </a:lnSpc>
              <a:spcBef>
                <a:spcPts val="400"/>
              </a:spcBef>
              <a:spcAft>
                <a:spcPts val="0"/>
              </a:spcAft>
              <a:buClr>
                <a:schemeClr val="dk1"/>
              </a:buClr>
              <a:buSzPts val="1400"/>
              <a:buFont typeface="Ubuntu"/>
              <a:buChar char="•"/>
              <a:defRPr i="0" sz="1400" u="none" cap="none" strike="noStrike">
                <a:solidFill>
                  <a:schemeClr val="dk1"/>
                </a:solidFill>
                <a:latin typeface="Ubuntu"/>
                <a:ea typeface="Ubuntu"/>
                <a:cs typeface="Ubuntu"/>
                <a:sym typeface="Ubuntu"/>
              </a:defRPr>
            </a:lvl7pPr>
            <a:lvl8pPr indent="-317500" lvl="7" marL="3657600" marR="0" rtl="0" algn="l">
              <a:lnSpc>
                <a:spcPct val="90000"/>
              </a:lnSpc>
              <a:spcBef>
                <a:spcPts val="400"/>
              </a:spcBef>
              <a:spcAft>
                <a:spcPts val="0"/>
              </a:spcAft>
              <a:buClr>
                <a:schemeClr val="dk1"/>
              </a:buClr>
              <a:buSzPts val="1400"/>
              <a:buFont typeface="Ubuntu"/>
              <a:buChar char="•"/>
              <a:defRPr i="0" sz="1400" u="none" cap="none" strike="noStrike">
                <a:solidFill>
                  <a:schemeClr val="dk1"/>
                </a:solidFill>
                <a:latin typeface="Ubuntu"/>
                <a:ea typeface="Ubuntu"/>
                <a:cs typeface="Ubuntu"/>
                <a:sym typeface="Ubuntu"/>
              </a:defRPr>
            </a:lvl8pPr>
            <a:lvl9pPr indent="-317500" lvl="8" marL="4114800" marR="0" rtl="0" algn="l">
              <a:lnSpc>
                <a:spcPct val="90000"/>
              </a:lnSpc>
              <a:spcBef>
                <a:spcPts val="400"/>
              </a:spcBef>
              <a:spcAft>
                <a:spcPts val="0"/>
              </a:spcAft>
              <a:buClr>
                <a:schemeClr val="dk1"/>
              </a:buClr>
              <a:buSzPts val="1400"/>
              <a:buFont typeface="Ubuntu"/>
              <a:buChar char="•"/>
              <a:defRPr i="0" sz="1400" u="none" cap="none" strike="noStrike">
                <a:solidFill>
                  <a:schemeClr val="dk1"/>
                </a:solidFill>
                <a:latin typeface="Ubuntu"/>
                <a:ea typeface="Ubuntu"/>
                <a:cs typeface="Ubuntu"/>
                <a:sym typeface="Ubuntu"/>
              </a:defRPr>
            </a:lvl9pPr>
          </a:lstStyle>
          <a:p/>
        </p:txBody>
      </p:sp>
      <p:sp>
        <p:nvSpPr>
          <p:cNvPr id="56" name="Google Shape;56;p14"/>
          <p:cNvSpPr txBox="1"/>
          <p:nvPr/>
        </p:nvSpPr>
        <p:spPr>
          <a:xfrm>
            <a:off x="124648" y="4817150"/>
            <a:ext cx="1538100" cy="19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0" i="0" lang="en" sz="800" u="none" cap="none" strike="noStrike">
                <a:solidFill>
                  <a:srgbClr val="595959"/>
                </a:solidFill>
                <a:latin typeface="Ubuntu"/>
                <a:ea typeface="Ubuntu"/>
                <a:cs typeface="Ubuntu"/>
                <a:sym typeface="Ubuntu"/>
              </a:rPr>
              <a:t>© Copyright KodeKloud</a:t>
            </a:r>
            <a:endParaRPr b="0" i="0" sz="8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5687">
          <p15:clr>
            <a:srgbClr val="F26B43"/>
          </p15:clr>
        </p15:guide>
        <p15:guide id="3" pos="73">
          <p15:clr>
            <a:srgbClr val="F26B43"/>
          </p15:clr>
        </p15:guide>
        <p15:guide id="4" pos="1434">
          <p15:clr>
            <a:srgbClr val="F26B43"/>
          </p15:clr>
        </p15:guide>
        <p15:guide id="5" pos="4326">
          <p15:clr>
            <a:srgbClr val="F26B43"/>
          </p15:clr>
        </p15:guide>
        <p15:guide id="6" orient="horz" pos="3151">
          <p15:clr>
            <a:srgbClr val="F26B43"/>
          </p15:clr>
        </p15:guide>
        <p15:guide id="7" orient="horz" pos="89">
          <p15:clr>
            <a:srgbClr val="F26B43"/>
          </p15:clr>
        </p15:guide>
        <p15:guide id="8" orient="horz" pos="16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40"/>
          <p:cNvSpPr txBox="1"/>
          <p:nvPr>
            <p:ph type="title"/>
          </p:nvPr>
        </p:nvSpPr>
        <p:spPr>
          <a:xfrm>
            <a:off x="293129" y="268447"/>
            <a:ext cx="8576700" cy="543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2"/>
              </a:buClr>
              <a:buSzPts val="2100"/>
              <a:buFont typeface="Ubuntu"/>
              <a:buNone/>
              <a:defRPr b="0" i="0" sz="2100" u="none" cap="none" strike="noStrike">
                <a:solidFill>
                  <a:schemeClr val="dk2"/>
                </a:solidFill>
                <a:latin typeface="Ubuntu"/>
                <a:ea typeface="Ubuntu"/>
                <a:cs typeface="Ubuntu"/>
                <a:sym typeface="Ubuntu"/>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6" name="Google Shape;176;p40"/>
          <p:cNvSpPr txBox="1"/>
          <p:nvPr>
            <p:ph idx="1" type="body"/>
          </p:nvPr>
        </p:nvSpPr>
        <p:spPr>
          <a:xfrm>
            <a:off x="288842" y="910154"/>
            <a:ext cx="8576700" cy="34167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7F7F7F"/>
              </a:buClr>
              <a:buSzPts val="2100"/>
              <a:buFont typeface="Arial"/>
              <a:buChar char="•"/>
              <a:defRPr b="0" i="0" sz="2100" u="none" cap="none" strike="noStrike">
                <a:solidFill>
                  <a:srgbClr val="7F7F7F"/>
                </a:solidFill>
                <a:latin typeface="Ubuntu"/>
                <a:ea typeface="Ubuntu"/>
                <a:cs typeface="Ubuntu"/>
                <a:sym typeface="Ubuntu"/>
              </a:defRPr>
            </a:lvl1pPr>
            <a:lvl2pPr indent="-342900" lvl="1" marL="914400" marR="0" rtl="0" algn="l">
              <a:lnSpc>
                <a:spcPct val="90000"/>
              </a:lnSpc>
              <a:spcBef>
                <a:spcPts val="4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2pPr>
            <a:lvl3pPr indent="-323850" lvl="2" marL="1371600" marR="0" rtl="0" algn="l">
              <a:lnSpc>
                <a:spcPct val="90000"/>
              </a:lnSpc>
              <a:spcBef>
                <a:spcPts val="400"/>
              </a:spcBef>
              <a:spcAft>
                <a:spcPts val="0"/>
              </a:spcAft>
              <a:buClr>
                <a:srgbClr val="7F7F7F"/>
              </a:buClr>
              <a:buSzPts val="1500"/>
              <a:buFont typeface="Arial"/>
              <a:buChar char="•"/>
              <a:defRPr b="0" i="0" sz="1500" u="none" cap="none" strike="noStrike">
                <a:solidFill>
                  <a:srgbClr val="7F7F7F"/>
                </a:solidFill>
                <a:latin typeface="Ubuntu"/>
                <a:ea typeface="Ubuntu"/>
                <a:cs typeface="Ubuntu"/>
                <a:sym typeface="Ubuntu"/>
              </a:defRPr>
            </a:lvl3pPr>
            <a:lvl4pPr indent="-317500" lvl="3" marL="1828800" marR="0" rtl="0" algn="l">
              <a:lnSpc>
                <a:spcPct val="90000"/>
              </a:lnSpc>
              <a:spcBef>
                <a:spcPts val="400"/>
              </a:spcBef>
              <a:spcAft>
                <a:spcPts val="0"/>
              </a:spcAft>
              <a:buClr>
                <a:srgbClr val="7F7F7F"/>
              </a:buClr>
              <a:buSzPts val="1400"/>
              <a:buFont typeface="Arial"/>
              <a:buChar char="•"/>
              <a:defRPr b="0" i="0" sz="1400" u="none" cap="none" strike="noStrike">
                <a:solidFill>
                  <a:srgbClr val="7F7F7F"/>
                </a:solidFill>
                <a:latin typeface="Ubuntu"/>
                <a:ea typeface="Ubuntu"/>
                <a:cs typeface="Ubuntu"/>
                <a:sym typeface="Ubuntu"/>
              </a:defRPr>
            </a:lvl4pPr>
            <a:lvl5pPr indent="-317500" lvl="4" marL="2286000" marR="0" rtl="0" algn="l">
              <a:lnSpc>
                <a:spcPct val="90000"/>
              </a:lnSpc>
              <a:spcBef>
                <a:spcPts val="400"/>
              </a:spcBef>
              <a:spcAft>
                <a:spcPts val="0"/>
              </a:spcAft>
              <a:buClr>
                <a:srgbClr val="7F7F7F"/>
              </a:buClr>
              <a:buSzPts val="1400"/>
              <a:buFont typeface="Arial"/>
              <a:buChar char="•"/>
              <a:defRPr b="0" i="0" sz="1400" u="none" cap="none" strike="noStrike">
                <a:solidFill>
                  <a:srgbClr val="7F7F7F"/>
                </a:solidFill>
                <a:latin typeface="Ubuntu"/>
                <a:ea typeface="Ubuntu"/>
                <a:cs typeface="Ubuntu"/>
                <a:sym typeface="Ubuntu"/>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9pPr>
          </a:lstStyle>
          <a:p/>
        </p:txBody>
      </p:sp>
      <p:sp>
        <p:nvSpPr>
          <p:cNvPr id="177" name="Google Shape;177;p40"/>
          <p:cNvSpPr txBox="1"/>
          <p:nvPr/>
        </p:nvSpPr>
        <p:spPr>
          <a:xfrm>
            <a:off x="124649" y="4817150"/>
            <a:ext cx="1354800" cy="19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None/>
            </a:pPr>
            <a:r>
              <a:rPr b="0" i="0" lang="en" sz="800" u="none" cap="none" strike="noStrike">
                <a:solidFill>
                  <a:srgbClr val="595959"/>
                </a:solidFill>
                <a:latin typeface="Ubuntu"/>
                <a:ea typeface="Ubuntu"/>
                <a:cs typeface="Ubuntu"/>
                <a:sym typeface="Ubuntu"/>
              </a:rPr>
              <a:t>© Copyright KodeKloud</a:t>
            </a:r>
            <a:endParaRPr b="0" i="0" sz="8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5687">
          <p15:clr>
            <a:srgbClr val="F26B43"/>
          </p15:clr>
        </p15:guide>
        <p15:guide id="3" pos="73">
          <p15:clr>
            <a:srgbClr val="F26B43"/>
          </p15:clr>
        </p15:guide>
        <p15:guide id="4" pos="1434">
          <p15:clr>
            <a:srgbClr val="F26B43"/>
          </p15:clr>
        </p15:guide>
        <p15:guide id="5" pos="4326">
          <p15:clr>
            <a:srgbClr val="F26B43"/>
          </p15:clr>
        </p15:guide>
        <p15:guide id="6" orient="horz" pos="3151">
          <p15:clr>
            <a:srgbClr val="F26B43"/>
          </p15:clr>
        </p15:guide>
        <p15:guide id="7" orient="horz" pos="89">
          <p15:clr>
            <a:srgbClr val="F26B43"/>
          </p15:clr>
        </p15:guide>
        <p15:guide id="8" orient="horz" pos="16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6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Ubuntu"/>
              <a:buNone/>
              <a:defRPr b="0" i="0" sz="3300" u="none" cap="none" strike="noStrike">
                <a:solidFill>
                  <a:schemeClr val="dk1"/>
                </a:solidFill>
                <a:latin typeface="Ubuntu"/>
                <a:ea typeface="Ubuntu"/>
                <a:cs typeface="Ubuntu"/>
                <a:sym typeface="Ubuntu"/>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94" name="Google Shape;294;p6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Ubuntu"/>
                <a:ea typeface="Ubuntu"/>
                <a:cs typeface="Ubuntu"/>
                <a:sym typeface="Ubuntu"/>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Ubuntu"/>
                <a:ea typeface="Ubuntu"/>
                <a:cs typeface="Ubuntu"/>
                <a:sym typeface="Ubuntu"/>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Ubuntu"/>
                <a:ea typeface="Ubuntu"/>
                <a:cs typeface="Ubuntu"/>
                <a:sym typeface="Ubuntu"/>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9pPr>
          </a:lstStyle>
          <a:p/>
        </p:txBody>
      </p:sp>
      <p:sp>
        <p:nvSpPr>
          <p:cNvPr id="295" name="Google Shape;295;p6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296" name="Google Shape;296;p6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297" name="Google Shape;297;p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Ubuntu"/>
                <a:ea typeface="Ubuntu"/>
                <a:cs typeface="Ubuntu"/>
                <a:sym typeface="Ubuntu"/>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Ubuntu"/>
                <a:ea typeface="Ubuntu"/>
                <a:cs typeface="Ubuntu"/>
                <a:sym typeface="Ubuntu"/>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Ubuntu"/>
                <a:ea typeface="Ubuntu"/>
                <a:cs typeface="Ubuntu"/>
                <a:sym typeface="Ubuntu"/>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Ubuntu"/>
                <a:ea typeface="Ubuntu"/>
                <a:cs typeface="Ubuntu"/>
                <a:sym typeface="Ubuntu"/>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Ubuntu"/>
                <a:ea typeface="Ubuntu"/>
                <a:cs typeface="Ubuntu"/>
                <a:sym typeface="Ubuntu"/>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Ubuntu"/>
                <a:ea typeface="Ubuntu"/>
                <a:cs typeface="Ubuntu"/>
                <a:sym typeface="Ubuntu"/>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Ubuntu"/>
                <a:ea typeface="Ubuntu"/>
                <a:cs typeface="Ubuntu"/>
                <a:sym typeface="Ubuntu"/>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Ubuntu"/>
                <a:ea typeface="Ubuntu"/>
                <a:cs typeface="Ubuntu"/>
                <a:sym typeface="Ubuntu"/>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64"/>
          <p:cNvSpPr txBox="1"/>
          <p:nvPr/>
        </p:nvSpPr>
        <p:spPr>
          <a:xfrm>
            <a:off x="124649" y="4817150"/>
            <a:ext cx="1295400" cy="19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595959"/>
              </a:buClr>
              <a:buSzPts val="800"/>
              <a:buFont typeface="Arial"/>
              <a:buNone/>
            </a:pPr>
            <a:r>
              <a:rPr b="0" i="0" lang="en" sz="800" u="none" cap="none" strike="noStrike">
                <a:solidFill>
                  <a:srgbClr val="595959"/>
                </a:solidFill>
                <a:latin typeface="Ubuntu"/>
                <a:ea typeface="Ubuntu"/>
                <a:cs typeface="Ubuntu"/>
                <a:sym typeface="Ubuntu"/>
              </a:rPr>
              <a:t>© Copyright KodeKloud</a:t>
            </a:r>
            <a:endParaRPr b="0" i="0" sz="8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89">
          <p15:clr>
            <a:srgbClr val="F26B43"/>
          </p15:clr>
        </p15:guide>
        <p15:guide id="4" orient="horz" pos="3151">
          <p15:clr>
            <a:srgbClr val="F26B43"/>
          </p15:clr>
        </p15:guide>
        <p15:guide id="5" pos="73">
          <p15:clr>
            <a:srgbClr val="F26B43"/>
          </p15:clr>
        </p15:guide>
        <p15:guide id="6" pos="5687">
          <p15:clr>
            <a:srgbClr val="F26B43"/>
          </p15:clr>
        </p15:guide>
        <p15:guide id="7" orient="horz" pos="854">
          <p15:clr>
            <a:srgbClr val="F26B43"/>
          </p15:clr>
        </p15:guide>
        <p15:guide id="8" orient="horz" pos="238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8" name="Shape 1628"/>
        <p:cNvGrpSpPr/>
        <p:nvPr/>
      </p:nvGrpSpPr>
      <p:grpSpPr>
        <a:xfrm>
          <a:off x="0" y="0"/>
          <a:ext cx="0" cy="0"/>
          <a:chOff x="0" y="0"/>
          <a:chExt cx="0" cy="0"/>
        </a:xfrm>
      </p:grpSpPr>
      <p:sp>
        <p:nvSpPr>
          <p:cNvPr id="1629" name="Google Shape;1629;p108"/>
          <p:cNvSpPr txBox="1"/>
          <p:nvPr>
            <p:ph type="title"/>
          </p:nvPr>
        </p:nvSpPr>
        <p:spPr>
          <a:xfrm>
            <a:off x="293129" y="268447"/>
            <a:ext cx="8576700" cy="543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2"/>
              </a:buClr>
              <a:buSzPts val="2100"/>
              <a:buFont typeface="Ubuntu"/>
              <a:buNone/>
              <a:defRPr b="0" i="0" sz="2100" u="none" cap="none" strike="noStrike">
                <a:solidFill>
                  <a:schemeClr val="dk2"/>
                </a:solidFill>
                <a:latin typeface="Ubuntu"/>
                <a:ea typeface="Ubuntu"/>
                <a:cs typeface="Ubuntu"/>
                <a:sym typeface="Ubuntu"/>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30" name="Google Shape;1630;p108"/>
          <p:cNvSpPr txBox="1"/>
          <p:nvPr>
            <p:ph idx="1" type="body"/>
          </p:nvPr>
        </p:nvSpPr>
        <p:spPr>
          <a:xfrm>
            <a:off x="288842" y="910154"/>
            <a:ext cx="8576700" cy="34167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7F7F7F"/>
              </a:buClr>
              <a:buSzPts val="2100"/>
              <a:buFont typeface="Arial"/>
              <a:buChar char="•"/>
              <a:defRPr b="0" i="0" sz="2100" u="none" cap="none" strike="noStrike">
                <a:solidFill>
                  <a:srgbClr val="7F7F7F"/>
                </a:solidFill>
                <a:latin typeface="Ubuntu"/>
                <a:ea typeface="Ubuntu"/>
                <a:cs typeface="Ubuntu"/>
                <a:sym typeface="Ubuntu"/>
              </a:defRPr>
            </a:lvl1pPr>
            <a:lvl2pPr indent="-342900" lvl="1" marL="914400" marR="0" rtl="0" algn="l">
              <a:lnSpc>
                <a:spcPct val="90000"/>
              </a:lnSpc>
              <a:spcBef>
                <a:spcPts val="4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2pPr>
            <a:lvl3pPr indent="-323850" lvl="2" marL="1371600" marR="0" rtl="0" algn="l">
              <a:lnSpc>
                <a:spcPct val="90000"/>
              </a:lnSpc>
              <a:spcBef>
                <a:spcPts val="400"/>
              </a:spcBef>
              <a:spcAft>
                <a:spcPts val="0"/>
              </a:spcAft>
              <a:buClr>
                <a:srgbClr val="7F7F7F"/>
              </a:buClr>
              <a:buSzPts val="1500"/>
              <a:buFont typeface="Arial"/>
              <a:buChar char="•"/>
              <a:defRPr b="0" i="0" sz="1500" u="none" cap="none" strike="noStrike">
                <a:solidFill>
                  <a:srgbClr val="7F7F7F"/>
                </a:solidFill>
                <a:latin typeface="Ubuntu"/>
                <a:ea typeface="Ubuntu"/>
                <a:cs typeface="Ubuntu"/>
                <a:sym typeface="Ubuntu"/>
              </a:defRPr>
            </a:lvl3pPr>
            <a:lvl4pPr indent="-317500" lvl="3" marL="1828800" marR="0" rtl="0" algn="l">
              <a:lnSpc>
                <a:spcPct val="90000"/>
              </a:lnSpc>
              <a:spcBef>
                <a:spcPts val="400"/>
              </a:spcBef>
              <a:spcAft>
                <a:spcPts val="0"/>
              </a:spcAft>
              <a:buClr>
                <a:srgbClr val="7F7F7F"/>
              </a:buClr>
              <a:buSzPts val="1400"/>
              <a:buFont typeface="Arial"/>
              <a:buChar char="•"/>
              <a:defRPr b="0" i="0" sz="1400" u="none" cap="none" strike="noStrike">
                <a:solidFill>
                  <a:srgbClr val="7F7F7F"/>
                </a:solidFill>
                <a:latin typeface="Ubuntu"/>
                <a:ea typeface="Ubuntu"/>
                <a:cs typeface="Ubuntu"/>
                <a:sym typeface="Ubuntu"/>
              </a:defRPr>
            </a:lvl4pPr>
            <a:lvl5pPr indent="-317500" lvl="4" marL="2286000" marR="0" rtl="0" algn="l">
              <a:lnSpc>
                <a:spcPct val="90000"/>
              </a:lnSpc>
              <a:spcBef>
                <a:spcPts val="400"/>
              </a:spcBef>
              <a:spcAft>
                <a:spcPts val="0"/>
              </a:spcAft>
              <a:buClr>
                <a:srgbClr val="7F7F7F"/>
              </a:buClr>
              <a:buSzPts val="1400"/>
              <a:buFont typeface="Arial"/>
              <a:buChar char="•"/>
              <a:defRPr b="0" i="0" sz="1400" u="none" cap="none" strike="noStrike">
                <a:solidFill>
                  <a:srgbClr val="7F7F7F"/>
                </a:solidFill>
                <a:latin typeface="Ubuntu"/>
                <a:ea typeface="Ubuntu"/>
                <a:cs typeface="Ubuntu"/>
                <a:sym typeface="Ubuntu"/>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9pPr>
          </a:lstStyle>
          <a:p/>
        </p:txBody>
      </p:sp>
      <p:sp>
        <p:nvSpPr>
          <p:cNvPr id="1631" name="Google Shape;1631;p108"/>
          <p:cNvSpPr txBox="1"/>
          <p:nvPr/>
        </p:nvSpPr>
        <p:spPr>
          <a:xfrm>
            <a:off x="124649" y="4817150"/>
            <a:ext cx="1354800" cy="19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Ubuntu"/>
                <a:ea typeface="Ubuntu"/>
                <a:cs typeface="Ubuntu"/>
                <a:sym typeface="Ubuntu"/>
              </a:rPr>
              <a:t>© Copyright KodeKloud</a:t>
            </a:r>
            <a:endParaRPr b="0" i="0" sz="8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5687">
          <p15:clr>
            <a:srgbClr val="F26B43"/>
          </p15:clr>
        </p15:guide>
        <p15:guide id="3" pos="73">
          <p15:clr>
            <a:srgbClr val="F26B43"/>
          </p15:clr>
        </p15:guide>
        <p15:guide id="4" pos="1434">
          <p15:clr>
            <a:srgbClr val="F26B43"/>
          </p15:clr>
        </p15:guide>
        <p15:guide id="5" pos="4326">
          <p15:clr>
            <a:srgbClr val="F26B43"/>
          </p15:clr>
        </p15:guide>
        <p15:guide id="6" orient="horz" pos="3151">
          <p15:clr>
            <a:srgbClr val="F26B43"/>
          </p15:clr>
        </p15:guide>
        <p15:guide id="7" orient="horz" pos="89">
          <p15:clr>
            <a:srgbClr val="F26B43"/>
          </p15:clr>
        </p15:guide>
        <p15:guide id="8" orient="horz" pos="16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6" name="Shape 1746"/>
        <p:cNvGrpSpPr/>
        <p:nvPr/>
      </p:nvGrpSpPr>
      <p:grpSpPr>
        <a:xfrm>
          <a:off x="0" y="0"/>
          <a:ext cx="0" cy="0"/>
          <a:chOff x="0" y="0"/>
          <a:chExt cx="0" cy="0"/>
        </a:xfrm>
      </p:grpSpPr>
      <p:sp>
        <p:nvSpPr>
          <p:cNvPr id="1747" name="Google Shape;1747;p132"/>
          <p:cNvSpPr txBox="1"/>
          <p:nvPr>
            <p:ph type="title"/>
          </p:nvPr>
        </p:nvSpPr>
        <p:spPr>
          <a:xfrm>
            <a:off x="293129" y="268447"/>
            <a:ext cx="8576700" cy="543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2"/>
              </a:buClr>
              <a:buSzPts val="2100"/>
              <a:buFont typeface="Ubuntu"/>
              <a:buNone/>
              <a:defRPr b="0" i="0" sz="2100" u="none" cap="none" strike="noStrike">
                <a:solidFill>
                  <a:schemeClr val="dk2"/>
                </a:solidFill>
                <a:latin typeface="Ubuntu"/>
                <a:ea typeface="Ubuntu"/>
                <a:cs typeface="Ubuntu"/>
                <a:sym typeface="Ubuntu"/>
              </a:defRPr>
            </a:lvl1pPr>
            <a:lvl2pPr lvl="1" marR="0" rtl="0" algn="l">
              <a:lnSpc>
                <a:spcPct val="100000"/>
              </a:lnSpc>
              <a:spcBef>
                <a:spcPts val="0"/>
              </a:spcBef>
              <a:spcAft>
                <a:spcPts val="0"/>
              </a:spcAft>
              <a:buClr>
                <a:srgbClr val="000000"/>
              </a:buClr>
              <a:buSzPts val="1100"/>
              <a:buFont typeface="Ubuntu"/>
              <a:buNone/>
              <a:defRPr b="0" i="0" sz="1400" u="none" cap="none" strike="noStrike">
                <a:solidFill>
                  <a:srgbClr val="000000"/>
                </a:solidFill>
                <a:latin typeface="Ubuntu"/>
                <a:ea typeface="Ubuntu"/>
                <a:cs typeface="Ubuntu"/>
                <a:sym typeface="Ubuntu"/>
              </a:defRPr>
            </a:lvl2pPr>
            <a:lvl3pPr lvl="2" marR="0" rtl="0" algn="l">
              <a:lnSpc>
                <a:spcPct val="100000"/>
              </a:lnSpc>
              <a:spcBef>
                <a:spcPts val="0"/>
              </a:spcBef>
              <a:spcAft>
                <a:spcPts val="0"/>
              </a:spcAft>
              <a:buClr>
                <a:srgbClr val="000000"/>
              </a:buClr>
              <a:buSzPts val="1100"/>
              <a:buFont typeface="Ubuntu"/>
              <a:buNone/>
              <a:defRPr b="0" i="0" sz="1400" u="none" cap="none" strike="noStrike">
                <a:solidFill>
                  <a:srgbClr val="000000"/>
                </a:solidFill>
                <a:latin typeface="Ubuntu"/>
                <a:ea typeface="Ubuntu"/>
                <a:cs typeface="Ubuntu"/>
                <a:sym typeface="Ubuntu"/>
              </a:defRPr>
            </a:lvl3pPr>
            <a:lvl4pPr lvl="3" marR="0" rtl="0" algn="l">
              <a:lnSpc>
                <a:spcPct val="100000"/>
              </a:lnSpc>
              <a:spcBef>
                <a:spcPts val="0"/>
              </a:spcBef>
              <a:spcAft>
                <a:spcPts val="0"/>
              </a:spcAft>
              <a:buClr>
                <a:srgbClr val="000000"/>
              </a:buClr>
              <a:buSzPts val="1100"/>
              <a:buFont typeface="Ubuntu"/>
              <a:buNone/>
              <a:defRPr b="0" i="0" sz="1400" u="none" cap="none" strike="noStrike">
                <a:solidFill>
                  <a:srgbClr val="000000"/>
                </a:solidFill>
                <a:latin typeface="Ubuntu"/>
                <a:ea typeface="Ubuntu"/>
                <a:cs typeface="Ubuntu"/>
                <a:sym typeface="Ubuntu"/>
              </a:defRPr>
            </a:lvl4pPr>
            <a:lvl5pPr lvl="4" marR="0" rtl="0" algn="l">
              <a:lnSpc>
                <a:spcPct val="100000"/>
              </a:lnSpc>
              <a:spcBef>
                <a:spcPts val="0"/>
              </a:spcBef>
              <a:spcAft>
                <a:spcPts val="0"/>
              </a:spcAft>
              <a:buClr>
                <a:srgbClr val="000000"/>
              </a:buClr>
              <a:buSzPts val="1100"/>
              <a:buFont typeface="Ubuntu"/>
              <a:buNone/>
              <a:defRPr b="0" i="0" sz="1400" u="none" cap="none" strike="noStrike">
                <a:solidFill>
                  <a:srgbClr val="000000"/>
                </a:solidFill>
                <a:latin typeface="Ubuntu"/>
                <a:ea typeface="Ubuntu"/>
                <a:cs typeface="Ubuntu"/>
                <a:sym typeface="Ubuntu"/>
              </a:defRPr>
            </a:lvl5pPr>
            <a:lvl6pPr lvl="5" marR="0" rtl="0" algn="l">
              <a:lnSpc>
                <a:spcPct val="100000"/>
              </a:lnSpc>
              <a:spcBef>
                <a:spcPts val="0"/>
              </a:spcBef>
              <a:spcAft>
                <a:spcPts val="0"/>
              </a:spcAft>
              <a:buClr>
                <a:srgbClr val="000000"/>
              </a:buClr>
              <a:buSzPts val="1100"/>
              <a:buFont typeface="Ubuntu"/>
              <a:buNone/>
              <a:defRPr b="0" i="0" sz="1400" u="none" cap="none" strike="noStrike">
                <a:solidFill>
                  <a:srgbClr val="000000"/>
                </a:solidFill>
                <a:latin typeface="Ubuntu"/>
                <a:ea typeface="Ubuntu"/>
                <a:cs typeface="Ubuntu"/>
                <a:sym typeface="Ubuntu"/>
              </a:defRPr>
            </a:lvl6pPr>
            <a:lvl7pPr lvl="6" marR="0" rtl="0" algn="l">
              <a:lnSpc>
                <a:spcPct val="100000"/>
              </a:lnSpc>
              <a:spcBef>
                <a:spcPts val="0"/>
              </a:spcBef>
              <a:spcAft>
                <a:spcPts val="0"/>
              </a:spcAft>
              <a:buClr>
                <a:srgbClr val="000000"/>
              </a:buClr>
              <a:buSzPts val="1100"/>
              <a:buFont typeface="Ubuntu"/>
              <a:buNone/>
              <a:defRPr b="0" i="0" sz="1400" u="none" cap="none" strike="noStrike">
                <a:solidFill>
                  <a:srgbClr val="000000"/>
                </a:solidFill>
                <a:latin typeface="Ubuntu"/>
                <a:ea typeface="Ubuntu"/>
                <a:cs typeface="Ubuntu"/>
                <a:sym typeface="Ubuntu"/>
              </a:defRPr>
            </a:lvl7pPr>
            <a:lvl8pPr lvl="7" marR="0" rtl="0" algn="l">
              <a:lnSpc>
                <a:spcPct val="100000"/>
              </a:lnSpc>
              <a:spcBef>
                <a:spcPts val="0"/>
              </a:spcBef>
              <a:spcAft>
                <a:spcPts val="0"/>
              </a:spcAft>
              <a:buClr>
                <a:srgbClr val="000000"/>
              </a:buClr>
              <a:buSzPts val="1100"/>
              <a:buFont typeface="Ubuntu"/>
              <a:buNone/>
              <a:defRPr b="0" i="0" sz="1400" u="none" cap="none" strike="noStrike">
                <a:solidFill>
                  <a:srgbClr val="000000"/>
                </a:solidFill>
                <a:latin typeface="Ubuntu"/>
                <a:ea typeface="Ubuntu"/>
                <a:cs typeface="Ubuntu"/>
                <a:sym typeface="Ubuntu"/>
              </a:defRPr>
            </a:lvl8pPr>
            <a:lvl9pPr lvl="8" marR="0" rtl="0" algn="l">
              <a:lnSpc>
                <a:spcPct val="100000"/>
              </a:lnSpc>
              <a:spcBef>
                <a:spcPts val="0"/>
              </a:spcBef>
              <a:spcAft>
                <a:spcPts val="0"/>
              </a:spcAft>
              <a:buClr>
                <a:srgbClr val="000000"/>
              </a:buClr>
              <a:buSzPts val="1100"/>
              <a:buFont typeface="Ubuntu"/>
              <a:buNone/>
              <a:defRPr b="0" i="0" sz="1400" u="none" cap="none" strike="noStrike">
                <a:solidFill>
                  <a:srgbClr val="000000"/>
                </a:solidFill>
                <a:latin typeface="Ubuntu"/>
                <a:ea typeface="Ubuntu"/>
                <a:cs typeface="Ubuntu"/>
                <a:sym typeface="Ubuntu"/>
              </a:defRPr>
            </a:lvl9pPr>
          </a:lstStyle>
          <a:p/>
        </p:txBody>
      </p:sp>
      <p:sp>
        <p:nvSpPr>
          <p:cNvPr id="1748" name="Google Shape;1748;p132"/>
          <p:cNvSpPr txBox="1"/>
          <p:nvPr>
            <p:ph idx="1" type="body"/>
          </p:nvPr>
        </p:nvSpPr>
        <p:spPr>
          <a:xfrm>
            <a:off x="288842" y="910154"/>
            <a:ext cx="8576700" cy="34167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7F7F7F"/>
              </a:buClr>
              <a:buSzPts val="2100"/>
              <a:buFont typeface="Ubuntu"/>
              <a:buChar char="•"/>
              <a:defRPr b="0" i="0" sz="2100" u="none" cap="none" strike="noStrike">
                <a:solidFill>
                  <a:srgbClr val="7F7F7F"/>
                </a:solidFill>
                <a:latin typeface="Ubuntu"/>
                <a:ea typeface="Ubuntu"/>
                <a:cs typeface="Ubuntu"/>
                <a:sym typeface="Ubuntu"/>
              </a:defRPr>
            </a:lvl1pPr>
            <a:lvl2pPr indent="-342900" lvl="1" marL="914400" marR="0" rtl="0" algn="l">
              <a:lnSpc>
                <a:spcPct val="90000"/>
              </a:lnSpc>
              <a:spcBef>
                <a:spcPts val="400"/>
              </a:spcBef>
              <a:spcAft>
                <a:spcPts val="0"/>
              </a:spcAft>
              <a:buClr>
                <a:srgbClr val="7F7F7F"/>
              </a:buClr>
              <a:buSzPts val="1800"/>
              <a:buFont typeface="Ubuntu"/>
              <a:buChar char="•"/>
              <a:defRPr b="0" i="0" sz="1800" u="none" cap="none" strike="noStrike">
                <a:solidFill>
                  <a:srgbClr val="7F7F7F"/>
                </a:solidFill>
                <a:latin typeface="Ubuntu"/>
                <a:ea typeface="Ubuntu"/>
                <a:cs typeface="Ubuntu"/>
                <a:sym typeface="Ubuntu"/>
              </a:defRPr>
            </a:lvl2pPr>
            <a:lvl3pPr indent="-323850" lvl="2" marL="1371600" marR="0" rtl="0" algn="l">
              <a:lnSpc>
                <a:spcPct val="90000"/>
              </a:lnSpc>
              <a:spcBef>
                <a:spcPts val="400"/>
              </a:spcBef>
              <a:spcAft>
                <a:spcPts val="0"/>
              </a:spcAft>
              <a:buClr>
                <a:srgbClr val="7F7F7F"/>
              </a:buClr>
              <a:buSzPts val="1500"/>
              <a:buFont typeface="Ubuntu"/>
              <a:buChar char="•"/>
              <a:defRPr b="0" i="0" sz="1500" u="none" cap="none" strike="noStrike">
                <a:solidFill>
                  <a:srgbClr val="7F7F7F"/>
                </a:solidFill>
                <a:latin typeface="Ubuntu"/>
                <a:ea typeface="Ubuntu"/>
                <a:cs typeface="Ubuntu"/>
                <a:sym typeface="Ubuntu"/>
              </a:defRPr>
            </a:lvl3pPr>
            <a:lvl4pPr indent="-317500" lvl="3" marL="1828800" marR="0" rtl="0" algn="l">
              <a:lnSpc>
                <a:spcPct val="90000"/>
              </a:lnSpc>
              <a:spcBef>
                <a:spcPts val="400"/>
              </a:spcBef>
              <a:spcAft>
                <a:spcPts val="0"/>
              </a:spcAft>
              <a:buClr>
                <a:srgbClr val="7F7F7F"/>
              </a:buClr>
              <a:buSzPts val="1400"/>
              <a:buFont typeface="Ubuntu"/>
              <a:buChar char="•"/>
              <a:defRPr b="0" i="0" sz="1400" u="none" cap="none" strike="noStrike">
                <a:solidFill>
                  <a:srgbClr val="7F7F7F"/>
                </a:solidFill>
                <a:latin typeface="Ubuntu"/>
                <a:ea typeface="Ubuntu"/>
                <a:cs typeface="Ubuntu"/>
                <a:sym typeface="Ubuntu"/>
              </a:defRPr>
            </a:lvl4pPr>
            <a:lvl5pPr indent="-317500" lvl="4" marL="2286000" marR="0" rtl="0" algn="l">
              <a:lnSpc>
                <a:spcPct val="90000"/>
              </a:lnSpc>
              <a:spcBef>
                <a:spcPts val="400"/>
              </a:spcBef>
              <a:spcAft>
                <a:spcPts val="0"/>
              </a:spcAft>
              <a:buClr>
                <a:srgbClr val="7F7F7F"/>
              </a:buClr>
              <a:buSzPts val="1400"/>
              <a:buFont typeface="Ubuntu"/>
              <a:buChar char="•"/>
              <a:defRPr b="0" i="0" sz="1400" u="none" cap="none" strike="noStrike">
                <a:solidFill>
                  <a:srgbClr val="7F7F7F"/>
                </a:solidFill>
                <a:latin typeface="Ubuntu"/>
                <a:ea typeface="Ubuntu"/>
                <a:cs typeface="Ubuntu"/>
                <a:sym typeface="Ubuntu"/>
              </a:defRPr>
            </a:lvl5pPr>
            <a:lvl6pPr indent="-317500" lvl="5" marL="2743200" marR="0" rtl="0" algn="l">
              <a:lnSpc>
                <a:spcPct val="90000"/>
              </a:lnSpc>
              <a:spcBef>
                <a:spcPts val="4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6pPr>
            <a:lvl7pPr indent="-317500" lvl="6" marL="3200400" marR="0" rtl="0" algn="l">
              <a:lnSpc>
                <a:spcPct val="90000"/>
              </a:lnSpc>
              <a:spcBef>
                <a:spcPts val="4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7pPr>
            <a:lvl8pPr indent="-317500" lvl="7" marL="3657600" marR="0" rtl="0" algn="l">
              <a:lnSpc>
                <a:spcPct val="90000"/>
              </a:lnSpc>
              <a:spcBef>
                <a:spcPts val="4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8pPr>
            <a:lvl9pPr indent="-317500" lvl="8" marL="4114800" marR="0" rtl="0" algn="l">
              <a:lnSpc>
                <a:spcPct val="90000"/>
              </a:lnSpc>
              <a:spcBef>
                <a:spcPts val="400"/>
              </a:spcBef>
              <a:spcAft>
                <a:spcPts val="0"/>
              </a:spcAft>
              <a:buClr>
                <a:schemeClr val="dk1"/>
              </a:buClr>
              <a:buSzPts val="1400"/>
              <a:buFont typeface="Ubuntu"/>
              <a:buChar char="•"/>
              <a:defRPr b="0" i="0" sz="1400" u="none" cap="none" strike="noStrike">
                <a:solidFill>
                  <a:schemeClr val="dk1"/>
                </a:solidFill>
                <a:latin typeface="Ubuntu"/>
                <a:ea typeface="Ubuntu"/>
                <a:cs typeface="Ubuntu"/>
                <a:sym typeface="Ubuntu"/>
              </a:defRPr>
            </a:lvl9pPr>
          </a:lstStyle>
          <a:p/>
        </p:txBody>
      </p:sp>
      <p:sp>
        <p:nvSpPr>
          <p:cNvPr id="1749" name="Google Shape;1749;p132"/>
          <p:cNvSpPr txBox="1"/>
          <p:nvPr/>
        </p:nvSpPr>
        <p:spPr>
          <a:xfrm>
            <a:off x="124648" y="4817150"/>
            <a:ext cx="1538100" cy="19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595959"/>
                </a:solidFill>
                <a:latin typeface="Ubuntu"/>
                <a:ea typeface="Ubuntu"/>
                <a:cs typeface="Ubuntu"/>
                <a:sym typeface="Ubuntu"/>
              </a:rPr>
              <a:t>© Copyright KodeKloud</a:t>
            </a:r>
            <a:endParaRPr b="0" i="0" sz="8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5687">
          <p15:clr>
            <a:srgbClr val="F26B43"/>
          </p15:clr>
        </p15:guide>
        <p15:guide id="3" pos="73">
          <p15:clr>
            <a:srgbClr val="F26B43"/>
          </p15:clr>
        </p15:guide>
        <p15:guide id="4" pos="1434">
          <p15:clr>
            <a:srgbClr val="F26B43"/>
          </p15:clr>
        </p15:guide>
        <p15:guide id="5" pos="4326">
          <p15:clr>
            <a:srgbClr val="F26B43"/>
          </p15:clr>
        </p15:guide>
        <p15:guide id="6" orient="horz" pos="3151">
          <p15:clr>
            <a:srgbClr val="F26B43"/>
          </p15:clr>
        </p15:guide>
        <p15:guide id="7" orient="horz" pos="89">
          <p15:clr>
            <a:srgbClr val="F26B43"/>
          </p15:clr>
        </p15:guide>
        <p15:guide id="8" orient="horz" pos="162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1" name="Shape 1871"/>
        <p:cNvGrpSpPr/>
        <p:nvPr/>
      </p:nvGrpSpPr>
      <p:grpSpPr>
        <a:xfrm>
          <a:off x="0" y="0"/>
          <a:ext cx="0" cy="0"/>
          <a:chOff x="0" y="0"/>
          <a:chExt cx="0" cy="0"/>
        </a:xfrm>
      </p:grpSpPr>
      <p:sp>
        <p:nvSpPr>
          <p:cNvPr id="1872" name="Google Shape;1872;p159"/>
          <p:cNvSpPr txBox="1"/>
          <p:nvPr>
            <p:ph type="title"/>
          </p:nvPr>
        </p:nvSpPr>
        <p:spPr>
          <a:xfrm>
            <a:off x="288842" y="273844"/>
            <a:ext cx="8576700" cy="543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2"/>
              </a:buClr>
              <a:buSzPts val="2100"/>
              <a:buFont typeface="Ubuntu"/>
              <a:buNone/>
              <a:defRPr b="0" i="0" sz="2100" u="none" cap="none" strike="noStrike">
                <a:solidFill>
                  <a:schemeClr val="dk2"/>
                </a:solidFill>
                <a:latin typeface="Ubuntu"/>
                <a:ea typeface="Ubuntu"/>
                <a:cs typeface="Ubuntu"/>
                <a:sym typeface="Ubuntu"/>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73" name="Google Shape;1873;p159"/>
          <p:cNvSpPr txBox="1"/>
          <p:nvPr>
            <p:ph idx="1" type="body"/>
          </p:nvPr>
        </p:nvSpPr>
        <p:spPr>
          <a:xfrm>
            <a:off x="288842" y="910154"/>
            <a:ext cx="8576700" cy="34167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7F7F7F"/>
              </a:buClr>
              <a:buSzPts val="2100"/>
              <a:buFont typeface="Arial"/>
              <a:buChar char="•"/>
              <a:defRPr b="0" i="0" sz="2100" u="none" cap="none" strike="noStrike">
                <a:solidFill>
                  <a:srgbClr val="7F7F7F"/>
                </a:solidFill>
                <a:latin typeface="Ubuntu"/>
                <a:ea typeface="Ubuntu"/>
                <a:cs typeface="Ubuntu"/>
                <a:sym typeface="Ubuntu"/>
              </a:defRPr>
            </a:lvl1pPr>
            <a:lvl2pPr indent="-342900" lvl="1" marL="914400" marR="0" rtl="0" algn="l">
              <a:lnSpc>
                <a:spcPct val="90000"/>
              </a:lnSpc>
              <a:spcBef>
                <a:spcPts val="4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2pPr>
            <a:lvl3pPr indent="-323850" lvl="2" marL="1371600" marR="0" rtl="0" algn="l">
              <a:lnSpc>
                <a:spcPct val="90000"/>
              </a:lnSpc>
              <a:spcBef>
                <a:spcPts val="400"/>
              </a:spcBef>
              <a:spcAft>
                <a:spcPts val="0"/>
              </a:spcAft>
              <a:buClr>
                <a:srgbClr val="7F7F7F"/>
              </a:buClr>
              <a:buSzPts val="1500"/>
              <a:buFont typeface="Arial"/>
              <a:buChar char="•"/>
              <a:defRPr b="0" i="0" sz="1500" u="none" cap="none" strike="noStrike">
                <a:solidFill>
                  <a:srgbClr val="7F7F7F"/>
                </a:solidFill>
                <a:latin typeface="Ubuntu"/>
                <a:ea typeface="Ubuntu"/>
                <a:cs typeface="Ubuntu"/>
                <a:sym typeface="Ubuntu"/>
              </a:defRPr>
            </a:lvl3pPr>
            <a:lvl4pPr indent="-317500" lvl="3" marL="1828800" marR="0" rtl="0" algn="l">
              <a:lnSpc>
                <a:spcPct val="90000"/>
              </a:lnSpc>
              <a:spcBef>
                <a:spcPts val="400"/>
              </a:spcBef>
              <a:spcAft>
                <a:spcPts val="0"/>
              </a:spcAft>
              <a:buClr>
                <a:srgbClr val="7F7F7F"/>
              </a:buClr>
              <a:buSzPts val="1400"/>
              <a:buFont typeface="Arial"/>
              <a:buChar char="•"/>
              <a:defRPr b="0" i="0" sz="1400" u="none" cap="none" strike="noStrike">
                <a:solidFill>
                  <a:srgbClr val="7F7F7F"/>
                </a:solidFill>
                <a:latin typeface="Ubuntu"/>
                <a:ea typeface="Ubuntu"/>
                <a:cs typeface="Ubuntu"/>
                <a:sym typeface="Ubuntu"/>
              </a:defRPr>
            </a:lvl4pPr>
            <a:lvl5pPr indent="-317500" lvl="4" marL="2286000" marR="0" rtl="0" algn="l">
              <a:lnSpc>
                <a:spcPct val="90000"/>
              </a:lnSpc>
              <a:spcBef>
                <a:spcPts val="400"/>
              </a:spcBef>
              <a:spcAft>
                <a:spcPts val="0"/>
              </a:spcAft>
              <a:buClr>
                <a:srgbClr val="7F7F7F"/>
              </a:buClr>
              <a:buSzPts val="1400"/>
              <a:buFont typeface="Arial"/>
              <a:buChar char="•"/>
              <a:defRPr b="0" i="0" sz="1400" u="none" cap="none" strike="noStrike">
                <a:solidFill>
                  <a:srgbClr val="7F7F7F"/>
                </a:solidFill>
                <a:latin typeface="Ubuntu"/>
                <a:ea typeface="Ubuntu"/>
                <a:cs typeface="Ubuntu"/>
                <a:sym typeface="Ubuntu"/>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9pPr>
          </a:lstStyle>
          <a:p/>
        </p:txBody>
      </p:sp>
      <p:sp>
        <p:nvSpPr>
          <p:cNvPr id="1874" name="Google Shape;1874;p159"/>
          <p:cNvSpPr txBox="1"/>
          <p:nvPr/>
        </p:nvSpPr>
        <p:spPr>
          <a:xfrm>
            <a:off x="124648" y="4817150"/>
            <a:ext cx="1504200" cy="1923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Clr>
                <a:srgbClr val="595959"/>
              </a:buClr>
              <a:buSzPts val="800"/>
              <a:buFont typeface="Ubuntu"/>
              <a:buNone/>
            </a:pPr>
            <a:r>
              <a:rPr b="0" i="0" lang="en" sz="800" u="none" cap="none" strike="noStrike">
                <a:solidFill>
                  <a:srgbClr val="595959"/>
                </a:solidFill>
                <a:latin typeface="Ubuntu"/>
                <a:ea typeface="Ubuntu"/>
                <a:cs typeface="Ubuntu"/>
                <a:sym typeface="Ubuntu"/>
              </a:rPr>
              <a:t>© Copyright KodeKloud</a:t>
            </a:r>
            <a:endParaRPr b="0" i="0" sz="8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3">
          <p15:clr>
            <a:srgbClr val="F26B43"/>
          </p15:clr>
        </p15:guide>
        <p15:guide id="2" pos="5687">
          <p15:clr>
            <a:srgbClr val="F26B43"/>
          </p15:clr>
        </p15:guide>
        <p15:guide id="3" pos="1434">
          <p15:clr>
            <a:srgbClr val="F26B43"/>
          </p15:clr>
        </p15:guide>
        <p15:guide id="4" pos="4326">
          <p15:clr>
            <a:srgbClr val="F26B43"/>
          </p15:clr>
        </p15:guide>
        <p15:guide id="5" pos="2880">
          <p15:clr>
            <a:srgbClr val="F26B43"/>
          </p15:clr>
        </p15:guide>
        <p15:guide id="6" orient="horz" pos="3151">
          <p15:clr>
            <a:srgbClr val="F26B43"/>
          </p15:clr>
        </p15:guide>
        <p15:guide id="7" orient="horz" pos="89">
          <p15:clr>
            <a:srgbClr val="F26B43"/>
          </p15:clr>
        </p15:guide>
        <p15:guide id="8" orient="horz" pos="162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1" name="Shape 1961"/>
        <p:cNvGrpSpPr/>
        <p:nvPr/>
      </p:nvGrpSpPr>
      <p:grpSpPr>
        <a:xfrm>
          <a:off x="0" y="0"/>
          <a:ext cx="0" cy="0"/>
          <a:chOff x="0" y="0"/>
          <a:chExt cx="0" cy="0"/>
        </a:xfrm>
      </p:grpSpPr>
      <p:sp>
        <p:nvSpPr>
          <p:cNvPr id="1962" name="Google Shape;1962;p182"/>
          <p:cNvSpPr txBox="1"/>
          <p:nvPr>
            <p:ph type="title"/>
          </p:nvPr>
        </p:nvSpPr>
        <p:spPr>
          <a:xfrm>
            <a:off x="288842" y="273844"/>
            <a:ext cx="8576700" cy="5430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2"/>
              </a:buClr>
              <a:buSzPts val="2100"/>
              <a:buFont typeface="Ubuntu"/>
              <a:buNone/>
              <a:defRPr b="0" i="0" sz="2100" u="none" cap="none" strike="noStrike">
                <a:solidFill>
                  <a:schemeClr val="dk2"/>
                </a:solidFill>
                <a:latin typeface="Ubuntu"/>
                <a:ea typeface="Ubuntu"/>
                <a:cs typeface="Ubuntu"/>
                <a:sym typeface="Ubuntu"/>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63" name="Google Shape;1963;p182"/>
          <p:cNvSpPr txBox="1"/>
          <p:nvPr>
            <p:ph idx="1" type="body"/>
          </p:nvPr>
        </p:nvSpPr>
        <p:spPr>
          <a:xfrm>
            <a:off x="288842" y="910154"/>
            <a:ext cx="8576700" cy="34167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7F7F7F"/>
              </a:buClr>
              <a:buSzPts val="2100"/>
              <a:buFont typeface="Arial"/>
              <a:buChar char="•"/>
              <a:defRPr b="0" i="0" sz="2100" u="none" cap="none" strike="noStrike">
                <a:solidFill>
                  <a:srgbClr val="7F7F7F"/>
                </a:solidFill>
                <a:latin typeface="Ubuntu"/>
                <a:ea typeface="Ubuntu"/>
                <a:cs typeface="Ubuntu"/>
                <a:sym typeface="Ubuntu"/>
              </a:defRPr>
            </a:lvl1pPr>
            <a:lvl2pPr indent="-342900" lvl="1" marL="914400" marR="0" rtl="0" algn="l">
              <a:lnSpc>
                <a:spcPct val="90000"/>
              </a:lnSpc>
              <a:spcBef>
                <a:spcPts val="4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2pPr>
            <a:lvl3pPr indent="-323850" lvl="2" marL="1371600" marR="0" rtl="0" algn="l">
              <a:lnSpc>
                <a:spcPct val="90000"/>
              </a:lnSpc>
              <a:spcBef>
                <a:spcPts val="400"/>
              </a:spcBef>
              <a:spcAft>
                <a:spcPts val="0"/>
              </a:spcAft>
              <a:buClr>
                <a:srgbClr val="7F7F7F"/>
              </a:buClr>
              <a:buSzPts val="1500"/>
              <a:buFont typeface="Arial"/>
              <a:buChar char="•"/>
              <a:defRPr b="0" i="0" sz="1500" u="none" cap="none" strike="noStrike">
                <a:solidFill>
                  <a:srgbClr val="7F7F7F"/>
                </a:solidFill>
                <a:latin typeface="Ubuntu"/>
                <a:ea typeface="Ubuntu"/>
                <a:cs typeface="Ubuntu"/>
                <a:sym typeface="Ubuntu"/>
              </a:defRPr>
            </a:lvl3pPr>
            <a:lvl4pPr indent="-317500" lvl="3" marL="1828800" marR="0" rtl="0" algn="l">
              <a:lnSpc>
                <a:spcPct val="90000"/>
              </a:lnSpc>
              <a:spcBef>
                <a:spcPts val="400"/>
              </a:spcBef>
              <a:spcAft>
                <a:spcPts val="0"/>
              </a:spcAft>
              <a:buClr>
                <a:srgbClr val="7F7F7F"/>
              </a:buClr>
              <a:buSzPts val="1400"/>
              <a:buFont typeface="Arial"/>
              <a:buChar char="•"/>
              <a:defRPr b="0" i="0" sz="1400" u="none" cap="none" strike="noStrike">
                <a:solidFill>
                  <a:srgbClr val="7F7F7F"/>
                </a:solidFill>
                <a:latin typeface="Ubuntu"/>
                <a:ea typeface="Ubuntu"/>
                <a:cs typeface="Ubuntu"/>
                <a:sym typeface="Ubuntu"/>
              </a:defRPr>
            </a:lvl4pPr>
            <a:lvl5pPr indent="-317500" lvl="4" marL="2286000" marR="0" rtl="0" algn="l">
              <a:lnSpc>
                <a:spcPct val="90000"/>
              </a:lnSpc>
              <a:spcBef>
                <a:spcPts val="400"/>
              </a:spcBef>
              <a:spcAft>
                <a:spcPts val="0"/>
              </a:spcAft>
              <a:buClr>
                <a:srgbClr val="7F7F7F"/>
              </a:buClr>
              <a:buSzPts val="1400"/>
              <a:buFont typeface="Arial"/>
              <a:buChar char="•"/>
              <a:defRPr b="0" i="0" sz="1400" u="none" cap="none" strike="noStrike">
                <a:solidFill>
                  <a:srgbClr val="7F7F7F"/>
                </a:solidFill>
                <a:latin typeface="Ubuntu"/>
                <a:ea typeface="Ubuntu"/>
                <a:cs typeface="Ubuntu"/>
                <a:sym typeface="Ubuntu"/>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9pPr>
          </a:lstStyle>
          <a:p/>
        </p:txBody>
      </p:sp>
      <p:sp>
        <p:nvSpPr>
          <p:cNvPr id="1964" name="Google Shape;1964;p182"/>
          <p:cNvSpPr txBox="1"/>
          <p:nvPr/>
        </p:nvSpPr>
        <p:spPr>
          <a:xfrm>
            <a:off x="124649" y="4817150"/>
            <a:ext cx="1295400" cy="1923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595959"/>
              </a:buClr>
              <a:buSzPts val="800"/>
              <a:buFont typeface="Arial"/>
              <a:buNone/>
            </a:pPr>
            <a:r>
              <a:rPr b="0" i="0" lang="en" sz="800" u="none" cap="none" strike="noStrike">
                <a:solidFill>
                  <a:srgbClr val="595959"/>
                </a:solidFill>
                <a:latin typeface="Ubuntu"/>
                <a:ea typeface="Ubuntu"/>
                <a:cs typeface="Ubuntu"/>
                <a:sym typeface="Ubuntu"/>
              </a:rPr>
              <a:t>© Copyright KodeKloud</a:t>
            </a:r>
            <a:endParaRPr b="0" i="0" sz="8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3">
          <p15:clr>
            <a:srgbClr val="F26B43"/>
          </p15:clr>
        </p15:guide>
        <p15:guide id="2" pos="5687">
          <p15:clr>
            <a:srgbClr val="F26B43"/>
          </p15:clr>
        </p15:guide>
        <p15:guide id="3" pos="1434">
          <p15:clr>
            <a:srgbClr val="F26B43"/>
          </p15:clr>
        </p15:guide>
        <p15:guide id="4" pos="4326">
          <p15:clr>
            <a:srgbClr val="F26B43"/>
          </p15:clr>
        </p15:guide>
        <p15:guide id="5" pos="2880">
          <p15:clr>
            <a:srgbClr val="F26B43"/>
          </p15:clr>
        </p15:guide>
        <p15:guide id="6" orient="horz" pos="3151">
          <p15:clr>
            <a:srgbClr val="F26B43"/>
          </p15:clr>
        </p15:guide>
        <p15:guide id="7" orient="horz" pos="89">
          <p15:clr>
            <a:srgbClr val="F26B43"/>
          </p15:clr>
        </p15:guide>
        <p15:guide id="8" orient="horz" pos="162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1" name="Shape 2051"/>
        <p:cNvGrpSpPr/>
        <p:nvPr/>
      </p:nvGrpSpPr>
      <p:grpSpPr>
        <a:xfrm>
          <a:off x="0" y="0"/>
          <a:ext cx="0" cy="0"/>
          <a:chOff x="0" y="0"/>
          <a:chExt cx="0" cy="0"/>
        </a:xfrm>
      </p:grpSpPr>
      <p:sp>
        <p:nvSpPr>
          <p:cNvPr id="2052" name="Google Shape;2052;p205"/>
          <p:cNvSpPr txBox="1"/>
          <p:nvPr>
            <p:ph type="title"/>
          </p:nvPr>
        </p:nvSpPr>
        <p:spPr>
          <a:xfrm>
            <a:off x="288842" y="273844"/>
            <a:ext cx="8576552" cy="542925"/>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2"/>
              </a:buClr>
              <a:buSzPts val="2100"/>
              <a:buFont typeface="Ubuntu"/>
              <a:buNone/>
              <a:defRPr b="0" i="0" sz="2100" u="none" cap="none" strike="noStrike">
                <a:solidFill>
                  <a:schemeClr val="dk2"/>
                </a:solidFill>
                <a:latin typeface="Ubuntu"/>
                <a:ea typeface="Ubuntu"/>
                <a:cs typeface="Ubuntu"/>
                <a:sym typeface="Ubuntu"/>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053" name="Google Shape;2053;p205"/>
          <p:cNvSpPr txBox="1"/>
          <p:nvPr>
            <p:ph idx="1" type="body"/>
          </p:nvPr>
        </p:nvSpPr>
        <p:spPr>
          <a:xfrm>
            <a:off x="288842" y="910154"/>
            <a:ext cx="8576552" cy="3416578"/>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7F7F7F"/>
              </a:buClr>
              <a:buSzPts val="2100"/>
              <a:buFont typeface="Arial"/>
              <a:buChar char="•"/>
              <a:defRPr b="0" i="0" sz="2100" u="none" cap="none" strike="noStrike">
                <a:solidFill>
                  <a:srgbClr val="7F7F7F"/>
                </a:solidFill>
                <a:latin typeface="Ubuntu"/>
                <a:ea typeface="Ubuntu"/>
                <a:cs typeface="Ubuntu"/>
                <a:sym typeface="Ubuntu"/>
              </a:defRPr>
            </a:lvl1pPr>
            <a:lvl2pPr indent="-342900" lvl="1" marL="914400" marR="0" rtl="0" algn="l">
              <a:lnSpc>
                <a:spcPct val="90000"/>
              </a:lnSpc>
              <a:spcBef>
                <a:spcPts val="400"/>
              </a:spcBef>
              <a:spcAft>
                <a:spcPts val="0"/>
              </a:spcAft>
              <a:buClr>
                <a:srgbClr val="7F7F7F"/>
              </a:buClr>
              <a:buSzPts val="1800"/>
              <a:buFont typeface="Arial"/>
              <a:buChar char="•"/>
              <a:defRPr b="0" i="0" sz="1800" u="none" cap="none" strike="noStrike">
                <a:solidFill>
                  <a:srgbClr val="7F7F7F"/>
                </a:solidFill>
                <a:latin typeface="Ubuntu"/>
                <a:ea typeface="Ubuntu"/>
                <a:cs typeface="Ubuntu"/>
                <a:sym typeface="Ubuntu"/>
              </a:defRPr>
            </a:lvl2pPr>
            <a:lvl3pPr indent="-323850" lvl="2" marL="1371600" marR="0" rtl="0" algn="l">
              <a:lnSpc>
                <a:spcPct val="90000"/>
              </a:lnSpc>
              <a:spcBef>
                <a:spcPts val="400"/>
              </a:spcBef>
              <a:spcAft>
                <a:spcPts val="0"/>
              </a:spcAft>
              <a:buClr>
                <a:srgbClr val="7F7F7F"/>
              </a:buClr>
              <a:buSzPts val="1500"/>
              <a:buFont typeface="Arial"/>
              <a:buChar char="•"/>
              <a:defRPr b="0" i="0" sz="1500" u="none" cap="none" strike="noStrike">
                <a:solidFill>
                  <a:srgbClr val="7F7F7F"/>
                </a:solidFill>
                <a:latin typeface="Ubuntu"/>
                <a:ea typeface="Ubuntu"/>
                <a:cs typeface="Ubuntu"/>
                <a:sym typeface="Ubuntu"/>
              </a:defRPr>
            </a:lvl3pPr>
            <a:lvl4pPr indent="-317500" lvl="3" marL="1828800" marR="0" rtl="0" algn="l">
              <a:lnSpc>
                <a:spcPct val="90000"/>
              </a:lnSpc>
              <a:spcBef>
                <a:spcPts val="400"/>
              </a:spcBef>
              <a:spcAft>
                <a:spcPts val="0"/>
              </a:spcAft>
              <a:buClr>
                <a:srgbClr val="7F7F7F"/>
              </a:buClr>
              <a:buSzPts val="1400"/>
              <a:buFont typeface="Arial"/>
              <a:buChar char="•"/>
              <a:defRPr b="0" i="0" sz="1400" u="none" cap="none" strike="noStrike">
                <a:solidFill>
                  <a:srgbClr val="7F7F7F"/>
                </a:solidFill>
                <a:latin typeface="Ubuntu"/>
                <a:ea typeface="Ubuntu"/>
                <a:cs typeface="Ubuntu"/>
                <a:sym typeface="Ubuntu"/>
              </a:defRPr>
            </a:lvl4pPr>
            <a:lvl5pPr indent="-317500" lvl="4" marL="2286000" marR="0" rtl="0" algn="l">
              <a:lnSpc>
                <a:spcPct val="90000"/>
              </a:lnSpc>
              <a:spcBef>
                <a:spcPts val="400"/>
              </a:spcBef>
              <a:spcAft>
                <a:spcPts val="0"/>
              </a:spcAft>
              <a:buClr>
                <a:srgbClr val="7F7F7F"/>
              </a:buClr>
              <a:buSzPts val="1400"/>
              <a:buFont typeface="Arial"/>
              <a:buChar char="•"/>
              <a:defRPr b="0" i="0" sz="1400" u="none" cap="none" strike="noStrike">
                <a:solidFill>
                  <a:srgbClr val="7F7F7F"/>
                </a:solidFill>
                <a:latin typeface="Ubuntu"/>
                <a:ea typeface="Ubuntu"/>
                <a:cs typeface="Ubuntu"/>
                <a:sym typeface="Ubuntu"/>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Ubuntu"/>
                <a:ea typeface="Ubuntu"/>
                <a:cs typeface="Ubuntu"/>
                <a:sym typeface="Ubuntu"/>
              </a:defRPr>
            </a:lvl9pPr>
          </a:lstStyle>
          <a:p/>
        </p:txBody>
      </p:sp>
      <p:sp>
        <p:nvSpPr>
          <p:cNvPr id="2054" name="Google Shape;2054;p205"/>
          <p:cNvSpPr txBox="1"/>
          <p:nvPr/>
        </p:nvSpPr>
        <p:spPr>
          <a:xfrm>
            <a:off x="124649" y="4817150"/>
            <a:ext cx="1400400" cy="1923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0" i="0" lang="en" sz="800" u="none" cap="none" strike="noStrike">
                <a:solidFill>
                  <a:srgbClr val="595959"/>
                </a:solidFill>
                <a:latin typeface="Ubuntu"/>
                <a:ea typeface="Ubuntu"/>
                <a:cs typeface="Ubuntu"/>
                <a:sym typeface="Ubuntu"/>
              </a:rPr>
              <a:t>© Copyright KodeKloud</a:t>
            </a:r>
            <a:endParaRPr b="0" i="0" sz="800" u="none" cap="none" strike="noStrike">
              <a:solidFill>
                <a:srgbClr val="595959"/>
              </a:solidFill>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5687">
          <p15:clr>
            <a:srgbClr val="F26B43"/>
          </p15:clr>
        </p15:guide>
        <p15:guide id="3" pos="73">
          <p15:clr>
            <a:srgbClr val="F26B43"/>
          </p15:clr>
        </p15:guide>
        <p15:guide id="4" pos="1434">
          <p15:clr>
            <a:srgbClr val="F26B43"/>
          </p15:clr>
        </p15:guide>
        <p15:guide id="5" pos="4326">
          <p15:clr>
            <a:srgbClr val="F26B43"/>
          </p15:clr>
        </p15:guide>
        <p15:guide id="6" orient="horz" pos="3151">
          <p15:clr>
            <a:srgbClr val="F26B43"/>
          </p15:clr>
        </p15:guide>
        <p15:guide id="7" orient="horz" pos="89">
          <p15:clr>
            <a:srgbClr val="F26B43"/>
          </p15:clr>
        </p15:guide>
        <p15:guide id="8"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 Id="rId3" Type="http://schemas.openxmlformats.org/officeDocument/2006/relationships/image" Target="../media/image230.gi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23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23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5.xml"/><Relationship Id="rId3" Type="http://schemas.openxmlformats.org/officeDocument/2006/relationships/image" Target="../media/image231.png"/><Relationship Id="rId4" Type="http://schemas.openxmlformats.org/officeDocument/2006/relationships/image" Target="../media/image22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115.png"/><Relationship Id="rId4" Type="http://schemas.openxmlformats.org/officeDocument/2006/relationships/image" Target="../media/image18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115.png"/><Relationship Id="rId4" Type="http://schemas.openxmlformats.org/officeDocument/2006/relationships/image" Target="../media/image18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0.xml"/><Relationship Id="rId3" Type="http://schemas.openxmlformats.org/officeDocument/2006/relationships/image" Target="../media/image58.png"/><Relationship Id="rId4" Type="http://schemas.openxmlformats.org/officeDocument/2006/relationships/hyperlink" Target="https://learn.kodekloud.com/user/courses/labs-kubernetes-for-beginners/module/5c6e7148-aa03-445a-9ade-c4cd31dc5e6c/lesson/7c3f8a97-b489-4f2a-a771-709e9ad7e0c3" TargetMode="External"/><Relationship Id="rId5" Type="http://schemas.openxmlformats.org/officeDocument/2006/relationships/hyperlink" Target="https://beta.kodekloud.com/user/courses/labs-kubernetes-for-beginners/module/5c6e7148-aa03-445a-9ade-c4cd31dc5e6c/lesson/7c3f8a97-b489-4f2a-a771-709e9ad7e0c3"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235.gi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199.png"/><Relationship Id="rId6" Type="http://schemas.openxmlformats.org/officeDocument/2006/relationships/image" Target="../media/image13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image" Target="../media/image199.png"/><Relationship Id="rId4" Type="http://schemas.openxmlformats.org/officeDocument/2006/relationships/image" Target="../media/image115.png"/><Relationship Id="rId5" Type="http://schemas.openxmlformats.org/officeDocument/2006/relationships/image" Target="../media/image18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4.xml"/><Relationship Id="rId3" Type="http://schemas.openxmlformats.org/officeDocument/2006/relationships/image" Target="../media/image236.png"/><Relationship Id="rId4" Type="http://schemas.openxmlformats.org/officeDocument/2006/relationships/image" Target="../media/image238.png"/><Relationship Id="rId5" Type="http://schemas.openxmlformats.org/officeDocument/2006/relationships/image" Target="../media/image240.png"/><Relationship Id="rId6" Type="http://schemas.openxmlformats.org/officeDocument/2006/relationships/image" Target="../media/image234.jpg"/><Relationship Id="rId7" Type="http://schemas.openxmlformats.org/officeDocument/2006/relationships/image" Target="../media/image241.png"/><Relationship Id="rId8" Type="http://schemas.openxmlformats.org/officeDocument/2006/relationships/image" Target="../media/image24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23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199.png"/><Relationship Id="rId4" Type="http://schemas.openxmlformats.org/officeDocument/2006/relationships/image" Target="../media/image115.png"/><Relationship Id="rId5" Type="http://schemas.openxmlformats.org/officeDocument/2006/relationships/image" Target="../media/image183.png"/><Relationship Id="rId6" Type="http://schemas.openxmlformats.org/officeDocument/2006/relationships/image" Target="../media/image23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7.xml"/><Relationship Id="rId3" Type="http://schemas.openxmlformats.org/officeDocument/2006/relationships/image" Target="../media/image242.gi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70.gif"/><Relationship Id="rId4" Type="http://schemas.openxmlformats.org/officeDocument/2006/relationships/image" Target="../media/image259.png"/><Relationship Id="rId5" Type="http://schemas.openxmlformats.org/officeDocument/2006/relationships/image" Target="../media/image2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70.gi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0.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245.png"/><Relationship Id="rId6" Type="http://schemas.openxmlformats.org/officeDocument/2006/relationships/image" Target="../media/image254.png"/><Relationship Id="rId7" Type="http://schemas.openxmlformats.org/officeDocument/2006/relationships/image" Target="../media/image19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3.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245.png"/><Relationship Id="rId6" Type="http://schemas.openxmlformats.org/officeDocument/2006/relationships/image" Target="../media/image254.png"/><Relationship Id="rId7" Type="http://schemas.openxmlformats.org/officeDocument/2006/relationships/image" Target="../media/image19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4.xml"/><Relationship Id="rId3" Type="http://schemas.openxmlformats.org/officeDocument/2006/relationships/image" Target="../media/image251.png"/><Relationship Id="rId4" Type="http://schemas.openxmlformats.org/officeDocument/2006/relationships/image" Target="../media/image115.png"/><Relationship Id="rId5" Type="http://schemas.openxmlformats.org/officeDocument/2006/relationships/image" Target="../media/image18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5.xml"/><Relationship Id="rId3" Type="http://schemas.openxmlformats.org/officeDocument/2006/relationships/image" Target="../media/image256.png"/><Relationship Id="rId4" Type="http://schemas.openxmlformats.org/officeDocument/2006/relationships/image" Target="../media/image115.png"/><Relationship Id="rId5" Type="http://schemas.openxmlformats.org/officeDocument/2006/relationships/image" Target="../media/image18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7.xml"/><Relationship Id="rId3" Type="http://schemas.openxmlformats.org/officeDocument/2006/relationships/image" Target="../media/image24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8.xml"/><Relationship Id="rId3" Type="http://schemas.openxmlformats.org/officeDocument/2006/relationships/image" Target="../media/image247.png"/><Relationship Id="rId4" Type="http://schemas.openxmlformats.org/officeDocument/2006/relationships/image" Target="../media/image115.png"/><Relationship Id="rId5" Type="http://schemas.openxmlformats.org/officeDocument/2006/relationships/image" Target="../media/image183.png"/><Relationship Id="rId6" Type="http://schemas.openxmlformats.org/officeDocument/2006/relationships/image" Target="../media/image24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9.xml"/><Relationship Id="rId3" Type="http://schemas.openxmlformats.org/officeDocument/2006/relationships/image" Target="../media/image255.png"/><Relationship Id="rId4" Type="http://schemas.openxmlformats.org/officeDocument/2006/relationships/image" Target="../media/image115.png"/><Relationship Id="rId5" Type="http://schemas.openxmlformats.org/officeDocument/2006/relationships/image" Target="../media/image183.png"/><Relationship Id="rId6" Type="http://schemas.openxmlformats.org/officeDocument/2006/relationships/image" Target="../media/image257.png"/><Relationship Id="rId7" Type="http://schemas.openxmlformats.org/officeDocument/2006/relationships/image" Target="../media/image252.png"/><Relationship Id="rId8" Type="http://schemas.openxmlformats.org/officeDocument/2006/relationships/image" Target="../media/image2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9.gif"/><Relationship Id="rId4" Type="http://schemas.openxmlformats.org/officeDocument/2006/relationships/image" Target="../media/image57.png"/><Relationship Id="rId5" Type="http://schemas.openxmlformats.org/officeDocument/2006/relationships/image" Target="../media/image60.png"/><Relationship Id="rId6" Type="http://schemas.openxmlformats.org/officeDocument/2006/relationships/image" Target="../media/image68.png"/><Relationship Id="rId7" Type="http://schemas.openxmlformats.org/officeDocument/2006/relationships/image" Target="../media/image74.png"/><Relationship Id="rId8" Type="http://schemas.openxmlformats.org/officeDocument/2006/relationships/image" Target="../media/image6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1.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194.png"/><Relationship Id="rId6" Type="http://schemas.openxmlformats.org/officeDocument/2006/relationships/image" Target="../media/image7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34.xml"/><Relationship Id="rId3" Type="http://schemas.openxmlformats.org/officeDocument/2006/relationships/image" Target="../media/image249.png"/><Relationship Id="rId4" Type="http://schemas.openxmlformats.org/officeDocument/2006/relationships/image" Target="../media/image115.png"/><Relationship Id="rId5" Type="http://schemas.openxmlformats.org/officeDocument/2006/relationships/image" Target="../media/image183.png"/><Relationship Id="rId6" Type="http://schemas.openxmlformats.org/officeDocument/2006/relationships/image" Target="../media/image7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35.xml"/><Relationship Id="rId3" Type="http://schemas.openxmlformats.org/officeDocument/2006/relationships/image" Target="../media/image277.png"/><Relationship Id="rId4" Type="http://schemas.openxmlformats.org/officeDocument/2006/relationships/image" Target="../media/image115.png"/><Relationship Id="rId5" Type="http://schemas.openxmlformats.org/officeDocument/2006/relationships/image" Target="../media/image183.png"/><Relationship Id="rId6" Type="http://schemas.openxmlformats.org/officeDocument/2006/relationships/image" Target="../media/image7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6.xml"/><Relationship Id="rId3" Type="http://schemas.openxmlformats.org/officeDocument/2006/relationships/hyperlink" Target="https://kubernetes.io/docs/concepts/services-networking/dns-pod-service/"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8.xml"/><Relationship Id="rId3" Type="http://schemas.openxmlformats.org/officeDocument/2006/relationships/image" Target="../media/image269.png"/><Relationship Id="rId4" Type="http://schemas.openxmlformats.org/officeDocument/2006/relationships/image" Target="../media/image270.png"/><Relationship Id="rId9" Type="http://schemas.openxmlformats.org/officeDocument/2006/relationships/image" Target="../media/image265.png"/><Relationship Id="rId5" Type="http://schemas.openxmlformats.org/officeDocument/2006/relationships/image" Target="../media/image115.png"/><Relationship Id="rId6" Type="http://schemas.openxmlformats.org/officeDocument/2006/relationships/image" Target="../media/image183.png"/><Relationship Id="rId7" Type="http://schemas.openxmlformats.org/officeDocument/2006/relationships/image" Target="../media/image257.png"/><Relationship Id="rId8" Type="http://schemas.openxmlformats.org/officeDocument/2006/relationships/image" Target="../media/image273.png"/><Relationship Id="rId10" Type="http://schemas.openxmlformats.org/officeDocument/2006/relationships/image" Target="../media/image7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68.png"/><Relationship Id="rId6" Type="http://schemas.openxmlformats.org/officeDocument/2006/relationships/image" Target="../media/image77.png"/><Relationship Id="rId7" Type="http://schemas.openxmlformats.org/officeDocument/2006/relationships/image" Target="../media/image74.png"/><Relationship Id="rId8" Type="http://schemas.openxmlformats.org/officeDocument/2006/relationships/image" Target="../media/image6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0.xml"/><Relationship Id="rId3" Type="http://schemas.openxmlformats.org/officeDocument/2006/relationships/image" Target="../media/image58.png"/><Relationship Id="rId4" Type="http://schemas.openxmlformats.org/officeDocument/2006/relationships/hyperlink" Target="https://learn.kodekloud.com/user/courses/labs-kubernetes-for-beginners/module/5c6e7148-aa03-445a-9ade-c4cd31dc5e6c/lesson/e2138b85-f573-4cd9-b757-3d4c5ab937b5" TargetMode="External"/><Relationship Id="rId5" Type="http://schemas.openxmlformats.org/officeDocument/2006/relationships/hyperlink" Target="https://beta.kodekloud.com/user/courses/labs-kubernetes-for-beginners/module/5c6e7148-aa03-445a-9ade-c4cd31dc5e6c/lesson/e2138b85-f573-4cd9-b757-3d4c5ab937b5"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2.xml"/><Relationship Id="rId3" Type="http://schemas.openxmlformats.org/officeDocument/2006/relationships/image" Target="../media/image267.png"/><Relationship Id="rId4" Type="http://schemas.openxmlformats.org/officeDocument/2006/relationships/image" Target="../media/image115.png"/><Relationship Id="rId9" Type="http://schemas.openxmlformats.org/officeDocument/2006/relationships/image" Target="../media/image60.png"/><Relationship Id="rId5" Type="http://schemas.openxmlformats.org/officeDocument/2006/relationships/image" Target="../media/image74.png"/><Relationship Id="rId6" Type="http://schemas.openxmlformats.org/officeDocument/2006/relationships/image" Target="../media/image280.png"/><Relationship Id="rId7" Type="http://schemas.openxmlformats.org/officeDocument/2006/relationships/image" Target="../media/image194.png"/><Relationship Id="rId8" Type="http://schemas.openxmlformats.org/officeDocument/2006/relationships/image" Target="../media/image18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3.xml"/><Relationship Id="rId3" Type="http://schemas.openxmlformats.org/officeDocument/2006/relationships/image" Target="../media/image267.png"/><Relationship Id="rId4" Type="http://schemas.openxmlformats.org/officeDocument/2006/relationships/image" Target="../media/image115.png"/><Relationship Id="rId9" Type="http://schemas.openxmlformats.org/officeDocument/2006/relationships/image" Target="../media/image60.png"/><Relationship Id="rId5" Type="http://schemas.openxmlformats.org/officeDocument/2006/relationships/image" Target="../media/image74.png"/><Relationship Id="rId6" Type="http://schemas.openxmlformats.org/officeDocument/2006/relationships/image" Target="../media/image280.png"/><Relationship Id="rId7" Type="http://schemas.openxmlformats.org/officeDocument/2006/relationships/image" Target="../media/image194.png"/><Relationship Id="rId8" Type="http://schemas.openxmlformats.org/officeDocument/2006/relationships/image" Target="../media/image18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4.xml"/><Relationship Id="rId3" Type="http://schemas.openxmlformats.org/officeDocument/2006/relationships/image" Target="../media/image115.png"/><Relationship Id="rId4" Type="http://schemas.openxmlformats.org/officeDocument/2006/relationships/image" Target="../media/image183.png"/><Relationship Id="rId9" Type="http://schemas.openxmlformats.org/officeDocument/2006/relationships/image" Target="../media/image271.png"/><Relationship Id="rId5" Type="http://schemas.openxmlformats.org/officeDocument/2006/relationships/image" Target="../media/image74.png"/><Relationship Id="rId6" Type="http://schemas.openxmlformats.org/officeDocument/2006/relationships/image" Target="../media/image280.png"/><Relationship Id="rId7" Type="http://schemas.openxmlformats.org/officeDocument/2006/relationships/image" Target="../media/image60.png"/><Relationship Id="rId8" Type="http://schemas.openxmlformats.org/officeDocument/2006/relationships/image" Target="../media/image19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5.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74.png"/><Relationship Id="rId6" Type="http://schemas.openxmlformats.org/officeDocument/2006/relationships/image" Target="../media/image280.png"/><Relationship Id="rId7" Type="http://schemas.openxmlformats.org/officeDocument/2006/relationships/image" Target="../media/image60.png"/><Relationship Id="rId8" Type="http://schemas.openxmlformats.org/officeDocument/2006/relationships/image" Target="../media/image19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6.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74.png"/><Relationship Id="rId6" Type="http://schemas.openxmlformats.org/officeDocument/2006/relationships/image" Target="../media/image280.png"/><Relationship Id="rId7" Type="http://schemas.openxmlformats.org/officeDocument/2006/relationships/image" Target="../media/image60.png"/><Relationship Id="rId8" Type="http://schemas.openxmlformats.org/officeDocument/2006/relationships/image" Target="../media/image19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8.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74.png"/><Relationship Id="rId6" Type="http://schemas.openxmlformats.org/officeDocument/2006/relationships/image" Target="../media/image280.png"/><Relationship Id="rId7" Type="http://schemas.openxmlformats.org/officeDocument/2006/relationships/image" Target="../media/image60.png"/><Relationship Id="rId8" Type="http://schemas.openxmlformats.org/officeDocument/2006/relationships/image" Target="../media/image19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9.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60.png"/><Relationship Id="rId6" Type="http://schemas.openxmlformats.org/officeDocument/2006/relationships/image" Target="../media/image282.png"/><Relationship Id="rId7" Type="http://schemas.openxmlformats.org/officeDocument/2006/relationships/image" Target="../media/image1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7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0.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60.png"/><Relationship Id="rId6" Type="http://schemas.openxmlformats.org/officeDocument/2006/relationships/image" Target="../media/image282.png"/><Relationship Id="rId7" Type="http://schemas.openxmlformats.org/officeDocument/2006/relationships/image" Target="../media/image26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2.xml"/><Relationship Id="rId3" Type="http://schemas.openxmlformats.org/officeDocument/2006/relationships/image" Target="../media/image158.png"/><Relationship Id="rId4" Type="http://schemas.openxmlformats.org/officeDocument/2006/relationships/image" Target="../media/image160.png"/><Relationship Id="rId5" Type="http://schemas.openxmlformats.org/officeDocument/2006/relationships/image" Target="../media/image167.gif"/><Relationship Id="rId6" Type="http://schemas.openxmlformats.org/officeDocument/2006/relationships/image" Target="../media/image16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3.xml"/><Relationship Id="rId3" Type="http://schemas.openxmlformats.org/officeDocument/2006/relationships/image" Target="../media/image28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4.xml"/><Relationship Id="rId3" Type="http://schemas.openxmlformats.org/officeDocument/2006/relationships/image" Target="../media/image283.png"/><Relationship Id="rId4" Type="http://schemas.openxmlformats.org/officeDocument/2006/relationships/image" Target="../media/image288.png"/><Relationship Id="rId5" Type="http://schemas.openxmlformats.org/officeDocument/2006/relationships/image" Target="../media/image28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55.xml"/><Relationship Id="rId3" Type="http://schemas.openxmlformats.org/officeDocument/2006/relationships/image" Target="../media/image28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6.xml"/><Relationship Id="rId3" Type="http://schemas.openxmlformats.org/officeDocument/2006/relationships/image" Target="../media/image30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7.xml"/><Relationship Id="rId3" Type="http://schemas.openxmlformats.org/officeDocument/2006/relationships/image" Target="../media/image28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8.xml"/><Relationship Id="rId3" Type="http://schemas.openxmlformats.org/officeDocument/2006/relationships/hyperlink" Target="https://docs.aws.amazon.com/eks/latest/userguide/getting-started-console.html"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9.xml"/><Relationship Id="rId3" Type="http://schemas.openxmlformats.org/officeDocument/2006/relationships/image" Target="../media/image28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7.png"/><Relationship Id="rId4" Type="http://schemas.openxmlformats.org/officeDocument/2006/relationships/image" Target="../media/image73.png"/><Relationship Id="rId5" Type="http://schemas.openxmlformats.org/officeDocument/2006/relationships/image" Target="../media/image82.png"/><Relationship Id="rId6" Type="http://schemas.openxmlformats.org/officeDocument/2006/relationships/image" Target="../media/image8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7.xml"/><Relationship Id="rId3" Type="http://schemas.openxmlformats.org/officeDocument/2006/relationships/image" Target="../media/image292.png"/><Relationship Id="rId4" Type="http://schemas.openxmlformats.org/officeDocument/2006/relationships/image" Target="../media/image291.png"/><Relationship Id="rId5" Type="http://schemas.openxmlformats.org/officeDocument/2006/relationships/image" Target="../media/image294.png"/><Relationship Id="rId6" Type="http://schemas.openxmlformats.org/officeDocument/2006/relationships/image" Target="../media/image29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8.xml"/><Relationship Id="rId3" Type="http://schemas.openxmlformats.org/officeDocument/2006/relationships/image" Target="../media/image292.png"/><Relationship Id="rId4" Type="http://schemas.openxmlformats.org/officeDocument/2006/relationships/image" Target="../media/image291.png"/><Relationship Id="rId5" Type="http://schemas.openxmlformats.org/officeDocument/2006/relationships/image" Target="../media/image294.png"/><Relationship Id="rId6" Type="http://schemas.openxmlformats.org/officeDocument/2006/relationships/image" Target="../media/image29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9.xml"/><Relationship Id="rId3"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306.png"/><Relationship Id="rId5" Type="http://schemas.openxmlformats.org/officeDocument/2006/relationships/image" Target="../media/image294.png"/><Relationship Id="rId6" Type="http://schemas.openxmlformats.org/officeDocument/2006/relationships/image" Target="../media/image296.png"/><Relationship Id="rId7" Type="http://schemas.openxmlformats.org/officeDocument/2006/relationships/image" Target="../media/image301.png"/><Relationship Id="rId8" Type="http://schemas.openxmlformats.org/officeDocument/2006/relationships/image" Target="../media/image308.png"/><Relationship Id="rId11" Type="http://schemas.openxmlformats.org/officeDocument/2006/relationships/image" Target="../media/image299.png"/><Relationship Id="rId10" Type="http://schemas.openxmlformats.org/officeDocument/2006/relationships/image" Target="../media/image30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8.png"/><Relationship Id="rId4" Type="http://schemas.openxmlformats.org/officeDocument/2006/relationships/image" Target="../media/image97.png"/><Relationship Id="rId9" Type="http://schemas.openxmlformats.org/officeDocument/2006/relationships/image" Target="../media/image86.png"/><Relationship Id="rId5" Type="http://schemas.openxmlformats.org/officeDocument/2006/relationships/image" Target="../media/image93.png"/><Relationship Id="rId6" Type="http://schemas.openxmlformats.org/officeDocument/2006/relationships/image" Target="../media/image87.png"/><Relationship Id="rId7" Type="http://schemas.openxmlformats.org/officeDocument/2006/relationships/image" Target="../media/image73.png"/><Relationship Id="rId8" Type="http://schemas.openxmlformats.org/officeDocument/2006/relationships/image" Target="../media/image8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3.xml"/><Relationship Id="rId3" Type="http://schemas.openxmlformats.org/officeDocument/2006/relationships/comments" Target="../comments/commen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4.xml"/><Relationship Id="rId3" Type="http://schemas.openxmlformats.org/officeDocument/2006/relationships/image" Target="../media/image298.png"/><Relationship Id="rId4" Type="http://schemas.openxmlformats.org/officeDocument/2006/relationships/image" Target="../media/image31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5.xml"/><Relationship Id="rId3" Type="http://schemas.openxmlformats.org/officeDocument/2006/relationships/image" Target="../media/image305.png"/><Relationship Id="rId4" Type="http://schemas.openxmlformats.org/officeDocument/2006/relationships/image" Target="../media/image300.png"/><Relationship Id="rId9" Type="http://schemas.openxmlformats.org/officeDocument/2006/relationships/image" Target="../media/image309.png"/><Relationship Id="rId5" Type="http://schemas.openxmlformats.org/officeDocument/2006/relationships/image" Target="../media/image307.png"/><Relationship Id="rId6" Type="http://schemas.openxmlformats.org/officeDocument/2006/relationships/image" Target="../media/image310.png"/><Relationship Id="rId7" Type="http://schemas.openxmlformats.org/officeDocument/2006/relationships/image" Target="../media/image328.png"/><Relationship Id="rId8" Type="http://schemas.openxmlformats.org/officeDocument/2006/relationships/image" Target="../media/image304.png"/><Relationship Id="rId11" Type="http://schemas.openxmlformats.org/officeDocument/2006/relationships/image" Target="../media/image313.png"/><Relationship Id="rId10" Type="http://schemas.openxmlformats.org/officeDocument/2006/relationships/image" Target="../media/image333.png"/><Relationship Id="rId13" Type="http://schemas.openxmlformats.org/officeDocument/2006/relationships/image" Target="../media/image311.png"/><Relationship Id="rId12" Type="http://schemas.openxmlformats.org/officeDocument/2006/relationships/image" Target="../media/image316.png"/><Relationship Id="rId15" Type="http://schemas.openxmlformats.org/officeDocument/2006/relationships/image" Target="../media/image321.png"/><Relationship Id="rId14" Type="http://schemas.openxmlformats.org/officeDocument/2006/relationships/image" Target="../media/image32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3.xml"/><Relationship Id="rId3" Type="http://schemas.openxmlformats.org/officeDocument/2006/relationships/image" Target="../media/image31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5.xml"/><Relationship Id="rId3" Type="http://schemas.openxmlformats.org/officeDocument/2006/relationships/image" Target="../media/image130.png"/><Relationship Id="rId4" Type="http://schemas.openxmlformats.org/officeDocument/2006/relationships/image" Target="../media/image328.png"/><Relationship Id="rId9" Type="http://schemas.openxmlformats.org/officeDocument/2006/relationships/image" Target="../media/image323.png"/><Relationship Id="rId5" Type="http://schemas.openxmlformats.org/officeDocument/2006/relationships/image" Target="../media/image304.png"/><Relationship Id="rId6" Type="http://schemas.openxmlformats.org/officeDocument/2006/relationships/image" Target="../media/image309.png"/><Relationship Id="rId7" Type="http://schemas.openxmlformats.org/officeDocument/2006/relationships/image" Target="../media/image320.png"/><Relationship Id="rId8" Type="http://schemas.openxmlformats.org/officeDocument/2006/relationships/image" Target="../media/image324.png"/><Relationship Id="rId11" Type="http://schemas.openxmlformats.org/officeDocument/2006/relationships/image" Target="../media/image325.png"/><Relationship Id="rId10" Type="http://schemas.openxmlformats.org/officeDocument/2006/relationships/image" Target="../media/image311.png"/><Relationship Id="rId12" Type="http://schemas.openxmlformats.org/officeDocument/2006/relationships/image" Target="../media/image32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6.xml"/><Relationship Id="rId3" Type="http://schemas.openxmlformats.org/officeDocument/2006/relationships/image" Target="../media/image4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7.xml"/><Relationship Id="rId3" Type="http://schemas.openxmlformats.org/officeDocument/2006/relationships/image" Target="../media/image330.png"/><Relationship Id="rId4" Type="http://schemas.openxmlformats.org/officeDocument/2006/relationships/image" Target="../media/image329.png"/><Relationship Id="rId5" Type="http://schemas.openxmlformats.org/officeDocument/2006/relationships/image" Target="../media/image339.png"/><Relationship Id="rId6" Type="http://schemas.openxmlformats.org/officeDocument/2006/relationships/image" Target="../media/image33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78.png"/><Relationship Id="rId4" Type="http://schemas.openxmlformats.org/officeDocument/2006/relationships/image" Target="../media/image64.png"/><Relationship Id="rId9" Type="http://schemas.openxmlformats.org/officeDocument/2006/relationships/image" Target="../media/image102.png"/><Relationship Id="rId5" Type="http://schemas.openxmlformats.org/officeDocument/2006/relationships/image" Target="../media/image101.png"/><Relationship Id="rId6" Type="http://schemas.openxmlformats.org/officeDocument/2006/relationships/image" Target="../media/image74.png"/><Relationship Id="rId7" Type="http://schemas.openxmlformats.org/officeDocument/2006/relationships/image" Target="../media/image95.png"/><Relationship Id="rId8" Type="http://schemas.openxmlformats.org/officeDocument/2006/relationships/image" Target="../media/image93.png"/><Relationship Id="rId11" Type="http://schemas.openxmlformats.org/officeDocument/2006/relationships/image" Target="../media/image104.png"/><Relationship Id="rId10" Type="http://schemas.openxmlformats.org/officeDocument/2006/relationships/image" Target="../media/image99.gif"/><Relationship Id="rId12" Type="http://schemas.openxmlformats.org/officeDocument/2006/relationships/image" Target="../media/image10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2.xml"/><Relationship Id="rId3" Type="http://schemas.openxmlformats.org/officeDocument/2006/relationships/image" Target="../media/image343.png"/><Relationship Id="rId4" Type="http://schemas.openxmlformats.org/officeDocument/2006/relationships/image" Target="../media/image33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6.xml"/><Relationship Id="rId3" Type="http://schemas.openxmlformats.org/officeDocument/2006/relationships/image" Target="../media/image35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97.xml"/><Relationship Id="rId3" Type="http://schemas.openxmlformats.org/officeDocument/2006/relationships/image" Target="../media/image4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9.xml"/><Relationship Id="rId3" Type="http://schemas.openxmlformats.org/officeDocument/2006/relationships/image" Target="../media/image343.png"/><Relationship Id="rId4" Type="http://schemas.openxmlformats.org/officeDocument/2006/relationships/image" Target="../media/image334.png"/><Relationship Id="rId5" Type="http://schemas.openxmlformats.org/officeDocument/2006/relationships/image" Target="../media/image3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2.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9.png"/><Relationship Id="rId6"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08.png"/><Relationship Id="rId4" Type="http://schemas.openxmlformats.org/officeDocument/2006/relationships/image" Target="../media/image7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0.xml"/><Relationship Id="rId3" Type="http://schemas.openxmlformats.org/officeDocument/2006/relationships/image" Target="../media/image345.png"/><Relationship Id="rId4" Type="http://schemas.openxmlformats.org/officeDocument/2006/relationships/hyperlink" Target="https://kubernetes.io/docs/tasks/manage-kubernetes-objects/declarative-config/"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01.xml"/><Relationship Id="rId3" Type="http://schemas.openxmlformats.org/officeDocument/2006/relationships/image" Target="../media/image343.png"/><Relationship Id="rId4" Type="http://schemas.openxmlformats.org/officeDocument/2006/relationships/image" Target="../media/image334.png"/><Relationship Id="rId5" Type="http://schemas.openxmlformats.org/officeDocument/2006/relationships/image" Target="../media/image34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02.xml"/><Relationship Id="rId3" Type="http://schemas.openxmlformats.org/officeDocument/2006/relationships/image" Target="../media/image343.png"/><Relationship Id="rId4" Type="http://schemas.openxmlformats.org/officeDocument/2006/relationships/image" Target="../media/image334.png"/><Relationship Id="rId5" Type="http://schemas.openxmlformats.org/officeDocument/2006/relationships/image" Target="../media/image34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3.xml"/><Relationship Id="rId3" Type="http://schemas.openxmlformats.org/officeDocument/2006/relationships/image" Target="../media/image115.png"/><Relationship Id="rId4" Type="http://schemas.openxmlformats.org/officeDocument/2006/relationships/image" Target="../media/image34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4.xml"/><Relationship Id="rId3" Type="http://schemas.openxmlformats.org/officeDocument/2006/relationships/image" Target="../media/image115.png"/><Relationship Id="rId4" Type="http://schemas.openxmlformats.org/officeDocument/2006/relationships/image" Target="../media/image131.png"/><Relationship Id="rId5" Type="http://schemas.openxmlformats.org/officeDocument/2006/relationships/image" Target="../media/image143.png"/><Relationship Id="rId6" Type="http://schemas.openxmlformats.org/officeDocument/2006/relationships/image" Target="../media/image35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5.xml"/><Relationship Id="rId3" Type="http://schemas.openxmlformats.org/officeDocument/2006/relationships/image" Target="../media/image115.png"/><Relationship Id="rId4" Type="http://schemas.openxmlformats.org/officeDocument/2006/relationships/image" Target="../media/image131.png"/><Relationship Id="rId5" Type="http://schemas.openxmlformats.org/officeDocument/2006/relationships/image" Target="../media/image143.png"/><Relationship Id="rId6" Type="http://schemas.openxmlformats.org/officeDocument/2006/relationships/image" Target="../media/image35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6.xml"/><Relationship Id="rId3" Type="http://schemas.openxmlformats.org/officeDocument/2006/relationships/image" Target="../media/image115.png"/><Relationship Id="rId4" Type="http://schemas.openxmlformats.org/officeDocument/2006/relationships/image" Target="../media/image131.png"/><Relationship Id="rId5" Type="http://schemas.openxmlformats.org/officeDocument/2006/relationships/image" Target="../media/image143.png"/><Relationship Id="rId6" Type="http://schemas.openxmlformats.org/officeDocument/2006/relationships/image" Target="../media/image354.png"/><Relationship Id="rId7" Type="http://schemas.openxmlformats.org/officeDocument/2006/relationships/image" Target="../media/image34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7.xml"/><Relationship Id="rId3" Type="http://schemas.openxmlformats.org/officeDocument/2006/relationships/comments" Target="../comments/comment6.xml"/><Relationship Id="rId4" Type="http://schemas.openxmlformats.org/officeDocument/2006/relationships/image" Target="../media/image115.png"/><Relationship Id="rId5" Type="http://schemas.openxmlformats.org/officeDocument/2006/relationships/image" Target="../media/image131.png"/><Relationship Id="rId6" Type="http://schemas.openxmlformats.org/officeDocument/2006/relationships/image" Target="../media/image143.png"/><Relationship Id="rId7" Type="http://schemas.openxmlformats.org/officeDocument/2006/relationships/image" Target="../media/image354.png"/><Relationship Id="rId8" Type="http://schemas.openxmlformats.org/officeDocument/2006/relationships/image" Target="../media/image34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8.xml"/><Relationship Id="rId3" Type="http://schemas.openxmlformats.org/officeDocument/2006/relationships/image" Target="../media/image35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9.xml"/><Relationship Id="rId3" Type="http://schemas.openxmlformats.org/officeDocument/2006/relationships/image" Target="../media/image3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09.png"/><Relationship Id="rId4" Type="http://schemas.openxmlformats.org/officeDocument/2006/relationships/image" Target="../media/image122.png"/><Relationship Id="rId9" Type="http://schemas.openxmlformats.org/officeDocument/2006/relationships/image" Target="../media/image98.png"/><Relationship Id="rId5" Type="http://schemas.openxmlformats.org/officeDocument/2006/relationships/image" Target="../media/image370.gif"/><Relationship Id="rId6" Type="http://schemas.openxmlformats.org/officeDocument/2006/relationships/image" Target="../media/image369.gif"/><Relationship Id="rId7" Type="http://schemas.openxmlformats.org/officeDocument/2006/relationships/image" Target="../media/image106.png"/><Relationship Id="rId8" Type="http://schemas.openxmlformats.org/officeDocument/2006/relationships/image" Target="../media/image10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0.xml"/><Relationship Id="rId3" Type="http://schemas.openxmlformats.org/officeDocument/2006/relationships/image" Target="../media/image36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1.xml"/><Relationship Id="rId3" Type="http://schemas.openxmlformats.org/officeDocument/2006/relationships/image" Target="../media/image34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2.xml"/><Relationship Id="rId3" Type="http://schemas.openxmlformats.org/officeDocument/2006/relationships/image" Target="../media/image348.png"/><Relationship Id="rId4" Type="http://schemas.openxmlformats.org/officeDocument/2006/relationships/image" Target="../media/image359.png"/><Relationship Id="rId5" Type="http://schemas.openxmlformats.org/officeDocument/2006/relationships/image" Target="../media/image35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4.xml"/><Relationship Id="rId3" Type="http://schemas.openxmlformats.org/officeDocument/2006/relationships/image" Target="../media/image131.png"/><Relationship Id="rId4" Type="http://schemas.openxmlformats.org/officeDocument/2006/relationships/image" Target="../media/image143.png"/><Relationship Id="rId5" Type="http://schemas.openxmlformats.org/officeDocument/2006/relationships/image" Target="../media/image354.png"/><Relationship Id="rId6" Type="http://schemas.openxmlformats.org/officeDocument/2006/relationships/image" Target="../media/image34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6.xml"/><Relationship Id="rId3" Type="http://schemas.openxmlformats.org/officeDocument/2006/relationships/image" Target="../media/image35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7.xml"/><Relationship Id="rId3" Type="http://schemas.openxmlformats.org/officeDocument/2006/relationships/image" Target="../media/image36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9.xml"/><Relationship Id="rId3" Type="http://schemas.openxmlformats.org/officeDocument/2006/relationships/image" Target="../media/image356.png"/><Relationship Id="rId4" Type="http://schemas.openxmlformats.org/officeDocument/2006/relationships/image" Target="../media/image1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70.gif"/><Relationship Id="rId4" Type="http://schemas.openxmlformats.org/officeDocument/2006/relationships/image" Target="../media/image109.png"/><Relationship Id="rId9" Type="http://schemas.openxmlformats.org/officeDocument/2006/relationships/image" Target="../media/image369.gif"/><Relationship Id="rId5" Type="http://schemas.openxmlformats.org/officeDocument/2006/relationships/image" Target="../media/image122.png"/><Relationship Id="rId6" Type="http://schemas.openxmlformats.org/officeDocument/2006/relationships/image" Target="../media/image106.png"/><Relationship Id="rId7" Type="http://schemas.openxmlformats.org/officeDocument/2006/relationships/image" Target="../media/image105.png"/><Relationship Id="rId8" Type="http://schemas.openxmlformats.org/officeDocument/2006/relationships/image" Target="../media/image9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20.xml"/><Relationship Id="rId3" Type="http://schemas.openxmlformats.org/officeDocument/2006/relationships/image" Target="../media/image11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1.xml"/><Relationship Id="rId3" Type="http://schemas.openxmlformats.org/officeDocument/2006/relationships/image" Target="../media/image115.png"/><Relationship Id="rId4" Type="http://schemas.openxmlformats.org/officeDocument/2006/relationships/image" Target="../media/image131.png"/><Relationship Id="rId5" Type="http://schemas.openxmlformats.org/officeDocument/2006/relationships/image" Target="../media/image143.png"/><Relationship Id="rId6" Type="http://schemas.openxmlformats.org/officeDocument/2006/relationships/image" Target="../media/image35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2.xml"/><Relationship Id="rId3" Type="http://schemas.openxmlformats.org/officeDocument/2006/relationships/comments" Target="../comments/comment7.xml"/><Relationship Id="rId4" Type="http://schemas.openxmlformats.org/officeDocument/2006/relationships/image" Target="../media/image115.png"/><Relationship Id="rId5" Type="http://schemas.openxmlformats.org/officeDocument/2006/relationships/image" Target="../media/image131.png"/><Relationship Id="rId6" Type="http://schemas.openxmlformats.org/officeDocument/2006/relationships/image" Target="../media/image143.png"/><Relationship Id="rId7" Type="http://schemas.openxmlformats.org/officeDocument/2006/relationships/image" Target="../media/image354.png"/><Relationship Id="rId8" Type="http://schemas.openxmlformats.org/officeDocument/2006/relationships/image" Target="../media/image349.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3.xml"/><Relationship Id="rId3" Type="http://schemas.openxmlformats.org/officeDocument/2006/relationships/comments" Target="../comments/comment8.xml"/><Relationship Id="rId4" Type="http://schemas.openxmlformats.org/officeDocument/2006/relationships/image" Target="../media/image115.png"/><Relationship Id="rId5" Type="http://schemas.openxmlformats.org/officeDocument/2006/relationships/image" Target="../media/image131.png"/><Relationship Id="rId6" Type="http://schemas.openxmlformats.org/officeDocument/2006/relationships/image" Target="../media/image143.png"/><Relationship Id="rId7" Type="http://schemas.openxmlformats.org/officeDocument/2006/relationships/image" Target="../media/image354.png"/><Relationship Id="rId8" Type="http://schemas.openxmlformats.org/officeDocument/2006/relationships/image" Target="../media/image34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4.xml"/><Relationship Id="rId3" Type="http://schemas.openxmlformats.org/officeDocument/2006/relationships/comments" Target="../comments/comment9.xml"/><Relationship Id="rId4" Type="http://schemas.openxmlformats.org/officeDocument/2006/relationships/image" Target="../media/image11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5.xml"/><Relationship Id="rId3" Type="http://schemas.openxmlformats.org/officeDocument/2006/relationships/image" Target="../media/image55.png"/><Relationship Id="rId4" Type="http://schemas.openxmlformats.org/officeDocument/2006/relationships/image" Target="../media/image362.png"/><Relationship Id="rId5" Type="http://schemas.openxmlformats.org/officeDocument/2006/relationships/image" Target="../media/image361.png"/><Relationship Id="rId6" Type="http://schemas.openxmlformats.org/officeDocument/2006/relationships/image" Target="../media/image368.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6.xml"/><Relationship Id="rId3" Type="http://schemas.openxmlformats.org/officeDocument/2006/relationships/image" Target="../media/image365.png"/><Relationship Id="rId4" Type="http://schemas.openxmlformats.org/officeDocument/2006/relationships/image" Target="../media/image364.png"/><Relationship Id="rId5" Type="http://schemas.openxmlformats.org/officeDocument/2006/relationships/image" Target="../media/image360.png"/><Relationship Id="rId6" Type="http://schemas.openxmlformats.org/officeDocument/2006/relationships/hyperlink" Target="https://share.hsforms.com/1r7l-ZvY4SGmfm3eTAa0p4g41ej3" TargetMode="Externa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2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70.gif"/><Relationship Id="rId4" Type="http://schemas.openxmlformats.org/officeDocument/2006/relationships/image" Target="../media/image106.png"/><Relationship Id="rId9" Type="http://schemas.openxmlformats.org/officeDocument/2006/relationships/image" Target="../media/image123.png"/><Relationship Id="rId5" Type="http://schemas.openxmlformats.org/officeDocument/2006/relationships/image" Target="../media/image105.png"/><Relationship Id="rId6" Type="http://schemas.openxmlformats.org/officeDocument/2006/relationships/image" Target="../media/image122.png"/><Relationship Id="rId7" Type="http://schemas.openxmlformats.org/officeDocument/2006/relationships/image" Target="../media/image115.png"/><Relationship Id="rId8" Type="http://schemas.openxmlformats.org/officeDocument/2006/relationships/image" Target="../media/image98.png"/><Relationship Id="rId10" Type="http://schemas.openxmlformats.org/officeDocument/2006/relationships/image" Target="../media/image36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2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24.png"/><Relationship Id="rId4" Type="http://schemas.openxmlformats.org/officeDocument/2006/relationships/image" Target="../media/image119.png"/><Relationship Id="rId5" Type="http://schemas.openxmlformats.org/officeDocument/2006/relationships/image" Target="../media/image131.png"/><Relationship Id="rId6" Type="http://schemas.openxmlformats.org/officeDocument/2006/relationships/image" Target="../media/image115.png"/><Relationship Id="rId7" Type="http://schemas.openxmlformats.org/officeDocument/2006/relationships/image" Target="../media/image1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11.png"/><Relationship Id="rId4" Type="http://schemas.openxmlformats.org/officeDocument/2006/relationships/image" Target="../media/image121.gif"/><Relationship Id="rId5" Type="http://schemas.openxmlformats.org/officeDocument/2006/relationships/image" Target="../media/image13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3.xml"/><Relationship Id="rId3" Type="http://schemas.openxmlformats.org/officeDocument/2006/relationships/hyperlink" Target="https://kodekloud.com" TargetMode="External"/><Relationship Id="rId4" Type="http://schemas.openxmlformats.org/officeDocument/2006/relationships/image" Target="../media/image55.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9.png"/><Relationship Id="rId8"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12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30.png"/><Relationship Id="rId4" Type="http://schemas.openxmlformats.org/officeDocument/2006/relationships/image" Target="../media/image115.png"/><Relationship Id="rId5"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30.png"/><Relationship Id="rId4" Type="http://schemas.openxmlformats.org/officeDocument/2006/relationships/image" Target="../media/image115.png"/><Relationship Id="rId5"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3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30.png"/><Relationship Id="rId4" Type="http://schemas.openxmlformats.org/officeDocument/2006/relationships/image" Target="../media/image115.png"/><Relationship Id="rId5"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15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30.png"/><Relationship Id="rId4" Type="http://schemas.openxmlformats.org/officeDocument/2006/relationships/image" Target="../media/image115.png"/><Relationship Id="rId5"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3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36.gif"/><Relationship Id="rId4" Type="http://schemas.openxmlformats.org/officeDocument/2006/relationships/image" Target="../media/image147.gif"/><Relationship Id="rId5" Type="http://schemas.openxmlformats.org/officeDocument/2006/relationships/image" Target="../media/image145.gif"/><Relationship Id="rId6" Type="http://schemas.openxmlformats.org/officeDocument/2006/relationships/image" Target="../media/image139.gif"/><Relationship Id="rId7" Type="http://schemas.openxmlformats.org/officeDocument/2006/relationships/image" Target="../media/image70.gif"/><Relationship Id="rId8" Type="http://schemas.openxmlformats.org/officeDocument/2006/relationships/image" Target="../media/image14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44.png"/><Relationship Id="rId4" Type="http://schemas.openxmlformats.org/officeDocument/2006/relationships/image" Target="../media/image135.png"/><Relationship Id="rId9" Type="http://schemas.openxmlformats.org/officeDocument/2006/relationships/image" Target="../media/image152.png"/><Relationship Id="rId5" Type="http://schemas.openxmlformats.org/officeDocument/2006/relationships/image" Target="../media/image150.png"/><Relationship Id="rId6" Type="http://schemas.openxmlformats.org/officeDocument/2006/relationships/image" Target="../media/image115.png"/><Relationship Id="rId7" Type="http://schemas.openxmlformats.org/officeDocument/2006/relationships/image" Target="../media/image140.png"/><Relationship Id="rId8" Type="http://schemas.openxmlformats.org/officeDocument/2006/relationships/image" Target="../media/image1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42.png"/><Relationship Id="rId4" Type="http://schemas.openxmlformats.org/officeDocument/2006/relationships/image" Target="../media/image155.png"/><Relationship Id="rId5" Type="http://schemas.openxmlformats.org/officeDocument/2006/relationships/image" Target="../media/image1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54.png"/><Relationship Id="rId4" Type="http://schemas.openxmlformats.org/officeDocument/2006/relationships/image" Target="../media/image164.png"/><Relationship Id="rId9" Type="http://schemas.openxmlformats.org/officeDocument/2006/relationships/image" Target="../media/image173.gif"/><Relationship Id="rId5" Type="http://schemas.openxmlformats.org/officeDocument/2006/relationships/image" Target="../media/image158.png"/><Relationship Id="rId6" Type="http://schemas.openxmlformats.org/officeDocument/2006/relationships/image" Target="../media/image160.png"/><Relationship Id="rId7" Type="http://schemas.openxmlformats.org/officeDocument/2006/relationships/image" Target="../media/image127.gif"/><Relationship Id="rId8" Type="http://schemas.openxmlformats.org/officeDocument/2006/relationships/image" Target="../media/image167.gif"/><Relationship Id="rId11" Type="http://schemas.openxmlformats.org/officeDocument/2006/relationships/image" Target="../media/image168.png"/><Relationship Id="rId10" Type="http://schemas.openxmlformats.org/officeDocument/2006/relationships/image" Target="../media/image161.png"/><Relationship Id="rId13" Type="http://schemas.openxmlformats.org/officeDocument/2006/relationships/hyperlink" Target="https://kodekloud.com/pages/public-playgrounds" TargetMode="External"/><Relationship Id="rId12" Type="http://schemas.openxmlformats.org/officeDocument/2006/relationships/hyperlink" Target="https://kodekloud.com/pages/public-playgrounds" TargetMode="External"/><Relationship Id="rId14" Type="http://schemas.openxmlformats.org/officeDocument/2006/relationships/hyperlink" Target="https://kodekloud.com/pages/public-playgroun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74.png"/><Relationship Id="rId4" Type="http://schemas.openxmlformats.org/officeDocument/2006/relationships/image" Target="../media/image154.png"/><Relationship Id="rId9" Type="http://schemas.openxmlformats.org/officeDocument/2006/relationships/image" Target="../media/image115.png"/><Relationship Id="rId5" Type="http://schemas.openxmlformats.org/officeDocument/2006/relationships/image" Target="../media/image163.png"/><Relationship Id="rId6" Type="http://schemas.openxmlformats.org/officeDocument/2006/relationships/image" Target="../media/image144.png"/><Relationship Id="rId7" Type="http://schemas.openxmlformats.org/officeDocument/2006/relationships/image" Target="../media/image135.png"/><Relationship Id="rId8" Type="http://schemas.openxmlformats.org/officeDocument/2006/relationships/image" Target="../media/image150.png"/><Relationship Id="rId10" Type="http://schemas.openxmlformats.org/officeDocument/2006/relationships/image" Target="../media/image1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74.png"/><Relationship Id="rId4" Type="http://schemas.openxmlformats.org/officeDocument/2006/relationships/image" Target="../media/image169.png"/><Relationship Id="rId5" Type="http://schemas.openxmlformats.org/officeDocument/2006/relationships/image" Target="../media/image163.png"/><Relationship Id="rId6" Type="http://schemas.openxmlformats.org/officeDocument/2006/relationships/image" Target="../media/image1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44.png"/><Relationship Id="rId4" Type="http://schemas.openxmlformats.org/officeDocument/2006/relationships/image" Target="../media/image135.png"/><Relationship Id="rId5" Type="http://schemas.openxmlformats.org/officeDocument/2006/relationships/image" Target="../media/image150.png"/><Relationship Id="rId6" Type="http://schemas.openxmlformats.org/officeDocument/2006/relationships/image" Target="../media/image115.png"/><Relationship Id="rId7" Type="http://schemas.openxmlformats.org/officeDocument/2006/relationships/image" Target="../media/image1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1.png"/><Relationship Id="rId4" Type="http://schemas.openxmlformats.org/officeDocument/2006/relationships/image" Target="../media/image56.png"/><Relationship Id="rId5" Type="http://schemas.openxmlformats.org/officeDocument/2006/relationships/image" Target="../media/image71.png"/><Relationship Id="rId6" Type="http://schemas.openxmlformats.org/officeDocument/2006/relationships/image" Target="../media/image66.png"/><Relationship Id="rId7" Type="http://schemas.openxmlformats.org/officeDocument/2006/relationships/image" Target="../media/image72.png"/><Relationship Id="rId8" Type="http://schemas.openxmlformats.org/officeDocument/2006/relationships/image" Target="../media/image9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81.png"/><Relationship Id="rId4" Type="http://schemas.openxmlformats.org/officeDocument/2006/relationships/image" Target="../media/image177.png"/><Relationship Id="rId5" Type="http://schemas.openxmlformats.org/officeDocument/2006/relationships/image" Target="../media/image176.png"/><Relationship Id="rId6" Type="http://schemas.openxmlformats.org/officeDocument/2006/relationships/image" Target="../media/image1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81.png"/><Relationship Id="rId4" Type="http://schemas.openxmlformats.org/officeDocument/2006/relationships/image" Target="../media/image177.png"/><Relationship Id="rId5" Type="http://schemas.openxmlformats.org/officeDocument/2006/relationships/image" Target="../media/image176.png"/><Relationship Id="rId6" Type="http://schemas.openxmlformats.org/officeDocument/2006/relationships/image" Target="../media/image1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81.png"/><Relationship Id="rId4" Type="http://schemas.openxmlformats.org/officeDocument/2006/relationships/image" Target="../media/image177.png"/><Relationship Id="rId5" Type="http://schemas.openxmlformats.org/officeDocument/2006/relationships/image" Target="../media/image176.png"/><Relationship Id="rId6" Type="http://schemas.openxmlformats.org/officeDocument/2006/relationships/image" Target="../media/image1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0.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96.gif"/><Relationship Id="rId4" Type="http://schemas.openxmlformats.org/officeDocument/2006/relationships/image" Target="../media/image138.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82.png"/><Relationship Id="rId4" Type="http://schemas.openxmlformats.org/officeDocument/2006/relationships/image" Target="../media/image115.png"/><Relationship Id="rId5"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99.png"/><Relationship Id="rId4" Type="http://schemas.openxmlformats.org/officeDocument/2006/relationships/image" Target="../media/image189.png"/><Relationship Id="rId5" Type="http://schemas.openxmlformats.org/officeDocument/2006/relationships/image" Target="../media/image115.png"/><Relationship Id="rId6" Type="http://schemas.openxmlformats.org/officeDocument/2006/relationships/image" Target="../media/image183.png"/><Relationship Id="rId7" Type="http://schemas.openxmlformats.org/officeDocument/2006/relationships/image" Target="../media/image1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99.png"/><Relationship Id="rId4" Type="http://schemas.openxmlformats.org/officeDocument/2006/relationships/image" Target="../media/image115.png"/><Relationship Id="rId5" Type="http://schemas.openxmlformats.org/officeDocument/2006/relationships/image" Target="../media/image183.png"/><Relationship Id="rId6" Type="http://schemas.openxmlformats.org/officeDocument/2006/relationships/image" Target="../media/image1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99.png"/><Relationship Id="rId4" Type="http://schemas.openxmlformats.org/officeDocument/2006/relationships/image" Target="../media/image115.png"/><Relationship Id="rId5" Type="http://schemas.openxmlformats.org/officeDocument/2006/relationships/image" Target="../media/image183.png"/><Relationship Id="rId6" Type="http://schemas.openxmlformats.org/officeDocument/2006/relationships/image" Target="../media/image19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99.png"/><Relationship Id="rId4" Type="http://schemas.openxmlformats.org/officeDocument/2006/relationships/image" Target="../media/image115.png"/><Relationship Id="rId5" Type="http://schemas.openxmlformats.org/officeDocument/2006/relationships/image" Target="../media/image205.png"/><Relationship Id="rId6" Type="http://schemas.openxmlformats.org/officeDocument/2006/relationships/image" Target="../media/image202.png"/><Relationship Id="rId7" Type="http://schemas.openxmlformats.org/officeDocument/2006/relationships/image" Target="../media/image204.png"/><Relationship Id="rId8" Type="http://schemas.openxmlformats.org/officeDocument/2006/relationships/image" Target="../media/image1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comments" Target="../comments/comment1.xml"/><Relationship Id="rId4" Type="http://schemas.openxmlformats.org/officeDocument/2006/relationships/image" Target="../media/image2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0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70.gif"/><Relationship Id="rId4" Type="http://schemas.openxmlformats.org/officeDocument/2006/relationships/image" Target="../media/image212.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1.png"/><Relationship Id="rId4" Type="http://schemas.openxmlformats.org/officeDocument/2006/relationships/image" Target="../media/image56.png"/><Relationship Id="rId5" Type="http://schemas.openxmlformats.org/officeDocument/2006/relationships/image" Target="../media/image71.png"/><Relationship Id="rId6" Type="http://schemas.openxmlformats.org/officeDocument/2006/relationships/image" Target="../media/image81.png"/><Relationship Id="rId7" Type="http://schemas.openxmlformats.org/officeDocument/2006/relationships/image" Target="../media/image5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2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0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comments" Target="../comments/commen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4.xml"/><Relationship Id="rId3" Type="http://schemas.openxmlformats.org/officeDocument/2006/relationships/image" Target="../media/image58.png"/><Relationship Id="rId4" Type="http://schemas.openxmlformats.org/officeDocument/2006/relationships/hyperlink" Target="https://learn.kodekloud.com/user/courses/labs-kubernetes-for-beginners/module/5c6e7148-aa03-445a-9ade-c4cd31dc5e6c/lesson/694d8b7b-f77d-4c5b-854e-d4eecb074688" TargetMode="External"/><Relationship Id="rId5" Type="http://schemas.openxmlformats.org/officeDocument/2006/relationships/hyperlink" Target="https://beta.kodekloud.com/user/courses/labs-kubernetes-for-beginners/module/5c6e7148-aa03-445a-9ade-c4cd31dc5e6c/lesson/694d8b7b-f77d-4c5b-854e-d4eecb074688"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 Id="rId3" Type="http://schemas.openxmlformats.org/officeDocument/2006/relationships/image" Target="../media/image58.png"/><Relationship Id="rId4" Type="http://schemas.openxmlformats.org/officeDocument/2006/relationships/hyperlink" Target="https://learn.kodekloud.com/user/courses/labs-kubernetes-for-beginners/module/5c6e7148-aa03-445a-9ade-c4cd31dc5e6c/lesson/c364e335-1a51-4ada-8d2a-d3d520112711" TargetMode="External"/><Relationship Id="rId5" Type="http://schemas.openxmlformats.org/officeDocument/2006/relationships/hyperlink" Target="https://beta.kodekloud.com/user/courses/labs-kubernetes-for-beginners/module/5c6e7148-aa03-445a-9ade-c4cd31dc5e6c/lesson/c364e335-1a51-4ada-8d2a-d3d520112711"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6.xml"/><Relationship Id="rId3" Type="http://schemas.openxmlformats.org/officeDocument/2006/relationships/image" Target="../media/image212.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09.png"/><Relationship Id="rId4" Type="http://schemas.openxmlformats.org/officeDocument/2006/relationships/image" Target="../media/image2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9.xml"/><Relationship Id="rId3" Type="http://schemas.openxmlformats.org/officeDocument/2006/relationships/image" Target="../media/image2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8.png"/><Relationship Id="rId4" Type="http://schemas.openxmlformats.org/officeDocument/2006/relationships/hyperlink" Target="https://learn.kodekloud.com/user/courses/labs-kubernetes-for-beginners" TargetMode="External"/><Relationship Id="rId5" Type="http://schemas.openxmlformats.org/officeDocument/2006/relationships/hyperlink" Target="https://learn.kodekloud.com/user/courses/labs-kubernetes-for-beginners" TargetMode="External"/><Relationship Id="rId6" Type="http://schemas.openxmlformats.org/officeDocument/2006/relationships/hyperlink" Target="https://learn.kodekloud.com/user/courses/labs-kubernetes-for-beginner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0.xml"/><Relationship Id="rId3" Type="http://schemas.openxmlformats.org/officeDocument/2006/relationships/image" Target="../media/image70.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199.png"/><Relationship Id="rId4" Type="http://schemas.openxmlformats.org/officeDocument/2006/relationships/image" Target="../media/image115.png"/><Relationship Id="rId5" Type="http://schemas.openxmlformats.org/officeDocument/2006/relationships/image" Target="../media/image183.png"/><Relationship Id="rId6" Type="http://schemas.openxmlformats.org/officeDocument/2006/relationships/image" Target="../media/image189.png"/><Relationship Id="rId7" Type="http://schemas.openxmlformats.org/officeDocument/2006/relationships/image" Target="../media/image2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99.png"/><Relationship Id="rId4" Type="http://schemas.openxmlformats.org/officeDocument/2006/relationships/image" Target="../media/image115.png"/><Relationship Id="rId5" Type="http://schemas.openxmlformats.org/officeDocument/2006/relationships/image" Target="../media/image183.png"/><Relationship Id="rId6" Type="http://schemas.openxmlformats.org/officeDocument/2006/relationships/image" Target="../media/image1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2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15.png"/><Relationship Id="rId4" Type="http://schemas.openxmlformats.org/officeDocument/2006/relationships/image" Target="../media/image183.png"/><Relationship Id="rId5" Type="http://schemas.openxmlformats.org/officeDocument/2006/relationships/image" Target="../media/image2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 Id="rId3" Type="http://schemas.openxmlformats.org/officeDocument/2006/relationships/image" Target="../media/image115.png"/><Relationship Id="rId4" Type="http://schemas.openxmlformats.org/officeDocument/2006/relationships/image" Target="../media/image1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comments" Target="../comments/commen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comments" Target="../comments/commen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3.xml"/><Relationship Id="rId3" Type="http://schemas.openxmlformats.org/officeDocument/2006/relationships/image" Target="../media/image58.png"/><Relationship Id="rId4" Type="http://schemas.openxmlformats.org/officeDocument/2006/relationships/hyperlink" Target="https://learn.kodekloud.com/user/courses/labs-kubernetes-for-beginners/module/5c6e7148-aa03-445a-9ade-c4cd31dc5e6c/lesson/2fa2e7a4-034b-4073-910a-3aeff1b4e29e" TargetMode="External"/><Relationship Id="rId5" Type="http://schemas.openxmlformats.org/officeDocument/2006/relationships/hyperlink" Target="https://beta.kodekloud.com/user/courses/labs-kubernetes-for-beginners/module/5c6e7148-aa03-445a-9ade-c4cd31dc5e6c/lesson/2fa2e7a4-034b-4073-910a-3aeff1b4e29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4.xml"/><Relationship Id="rId3" Type="http://schemas.openxmlformats.org/officeDocument/2006/relationships/hyperlink" Target="https://kubernetes.io/docs/concepts/workloads/controllers/replicaset/#replicaset-as-an-horizontal-pod-autoscaler-target"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173.gi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115.png"/><Relationship Id="rId4" Type="http://schemas.openxmlformats.org/officeDocument/2006/relationships/image" Target="../media/image183.png"/><Relationship Id="rId9" Type="http://schemas.openxmlformats.org/officeDocument/2006/relationships/image" Target="../media/image226.png"/><Relationship Id="rId5" Type="http://schemas.openxmlformats.org/officeDocument/2006/relationships/image" Target="../media/image221.png"/><Relationship Id="rId6" Type="http://schemas.openxmlformats.org/officeDocument/2006/relationships/image" Target="../media/image224.png"/><Relationship Id="rId7" Type="http://schemas.openxmlformats.org/officeDocument/2006/relationships/image" Target="../media/image225.png"/><Relationship Id="rId8" Type="http://schemas.openxmlformats.org/officeDocument/2006/relationships/image" Target="../media/image220.png"/><Relationship Id="rId11" Type="http://schemas.openxmlformats.org/officeDocument/2006/relationships/image" Target="../media/image223.png"/><Relationship Id="rId10" Type="http://schemas.openxmlformats.org/officeDocument/2006/relationships/image" Target="../media/image2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9.xml"/><Relationship Id="rId3" Type="http://schemas.openxmlformats.org/officeDocument/2006/relationships/image" Target="../media/image58.png"/><Relationship Id="rId4" Type="http://schemas.openxmlformats.org/officeDocument/2006/relationships/hyperlink" Target="https://learn.kodekloud.com/user/courses/labs-kubernetes-for-beginners/module/5c6e7148-aa03-445a-9ade-c4cd31dc5e6c/lesson/38c225fc-9f0c-46ae-a3de-8f6f87c3dc60" TargetMode="External"/><Relationship Id="rId5" Type="http://schemas.openxmlformats.org/officeDocument/2006/relationships/hyperlink" Target="https://beta.kodekloud.com/user/courses/labs-kubernetes-for-beginners/module/5c6e7148-aa03-445a-9ade-c4cd31dc5e6c/lesson/38c225fc-9f0c-46ae-a3de-8f6f87c3dc6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231"/>
          <p:cNvSpPr txBox="1"/>
          <p:nvPr>
            <p:ph type="title"/>
          </p:nvPr>
        </p:nvSpPr>
        <p:spPr>
          <a:xfrm>
            <a:off x="157162" y="2293255"/>
            <a:ext cx="2552471" cy="55699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Objectives</a:t>
            </a:r>
            <a:endParaRPr/>
          </a:p>
        </p:txBody>
      </p:sp>
      <p:sp>
        <p:nvSpPr>
          <p:cNvPr id="2269" name="Google Shape;2269;p231"/>
          <p:cNvSpPr/>
          <p:nvPr/>
        </p:nvSpPr>
        <p:spPr>
          <a:xfrm>
            <a:off x="3538622" y="1272479"/>
            <a:ext cx="430618" cy="430619"/>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70" name="Google Shape;2270;p231"/>
          <p:cNvSpPr txBox="1"/>
          <p:nvPr/>
        </p:nvSpPr>
        <p:spPr>
          <a:xfrm>
            <a:off x="4049207" y="1272479"/>
            <a:ext cx="3248025" cy="430619"/>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00000"/>
              </a:buClr>
              <a:buSzPts val="1500"/>
              <a:buFont typeface="Arial"/>
              <a:buNone/>
            </a:pPr>
            <a:r>
              <a:rPr b="0" i="0" lang="en" sz="1400" u="none" cap="none" strike="noStrike">
                <a:solidFill>
                  <a:srgbClr val="7F7F7F"/>
                </a:solidFill>
                <a:latin typeface="Ubuntu"/>
                <a:ea typeface="Ubuntu"/>
                <a:cs typeface="Ubuntu"/>
                <a:sym typeface="Ubuntu"/>
              </a:rPr>
              <a:t>Networking in Kubernetes</a:t>
            </a:r>
            <a:endParaRPr sz="1100"/>
          </a:p>
        </p:txBody>
      </p:sp>
      <p:sp>
        <p:nvSpPr>
          <p:cNvPr id="2271" name="Google Shape;2271;p231"/>
          <p:cNvSpPr/>
          <p:nvPr/>
        </p:nvSpPr>
        <p:spPr>
          <a:xfrm>
            <a:off x="3538622" y="1974339"/>
            <a:ext cx="430618" cy="430618"/>
          </a:xfrm>
          <a:prstGeom prst="ellipse">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72" name="Google Shape;2272;p231"/>
          <p:cNvSpPr txBox="1"/>
          <p:nvPr/>
        </p:nvSpPr>
        <p:spPr>
          <a:xfrm>
            <a:off x="4049207" y="1974339"/>
            <a:ext cx="3248025" cy="430618"/>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Kubernetes Management – Kubectl</a:t>
            </a:r>
            <a:endParaRPr sz="1100"/>
          </a:p>
        </p:txBody>
      </p:sp>
      <p:sp>
        <p:nvSpPr>
          <p:cNvPr id="2273" name="Google Shape;2273;p231"/>
          <p:cNvSpPr/>
          <p:nvPr/>
        </p:nvSpPr>
        <p:spPr>
          <a:xfrm>
            <a:off x="3538622" y="2676199"/>
            <a:ext cx="430618" cy="430618"/>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74" name="Google Shape;2274;p231"/>
          <p:cNvSpPr txBox="1"/>
          <p:nvPr/>
        </p:nvSpPr>
        <p:spPr>
          <a:xfrm>
            <a:off x="4049207" y="2676199"/>
            <a:ext cx="3248025" cy="430618"/>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Kubernetes Definition Files – YAML</a:t>
            </a:r>
            <a:endParaRPr sz="1100"/>
          </a:p>
        </p:txBody>
      </p:sp>
      <p:sp>
        <p:nvSpPr>
          <p:cNvPr id="2275" name="Google Shape;2275;p231"/>
          <p:cNvSpPr/>
          <p:nvPr/>
        </p:nvSpPr>
        <p:spPr>
          <a:xfrm>
            <a:off x="3538622" y="3378059"/>
            <a:ext cx="430618" cy="430618"/>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76" name="Google Shape;2276;p231"/>
          <p:cNvSpPr txBox="1"/>
          <p:nvPr/>
        </p:nvSpPr>
        <p:spPr>
          <a:xfrm>
            <a:off x="4049207" y="3378059"/>
            <a:ext cx="3248025" cy="430618"/>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Kubernetes on Cloud – AWS/GCP</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9"/>
                                        </p:tgtEl>
                                        <p:attrNameLst>
                                          <p:attrName>style.visibility</p:attrName>
                                        </p:attrNameLst>
                                      </p:cBhvr>
                                      <p:to>
                                        <p:strVal val="visible"/>
                                      </p:to>
                                    </p:set>
                                    <p:animEffect filter="fade" transition="in">
                                      <p:cBhvr>
                                        <p:cTn dur="500"/>
                                        <p:tgtEl>
                                          <p:spTgt spid="22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70">
                                            <p:txEl>
                                              <p:pRg end="0" st="0"/>
                                            </p:txEl>
                                          </p:spTgt>
                                        </p:tgtEl>
                                        <p:attrNameLst>
                                          <p:attrName>style.visibility</p:attrName>
                                        </p:attrNameLst>
                                      </p:cBhvr>
                                      <p:to>
                                        <p:strVal val="visible"/>
                                      </p:to>
                                    </p:set>
                                    <p:animEffect filter="fade" transition="in">
                                      <p:cBhvr>
                                        <p:cTn dur="500"/>
                                        <p:tgtEl>
                                          <p:spTgt spid="2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1"/>
                                        </p:tgtEl>
                                        <p:attrNameLst>
                                          <p:attrName>style.visibility</p:attrName>
                                        </p:attrNameLst>
                                      </p:cBhvr>
                                      <p:to>
                                        <p:strVal val="visible"/>
                                      </p:to>
                                    </p:set>
                                    <p:animEffect filter="fade" transition="in">
                                      <p:cBhvr>
                                        <p:cTn dur="500"/>
                                        <p:tgtEl>
                                          <p:spTgt spid="22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72">
                                            <p:txEl>
                                              <p:pRg end="0" st="0"/>
                                            </p:txEl>
                                          </p:spTgt>
                                        </p:tgtEl>
                                        <p:attrNameLst>
                                          <p:attrName>style.visibility</p:attrName>
                                        </p:attrNameLst>
                                      </p:cBhvr>
                                      <p:to>
                                        <p:strVal val="visible"/>
                                      </p:to>
                                    </p:set>
                                    <p:animEffect filter="fade" transition="in">
                                      <p:cBhvr>
                                        <p:cTn dur="500"/>
                                        <p:tgtEl>
                                          <p:spTgt spid="22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3"/>
                                        </p:tgtEl>
                                        <p:attrNameLst>
                                          <p:attrName>style.visibility</p:attrName>
                                        </p:attrNameLst>
                                      </p:cBhvr>
                                      <p:to>
                                        <p:strVal val="visible"/>
                                      </p:to>
                                    </p:set>
                                    <p:animEffect filter="fade" transition="in">
                                      <p:cBhvr>
                                        <p:cTn dur="500"/>
                                        <p:tgtEl>
                                          <p:spTgt spid="22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74">
                                            <p:txEl>
                                              <p:pRg end="0" st="0"/>
                                            </p:txEl>
                                          </p:spTgt>
                                        </p:tgtEl>
                                        <p:attrNameLst>
                                          <p:attrName>style.visibility</p:attrName>
                                        </p:attrNameLst>
                                      </p:cBhvr>
                                      <p:to>
                                        <p:strVal val="visible"/>
                                      </p:to>
                                    </p:set>
                                    <p:animEffect filter="fade" transition="in">
                                      <p:cBhvr>
                                        <p:cTn dur="500"/>
                                        <p:tgtEl>
                                          <p:spTgt spid="2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5"/>
                                        </p:tgtEl>
                                        <p:attrNameLst>
                                          <p:attrName>style.visibility</p:attrName>
                                        </p:attrNameLst>
                                      </p:cBhvr>
                                      <p:to>
                                        <p:strVal val="visible"/>
                                      </p:to>
                                    </p:set>
                                    <p:animEffect filter="fade" transition="in">
                                      <p:cBhvr>
                                        <p:cTn dur="500"/>
                                        <p:tgtEl>
                                          <p:spTgt spid="227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76">
                                            <p:txEl>
                                              <p:pRg end="0" st="0"/>
                                            </p:txEl>
                                          </p:spTgt>
                                        </p:tgtEl>
                                        <p:attrNameLst>
                                          <p:attrName>style.visibility</p:attrName>
                                        </p:attrNameLst>
                                      </p:cBhvr>
                                      <p:to>
                                        <p:strVal val="visible"/>
                                      </p:to>
                                    </p:set>
                                    <p:animEffect filter="fade" transition="in">
                                      <p:cBhvr>
                                        <p:cTn dur="500"/>
                                        <p:tgtEl>
                                          <p:spTgt spid="227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5" name="Shape 4675"/>
        <p:cNvGrpSpPr/>
        <p:nvPr/>
      </p:nvGrpSpPr>
      <p:grpSpPr>
        <a:xfrm>
          <a:off x="0" y="0"/>
          <a:ext cx="0" cy="0"/>
          <a:chOff x="0" y="0"/>
          <a:chExt cx="0" cy="0"/>
        </a:xfrm>
      </p:grpSpPr>
      <p:sp>
        <p:nvSpPr>
          <p:cNvPr id="4676" name="Google Shape;4676;p321"/>
          <p:cNvSpPr txBox="1"/>
          <p:nvPr>
            <p:ph idx="1" type="body"/>
          </p:nvPr>
        </p:nvSpPr>
        <p:spPr>
          <a:xfrm>
            <a:off x="126855" y="2037160"/>
            <a:ext cx="3943350" cy="53459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7F7F7F"/>
              </a:buClr>
              <a:buSzPts val="1100"/>
              <a:buNone/>
            </a:pPr>
            <a:r>
              <a:rPr lang="en"/>
              <a:t>Deployment</a:t>
            </a:r>
            <a:endParaRPr/>
          </a:p>
        </p:txBody>
      </p:sp>
      <p:sp>
        <p:nvSpPr>
          <p:cNvPr id="4677" name="Google Shape;4677;p321"/>
          <p:cNvSpPr txBox="1"/>
          <p:nvPr>
            <p:ph idx="3" type="body"/>
          </p:nvPr>
        </p:nvSpPr>
        <p:spPr>
          <a:xfrm>
            <a:off x="125665" y="2571750"/>
            <a:ext cx="3943350" cy="497681"/>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100"/>
              <a:buNone/>
            </a:pPr>
            <a:r>
              <a:rPr lang="en"/>
              <a:t>Updates and Rollback</a:t>
            </a:r>
            <a:endParaRPr/>
          </a:p>
        </p:txBody>
      </p:sp>
      <p:pic>
        <p:nvPicPr>
          <p:cNvPr descr="A close up of a logo&#10;&#10;Description generated with very high confidence" id="4678" name="Google Shape;4678;p321"/>
          <p:cNvPicPr preferRelativeResize="0"/>
          <p:nvPr/>
        </p:nvPicPr>
        <p:blipFill rotWithShape="1">
          <a:blip r:embed="rId3">
            <a:alphaModFix/>
          </a:blip>
          <a:srcRect b="0" l="0" r="0" t="0"/>
          <a:stretch/>
        </p:blipFill>
        <p:spPr>
          <a:xfrm>
            <a:off x="4509558" y="15215"/>
            <a:ext cx="5143500" cy="5143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3" name="Shape 4683"/>
        <p:cNvGrpSpPr/>
        <p:nvPr/>
      </p:nvGrpSpPr>
      <p:grpSpPr>
        <a:xfrm>
          <a:off x="0" y="0"/>
          <a:ext cx="0" cy="0"/>
          <a:chOff x="0" y="0"/>
          <a:chExt cx="0" cy="0"/>
        </a:xfrm>
      </p:grpSpPr>
      <p:sp>
        <p:nvSpPr>
          <p:cNvPr id="4684" name="Google Shape;4684;p322"/>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Rollout and Versioning</a:t>
            </a:r>
            <a:endParaRPr/>
          </a:p>
        </p:txBody>
      </p:sp>
      <p:grpSp>
        <p:nvGrpSpPr>
          <p:cNvPr id="4685" name="Google Shape;4685;p322"/>
          <p:cNvGrpSpPr/>
          <p:nvPr/>
        </p:nvGrpSpPr>
        <p:grpSpPr>
          <a:xfrm>
            <a:off x="3293281" y="2579174"/>
            <a:ext cx="300503" cy="284518"/>
            <a:chOff x="6225311" y="2473385"/>
            <a:chExt cx="716280" cy="678180"/>
          </a:xfrm>
        </p:grpSpPr>
        <p:pic>
          <p:nvPicPr>
            <p:cNvPr id="4686" name="Google Shape;4686;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687" name="Google Shape;4687;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688" name="Google Shape;4688;p322"/>
          <p:cNvGrpSpPr/>
          <p:nvPr/>
        </p:nvGrpSpPr>
        <p:grpSpPr>
          <a:xfrm>
            <a:off x="1806619" y="2575083"/>
            <a:ext cx="300503" cy="284519"/>
            <a:chOff x="6225311" y="2473385"/>
            <a:chExt cx="716280" cy="678180"/>
          </a:xfrm>
        </p:grpSpPr>
        <p:pic>
          <p:nvPicPr>
            <p:cNvPr id="4689" name="Google Shape;4689;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690" name="Google Shape;4690;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691" name="Google Shape;4691;p322"/>
          <p:cNvGrpSpPr/>
          <p:nvPr/>
        </p:nvGrpSpPr>
        <p:grpSpPr>
          <a:xfrm>
            <a:off x="2549950" y="2575692"/>
            <a:ext cx="300503" cy="284519"/>
            <a:chOff x="6225311" y="2473385"/>
            <a:chExt cx="716280" cy="678180"/>
          </a:xfrm>
        </p:grpSpPr>
        <p:pic>
          <p:nvPicPr>
            <p:cNvPr id="4692" name="Google Shape;4692;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693" name="Google Shape;4693;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694" name="Google Shape;4694;p322"/>
          <p:cNvGrpSpPr/>
          <p:nvPr/>
        </p:nvGrpSpPr>
        <p:grpSpPr>
          <a:xfrm>
            <a:off x="4052549" y="2572837"/>
            <a:ext cx="300503" cy="284518"/>
            <a:chOff x="6225311" y="2473385"/>
            <a:chExt cx="716280" cy="678180"/>
          </a:xfrm>
        </p:grpSpPr>
        <p:pic>
          <p:nvPicPr>
            <p:cNvPr id="4695" name="Google Shape;4695;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696" name="Google Shape;4696;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697" name="Google Shape;4697;p322"/>
          <p:cNvGrpSpPr/>
          <p:nvPr/>
        </p:nvGrpSpPr>
        <p:grpSpPr>
          <a:xfrm>
            <a:off x="4795880" y="2573446"/>
            <a:ext cx="300503" cy="284518"/>
            <a:chOff x="6225311" y="2473385"/>
            <a:chExt cx="716280" cy="678180"/>
          </a:xfrm>
        </p:grpSpPr>
        <p:pic>
          <p:nvPicPr>
            <p:cNvPr id="4698" name="Google Shape;4698;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699" name="Google Shape;4699;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00" name="Google Shape;4700;p322"/>
          <p:cNvGrpSpPr/>
          <p:nvPr/>
        </p:nvGrpSpPr>
        <p:grpSpPr>
          <a:xfrm>
            <a:off x="5539211" y="2572837"/>
            <a:ext cx="300503" cy="284518"/>
            <a:chOff x="6225311" y="2473385"/>
            <a:chExt cx="716280" cy="678180"/>
          </a:xfrm>
        </p:grpSpPr>
        <p:pic>
          <p:nvPicPr>
            <p:cNvPr id="4701" name="Google Shape;4701;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02" name="Google Shape;4702;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03" name="Google Shape;4703;p322"/>
          <p:cNvGrpSpPr/>
          <p:nvPr/>
        </p:nvGrpSpPr>
        <p:grpSpPr>
          <a:xfrm>
            <a:off x="6271128" y="2571750"/>
            <a:ext cx="300503" cy="284519"/>
            <a:chOff x="6225311" y="2473385"/>
            <a:chExt cx="716280" cy="678180"/>
          </a:xfrm>
        </p:grpSpPr>
        <p:pic>
          <p:nvPicPr>
            <p:cNvPr id="4704" name="Google Shape;4704;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05" name="Google Shape;4705;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06" name="Google Shape;4706;p322"/>
          <p:cNvGrpSpPr/>
          <p:nvPr/>
        </p:nvGrpSpPr>
        <p:grpSpPr>
          <a:xfrm>
            <a:off x="7014459" y="2572359"/>
            <a:ext cx="300503" cy="284518"/>
            <a:chOff x="6225311" y="2473385"/>
            <a:chExt cx="716280" cy="678180"/>
          </a:xfrm>
        </p:grpSpPr>
        <p:pic>
          <p:nvPicPr>
            <p:cNvPr id="4707" name="Google Shape;4707;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08" name="Google Shape;4708;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09" name="Google Shape;4709;p322"/>
          <p:cNvGrpSpPr/>
          <p:nvPr/>
        </p:nvGrpSpPr>
        <p:grpSpPr>
          <a:xfrm>
            <a:off x="7757790" y="2571750"/>
            <a:ext cx="300503" cy="284519"/>
            <a:chOff x="6225311" y="2473385"/>
            <a:chExt cx="716280" cy="678180"/>
          </a:xfrm>
        </p:grpSpPr>
        <p:pic>
          <p:nvPicPr>
            <p:cNvPr id="4710" name="Google Shape;4710;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11" name="Google Shape;4711;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712" name="Google Shape;4712;p322"/>
          <p:cNvSpPr/>
          <p:nvPr/>
        </p:nvSpPr>
        <p:spPr>
          <a:xfrm rot="1810346">
            <a:off x="4080107" y="1405357"/>
            <a:ext cx="981086" cy="857678"/>
          </a:xfrm>
          <a:prstGeom prst="hexagon">
            <a:avLst>
              <a:gd fmla="val 28543" name="adj"/>
              <a:gd fmla="val 115470" name="vf"/>
            </a:avLst>
          </a:prstGeom>
          <a:noFill/>
          <a:ln cap="flat" cmpd="sng" w="57150">
            <a:solidFill>
              <a:srgbClr val="21B9C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Ubuntu"/>
              <a:ea typeface="Ubuntu"/>
              <a:cs typeface="Ubuntu"/>
              <a:sym typeface="Ubuntu"/>
            </a:endParaRPr>
          </a:p>
        </p:txBody>
      </p:sp>
      <p:pic>
        <p:nvPicPr>
          <p:cNvPr descr="Repeat" id="4713" name="Google Shape;4713;p322"/>
          <p:cNvPicPr preferRelativeResize="0"/>
          <p:nvPr/>
        </p:nvPicPr>
        <p:blipFill rotWithShape="1">
          <a:blip r:embed="rId5">
            <a:alphaModFix/>
          </a:blip>
          <a:srcRect b="0" l="0" r="0" t="0"/>
          <a:stretch/>
        </p:blipFill>
        <p:spPr>
          <a:xfrm rot="344468">
            <a:off x="4227750" y="1499790"/>
            <a:ext cx="685800" cy="685800"/>
          </a:xfrm>
          <a:prstGeom prst="rect">
            <a:avLst/>
          </a:prstGeom>
          <a:noFill/>
          <a:ln>
            <a:noFill/>
          </a:ln>
        </p:spPr>
      </p:pic>
      <p:sp>
        <p:nvSpPr>
          <p:cNvPr id="4714" name="Google Shape;4714;p322"/>
          <p:cNvSpPr txBox="1"/>
          <p:nvPr/>
        </p:nvSpPr>
        <p:spPr>
          <a:xfrm>
            <a:off x="716326" y="2586725"/>
            <a:ext cx="1005840"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6594B"/>
                </a:solidFill>
                <a:latin typeface="Ubuntu"/>
                <a:ea typeface="Ubuntu"/>
                <a:cs typeface="Ubuntu"/>
                <a:sym typeface="Ubuntu"/>
              </a:rPr>
              <a:t>Revision 1</a:t>
            </a:r>
            <a:endParaRPr b="0" i="0" sz="1100" u="none" cap="none" strike="noStrike">
              <a:solidFill>
                <a:srgbClr val="E6594B"/>
              </a:solidFill>
              <a:latin typeface="Ubuntu"/>
              <a:ea typeface="Ubuntu"/>
              <a:cs typeface="Ubuntu"/>
              <a:sym typeface="Ubuntu"/>
            </a:endParaRPr>
          </a:p>
        </p:txBody>
      </p:sp>
      <p:grpSp>
        <p:nvGrpSpPr>
          <p:cNvPr id="4715" name="Google Shape;4715;p322"/>
          <p:cNvGrpSpPr/>
          <p:nvPr/>
        </p:nvGrpSpPr>
        <p:grpSpPr>
          <a:xfrm>
            <a:off x="3293281" y="3214832"/>
            <a:ext cx="300503" cy="284518"/>
            <a:chOff x="6225311" y="2473385"/>
            <a:chExt cx="716280" cy="678180"/>
          </a:xfrm>
        </p:grpSpPr>
        <p:pic>
          <p:nvPicPr>
            <p:cNvPr id="4716" name="Google Shape;4716;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17" name="Google Shape;4717;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18" name="Google Shape;4718;p322"/>
          <p:cNvGrpSpPr/>
          <p:nvPr/>
        </p:nvGrpSpPr>
        <p:grpSpPr>
          <a:xfrm>
            <a:off x="1806619" y="3210741"/>
            <a:ext cx="300503" cy="284519"/>
            <a:chOff x="6225311" y="2473385"/>
            <a:chExt cx="716280" cy="678180"/>
          </a:xfrm>
        </p:grpSpPr>
        <p:pic>
          <p:nvPicPr>
            <p:cNvPr id="4719" name="Google Shape;4719;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20" name="Google Shape;4720;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21" name="Google Shape;4721;p322"/>
          <p:cNvGrpSpPr/>
          <p:nvPr/>
        </p:nvGrpSpPr>
        <p:grpSpPr>
          <a:xfrm>
            <a:off x="2549950" y="3211350"/>
            <a:ext cx="300503" cy="284519"/>
            <a:chOff x="6225311" y="2473385"/>
            <a:chExt cx="716280" cy="678180"/>
          </a:xfrm>
        </p:grpSpPr>
        <p:pic>
          <p:nvPicPr>
            <p:cNvPr id="4722" name="Google Shape;4722;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23" name="Google Shape;4723;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24" name="Google Shape;4724;p322"/>
          <p:cNvGrpSpPr/>
          <p:nvPr/>
        </p:nvGrpSpPr>
        <p:grpSpPr>
          <a:xfrm>
            <a:off x="4052549" y="3208495"/>
            <a:ext cx="300503" cy="284518"/>
            <a:chOff x="6225311" y="2473385"/>
            <a:chExt cx="716280" cy="678180"/>
          </a:xfrm>
        </p:grpSpPr>
        <p:pic>
          <p:nvPicPr>
            <p:cNvPr id="4725" name="Google Shape;4725;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26" name="Google Shape;4726;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27" name="Google Shape;4727;p322"/>
          <p:cNvGrpSpPr/>
          <p:nvPr/>
        </p:nvGrpSpPr>
        <p:grpSpPr>
          <a:xfrm>
            <a:off x="4795880" y="3209104"/>
            <a:ext cx="300503" cy="284519"/>
            <a:chOff x="6225311" y="2473385"/>
            <a:chExt cx="716280" cy="678180"/>
          </a:xfrm>
        </p:grpSpPr>
        <p:pic>
          <p:nvPicPr>
            <p:cNvPr id="4728" name="Google Shape;4728;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29" name="Google Shape;4729;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30" name="Google Shape;4730;p322"/>
          <p:cNvGrpSpPr/>
          <p:nvPr/>
        </p:nvGrpSpPr>
        <p:grpSpPr>
          <a:xfrm>
            <a:off x="5539211" y="3208495"/>
            <a:ext cx="300503" cy="284518"/>
            <a:chOff x="6225311" y="2473385"/>
            <a:chExt cx="716280" cy="678180"/>
          </a:xfrm>
        </p:grpSpPr>
        <p:pic>
          <p:nvPicPr>
            <p:cNvPr id="4731" name="Google Shape;4731;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32" name="Google Shape;4732;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33" name="Google Shape;4733;p322"/>
          <p:cNvGrpSpPr/>
          <p:nvPr/>
        </p:nvGrpSpPr>
        <p:grpSpPr>
          <a:xfrm>
            <a:off x="6271128" y="3207408"/>
            <a:ext cx="300503" cy="284519"/>
            <a:chOff x="6225311" y="2473385"/>
            <a:chExt cx="716280" cy="678180"/>
          </a:xfrm>
        </p:grpSpPr>
        <p:pic>
          <p:nvPicPr>
            <p:cNvPr id="4734" name="Google Shape;4734;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35" name="Google Shape;4735;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36" name="Google Shape;4736;p322"/>
          <p:cNvGrpSpPr/>
          <p:nvPr/>
        </p:nvGrpSpPr>
        <p:grpSpPr>
          <a:xfrm>
            <a:off x="7014459" y="3208017"/>
            <a:ext cx="300503" cy="284519"/>
            <a:chOff x="6225311" y="2473385"/>
            <a:chExt cx="716280" cy="678180"/>
          </a:xfrm>
        </p:grpSpPr>
        <p:pic>
          <p:nvPicPr>
            <p:cNvPr id="4737" name="Google Shape;4737;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38" name="Google Shape;4738;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39" name="Google Shape;4739;p322"/>
          <p:cNvGrpSpPr/>
          <p:nvPr/>
        </p:nvGrpSpPr>
        <p:grpSpPr>
          <a:xfrm>
            <a:off x="7757790" y="3207408"/>
            <a:ext cx="300503" cy="284519"/>
            <a:chOff x="6225311" y="2473385"/>
            <a:chExt cx="716280" cy="678180"/>
          </a:xfrm>
        </p:grpSpPr>
        <p:pic>
          <p:nvPicPr>
            <p:cNvPr id="4740" name="Google Shape;4740;p32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41" name="Google Shape;4741;p32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742" name="Google Shape;4742;p322"/>
          <p:cNvSpPr txBox="1"/>
          <p:nvPr/>
        </p:nvSpPr>
        <p:spPr>
          <a:xfrm>
            <a:off x="718426" y="3199025"/>
            <a:ext cx="10059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6594B"/>
                </a:solidFill>
                <a:latin typeface="Ubuntu"/>
                <a:ea typeface="Ubuntu"/>
                <a:cs typeface="Ubuntu"/>
                <a:sym typeface="Ubuntu"/>
              </a:rPr>
              <a:t>Revision 2</a:t>
            </a:r>
            <a:endParaRPr b="0" i="0" sz="1100" u="none" cap="none" strike="noStrike">
              <a:solidFill>
                <a:srgbClr val="E6594B"/>
              </a:solidFill>
              <a:latin typeface="Ubuntu"/>
              <a:ea typeface="Ubuntu"/>
              <a:cs typeface="Ubuntu"/>
              <a:sym typeface="Ubuntu"/>
            </a:endParaRPr>
          </a:p>
        </p:txBody>
      </p:sp>
      <p:sp>
        <p:nvSpPr>
          <p:cNvPr id="4743" name="Google Shape;4743;p322"/>
          <p:cNvSpPr/>
          <p:nvPr/>
        </p:nvSpPr>
        <p:spPr>
          <a:xfrm>
            <a:off x="1642704" y="2847802"/>
            <a:ext cx="7246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44" name="Google Shape;4744;p322"/>
          <p:cNvSpPr/>
          <p:nvPr/>
        </p:nvSpPr>
        <p:spPr>
          <a:xfrm>
            <a:off x="2396148" y="2847802"/>
            <a:ext cx="704699"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45" name="Google Shape;4745;p322"/>
          <p:cNvSpPr/>
          <p:nvPr/>
        </p:nvSpPr>
        <p:spPr>
          <a:xfrm>
            <a:off x="3164153" y="2847802"/>
            <a:ext cx="7246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46" name="Google Shape;4746;p322"/>
          <p:cNvSpPr/>
          <p:nvPr/>
        </p:nvSpPr>
        <p:spPr>
          <a:xfrm>
            <a:off x="3917597" y="2847802"/>
            <a:ext cx="704699"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47" name="Google Shape;4747;p322"/>
          <p:cNvSpPr/>
          <p:nvPr/>
        </p:nvSpPr>
        <p:spPr>
          <a:xfrm>
            <a:off x="4647668" y="2847802"/>
            <a:ext cx="699221"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48" name="Google Shape;4748;p322"/>
          <p:cNvSpPr/>
          <p:nvPr/>
        </p:nvSpPr>
        <p:spPr>
          <a:xfrm>
            <a:off x="5401112" y="2847802"/>
            <a:ext cx="752068"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49" name="Google Shape;4749;p322"/>
          <p:cNvSpPr/>
          <p:nvPr/>
        </p:nvSpPr>
        <p:spPr>
          <a:xfrm>
            <a:off x="6169117" y="2847802"/>
            <a:ext cx="698408"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50" name="Google Shape;4750;p322"/>
          <p:cNvSpPr/>
          <p:nvPr/>
        </p:nvSpPr>
        <p:spPr>
          <a:xfrm>
            <a:off x="6922561" y="2847802"/>
            <a:ext cx="7246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51" name="Google Shape;4751;p322"/>
          <p:cNvSpPr/>
          <p:nvPr/>
        </p:nvSpPr>
        <p:spPr>
          <a:xfrm>
            <a:off x="7638428" y="2847802"/>
            <a:ext cx="7246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52" name="Google Shape;4752;p322"/>
          <p:cNvSpPr/>
          <p:nvPr/>
        </p:nvSpPr>
        <p:spPr>
          <a:xfrm>
            <a:off x="1642238" y="3502102"/>
            <a:ext cx="849944"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753" name="Google Shape;4753;p322"/>
          <p:cNvSpPr/>
          <p:nvPr/>
        </p:nvSpPr>
        <p:spPr>
          <a:xfrm>
            <a:off x="2395681" y="3502102"/>
            <a:ext cx="730071"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754" name="Google Shape;4754;p322"/>
          <p:cNvSpPr/>
          <p:nvPr/>
        </p:nvSpPr>
        <p:spPr>
          <a:xfrm>
            <a:off x="3163687" y="3502102"/>
            <a:ext cx="753444"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755" name="Google Shape;4755;p322"/>
          <p:cNvSpPr/>
          <p:nvPr/>
        </p:nvSpPr>
        <p:spPr>
          <a:xfrm>
            <a:off x="3917131" y="3502102"/>
            <a:ext cx="753444"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756" name="Google Shape;4756;p322"/>
          <p:cNvSpPr/>
          <p:nvPr/>
        </p:nvSpPr>
        <p:spPr>
          <a:xfrm>
            <a:off x="4647202" y="3502102"/>
            <a:ext cx="753444"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757" name="Google Shape;4757;p322"/>
          <p:cNvSpPr/>
          <p:nvPr/>
        </p:nvSpPr>
        <p:spPr>
          <a:xfrm>
            <a:off x="5400646" y="3502102"/>
            <a:ext cx="730071"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758" name="Google Shape;4758;p322"/>
          <p:cNvSpPr/>
          <p:nvPr/>
        </p:nvSpPr>
        <p:spPr>
          <a:xfrm>
            <a:off x="6168651" y="3502102"/>
            <a:ext cx="698874"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759" name="Google Shape;4759;p322"/>
          <p:cNvSpPr/>
          <p:nvPr/>
        </p:nvSpPr>
        <p:spPr>
          <a:xfrm>
            <a:off x="6922095" y="3502102"/>
            <a:ext cx="698874"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760" name="Google Shape;4760;p322"/>
          <p:cNvSpPr/>
          <p:nvPr/>
        </p:nvSpPr>
        <p:spPr>
          <a:xfrm>
            <a:off x="7637962" y="3502102"/>
            <a:ext cx="7246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12"/>
                                        </p:tgtEl>
                                        <p:attrNameLst>
                                          <p:attrName>style.visibility</p:attrName>
                                        </p:attrNameLst>
                                      </p:cBhvr>
                                      <p:to>
                                        <p:strVal val="visible"/>
                                      </p:to>
                                    </p:set>
                                    <p:animEffect filter="fade" transition="in">
                                      <p:cBhvr>
                                        <p:cTn dur="750"/>
                                        <p:tgtEl>
                                          <p:spTgt spid="4712"/>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713"/>
                                        </p:tgtEl>
                                        <p:attrNameLst>
                                          <p:attrName>style.visibility</p:attrName>
                                        </p:attrNameLst>
                                      </p:cBhvr>
                                      <p:to>
                                        <p:strVal val="visible"/>
                                      </p:to>
                                    </p:set>
                                    <p:animEffect filter="fade" transition="in">
                                      <p:cBhvr>
                                        <p:cTn dur="500"/>
                                        <p:tgtEl>
                                          <p:spTgt spid="4713"/>
                                        </p:tgtEl>
                                      </p:cBhvr>
                                    </p:animEffect>
                                  </p:childTnLst>
                                </p:cTn>
                              </p:par>
                              <p:par>
                                <p:cTn fill="hold" nodeType="withEffect" presetClass="emph" presetID="8" presetSubtype="0">
                                  <p:stCondLst>
                                    <p:cond delay="0"/>
                                  </p:stCondLst>
                                  <p:childTnLst>
                                    <p:animRot by="-21600000">
                                      <p:cBhvr>
                                        <p:cTn dur="2000" fill="hold"/>
                                        <p:tgtEl>
                                          <p:spTgt spid="4713"/>
                                        </p:tgtEl>
                                        <p:attrNameLst>
                                          <p:attrName>r</p:attrName>
                                        </p:attrNameLst>
                                      </p:cBhvr>
                                    </p:animRo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4688"/>
                                        </p:tgtEl>
                                        <p:attrNameLst>
                                          <p:attrName>style.visibility</p:attrName>
                                        </p:attrNameLst>
                                      </p:cBhvr>
                                      <p:to>
                                        <p:strVal val="visible"/>
                                      </p:to>
                                    </p:set>
                                    <p:animEffect filter="fade" transition="in">
                                      <p:cBhvr>
                                        <p:cTn dur="500"/>
                                        <p:tgtEl>
                                          <p:spTgt spid="4688"/>
                                        </p:tgtEl>
                                      </p:cBhvr>
                                    </p:animEffect>
                                  </p:childTnLst>
                                </p:cTn>
                              </p:par>
                              <p:par>
                                <p:cTn fill="hold" nodeType="withEffect" presetClass="entr" presetID="10" presetSubtype="0">
                                  <p:stCondLst>
                                    <p:cond delay="250"/>
                                  </p:stCondLst>
                                  <p:childTnLst>
                                    <p:set>
                                      <p:cBhvr>
                                        <p:cTn dur="1" fill="hold">
                                          <p:stCondLst>
                                            <p:cond delay="0"/>
                                          </p:stCondLst>
                                        </p:cTn>
                                        <p:tgtEl>
                                          <p:spTgt spid="4691"/>
                                        </p:tgtEl>
                                        <p:attrNameLst>
                                          <p:attrName>style.visibility</p:attrName>
                                        </p:attrNameLst>
                                      </p:cBhvr>
                                      <p:to>
                                        <p:strVal val="visible"/>
                                      </p:to>
                                    </p:set>
                                    <p:animEffect filter="fade" transition="in">
                                      <p:cBhvr>
                                        <p:cTn dur="500"/>
                                        <p:tgtEl>
                                          <p:spTgt spid="4691"/>
                                        </p:tgtEl>
                                      </p:cBhvr>
                                    </p:animEffect>
                                  </p:childTnLst>
                                </p:cTn>
                              </p:par>
                              <p:par>
                                <p:cTn fill="hold" nodeType="withEffect" presetClass="entr" presetID="10" presetSubtype="0">
                                  <p:stCondLst>
                                    <p:cond delay="500"/>
                                  </p:stCondLst>
                                  <p:childTnLst>
                                    <p:set>
                                      <p:cBhvr>
                                        <p:cTn dur="1" fill="hold">
                                          <p:stCondLst>
                                            <p:cond delay="0"/>
                                          </p:stCondLst>
                                        </p:cTn>
                                        <p:tgtEl>
                                          <p:spTgt spid="4685"/>
                                        </p:tgtEl>
                                        <p:attrNameLst>
                                          <p:attrName>style.visibility</p:attrName>
                                        </p:attrNameLst>
                                      </p:cBhvr>
                                      <p:to>
                                        <p:strVal val="visible"/>
                                      </p:to>
                                    </p:set>
                                    <p:animEffect filter="fade" transition="in">
                                      <p:cBhvr>
                                        <p:cTn dur="500"/>
                                        <p:tgtEl>
                                          <p:spTgt spid="4685"/>
                                        </p:tgtEl>
                                      </p:cBhvr>
                                    </p:animEffect>
                                  </p:childTnLst>
                                </p:cTn>
                              </p:par>
                              <p:par>
                                <p:cTn fill="hold" nodeType="withEffect" presetClass="entr" presetID="10" presetSubtype="0">
                                  <p:stCondLst>
                                    <p:cond delay="750"/>
                                  </p:stCondLst>
                                  <p:childTnLst>
                                    <p:set>
                                      <p:cBhvr>
                                        <p:cTn dur="1" fill="hold">
                                          <p:stCondLst>
                                            <p:cond delay="0"/>
                                          </p:stCondLst>
                                        </p:cTn>
                                        <p:tgtEl>
                                          <p:spTgt spid="4694"/>
                                        </p:tgtEl>
                                        <p:attrNameLst>
                                          <p:attrName>style.visibility</p:attrName>
                                        </p:attrNameLst>
                                      </p:cBhvr>
                                      <p:to>
                                        <p:strVal val="visible"/>
                                      </p:to>
                                    </p:set>
                                    <p:animEffect filter="fade" transition="in">
                                      <p:cBhvr>
                                        <p:cTn dur="500"/>
                                        <p:tgtEl>
                                          <p:spTgt spid="4694"/>
                                        </p:tgtEl>
                                      </p:cBhvr>
                                    </p:animEffect>
                                  </p:childTnLst>
                                </p:cTn>
                              </p:par>
                              <p:par>
                                <p:cTn fill="hold" nodeType="withEffect" presetClass="entr" presetID="10" presetSubtype="0">
                                  <p:stCondLst>
                                    <p:cond delay="1000"/>
                                  </p:stCondLst>
                                  <p:childTnLst>
                                    <p:set>
                                      <p:cBhvr>
                                        <p:cTn dur="1" fill="hold">
                                          <p:stCondLst>
                                            <p:cond delay="0"/>
                                          </p:stCondLst>
                                        </p:cTn>
                                        <p:tgtEl>
                                          <p:spTgt spid="4697"/>
                                        </p:tgtEl>
                                        <p:attrNameLst>
                                          <p:attrName>style.visibility</p:attrName>
                                        </p:attrNameLst>
                                      </p:cBhvr>
                                      <p:to>
                                        <p:strVal val="visible"/>
                                      </p:to>
                                    </p:set>
                                    <p:animEffect filter="fade" transition="in">
                                      <p:cBhvr>
                                        <p:cTn dur="500"/>
                                        <p:tgtEl>
                                          <p:spTgt spid="4697"/>
                                        </p:tgtEl>
                                      </p:cBhvr>
                                    </p:animEffect>
                                  </p:childTnLst>
                                </p:cTn>
                              </p:par>
                              <p:par>
                                <p:cTn fill="hold" nodeType="withEffect" presetClass="entr" presetID="10" presetSubtype="0">
                                  <p:stCondLst>
                                    <p:cond delay="1250"/>
                                  </p:stCondLst>
                                  <p:childTnLst>
                                    <p:set>
                                      <p:cBhvr>
                                        <p:cTn dur="1" fill="hold">
                                          <p:stCondLst>
                                            <p:cond delay="0"/>
                                          </p:stCondLst>
                                        </p:cTn>
                                        <p:tgtEl>
                                          <p:spTgt spid="4700"/>
                                        </p:tgtEl>
                                        <p:attrNameLst>
                                          <p:attrName>style.visibility</p:attrName>
                                        </p:attrNameLst>
                                      </p:cBhvr>
                                      <p:to>
                                        <p:strVal val="visible"/>
                                      </p:to>
                                    </p:set>
                                    <p:animEffect filter="fade" transition="in">
                                      <p:cBhvr>
                                        <p:cTn dur="500"/>
                                        <p:tgtEl>
                                          <p:spTgt spid="4700"/>
                                        </p:tgtEl>
                                      </p:cBhvr>
                                    </p:animEffect>
                                  </p:childTnLst>
                                </p:cTn>
                              </p:par>
                              <p:par>
                                <p:cTn fill="hold" nodeType="withEffect" presetClass="entr" presetID="10" presetSubtype="0">
                                  <p:stCondLst>
                                    <p:cond delay="1500"/>
                                  </p:stCondLst>
                                  <p:childTnLst>
                                    <p:set>
                                      <p:cBhvr>
                                        <p:cTn dur="1" fill="hold">
                                          <p:stCondLst>
                                            <p:cond delay="0"/>
                                          </p:stCondLst>
                                        </p:cTn>
                                        <p:tgtEl>
                                          <p:spTgt spid="4703"/>
                                        </p:tgtEl>
                                        <p:attrNameLst>
                                          <p:attrName>style.visibility</p:attrName>
                                        </p:attrNameLst>
                                      </p:cBhvr>
                                      <p:to>
                                        <p:strVal val="visible"/>
                                      </p:to>
                                    </p:set>
                                    <p:animEffect filter="fade" transition="in">
                                      <p:cBhvr>
                                        <p:cTn dur="500"/>
                                        <p:tgtEl>
                                          <p:spTgt spid="4703"/>
                                        </p:tgtEl>
                                      </p:cBhvr>
                                    </p:animEffect>
                                  </p:childTnLst>
                                </p:cTn>
                              </p:par>
                              <p:par>
                                <p:cTn fill="hold" nodeType="withEffect" presetClass="entr" presetID="10" presetSubtype="0">
                                  <p:stCondLst>
                                    <p:cond delay="1750"/>
                                  </p:stCondLst>
                                  <p:childTnLst>
                                    <p:set>
                                      <p:cBhvr>
                                        <p:cTn dur="1" fill="hold">
                                          <p:stCondLst>
                                            <p:cond delay="0"/>
                                          </p:stCondLst>
                                        </p:cTn>
                                        <p:tgtEl>
                                          <p:spTgt spid="4706"/>
                                        </p:tgtEl>
                                        <p:attrNameLst>
                                          <p:attrName>style.visibility</p:attrName>
                                        </p:attrNameLst>
                                      </p:cBhvr>
                                      <p:to>
                                        <p:strVal val="visible"/>
                                      </p:to>
                                    </p:set>
                                    <p:animEffect filter="fade" transition="in">
                                      <p:cBhvr>
                                        <p:cTn dur="500"/>
                                        <p:tgtEl>
                                          <p:spTgt spid="4706"/>
                                        </p:tgtEl>
                                      </p:cBhvr>
                                    </p:animEffect>
                                  </p:childTnLst>
                                </p:cTn>
                              </p:par>
                              <p:par>
                                <p:cTn fill="hold" nodeType="withEffect" presetClass="entr" presetID="10" presetSubtype="0">
                                  <p:stCondLst>
                                    <p:cond delay="2000"/>
                                  </p:stCondLst>
                                  <p:childTnLst>
                                    <p:set>
                                      <p:cBhvr>
                                        <p:cTn dur="1" fill="hold">
                                          <p:stCondLst>
                                            <p:cond delay="0"/>
                                          </p:stCondLst>
                                        </p:cTn>
                                        <p:tgtEl>
                                          <p:spTgt spid="4709"/>
                                        </p:tgtEl>
                                        <p:attrNameLst>
                                          <p:attrName>style.visibility</p:attrName>
                                        </p:attrNameLst>
                                      </p:cBhvr>
                                      <p:to>
                                        <p:strVal val="visible"/>
                                      </p:to>
                                    </p:set>
                                    <p:animEffect filter="fade" transition="in">
                                      <p:cBhvr>
                                        <p:cTn dur="500"/>
                                        <p:tgtEl>
                                          <p:spTgt spid="4709"/>
                                        </p:tgtEl>
                                      </p:cBhvr>
                                    </p:animEffect>
                                  </p:childTnLst>
                                </p:cTn>
                              </p:par>
                              <p:par>
                                <p:cTn fill="hold" nodeType="withEffect" presetClass="entr" presetID="10" presetSubtype="0">
                                  <p:stCondLst>
                                    <p:cond delay="0"/>
                                  </p:stCondLst>
                                  <p:childTnLst>
                                    <p:set>
                                      <p:cBhvr>
                                        <p:cTn dur="1" fill="hold">
                                          <p:stCondLst>
                                            <p:cond delay="0"/>
                                          </p:stCondLst>
                                        </p:cTn>
                                        <p:tgtEl>
                                          <p:spTgt spid="4743"/>
                                        </p:tgtEl>
                                        <p:attrNameLst>
                                          <p:attrName>style.visibility</p:attrName>
                                        </p:attrNameLst>
                                      </p:cBhvr>
                                      <p:to>
                                        <p:strVal val="visible"/>
                                      </p:to>
                                    </p:set>
                                    <p:animEffect filter="fade" transition="in">
                                      <p:cBhvr>
                                        <p:cTn dur="500"/>
                                        <p:tgtEl>
                                          <p:spTgt spid="4743"/>
                                        </p:tgtEl>
                                      </p:cBhvr>
                                    </p:animEffect>
                                  </p:childTnLst>
                                </p:cTn>
                              </p:par>
                              <p:par>
                                <p:cTn fill="hold" nodeType="withEffect" presetClass="entr" presetID="10" presetSubtype="0">
                                  <p:stCondLst>
                                    <p:cond delay="250"/>
                                  </p:stCondLst>
                                  <p:childTnLst>
                                    <p:set>
                                      <p:cBhvr>
                                        <p:cTn dur="1" fill="hold">
                                          <p:stCondLst>
                                            <p:cond delay="0"/>
                                          </p:stCondLst>
                                        </p:cTn>
                                        <p:tgtEl>
                                          <p:spTgt spid="4744"/>
                                        </p:tgtEl>
                                        <p:attrNameLst>
                                          <p:attrName>style.visibility</p:attrName>
                                        </p:attrNameLst>
                                      </p:cBhvr>
                                      <p:to>
                                        <p:strVal val="visible"/>
                                      </p:to>
                                    </p:set>
                                    <p:animEffect filter="fade" transition="in">
                                      <p:cBhvr>
                                        <p:cTn dur="500"/>
                                        <p:tgtEl>
                                          <p:spTgt spid="4744"/>
                                        </p:tgtEl>
                                      </p:cBhvr>
                                    </p:animEffect>
                                  </p:childTnLst>
                                </p:cTn>
                              </p:par>
                              <p:par>
                                <p:cTn fill="hold" nodeType="withEffect" presetClass="entr" presetID="10" presetSubtype="0">
                                  <p:stCondLst>
                                    <p:cond delay="500"/>
                                  </p:stCondLst>
                                  <p:childTnLst>
                                    <p:set>
                                      <p:cBhvr>
                                        <p:cTn dur="1" fill="hold">
                                          <p:stCondLst>
                                            <p:cond delay="0"/>
                                          </p:stCondLst>
                                        </p:cTn>
                                        <p:tgtEl>
                                          <p:spTgt spid="4745"/>
                                        </p:tgtEl>
                                        <p:attrNameLst>
                                          <p:attrName>style.visibility</p:attrName>
                                        </p:attrNameLst>
                                      </p:cBhvr>
                                      <p:to>
                                        <p:strVal val="visible"/>
                                      </p:to>
                                    </p:set>
                                    <p:animEffect filter="fade" transition="in">
                                      <p:cBhvr>
                                        <p:cTn dur="500"/>
                                        <p:tgtEl>
                                          <p:spTgt spid="4745"/>
                                        </p:tgtEl>
                                      </p:cBhvr>
                                    </p:animEffect>
                                  </p:childTnLst>
                                </p:cTn>
                              </p:par>
                              <p:par>
                                <p:cTn fill="hold" nodeType="withEffect" presetClass="entr" presetID="10" presetSubtype="0">
                                  <p:stCondLst>
                                    <p:cond delay="750"/>
                                  </p:stCondLst>
                                  <p:childTnLst>
                                    <p:set>
                                      <p:cBhvr>
                                        <p:cTn dur="1" fill="hold">
                                          <p:stCondLst>
                                            <p:cond delay="0"/>
                                          </p:stCondLst>
                                        </p:cTn>
                                        <p:tgtEl>
                                          <p:spTgt spid="4746"/>
                                        </p:tgtEl>
                                        <p:attrNameLst>
                                          <p:attrName>style.visibility</p:attrName>
                                        </p:attrNameLst>
                                      </p:cBhvr>
                                      <p:to>
                                        <p:strVal val="visible"/>
                                      </p:to>
                                    </p:set>
                                    <p:animEffect filter="fade" transition="in">
                                      <p:cBhvr>
                                        <p:cTn dur="500"/>
                                        <p:tgtEl>
                                          <p:spTgt spid="4746"/>
                                        </p:tgtEl>
                                      </p:cBhvr>
                                    </p:animEffect>
                                  </p:childTnLst>
                                </p:cTn>
                              </p:par>
                              <p:par>
                                <p:cTn fill="hold" nodeType="withEffect" presetClass="entr" presetID="10" presetSubtype="0">
                                  <p:stCondLst>
                                    <p:cond delay="1000"/>
                                  </p:stCondLst>
                                  <p:childTnLst>
                                    <p:set>
                                      <p:cBhvr>
                                        <p:cTn dur="1" fill="hold">
                                          <p:stCondLst>
                                            <p:cond delay="0"/>
                                          </p:stCondLst>
                                        </p:cTn>
                                        <p:tgtEl>
                                          <p:spTgt spid="4747"/>
                                        </p:tgtEl>
                                        <p:attrNameLst>
                                          <p:attrName>style.visibility</p:attrName>
                                        </p:attrNameLst>
                                      </p:cBhvr>
                                      <p:to>
                                        <p:strVal val="visible"/>
                                      </p:to>
                                    </p:set>
                                    <p:animEffect filter="fade" transition="in">
                                      <p:cBhvr>
                                        <p:cTn dur="500"/>
                                        <p:tgtEl>
                                          <p:spTgt spid="4747"/>
                                        </p:tgtEl>
                                      </p:cBhvr>
                                    </p:animEffect>
                                  </p:childTnLst>
                                </p:cTn>
                              </p:par>
                              <p:par>
                                <p:cTn fill="hold" nodeType="withEffect" presetClass="entr" presetID="10" presetSubtype="0">
                                  <p:stCondLst>
                                    <p:cond delay="1250"/>
                                  </p:stCondLst>
                                  <p:childTnLst>
                                    <p:set>
                                      <p:cBhvr>
                                        <p:cTn dur="1" fill="hold">
                                          <p:stCondLst>
                                            <p:cond delay="0"/>
                                          </p:stCondLst>
                                        </p:cTn>
                                        <p:tgtEl>
                                          <p:spTgt spid="4748"/>
                                        </p:tgtEl>
                                        <p:attrNameLst>
                                          <p:attrName>style.visibility</p:attrName>
                                        </p:attrNameLst>
                                      </p:cBhvr>
                                      <p:to>
                                        <p:strVal val="visible"/>
                                      </p:to>
                                    </p:set>
                                    <p:animEffect filter="fade" transition="in">
                                      <p:cBhvr>
                                        <p:cTn dur="500"/>
                                        <p:tgtEl>
                                          <p:spTgt spid="4748"/>
                                        </p:tgtEl>
                                      </p:cBhvr>
                                    </p:animEffect>
                                  </p:childTnLst>
                                </p:cTn>
                              </p:par>
                              <p:par>
                                <p:cTn fill="hold" nodeType="withEffect" presetClass="entr" presetID="10" presetSubtype="0">
                                  <p:stCondLst>
                                    <p:cond delay="1500"/>
                                  </p:stCondLst>
                                  <p:childTnLst>
                                    <p:set>
                                      <p:cBhvr>
                                        <p:cTn dur="1" fill="hold">
                                          <p:stCondLst>
                                            <p:cond delay="0"/>
                                          </p:stCondLst>
                                        </p:cTn>
                                        <p:tgtEl>
                                          <p:spTgt spid="4749"/>
                                        </p:tgtEl>
                                        <p:attrNameLst>
                                          <p:attrName>style.visibility</p:attrName>
                                        </p:attrNameLst>
                                      </p:cBhvr>
                                      <p:to>
                                        <p:strVal val="visible"/>
                                      </p:to>
                                    </p:set>
                                    <p:animEffect filter="fade" transition="in">
                                      <p:cBhvr>
                                        <p:cTn dur="500"/>
                                        <p:tgtEl>
                                          <p:spTgt spid="4749"/>
                                        </p:tgtEl>
                                      </p:cBhvr>
                                    </p:animEffect>
                                  </p:childTnLst>
                                </p:cTn>
                              </p:par>
                              <p:par>
                                <p:cTn fill="hold" nodeType="withEffect" presetClass="entr" presetID="10" presetSubtype="0">
                                  <p:stCondLst>
                                    <p:cond delay="1750"/>
                                  </p:stCondLst>
                                  <p:childTnLst>
                                    <p:set>
                                      <p:cBhvr>
                                        <p:cTn dur="1" fill="hold">
                                          <p:stCondLst>
                                            <p:cond delay="0"/>
                                          </p:stCondLst>
                                        </p:cTn>
                                        <p:tgtEl>
                                          <p:spTgt spid="4750"/>
                                        </p:tgtEl>
                                        <p:attrNameLst>
                                          <p:attrName>style.visibility</p:attrName>
                                        </p:attrNameLst>
                                      </p:cBhvr>
                                      <p:to>
                                        <p:strVal val="visible"/>
                                      </p:to>
                                    </p:set>
                                    <p:animEffect filter="fade" transition="in">
                                      <p:cBhvr>
                                        <p:cTn dur="500"/>
                                        <p:tgtEl>
                                          <p:spTgt spid="4750"/>
                                        </p:tgtEl>
                                      </p:cBhvr>
                                    </p:animEffect>
                                  </p:childTnLst>
                                </p:cTn>
                              </p:par>
                              <p:par>
                                <p:cTn fill="hold" nodeType="withEffect" presetClass="entr" presetID="10" presetSubtype="0">
                                  <p:stCondLst>
                                    <p:cond delay="2000"/>
                                  </p:stCondLst>
                                  <p:childTnLst>
                                    <p:set>
                                      <p:cBhvr>
                                        <p:cTn dur="1" fill="hold">
                                          <p:stCondLst>
                                            <p:cond delay="0"/>
                                          </p:stCondLst>
                                        </p:cTn>
                                        <p:tgtEl>
                                          <p:spTgt spid="4751"/>
                                        </p:tgtEl>
                                        <p:attrNameLst>
                                          <p:attrName>style.visibility</p:attrName>
                                        </p:attrNameLst>
                                      </p:cBhvr>
                                      <p:to>
                                        <p:strVal val="visible"/>
                                      </p:to>
                                    </p:set>
                                    <p:animEffect filter="fade" transition="in">
                                      <p:cBhvr>
                                        <p:cTn dur="500"/>
                                        <p:tgtEl>
                                          <p:spTgt spid="4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4"/>
                                        </p:tgtEl>
                                        <p:attrNameLst>
                                          <p:attrName>style.visibility</p:attrName>
                                        </p:attrNameLst>
                                      </p:cBhvr>
                                      <p:to>
                                        <p:strVal val="visible"/>
                                      </p:to>
                                    </p:set>
                                    <p:animEffect filter="fade" transition="in">
                                      <p:cBhvr>
                                        <p:cTn dur="500"/>
                                        <p:tgtEl>
                                          <p:spTgt spid="4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8"/>
                                        </p:tgtEl>
                                        <p:attrNameLst>
                                          <p:attrName>style.visibility</p:attrName>
                                        </p:attrNameLst>
                                      </p:cBhvr>
                                      <p:to>
                                        <p:strVal val="visible"/>
                                      </p:to>
                                    </p:set>
                                    <p:animEffect filter="fade" transition="in">
                                      <p:cBhvr>
                                        <p:cTn dur="500"/>
                                        <p:tgtEl>
                                          <p:spTgt spid="4718"/>
                                        </p:tgtEl>
                                      </p:cBhvr>
                                    </p:animEffect>
                                  </p:childTnLst>
                                </p:cTn>
                              </p:par>
                              <p:par>
                                <p:cTn fill="hold" nodeType="withEffect" presetClass="entr" presetID="10" presetSubtype="0">
                                  <p:stCondLst>
                                    <p:cond delay="250"/>
                                  </p:stCondLst>
                                  <p:childTnLst>
                                    <p:set>
                                      <p:cBhvr>
                                        <p:cTn dur="1" fill="hold">
                                          <p:stCondLst>
                                            <p:cond delay="0"/>
                                          </p:stCondLst>
                                        </p:cTn>
                                        <p:tgtEl>
                                          <p:spTgt spid="4721"/>
                                        </p:tgtEl>
                                        <p:attrNameLst>
                                          <p:attrName>style.visibility</p:attrName>
                                        </p:attrNameLst>
                                      </p:cBhvr>
                                      <p:to>
                                        <p:strVal val="visible"/>
                                      </p:to>
                                    </p:set>
                                    <p:animEffect filter="fade" transition="in">
                                      <p:cBhvr>
                                        <p:cTn dur="500"/>
                                        <p:tgtEl>
                                          <p:spTgt spid="4721"/>
                                        </p:tgtEl>
                                      </p:cBhvr>
                                    </p:animEffect>
                                  </p:childTnLst>
                                </p:cTn>
                              </p:par>
                              <p:par>
                                <p:cTn fill="hold" nodeType="withEffect" presetClass="entr" presetID="10" presetSubtype="0">
                                  <p:stCondLst>
                                    <p:cond delay="500"/>
                                  </p:stCondLst>
                                  <p:childTnLst>
                                    <p:set>
                                      <p:cBhvr>
                                        <p:cTn dur="1" fill="hold">
                                          <p:stCondLst>
                                            <p:cond delay="0"/>
                                          </p:stCondLst>
                                        </p:cTn>
                                        <p:tgtEl>
                                          <p:spTgt spid="4715"/>
                                        </p:tgtEl>
                                        <p:attrNameLst>
                                          <p:attrName>style.visibility</p:attrName>
                                        </p:attrNameLst>
                                      </p:cBhvr>
                                      <p:to>
                                        <p:strVal val="visible"/>
                                      </p:to>
                                    </p:set>
                                    <p:animEffect filter="fade" transition="in">
                                      <p:cBhvr>
                                        <p:cTn dur="500"/>
                                        <p:tgtEl>
                                          <p:spTgt spid="4715"/>
                                        </p:tgtEl>
                                      </p:cBhvr>
                                    </p:animEffect>
                                  </p:childTnLst>
                                </p:cTn>
                              </p:par>
                              <p:par>
                                <p:cTn fill="hold" nodeType="withEffect" presetClass="entr" presetID="10" presetSubtype="0">
                                  <p:stCondLst>
                                    <p:cond delay="750"/>
                                  </p:stCondLst>
                                  <p:childTnLst>
                                    <p:set>
                                      <p:cBhvr>
                                        <p:cTn dur="1" fill="hold">
                                          <p:stCondLst>
                                            <p:cond delay="0"/>
                                          </p:stCondLst>
                                        </p:cTn>
                                        <p:tgtEl>
                                          <p:spTgt spid="4724"/>
                                        </p:tgtEl>
                                        <p:attrNameLst>
                                          <p:attrName>style.visibility</p:attrName>
                                        </p:attrNameLst>
                                      </p:cBhvr>
                                      <p:to>
                                        <p:strVal val="visible"/>
                                      </p:to>
                                    </p:set>
                                    <p:animEffect filter="fade" transition="in">
                                      <p:cBhvr>
                                        <p:cTn dur="500"/>
                                        <p:tgtEl>
                                          <p:spTgt spid="4724"/>
                                        </p:tgtEl>
                                      </p:cBhvr>
                                    </p:animEffect>
                                  </p:childTnLst>
                                </p:cTn>
                              </p:par>
                              <p:par>
                                <p:cTn fill="hold" nodeType="withEffect" presetClass="entr" presetID="10" presetSubtype="0">
                                  <p:stCondLst>
                                    <p:cond delay="1000"/>
                                  </p:stCondLst>
                                  <p:childTnLst>
                                    <p:set>
                                      <p:cBhvr>
                                        <p:cTn dur="1" fill="hold">
                                          <p:stCondLst>
                                            <p:cond delay="0"/>
                                          </p:stCondLst>
                                        </p:cTn>
                                        <p:tgtEl>
                                          <p:spTgt spid="4727"/>
                                        </p:tgtEl>
                                        <p:attrNameLst>
                                          <p:attrName>style.visibility</p:attrName>
                                        </p:attrNameLst>
                                      </p:cBhvr>
                                      <p:to>
                                        <p:strVal val="visible"/>
                                      </p:to>
                                    </p:set>
                                    <p:animEffect filter="fade" transition="in">
                                      <p:cBhvr>
                                        <p:cTn dur="500"/>
                                        <p:tgtEl>
                                          <p:spTgt spid="4727"/>
                                        </p:tgtEl>
                                      </p:cBhvr>
                                    </p:animEffect>
                                  </p:childTnLst>
                                </p:cTn>
                              </p:par>
                              <p:par>
                                <p:cTn fill="hold" nodeType="withEffect" presetClass="entr" presetID="10" presetSubtype="0">
                                  <p:stCondLst>
                                    <p:cond delay="1250"/>
                                  </p:stCondLst>
                                  <p:childTnLst>
                                    <p:set>
                                      <p:cBhvr>
                                        <p:cTn dur="1" fill="hold">
                                          <p:stCondLst>
                                            <p:cond delay="0"/>
                                          </p:stCondLst>
                                        </p:cTn>
                                        <p:tgtEl>
                                          <p:spTgt spid="4730"/>
                                        </p:tgtEl>
                                        <p:attrNameLst>
                                          <p:attrName>style.visibility</p:attrName>
                                        </p:attrNameLst>
                                      </p:cBhvr>
                                      <p:to>
                                        <p:strVal val="visible"/>
                                      </p:to>
                                    </p:set>
                                    <p:animEffect filter="fade" transition="in">
                                      <p:cBhvr>
                                        <p:cTn dur="500"/>
                                        <p:tgtEl>
                                          <p:spTgt spid="4730"/>
                                        </p:tgtEl>
                                      </p:cBhvr>
                                    </p:animEffect>
                                  </p:childTnLst>
                                </p:cTn>
                              </p:par>
                              <p:par>
                                <p:cTn fill="hold" nodeType="withEffect" presetClass="entr" presetID="10" presetSubtype="0">
                                  <p:stCondLst>
                                    <p:cond delay="1500"/>
                                  </p:stCondLst>
                                  <p:childTnLst>
                                    <p:set>
                                      <p:cBhvr>
                                        <p:cTn dur="1" fill="hold">
                                          <p:stCondLst>
                                            <p:cond delay="0"/>
                                          </p:stCondLst>
                                        </p:cTn>
                                        <p:tgtEl>
                                          <p:spTgt spid="4733"/>
                                        </p:tgtEl>
                                        <p:attrNameLst>
                                          <p:attrName>style.visibility</p:attrName>
                                        </p:attrNameLst>
                                      </p:cBhvr>
                                      <p:to>
                                        <p:strVal val="visible"/>
                                      </p:to>
                                    </p:set>
                                    <p:animEffect filter="fade" transition="in">
                                      <p:cBhvr>
                                        <p:cTn dur="500"/>
                                        <p:tgtEl>
                                          <p:spTgt spid="4733"/>
                                        </p:tgtEl>
                                      </p:cBhvr>
                                    </p:animEffect>
                                  </p:childTnLst>
                                </p:cTn>
                              </p:par>
                              <p:par>
                                <p:cTn fill="hold" nodeType="withEffect" presetClass="entr" presetID="10" presetSubtype="0">
                                  <p:stCondLst>
                                    <p:cond delay="1750"/>
                                  </p:stCondLst>
                                  <p:childTnLst>
                                    <p:set>
                                      <p:cBhvr>
                                        <p:cTn dur="1" fill="hold">
                                          <p:stCondLst>
                                            <p:cond delay="0"/>
                                          </p:stCondLst>
                                        </p:cTn>
                                        <p:tgtEl>
                                          <p:spTgt spid="4736"/>
                                        </p:tgtEl>
                                        <p:attrNameLst>
                                          <p:attrName>style.visibility</p:attrName>
                                        </p:attrNameLst>
                                      </p:cBhvr>
                                      <p:to>
                                        <p:strVal val="visible"/>
                                      </p:to>
                                    </p:set>
                                    <p:animEffect filter="fade" transition="in">
                                      <p:cBhvr>
                                        <p:cTn dur="500"/>
                                        <p:tgtEl>
                                          <p:spTgt spid="4736"/>
                                        </p:tgtEl>
                                      </p:cBhvr>
                                    </p:animEffect>
                                  </p:childTnLst>
                                </p:cTn>
                              </p:par>
                              <p:par>
                                <p:cTn fill="hold" nodeType="withEffect" presetClass="entr" presetID="10" presetSubtype="0">
                                  <p:stCondLst>
                                    <p:cond delay="2000"/>
                                  </p:stCondLst>
                                  <p:childTnLst>
                                    <p:set>
                                      <p:cBhvr>
                                        <p:cTn dur="1" fill="hold">
                                          <p:stCondLst>
                                            <p:cond delay="0"/>
                                          </p:stCondLst>
                                        </p:cTn>
                                        <p:tgtEl>
                                          <p:spTgt spid="4739"/>
                                        </p:tgtEl>
                                        <p:attrNameLst>
                                          <p:attrName>style.visibility</p:attrName>
                                        </p:attrNameLst>
                                      </p:cBhvr>
                                      <p:to>
                                        <p:strVal val="visible"/>
                                      </p:to>
                                    </p:set>
                                    <p:animEffect filter="fade" transition="in">
                                      <p:cBhvr>
                                        <p:cTn dur="500"/>
                                        <p:tgtEl>
                                          <p:spTgt spid="4739"/>
                                        </p:tgtEl>
                                      </p:cBhvr>
                                    </p:animEffect>
                                  </p:childTnLst>
                                </p:cTn>
                              </p:par>
                              <p:par>
                                <p:cTn fill="hold" nodeType="withEffect" presetClass="entr" presetID="10" presetSubtype="0">
                                  <p:stCondLst>
                                    <p:cond delay="0"/>
                                  </p:stCondLst>
                                  <p:childTnLst>
                                    <p:set>
                                      <p:cBhvr>
                                        <p:cTn dur="1" fill="hold">
                                          <p:stCondLst>
                                            <p:cond delay="0"/>
                                          </p:stCondLst>
                                        </p:cTn>
                                        <p:tgtEl>
                                          <p:spTgt spid="4752"/>
                                        </p:tgtEl>
                                        <p:attrNameLst>
                                          <p:attrName>style.visibility</p:attrName>
                                        </p:attrNameLst>
                                      </p:cBhvr>
                                      <p:to>
                                        <p:strVal val="visible"/>
                                      </p:to>
                                    </p:set>
                                    <p:animEffect filter="fade" transition="in">
                                      <p:cBhvr>
                                        <p:cTn dur="500"/>
                                        <p:tgtEl>
                                          <p:spTgt spid="4752"/>
                                        </p:tgtEl>
                                      </p:cBhvr>
                                    </p:animEffect>
                                  </p:childTnLst>
                                </p:cTn>
                              </p:par>
                              <p:par>
                                <p:cTn fill="hold" nodeType="withEffect" presetClass="entr" presetID="10" presetSubtype="0">
                                  <p:stCondLst>
                                    <p:cond delay="250"/>
                                  </p:stCondLst>
                                  <p:childTnLst>
                                    <p:set>
                                      <p:cBhvr>
                                        <p:cTn dur="1" fill="hold">
                                          <p:stCondLst>
                                            <p:cond delay="0"/>
                                          </p:stCondLst>
                                        </p:cTn>
                                        <p:tgtEl>
                                          <p:spTgt spid="4753"/>
                                        </p:tgtEl>
                                        <p:attrNameLst>
                                          <p:attrName>style.visibility</p:attrName>
                                        </p:attrNameLst>
                                      </p:cBhvr>
                                      <p:to>
                                        <p:strVal val="visible"/>
                                      </p:to>
                                    </p:set>
                                    <p:animEffect filter="fade" transition="in">
                                      <p:cBhvr>
                                        <p:cTn dur="500"/>
                                        <p:tgtEl>
                                          <p:spTgt spid="4753"/>
                                        </p:tgtEl>
                                      </p:cBhvr>
                                    </p:animEffect>
                                  </p:childTnLst>
                                </p:cTn>
                              </p:par>
                              <p:par>
                                <p:cTn fill="hold" nodeType="withEffect" presetClass="entr" presetID="10" presetSubtype="0">
                                  <p:stCondLst>
                                    <p:cond delay="500"/>
                                  </p:stCondLst>
                                  <p:childTnLst>
                                    <p:set>
                                      <p:cBhvr>
                                        <p:cTn dur="1" fill="hold">
                                          <p:stCondLst>
                                            <p:cond delay="0"/>
                                          </p:stCondLst>
                                        </p:cTn>
                                        <p:tgtEl>
                                          <p:spTgt spid="4754"/>
                                        </p:tgtEl>
                                        <p:attrNameLst>
                                          <p:attrName>style.visibility</p:attrName>
                                        </p:attrNameLst>
                                      </p:cBhvr>
                                      <p:to>
                                        <p:strVal val="visible"/>
                                      </p:to>
                                    </p:set>
                                    <p:animEffect filter="fade" transition="in">
                                      <p:cBhvr>
                                        <p:cTn dur="500"/>
                                        <p:tgtEl>
                                          <p:spTgt spid="4754"/>
                                        </p:tgtEl>
                                      </p:cBhvr>
                                    </p:animEffect>
                                  </p:childTnLst>
                                </p:cTn>
                              </p:par>
                              <p:par>
                                <p:cTn fill="hold" nodeType="withEffect" presetClass="entr" presetID="10" presetSubtype="0">
                                  <p:stCondLst>
                                    <p:cond delay="750"/>
                                  </p:stCondLst>
                                  <p:childTnLst>
                                    <p:set>
                                      <p:cBhvr>
                                        <p:cTn dur="1" fill="hold">
                                          <p:stCondLst>
                                            <p:cond delay="0"/>
                                          </p:stCondLst>
                                        </p:cTn>
                                        <p:tgtEl>
                                          <p:spTgt spid="4755"/>
                                        </p:tgtEl>
                                        <p:attrNameLst>
                                          <p:attrName>style.visibility</p:attrName>
                                        </p:attrNameLst>
                                      </p:cBhvr>
                                      <p:to>
                                        <p:strVal val="visible"/>
                                      </p:to>
                                    </p:set>
                                    <p:animEffect filter="fade" transition="in">
                                      <p:cBhvr>
                                        <p:cTn dur="500"/>
                                        <p:tgtEl>
                                          <p:spTgt spid="4755"/>
                                        </p:tgtEl>
                                      </p:cBhvr>
                                    </p:animEffect>
                                  </p:childTnLst>
                                </p:cTn>
                              </p:par>
                              <p:par>
                                <p:cTn fill="hold" nodeType="withEffect" presetClass="entr" presetID="10" presetSubtype="0">
                                  <p:stCondLst>
                                    <p:cond delay="1000"/>
                                  </p:stCondLst>
                                  <p:childTnLst>
                                    <p:set>
                                      <p:cBhvr>
                                        <p:cTn dur="1" fill="hold">
                                          <p:stCondLst>
                                            <p:cond delay="0"/>
                                          </p:stCondLst>
                                        </p:cTn>
                                        <p:tgtEl>
                                          <p:spTgt spid="4756"/>
                                        </p:tgtEl>
                                        <p:attrNameLst>
                                          <p:attrName>style.visibility</p:attrName>
                                        </p:attrNameLst>
                                      </p:cBhvr>
                                      <p:to>
                                        <p:strVal val="visible"/>
                                      </p:to>
                                    </p:set>
                                    <p:animEffect filter="fade" transition="in">
                                      <p:cBhvr>
                                        <p:cTn dur="500"/>
                                        <p:tgtEl>
                                          <p:spTgt spid="4756"/>
                                        </p:tgtEl>
                                      </p:cBhvr>
                                    </p:animEffect>
                                  </p:childTnLst>
                                </p:cTn>
                              </p:par>
                              <p:par>
                                <p:cTn fill="hold" nodeType="withEffect" presetClass="entr" presetID="10" presetSubtype="0">
                                  <p:stCondLst>
                                    <p:cond delay="1250"/>
                                  </p:stCondLst>
                                  <p:childTnLst>
                                    <p:set>
                                      <p:cBhvr>
                                        <p:cTn dur="1" fill="hold">
                                          <p:stCondLst>
                                            <p:cond delay="0"/>
                                          </p:stCondLst>
                                        </p:cTn>
                                        <p:tgtEl>
                                          <p:spTgt spid="4757"/>
                                        </p:tgtEl>
                                        <p:attrNameLst>
                                          <p:attrName>style.visibility</p:attrName>
                                        </p:attrNameLst>
                                      </p:cBhvr>
                                      <p:to>
                                        <p:strVal val="visible"/>
                                      </p:to>
                                    </p:set>
                                    <p:animEffect filter="fade" transition="in">
                                      <p:cBhvr>
                                        <p:cTn dur="500"/>
                                        <p:tgtEl>
                                          <p:spTgt spid="4757"/>
                                        </p:tgtEl>
                                      </p:cBhvr>
                                    </p:animEffect>
                                  </p:childTnLst>
                                </p:cTn>
                              </p:par>
                              <p:par>
                                <p:cTn fill="hold" nodeType="withEffect" presetClass="entr" presetID="10" presetSubtype="0">
                                  <p:stCondLst>
                                    <p:cond delay="1500"/>
                                  </p:stCondLst>
                                  <p:childTnLst>
                                    <p:set>
                                      <p:cBhvr>
                                        <p:cTn dur="1" fill="hold">
                                          <p:stCondLst>
                                            <p:cond delay="0"/>
                                          </p:stCondLst>
                                        </p:cTn>
                                        <p:tgtEl>
                                          <p:spTgt spid="4758"/>
                                        </p:tgtEl>
                                        <p:attrNameLst>
                                          <p:attrName>style.visibility</p:attrName>
                                        </p:attrNameLst>
                                      </p:cBhvr>
                                      <p:to>
                                        <p:strVal val="visible"/>
                                      </p:to>
                                    </p:set>
                                    <p:animEffect filter="fade" transition="in">
                                      <p:cBhvr>
                                        <p:cTn dur="500"/>
                                        <p:tgtEl>
                                          <p:spTgt spid="4758"/>
                                        </p:tgtEl>
                                      </p:cBhvr>
                                    </p:animEffect>
                                  </p:childTnLst>
                                </p:cTn>
                              </p:par>
                              <p:par>
                                <p:cTn fill="hold" nodeType="withEffect" presetClass="entr" presetID="10" presetSubtype="0">
                                  <p:stCondLst>
                                    <p:cond delay="1750"/>
                                  </p:stCondLst>
                                  <p:childTnLst>
                                    <p:set>
                                      <p:cBhvr>
                                        <p:cTn dur="1" fill="hold">
                                          <p:stCondLst>
                                            <p:cond delay="0"/>
                                          </p:stCondLst>
                                        </p:cTn>
                                        <p:tgtEl>
                                          <p:spTgt spid="4759"/>
                                        </p:tgtEl>
                                        <p:attrNameLst>
                                          <p:attrName>style.visibility</p:attrName>
                                        </p:attrNameLst>
                                      </p:cBhvr>
                                      <p:to>
                                        <p:strVal val="visible"/>
                                      </p:to>
                                    </p:set>
                                    <p:animEffect filter="fade" transition="in">
                                      <p:cBhvr>
                                        <p:cTn dur="500"/>
                                        <p:tgtEl>
                                          <p:spTgt spid="4759"/>
                                        </p:tgtEl>
                                      </p:cBhvr>
                                    </p:animEffect>
                                  </p:childTnLst>
                                </p:cTn>
                              </p:par>
                              <p:par>
                                <p:cTn fill="hold" nodeType="withEffect" presetClass="entr" presetID="10" presetSubtype="0">
                                  <p:stCondLst>
                                    <p:cond delay="2000"/>
                                  </p:stCondLst>
                                  <p:childTnLst>
                                    <p:set>
                                      <p:cBhvr>
                                        <p:cTn dur="1" fill="hold">
                                          <p:stCondLst>
                                            <p:cond delay="0"/>
                                          </p:stCondLst>
                                        </p:cTn>
                                        <p:tgtEl>
                                          <p:spTgt spid="4760"/>
                                        </p:tgtEl>
                                        <p:attrNameLst>
                                          <p:attrName>style.visibility</p:attrName>
                                        </p:attrNameLst>
                                      </p:cBhvr>
                                      <p:to>
                                        <p:strVal val="visible"/>
                                      </p:to>
                                    </p:set>
                                    <p:animEffect filter="fade" transition="in">
                                      <p:cBhvr>
                                        <p:cTn dur="500"/>
                                        <p:tgtEl>
                                          <p:spTgt spid="47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42"/>
                                        </p:tgtEl>
                                        <p:attrNameLst>
                                          <p:attrName>style.visibility</p:attrName>
                                        </p:attrNameLst>
                                      </p:cBhvr>
                                      <p:to>
                                        <p:strVal val="visible"/>
                                      </p:to>
                                    </p:set>
                                    <p:animEffect filter="fade" transition="in">
                                      <p:cBhvr>
                                        <p:cTn dur="500"/>
                                        <p:tgtEl>
                                          <p:spTgt spid="4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5" name="Shape 4765"/>
        <p:cNvGrpSpPr/>
        <p:nvPr/>
      </p:nvGrpSpPr>
      <p:grpSpPr>
        <a:xfrm>
          <a:off x="0" y="0"/>
          <a:ext cx="0" cy="0"/>
          <a:chOff x="0" y="0"/>
          <a:chExt cx="0" cy="0"/>
        </a:xfrm>
      </p:grpSpPr>
      <p:sp>
        <p:nvSpPr>
          <p:cNvPr id="4766" name="Google Shape;4766;p323"/>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Rollout Command</a:t>
            </a:r>
            <a:endParaRPr/>
          </a:p>
        </p:txBody>
      </p:sp>
      <p:sp>
        <p:nvSpPr>
          <p:cNvPr id="4767" name="Google Shape;4767;p323"/>
          <p:cNvSpPr/>
          <p:nvPr/>
        </p:nvSpPr>
        <p:spPr>
          <a:xfrm>
            <a:off x="1999088" y="1323134"/>
            <a:ext cx="5145825" cy="237479"/>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rollout status deployment/myapp-deployment</a:t>
            </a:r>
            <a:endParaRPr b="0" i="0" sz="1100" u="none" cap="none" strike="noStrike">
              <a:solidFill>
                <a:srgbClr val="000000"/>
              </a:solidFill>
              <a:latin typeface="Arial"/>
              <a:ea typeface="Arial"/>
              <a:cs typeface="Arial"/>
              <a:sym typeface="Arial"/>
            </a:endParaRPr>
          </a:p>
        </p:txBody>
      </p:sp>
      <p:sp>
        <p:nvSpPr>
          <p:cNvPr id="4768" name="Google Shape;4768;p323"/>
          <p:cNvSpPr/>
          <p:nvPr/>
        </p:nvSpPr>
        <p:spPr>
          <a:xfrm>
            <a:off x="1999088" y="1540304"/>
            <a:ext cx="5145825" cy="1616792"/>
          </a:xfrm>
          <a:prstGeom prst="roundRect">
            <a:avLst>
              <a:gd fmla="val 2528"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Waiting for rollout to finish: 0 of 10 updated replicas are available...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Waiting for rollout to finish: 1 of 10 updated replicas are available...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Waiting for rollout to finish: 2 of 10 updated replicas are available...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Waiting for rollout to finish: 3 of 10 updated replicas are available...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Waiting for rollout to finish: 4 of 10 updated replicas are available...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Waiting for rollout to finish: 5 of 10 updated replicas are available...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Waiting for rollout to finish: 6 of 10 updated replicas are available...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Waiting for rollout to finish: 7 of 10 updated replicas are available...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Waiting for rollout to finish: 8 of 10 updated replicas are available...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Waiting for rollout to finish: 9 of 10 updated replicas are available...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deployment "myapp-deployment" successfully rolled out</a:t>
            </a:r>
            <a:endParaRPr b="0" i="0" sz="1100" u="none" cap="none" strike="noStrike">
              <a:solidFill>
                <a:srgbClr val="00FF00"/>
              </a:solidFill>
              <a:latin typeface="Arial"/>
              <a:ea typeface="Arial"/>
              <a:cs typeface="Arial"/>
              <a:sym typeface="Arial"/>
            </a:endParaRPr>
          </a:p>
        </p:txBody>
      </p:sp>
      <p:sp>
        <p:nvSpPr>
          <p:cNvPr id="4769" name="Google Shape;4769;p323"/>
          <p:cNvSpPr/>
          <p:nvPr/>
        </p:nvSpPr>
        <p:spPr>
          <a:xfrm>
            <a:off x="1999088" y="3215864"/>
            <a:ext cx="5145825" cy="237479"/>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rollout history deployment/myapp-deployment</a:t>
            </a:r>
            <a:endParaRPr b="0" i="0" sz="1100" u="none" cap="none" strike="noStrike">
              <a:solidFill>
                <a:srgbClr val="000000"/>
              </a:solidFill>
              <a:latin typeface="Arial"/>
              <a:ea typeface="Arial"/>
              <a:cs typeface="Arial"/>
              <a:sym typeface="Arial"/>
            </a:endParaRPr>
          </a:p>
        </p:txBody>
      </p:sp>
      <p:sp>
        <p:nvSpPr>
          <p:cNvPr id="4770" name="Google Shape;4770;p323"/>
          <p:cNvSpPr/>
          <p:nvPr/>
        </p:nvSpPr>
        <p:spPr>
          <a:xfrm>
            <a:off x="1999088" y="3433034"/>
            <a:ext cx="5145825" cy="623116"/>
          </a:xfrm>
          <a:prstGeom prst="roundRect">
            <a:avLst>
              <a:gd fmla="val 7156"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deployments "myapp-deployment"</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REVISION  CHANGE-CAUSE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1         &lt;none&gt;</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2         kubectl apply --filename=deployment-definition.yml --record=true</a:t>
            </a:r>
            <a:endParaRPr b="0" i="0" sz="1100" u="none" cap="none" strike="noStrike">
              <a:solidFill>
                <a:srgbClr val="00FF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768"/>
                                        </p:tgtEl>
                                        <p:attrNameLst>
                                          <p:attrName>style.visibility</p:attrName>
                                        </p:attrNameLst>
                                      </p:cBhvr>
                                      <p:to>
                                        <p:strVal val="visible"/>
                                      </p:to>
                                    </p:set>
                                    <p:animEffect filter="fade" transition="in">
                                      <p:cBhvr>
                                        <p:cTn dur="300"/>
                                        <p:tgtEl>
                                          <p:spTgt spid="4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770"/>
                                        </p:tgtEl>
                                        <p:attrNameLst>
                                          <p:attrName>style.visibility</p:attrName>
                                        </p:attrNameLst>
                                      </p:cBhvr>
                                      <p:to>
                                        <p:strVal val="visible"/>
                                      </p:to>
                                    </p:set>
                                    <p:animEffect filter="fade" transition="in">
                                      <p:cBhvr>
                                        <p:cTn dur="300"/>
                                        <p:tgtEl>
                                          <p:spTgt spid="4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5" name="Shape 4775"/>
        <p:cNvGrpSpPr/>
        <p:nvPr/>
      </p:nvGrpSpPr>
      <p:grpSpPr>
        <a:xfrm>
          <a:off x="0" y="0"/>
          <a:ext cx="0" cy="0"/>
          <a:chOff x="0" y="0"/>
          <a:chExt cx="0" cy="0"/>
        </a:xfrm>
      </p:grpSpPr>
      <p:sp>
        <p:nvSpPr>
          <p:cNvPr id="4776" name="Google Shape;4776;p32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Deployment Strategy</a:t>
            </a:r>
            <a:endParaRPr/>
          </a:p>
        </p:txBody>
      </p:sp>
      <p:grpSp>
        <p:nvGrpSpPr>
          <p:cNvPr id="4777" name="Google Shape;4777;p324"/>
          <p:cNvGrpSpPr/>
          <p:nvPr/>
        </p:nvGrpSpPr>
        <p:grpSpPr>
          <a:xfrm>
            <a:off x="2533571" y="1837526"/>
            <a:ext cx="300503" cy="284519"/>
            <a:chOff x="6225311" y="2473385"/>
            <a:chExt cx="716280" cy="678180"/>
          </a:xfrm>
        </p:grpSpPr>
        <p:pic>
          <p:nvPicPr>
            <p:cNvPr id="4778" name="Google Shape;4778;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79" name="Google Shape;4779;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80" name="Google Shape;4780;p324"/>
          <p:cNvGrpSpPr/>
          <p:nvPr/>
        </p:nvGrpSpPr>
        <p:grpSpPr>
          <a:xfrm>
            <a:off x="1049940" y="1837526"/>
            <a:ext cx="300503" cy="284519"/>
            <a:chOff x="6225311" y="2473385"/>
            <a:chExt cx="716280" cy="678180"/>
          </a:xfrm>
        </p:grpSpPr>
        <p:pic>
          <p:nvPicPr>
            <p:cNvPr id="4781" name="Google Shape;4781;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82" name="Google Shape;4782;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83" name="Google Shape;4783;p324"/>
          <p:cNvGrpSpPr/>
          <p:nvPr/>
        </p:nvGrpSpPr>
        <p:grpSpPr>
          <a:xfrm>
            <a:off x="1791755" y="1837526"/>
            <a:ext cx="300503" cy="284519"/>
            <a:chOff x="6225311" y="2473385"/>
            <a:chExt cx="716280" cy="678180"/>
          </a:xfrm>
        </p:grpSpPr>
        <p:pic>
          <p:nvPicPr>
            <p:cNvPr id="4784" name="Google Shape;4784;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85" name="Google Shape;4785;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86" name="Google Shape;4786;p324"/>
          <p:cNvGrpSpPr/>
          <p:nvPr/>
        </p:nvGrpSpPr>
        <p:grpSpPr>
          <a:xfrm>
            <a:off x="3301994" y="1837526"/>
            <a:ext cx="300503" cy="284519"/>
            <a:chOff x="6225311" y="2473385"/>
            <a:chExt cx="716280" cy="678180"/>
          </a:xfrm>
        </p:grpSpPr>
        <p:pic>
          <p:nvPicPr>
            <p:cNvPr id="4787" name="Google Shape;4787;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88" name="Google Shape;4788;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789" name="Google Shape;4789;p324"/>
          <p:cNvGrpSpPr/>
          <p:nvPr/>
        </p:nvGrpSpPr>
        <p:grpSpPr>
          <a:xfrm>
            <a:off x="4043810" y="1837526"/>
            <a:ext cx="300503" cy="284519"/>
            <a:chOff x="6225311" y="2473385"/>
            <a:chExt cx="716280" cy="678180"/>
          </a:xfrm>
        </p:grpSpPr>
        <p:pic>
          <p:nvPicPr>
            <p:cNvPr id="4790" name="Google Shape;4790;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791" name="Google Shape;4791;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792" name="Google Shape;4792;p324"/>
          <p:cNvSpPr/>
          <p:nvPr/>
        </p:nvSpPr>
        <p:spPr>
          <a:xfrm>
            <a:off x="882475" y="2108871"/>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93" name="Google Shape;4793;p324"/>
          <p:cNvSpPr/>
          <p:nvPr/>
        </p:nvSpPr>
        <p:spPr>
          <a:xfrm>
            <a:off x="1635919" y="2108871"/>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94" name="Google Shape;4794;p324"/>
          <p:cNvSpPr/>
          <p:nvPr/>
        </p:nvSpPr>
        <p:spPr>
          <a:xfrm>
            <a:off x="2403924" y="2108871"/>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95" name="Google Shape;4795;p324"/>
          <p:cNvSpPr/>
          <p:nvPr/>
        </p:nvSpPr>
        <p:spPr>
          <a:xfrm>
            <a:off x="3157368" y="2108871"/>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96" name="Google Shape;4796;p324"/>
          <p:cNvSpPr/>
          <p:nvPr/>
        </p:nvSpPr>
        <p:spPr>
          <a:xfrm>
            <a:off x="3887439" y="2108871"/>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797" name="Google Shape;4797;p324"/>
          <p:cNvSpPr/>
          <p:nvPr/>
        </p:nvSpPr>
        <p:spPr>
          <a:xfrm>
            <a:off x="1037552" y="1828678"/>
            <a:ext cx="325278" cy="302216"/>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4798" name="Google Shape;4798;p324"/>
          <p:cNvSpPr/>
          <p:nvPr/>
        </p:nvSpPr>
        <p:spPr>
          <a:xfrm>
            <a:off x="1779368" y="1828678"/>
            <a:ext cx="325278" cy="302216"/>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4799" name="Google Shape;4799;p324"/>
          <p:cNvSpPr/>
          <p:nvPr/>
        </p:nvSpPr>
        <p:spPr>
          <a:xfrm>
            <a:off x="2521183" y="1828678"/>
            <a:ext cx="325278" cy="302216"/>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4800" name="Google Shape;4800;p324"/>
          <p:cNvSpPr/>
          <p:nvPr/>
        </p:nvSpPr>
        <p:spPr>
          <a:xfrm>
            <a:off x="3289607" y="1828678"/>
            <a:ext cx="325278" cy="302216"/>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4801" name="Google Shape;4801;p324"/>
          <p:cNvSpPr/>
          <p:nvPr/>
        </p:nvSpPr>
        <p:spPr>
          <a:xfrm>
            <a:off x="4031422" y="1828678"/>
            <a:ext cx="325278" cy="302216"/>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4802" name="Google Shape;4802;p324"/>
          <p:cNvSpPr/>
          <p:nvPr/>
        </p:nvSpPr>
        <p:spPr>
          <a:xfrm>
            <a:off x="1062327" y="2423284"/>
            <a:ext cx="221480" cy="319653"/>
          </a:xfrm>
          <a:prstGeom prst="downArrow">
            <a:avLst>
              <a:gd fmla="val 50000" name="adj1"/>
              <a:gd fmla="val 50000" name="adj2"/>
            </a:avLst>
          </a:prstGeom>
          <a:solidFill>
            <a:srgbClr val="E6584B"/>
          </a:solidFill>
          <a:ln cap="flat" cmpd="sng" w="15875">
            <a:solidFill>
              <a:srgbClr val="E658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03" name="Google Shape;4803;p324"/>
          <p:cNvSpPr/>
          <p:nvPr/>
        </p:nvSpPr>
        <p:spPr>
          <a:xfrm>
            <a:off x="1829231" y="2423284"/>
            <a:ext cx="221480" cy="319653"/>
          </a:xfrm>
          <a:prstGeom prst="downArrow">
            <a:avLst>
              <a:gd fmla="val 50000" name="adj1"/>
              <a:gd fmla="val 50000" name="adj2"/>
            </a:avLst>
          </a:prstGeom>
          <a:solidFill>
            <a:srgbClr val="E6584B"/>
          </a:solidFill>
          <a:ln cap="flat" cmpd="sng" w="15875">
            <a:solidFill>
              <a:srgbClr val="E658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04" name="Google Shape;4804;p324"/>
          <p:cNvSpPr/>
          <p:nvPr/>
        </p:nvSpPr>
        <p:spPr>
          <a:xfrm>
            <a:off x="2572562" y="2429096"/>
            <a:ext cx="221480" cy="319653"/>
          </a:xfrm>
          <a:prstGeom prst="downArrow">
            <a:avLst>
              <a:gd fmla="val 50000" name="adj1"/>
              <a:gd fmla="val 50000" name="adj2"/>
            </a:avLst>
          </a:prstGeom>
          <a:solidFill>
            <a:srgbClr val="E6584B"/>
          </a:solidFill>
          <a:ln cap="flat" cmpd="sng" w="15875">
            <a:solidFill>
              <a:srgbClr val="E658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05" name="Google Shape;4805;p324"/>
          <p:cNvSpPr/>
          <p:nvPr/>
        </p:nvSpPr>
        <p:spPr>
          <a:xfrm>
            <a:off x="3331831" y="2425445"/>
            <a:ext cx="221480" cy="319653"/>
          </a:xfrm>
          <a:prstGeom prst="downArrow">
            <a:avLst>
              <a:gd fmla="val 50000" name="adj1"/>
              <a:gd fmla="val 50000" name="adj2"/>
            </a:avLst>
          </a:prstGeom>
          <a:solidFill>
            <a:srgbClr val="E6584B"/>
          </a:solidFill>
          <a:ln cap="flat" cmpd="sng" w="15875">
            <a:solidFill>
              <a:srgbClr val="E658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06" name="Google Shape;4806;p324"/>
          <p:cNvSpPr/>
          <p:nvPr/>
        </p:nvSpPr>
        <p:spPr>
          <a:xfrm>
            <a:off x="4079513" y="2434335"/>
            <a:ext cx="221480" cy="319653"/>
          </a:xfrm>
          <a:prstGeom prst="downArrow">
            <a:avLst>
              <a:gd fmla="val 50000" name="adj1"/>
              <a:gd fmla="val 50000" name="adj2"/>
            </a:avLst>
          </a:prstGeom>
          <a:solidFill>
            <a:srgbClr val="E6584B"/>
          </a:solidFill>
          <a:ln cap="flat" cmpd="sng" w="15875">
            <a:solidFill>
              <a:srgbClr val="E658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807" name="Google Shape;4807;p324"/>
          <p:cNvGrpSpPr/>
          <p:nvPr/>
        </p:nvGrpSpPr>
        <p:grpSpPr>
          <a:xfrm>
            <a:off x="7019568" y="1835015"/>
            <a:ext cx="300503" cy="284519"/>
            <a:chOff x="6225311" y="2473385"/>
            <a:chExt cx="716280" cy="678180"/>
          </a:xfrm>
        </p:grpSpPr>
        <p:pic>
          <p:nvPicPr>
            <p:cNvPr id="4808" name="Google Shape;4808;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09" name="Google Shape;4809;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810" name="Google Shape;4810;p324"/>
          <p:cNvGrpSpPr/>
          <p:nvPr/>
        </p:nvGrpSpPr>
        <p:grpSpPr>
          <a:xfrm>
            <a:off x="5532906" y="1830924"/>
            <a:ext cx="300503" cy="284519"/>
            <a:chOff x="6225311" y="2473385"/>
            <a:chExt cx="716280" cy="678180"/>
          </a:xfrm>
        </p:grpSpPr>
        <p:pic>
          <p:nvPicPr>
            <p:cNvPr id="4811" name="Google Shape;4811;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12" name="Google Shape;4812;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813" name="Google Shape;4813;p324"/>
          <p:cNvGrpSpPr/>
          <p:nvPr/>
        </p:nvGrpSpPr>
        <p:grpSpPr>
          <a:xfrm>
            <a:off x="6276237" y="1831533"/>
            <a:ext cx="300503" cy="284518"/>
            <a:chOff x="6225311" y="2473385"/>
            <a:chExt cx="716280" cy="678180"/>
          </a:xfrm>
        </p:grpSpPr>
        <p:pic>
          <p:nvPicPr>
            <p:cNvPr id="4814" name="Google Shape;4814;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15" name="Google Shape;4815;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816" name="Google Shape;4816;p324"/>
          <p:cNvGrpSpPr/>
          <p:nvPr/>
        </p:nvGrpSpPr>
        <p:grpSpPr>
          <a:xfrm>
            <a:off x="7778837" y="1828678"/>
            <a:ext cx="300503" cy="284519"/>
            <a:chOff x="6225311" y="2473385"/>
            <a:chExt cx="716280" cy="678180"/>
          </a:xfrm>
        </p:grpSpPr>
        <p:pic>
          <p:nvPicPr>
            <p:cNvPr id="4817" name="Google Shape;4817;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18" name="Google Shape;4818;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819" name="Google Shape;4819;p324"/>
          <p:cNvGrpSpPr/>
          <p:nvPr/>
        </p:nvGrpSpPr>
        <p:grpSpPr>
          <a:xfrm>
            <a:off x="8522167" y="1829287"/>
            <a:ext cx="300503" cy="284519"/>
            <a:chOff x="6225311" y="2473385"/>
            <a:chExt cx="716280" cy="678180"/>
          </a:xfrm>
        </p:grpSpPr>
        <p:pic>
          <p:nvPicPr>
            <p:cNvPr id="4820" name="Google Shape;4820;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21" name="Google Shape;4821;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822" name="Google Shape;4822;p324"/>
          <p:cNvSpPr/>
          <p:nvPr/>
        </p:nvSpPr>
        <p:spPr>
          <a:xfrm>
            <a:off x="5368991" y="2103643"/>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823" name="Google Shape;4823;p324"/>
          <p:cNvSpPr/>
          <p:nvPr/>
        </p:nvSpPr>
        <p:spPr>
          <a:xfrm>
            <a:off x="6122435" y="2103643"/>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824" name="Google Shape;4824;p324"/>
          <p:cNvSpPr/>
          <p:nvPr/>
        </p:nvSpPr>
        <p:spPr>
          <a:xfrm>
            <a:off x="6890441" y="2103643"/>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825" name="Google Shape;4825;p324"/>
          <p:cNvSpPr/>
          <p:nvPr/>
        </p:nvSpPr>
        <p:spPr>
          <a:xfrm>
            <a:off x="7643885" y="2103643"/>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826" name="Google Shape;4826;p324"/>
          <p:cNvSpPr/>
          <p:nvPr/>
        </p:nvSpPr>
        <p:spPr>
          <a:xfrm>
            <a:off x="8373956" y="2103643"/>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827" name="Google Shape;4827;p324"/>
          <p:cNvSpPr/>
          <p:nvPr/>
        </p:nvSpPr>
        <p:spPr>
          <a:xfrm rot="10800000">
            <a:off x="5564765" y="2389799"/>
            <a:ext cx="221480" cy="319653"/>
          </a:xfrm>
          <a:prstGeom prst="downArrow">
            <a:avLst>
              <a:gd fmla="val 50000" name="adj1"/>
              <a:gd fmla="val 50000" name="adj2"/>
            </a:avLst>
          </a:prstGeom>
          <a:solidFill>
            <a:srgbClr val="3BB07F"/>
          </a:solidFill>
          <a:ln cap="flat" cmpd="sng" w="15875">
            <a:solidFill>
              <a:srgbClr val="3BB0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28" name="Google Shape;4828;p324"/>
          <p:cNvSpPr/>
          <p:nvPr/>
        </p:nvSpPr>
        <p:spPr>
          <a:xfrm rot="10800000">
            <a:off x="6331669" y="2389799"/>
            <a:ext cx="221480" cy="319653"/>
          </a:xfrm>
          <a:prstGeom prst="downArrow">
            <a:avLst>
              <a:gd fmla="val 50000" name="adj1"/>
              <a:gd fmla="val 50000" name="adj2"/>
            </a:avLst>
          </a:prstGeom>
          <a:solidFill>
            <a:srgbClr val="3BB07F"/>
          </a:solidFill>
          <a:ln cap="flat" cmpd="sng" w="15875">
            <a:solidFill>
              <a:srgbClr val="3BB0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29" name="Google Shape;4829;p324"/>
          <p:cNvSpPr/>
          <p:nvPr/>
        </p:nvSpPr>
        <p:spPr>
          <a:xfrm rot="10800000">
            <a:off x="7075001" y="2395610"/>
            <a:ext cx="221480" cy="319653"/>
          </a:xfrm>
          <a:prstGeom prst="downArrow">
            <a:avLst>
              <a:gd fmla="val 50000" name="adj1"/>
              <a:gd fmla="val 50000" name="adj2"/>
            </a:avLst>
          </a:prstGeom>
          <a:solidFill>
            <a:srgbClr val="3BB07F"/>
          </a:solidFill>
          <a:ln cap="flat" cmpd="sng" w="15875">
            <a:solidFill>
              <a:srgbClr val="3BB0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30" name="Google Shape;4830;p324"/>
          <p:cNvSpPr/>
          <p:nvPr/>
        </p:nvSpPr>
        <p:spPr>
          <a:xfrm rot="10800000">
            <a:off x="7834269" y="2391960"/>
            <a:ext cx="221480" cy="319653"/>
          </a:xfrm>
          <a:prstGeom prst="downArrow">
            <a:avLst>
              <a:gd fmla="val 50000" name="adj1"/>
              <a:gd fmla="val 50000" name="adj2"/>
            </a:avLst>
          </a:prstGeom>
          <a:solidFill>
            <a:srgbClr val="3BB07F"/>
          </a:solidFill>
          <a:ln cap="flat" cmpd="sng" w="15875">
            <a:solidFill>
              <a:srgbClr val="3BB0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31" name="Google Shape;4831;p324"/>
          <p:cNvSpPr/>
          <p:nvPr/>
        </p:nvSpPr>
        <p:spPr>
          <a:xfrm rot="10800000">
            <a:off x="8581951" y="2400850"/>
            <a:ext cx="221480" cy="319653"/>
          </a:xfrm>
          <a:prstGeom prst="downArrow">
            <a:avLst>
              <a:gd fmla="val 50000" name="adj1"/>
              <a:gd fmla="val 50000" name="adj2"/>
            </a:avLst>
          </a:prstGeom>
          <a:solidFill>
            <a:srgbClr val="3BB07F"/>
          </a:solidFill>
          <a:ln cap="flat" cmpd="sng" w="15875">
            <a:solidFill>
              <a:srgbClr val="3BB0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32" name="Google Shape;4832;p324"/>
          <p:cNvSpPr/>
          <p:nvPr/>
        </p:nvSpPr>
        <p:spPr>
          <a:xfrm>
            <a:off x="4499626" y="1598263"/>
            <a:ext cx="882583" cy="1155725"/>
          </a:xfrm>
          <a:prstGeom prst="roundRect">
            <a:avLst>
              <a:gd fmla="val 16667" name="adj"/>
            </a:avLst>
          </a:prstGeom>
          <a:gradFill>
            <a:gsLst>
              <a:gs pos="0">
                <a:srgbClr val="E6514B"/>
              </a:gs>
              <a:gs pos="100000">
                <a:srgbClr val="E69A3D"/>
              </a:gs>
            </a:gsLst>
            <a:lin ang="0" scaled="0"/>
          </a:gradFill>
          <a:ln>
            <a:noFill/>
          </a:ln>
        </p:spPr>
        <p:txBody>
          <a:bodyPr anchorCtr="1" anchor="b" bIns="135000"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Application</a:t>
            </a:r>
            <a:endParaRPr b="0" i="0" sz="9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Down</a:t>
            </a:r>
            <a:endParaRPr b="0" i="0" sz="900" u="none" cap="none" strike="noStrike">
              <a:solidFill>
                <a:schemeClr val="lt1"/>
              </a:solidFill>
              <a:latin typeface="Ubuntu"/>
              <a:ea typeface="Ubuntu"/>
              <a:cs typeface="Ubuntu"/>
              <a:sym typeface="Ubuntu"/>
            </a:endParaRPr>
          </a:p>
        </p:txBody>
      </p:sp>
      <p:pic>
        <p:nvPicPr>
          <p:cNvPr descr="High Voltage" id="4833" name="Google Shape;4833;p324"/>
          <p:cNvPicPr preferRelativeResize="0"/>
          <p:nvPr/>
        </p:nvPicPr>
        <p:blipFill rotWithShape="1">
          <a:blip r:embed="rId5">
            <a:alphaModFix/>
          </a:blip>
          <a:srcRect b="0" l="0" r="0" t="0"/>
          <a:stretch/>
        </p:blipFill>
        <p:spPr>
          <a:xfrm>
            <a:off x="4722078" y="1748836"/>
            <a:ext cx="448693" cy="448693"/>
          </a:xfrm>
          <a:prstGeom prst="rect">
            <a:avLst/>
          </a:prstGeom>
          <a:noFill/>
          <a:ln>
            <a:noFill/>
          </a:ln>
        </p:spPr>
      </p:pic>
      <p:sp>
        <p:nvSpPr>
          <p:cNvPr id="4834" name="Google Shape;4834;p324"/>
          <p:cNvSpPr/>
          <p:nvPr/>
        </p:nvSpPr>
        <p:spPr>
          <a:xfrm>
            <a:off x="150025" y="2108125"/>
            <a:ext cx="790500" cy="243000"/>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Recreate</a:t>
            </a:r>
            <a:endParaRPr b="0" i="0" sz="1100" u="none" cap="none" strike="noStrike">
              <a:solidFill>
                <a:schemeClr val="lt1"/>
              </a:solidFill>
              <a:latin typeface="Ubuntu"/>
              <a:ea typeface="Ubuntu"/>
              <a:cs typeface="Ubuntu"/>
              <a:sym typeface="Ubuntu"/>
            </a:endParaRPr>
          </a:p>
        </p:txBody>
      </p:sp>
      <p:grpSp>
        <p:nvGrpSpPr>
          <p:cNvPr id="4835" name="Google Shape;4835;p324"/>
          <p:cNvGrpSpPr/>
          <p:nvPr/>
        </p:nvGrpSpPr>
        <p:grpSpPr>
          <a:xfrm>
            <a:off x="4011095" y="3201377"/>
            <a:ext cx="300503" cy="284518"/>
            <a:chOff x="6225311" y="2473385"/>
            <a:chExt cx="716280" cy="678180"/>
          </a:xfrm>
        </p:grpSpPr>
        <p:pic>
          <p:nvPicPr>
            <p:cNvPr id="4836" name="Google Shape;4836;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37" name="Google Shape;4837;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838" name="Google Shape;4838;p324"/>
          <p:cNvGrpSpPr/>
          <p:nvPr/>
        </p:nvGrpSpPr>
        <p:grpSpPr>
          <a:xfrm>
            <a:off x="1029395" y="3192528"/>
            <a:ext cx="300503" cy="284519"/>
            <a:chOff x="6225311" y="2473385"/>
            <a:chExt cx="716280" cy="678180"/>
          </a:xfrm>
        </p:grpSpPr>
        <p:pic>
          <p:nvPicPr>
            <p:cNvPr id="4839" name="Google Shape;4839;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40" name="Google Shape;4840;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841" name="Google Shape;4841;p324"/>
          <p:cNvGrpSpPr/>
          <p:nvPr/>
        </p:nvGrpSpPr>
        <p:grpSpPr>
          <a:xfrm>
            <a:off x="2556575" y="3209394"/>
            <a:ext cx="300503" cy="284519"/>
            <a:chOff x="6225311" y="2473385"/>
            <a:chExt cx="716280" cy="678180"/>
          </a:xfrm>
        </p:grpSpPr>
        <p:pic>
          <p:nvPicPr>
            <p:cNvPr id="4842" name="Google Shape;4842;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43" name="Google Shape;4843;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844" name="Google Shape;4844;p324"/>
          <p:cNvGrpSpPr/>
          <p:nvPr/>
        </p:nvGrpSpPr>
        <p:grpSpPr>
          <a:xfrm>
            <a:off x="7791911" y="3227092"/>
            <a:ext cx="300503" cy="284519"/>
            <a:chOff x="6225311" y="2473385"/>
            <a:chExt cx="716280" cy="678180"/>
          </a:xfrm>
        </p:grpSpPr>
        <p:pic>
          <p:nvPicPr>
            <p:cNvPr id="4845" name="Google Shape;4845;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46" name="Google Shape;4846;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847" name="Google Shape;4847;p324"/>
          <p:cNvSpPr/>
          <p:nvPr/>
        </p:nvSpPr>
        <p:spPr>
          <a:xfrm>
            <a:off x="861929" y="3472721"/>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848" name="Google Shape;4848;p324"/>
          <p:cNvSpPr/>
          <p:nvPr/>
        </p:nvSpPr>
        <p:spPr>
          <a:xfrm>
            <a:off x="2400738" y="3480739"/>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849" name="Google Shape;4849;p324"/>
          <p:cNvSpPr/>
          <p:nvPr/>
        </p:nvSpPr>
        <p:spPr>
          <a:xfrm>
            <a:off x="3881448" y="3472721"/>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850" name="Google Shape;4850;p324"/>
          <p:cNvSpPr/>
          <p:nvPr/>
        </p:nvSpPr>
        <p:spPr>
          <a:xfrm>
            <a:off x="6122435" y="3544158"/>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851" name="Google Shape;4851;p324"/>
          <p:cNvSpPr/>
          <p:nvPr/>
        </p:nvSpPr>
        <p:spPr>
          <a:xfrm>
            <a:off x="7635541" y="3498437"/>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nginx:1.7.0</a:t>
            </a:r>
            <a:endParaRPr b="0" i="0" sz="1100" u="none" cap="none" strike="noStrike">
              <a:solidFill>
                <a:srgbClr val="7F7F7F"/>
              </a:solidFill>
              <a:latin typeface="Ubuntu"/>
              <a:ea typeface="Ubuntu"/>
              <a:cs typeface="Ubuntu"/>
              <a:sym typeface="Ubuntu"/>
            </a:endParaRPr>
          </a:p>
        </p:txBody>
      </p:sp>
      <p:sp>
        <p:nvSpPr>
          <p:cNvPr id="4852" name="Google Shape;4852;p324"/>
          <p:cNvSpPr/>
          <p:nvPr/>
        </p:nvSpPr>
        <p:spPr>
          <a:xfrm>
            <a:off x="1017007" y="3192528"/>
            <a:ext cx="325278" cy="302216"/>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4853" name="Google Shape;4853;p324"/>
          <p:cNvSpPr/>
          <p:nvPr/>
        </p:nvSpPr>
        <p:spPr>
          <a:xfrm>
            <a:off x="2544187" y="3200546"/>
            <a:ext cx="325278" cy="302216"/>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4854" name="Google Shape;4854;p324"/>
          <p:cNvSpPr/>
          <p:nvPr/>
        </p:nvSpPr>
        <p:spPr>
          <a:xfrm>
            <a:off x="3998707" y="3192528"/>
            <a:ext cx="325278" cy="302216"/>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4855" name="Google Shape;4855;p324"/>
          <p:cNvSpPr/>
          <p:nvPr/>
        </p:nvSpPr>
        <p:spPr>
          <a:xfrm>
            <a:off x="7779524" y="3218243"/>
            <a:ext cx="325278" cy="302216"/>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4856" name="Google Shape;4856;p324"/>
          <p:cNvSpPr/>
          <p:nvPr/>
        </p:nvSpPr>
        <p:spPr>
          <a:xfrm>
            <a:off x="1041782" y="3787134"/>
            <a:ext cx="221480" cy="319653"/>
          </a:xfrm>
          <a:prstGeom prst="downArrow">
            <a:avLst>
              <a:gd fmla="val 50000" name="adj1"/>
              <a:gd fmla="val 50000" name="adj2"/>
            </a:avLst>
          </a:prstGeom>
          <a:solidFill>
            <a:srgbClr val="E6584B"/>
          </a:solidFill>
          <a:ln cap="flat" cmpd="sng" w="15875">
            <a:solidFill>
              <a:srgbClr val="E658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57" name="Google Shape;4857;p324"/>
          <p:cNvSpPr/>
          <p:nvPr/>
        </p:nvSpPr>
        <p:spPr>
          <a:xfrm>
            <a:off x="2594050" y="3795152"/>
            <a:ext cx="221480" cy="319653"/>
          </a:xfrm>
          <a:prstGeom prst="downArrow">
            <a:avLst>
              <a:gd fmla="val 50000" name="adj1"/>
              <a:gd fmla="val 50000" name="adj2"/>
            </a:avLst>
          </a:prstGeom>
          <a:solidFill>
            <a:srgbClr val="E6584B"/>
          </a:solidFill>
          <a:ln cap="flat" cmpd="sng" w="15875">
            <a:solidFill>
              <a:srgbClr val="E658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58" name="Google Shape;4858;p324"/>
          <p:cNvSpPr/>
          <p:nvPr/>
        </p:nvSpPr>
        <p:spPr>
          <a:xfrm>
            <a:off x="4050086" y="3792946"/>
            <a:ext cx="221480" cy="319653"/>
          </a:xfrm>
          <a:prstGeom prst="downArrow">
            <a:avLst>
              <a:gd fmla="val 50000" name="adj1"/>
              <a:gd fmla="val 50000" name="adj2"/>
            </a:avLst>
          </a:prstGeom>
          <a:solidFill>
            <a:srgbClr val="E6584B"/>
          </a:solidFill>
          <a:ln cap="flat" cmpd="sng" w="15875">
            <a:solidFill>
              <a:srgbClr val="E658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59" name="Google Shape;4859;p324"/>
          <p:cNvSpPr/>
          <p:nvPr/>
        </p:nvSpPr>
        <p:spPr>
          <a:xfrm>
            <a:off x="6314165" y="3809783"/>
            <a:ext cx="221480" cy="319653"/>
          </a:xfrm>
          <a:prstGeom prst="downArrow">
            <a:avLst>
              <a:gd fmla="val 50000" name="adj1"/>
              <a:gd fmla="val 50000" name="adj2"/>
            </a:avLst>
          </a:prstGeom>
          <a:solidFill>
            <a:srgbClr val="E6584B"/>
          </a:solidFill>
          <a:ln cap="flat" cmpd="sng" w="15875">
            <a:solidFill>
              <a:srgbClr val="E658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60" name="Google Shape;4860;p324"/>
          <p:cNvSpPr/>
          <p:nvPr/>
        </p:nvSpPr>
        <p:spPr>
          <a:xfrm>
            <a:off x="7827614" y="3823901"/>
            <a:ext cx="221480" cy="319653"/>
          </a:xfrm>
          <a:prstGeom prst="downArrow">
            <a:avLst>
              <a:gd fmla="val 50000" name="adj1"/>
              <a:gd fmla="val 50000" name="adj2"/>
            </a:avLst>
          </a:prstGeom>
          <a:solidFill>
            <a:srgbClr val="E6584B"/>
          </a:solidFill>
          <a:ln cap="flat" cmpd="sng" w="15875">
            <a:solidFill>
              <a:srgbClr val="E658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861" name="Google Shape;4861;p324"/>
          <p:cNvGrpSpPr/>
          <p:nvPr/>
        </p:nvGrpSpPr>
        <p:grpSpPr>
          <a:xfrm>
            <a:off x="5495527" y="3253801"/>
            <a:ext cx="300503" cy="284519"/>
            <a:chOff x="6225311" y="2473385"/>
            <a:chExt cx="716280" cy="678180"/>
          </a:xfrm>
        </p:grpSpPr>
        <p:pic>
          <p:nvPicPr>
            <p:cNvPr id="4862" name="Google Shape;4862;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63" name="Google Shape;4863;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864" name="Google Shape;4864;p324"/>
          <p:cNvGrpSpPr/>
          <p:nvPr/>
        </p:nvGrpSpPr>
        <p:grpSpPr>
          <a:xfrm>
            <a:off x="1809836" y="3198866"/>
            <a:ext cx="300503" cy="284519"/>
            <a:chOff x="6225311" y="2473385"/>
            <a:chExt cx="716280" cy="678180"/>
          </a:xfrm>
        </p:grpSpPr>
        <p:pic>
          <p:nvPicPr>
            <p:cNvPr id="4865" name="Google Shape;4865;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66" name="Google Shape;4866;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867" name="Google Shape;4867;p324"/>
          <p:cNvGrpSpPr/>
          <p:nvPr/>
        </p:nvGrpSpPr>
        <p:grpSpPr>
          <a:xfrm>
            <a:off x="3310471" y="3198866"/>
            <a:ext cx="300503" cy="284519"/>
            <a:chOff x="6225311" y="2473385"/>
            <a:chExt cx="716280" cy="678180"/>
          </a:xfrm>
        </p:grpSpPr>
        <p:pic>
          <p:nvPicPr>
            <p:cNvPr id="4868" name="Google Shape;4868;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69" name="Google Shape;4869;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870" name="Google Shape;4870;p324"/>
          <p:cNvGrpSpPr/>
          <p:nvPr/>
        </p:nvGrpSpPr>
        <p:grpSpPr>
          <a:xfrm>
            <a:off x="7036835" y="3218243"/>
            <a:ext cx="300503" cy="284519"/>
            <a:chOff x="6225311" y="2473385"/>
            <a:chExt cx="716280" cy="678180"/>
          </a:xfrm>
        </p:grpSpPr>
        <p:pic>
          <p:nvPicPr>
            <p:cNvPr id="4871" name="Google Shape;4871;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72" name="Google Shape;4872;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873" name="Google Shape;4873;p324"/>
          <p:cNvGrpSpPr/>
          <p:nvPr/>
        </p:nvGrpSpPr>
        <p:grpSpPr>
          <a:xfrm>
            <a:off x="8501622" y="3193137"/>
            <a:ext cx="300503" cy="284519"/>
            <a:chOff x="6225311" y="2473385"/>
            <a:chExt cx="716280" cy="678180"/>
          </a:xfrm>
        </p:grpSpPr>
        <p:pic>
          <p:nvPicPr>
            <p:cNvPr id="4874" name="Google Shape;4874;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75" name="Google Shape;4875;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876" name="Google Shape;4876;p324"/>
          <p:cNvSpPr/>
          <p:nvPr/>
        </p:nvSpPr>
        <p:spPr>
          <a:xfrm>
            <a:off x="1645922" y="3471584"/>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877" name="Google Shape;4877;p324"/>
          <p:cNvSpPr/>
          <p:nvPr/>
        </p:nvSpPr>
        <p:spPr>
          <a:xfrm>
            <a:off x="3156669" y="3470975"/>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878" name="Google Shape;4878;p324"/>
          <p:cNvSpPr/>
          <p:nvPr/>
        </p:nvSpPr>
        <p:spPr>
          <a:xfrm>
            <a:off x="5366400" y="3522428"/>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879" name="Google Shape;4879;p324"/>
          <p:cNvSpPr/>
          <p:nvPr/>
        </p:nvSpPr>
        <p:spPr>
          <a:xfrm>
            <a:off x="6884616" y="3544158"/>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880" name="Google Shape;4880;p324"/>
          <p:cNvSpPr/>
          <p:nvPr/>
        </p:nvSpPr>
        <p:spPr>
          <a:xfrm>
            <a:off x="8353410" y="3467493"/>
            <a:ext cx="790590" cy="217047"/>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nginx:1.7.1</a:t>
            </a:r>
            <a:endParaRPr b="0" i="0" sz="1100" u="none" cap="none" strike="noStrike">
              <a:solidFill>
                <a:srgbClr val="7F7F7F"/>
              </a:solidFill>
              <a:latin typeface="Ubuntu"/>
              <a:ea typeface="Ubuntu"/>
              <a:cs typeface="Ubuntu"/>
              <a:sym typeface="Ubuntu"/>
            </a:endParaRPr>
          </a:p>
        </p:txBody>
      </p:sp>
      <p:sp>
        <p:nvSpPr>
          <p:cNvPr id="4881" name="Google Shape;4881;p324"/>
          <p:cNvSpPr/>
          <p:nvPr/>
        </p:nvSpPr>
        <p:spPr>
          <a:xfrm rot="10800000">
            <a:off x="1841696" y="3757740"/>
            <a:ext cx="221480" cy="319653"/>
          </a:xfrm>
          <a:prstGeom prst="downArrow">
            <a:avLst>
              <a:gd fmla="val 50000" name="adj1"/>
              <a:gd fmla="val 50000" name="adj2"/>
            </a:avLst>
          </a:prstGeom>
          <a:solidFill>
            <a:srgbClr val="3BB07F"/>
          </a:solidFill>
          <a:ln cap="flat" cmpd="sng" w="15875">
            <a:solidFill>
              <a:srgbClr val="3BB0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82" name="Google Shape;4882;p324"/>
          <p:cNvSpPr/>
          <p:nvPr/>
        </p:nvSpPr>
        <p:spPr>
          <a:xfrm rot="10800000">
            <a:off x="3365903" y="3757131"/>
            <a:ext cx="221480" cy="319653"/>
          </a:xfrm>
          <a:prstGeom prst="downArrow">
            <a:avLst>
              <a:gd fmla="val 50000" name="adj1"/>
              <a:gd fmla="val 50000" name="adj2"/>
            </a:avLst>
          </a:prstGeom>
          <a:solidFill>
            <a:srgbClr val="3BB07F"/>
          </a:solidFill>
          <a:ln cap="flat" cmpd="sng" w="15875">
            <a:solidFill>
              <a:srgbClr val="3BB0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83" name="Google Shape;4883;p324"/>
          <p:cNvSpPr/>
          <p:nvPr/>
        </p:nvSpPr>
        <p:spPr>
          <a:xfrm rot="10800000">
            <a:off x="5550960" y="3764701"/>
            <a:ext cx="221480" cy="319653"/>
          </a:xfrm>
          <a:prstGeom prst="downArrow">
            <a:avLst>
              <a:gd fmla="val 50000" name="adj1"/>
              <a:gd fmla="val 50000" name="adj2"/>
            </a:avLst>
          </a:prstGeom>
          <a:solidFill>
            <a:srgbClr val="3BB07F"/>
          </a:solidFill>
          <a:ln cap="flat" cmpd="sng" w="15875">
            <a:solidFill>
              <a:srgbClr val="3BB0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84" name="Google Shape;4884;p324"/>
          <p:cNvSpPr/>
          <p:nvPr/>
        </p:nvSpPr>
        <p:spPr>
          <a:xfrm rot="10800000">
            <a:off x="7092268" y="3781526"/>
            <a:ext cx="221480" cy="319653"/>
          </a:xfrm>
          <a:prstGeom prst="downArrow">
            <a:avLst>
              <a:gd fmla="val 50000" name="adj1"/>
              <a:gd fmla="val 50000" name="adj2"/>
            </a:avLst>
          </a:prstGeom>
          <a:solidFill>
            <a:srgbClr val="3BB07F"/>
          </a:solidFill>
          <a:ln cap="flat" cmpd="sng" w="15875">
            <a:solidFill>
              <a:srgbClr val="3BB0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85" name="Google Shape;4885;p324"/>
          <p:cNvSpPr/>
          <p:nvPr/>
        </p:nvSpPr>
        <p:spPr>
          <a:xfrm rot="10800000">
            <a:off x="8561405" y="3764700"/>
            <a:ext cx="221480" cy="319653"/>
          </a:xfrm>
          <a:prstGeom prst="downArrow">
            <a:avLst>
              <a:gd fmla="val 50000" name="adj1"/>
              <a:gd fmla="val 50000" name="adj2"/>
            </a:avLst>
          </a:prstGeom>
          <a:solidFill>
            <a:srgbClr val="3BB07F"/>
          </a:solidFill>
          <a:ln cap="flat" cmpd="sng" w="15875">
            <a:solidFill>
              <a:srgbClr val="3BB0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4886" name="Google Shape;4886;p324"/>
          <p:cNvCxnSpPr/>
          <p:nvPr/>
        </p:nvCxnSpPr>
        <p:spPr>
          <a:xfrm>
            <a:off x="1062327" y="2969863"/>
            <a:ext cx="7519624" cy="0"/>
          </a:xfrm>
          <a:prstGeom prst="straightConnector1">
            <a:avLst/>
          </a:prstGeom>
          <a:noFill/>
          <a:ln cap="flat" cmpd="sng" w="19050">
            <a:solidFill>
              <a:srgbClr val="D8D8D8"/>
            </a:solidFill>
            <a:prstDash val="solid"/>
            <a:round/>
            <a:headEnd len="sm" w="sm" type="none"/>
            <a:tailEnd len="sm" w="sm" type="none"/>
          </a:ln>
        </p:spPr>
      </p:cxnSp>
      <p:sp>
        <p:nvSpPr>
          <p:cNvPr id="4887" name="Google Shape;4887;p324"/>
          <p:cNvSpPr/>
          <p:nvPr/>
        </p:nvSpPr>
        <p:spPr>
          <a:xfrm>
            <a:off x="150016" y="3420374"/>
            <a:ext cx="729000" cy="434161"/>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Rolling </a:t>
            </a:r>
            <a:endParaRPr b="0" i="0" sz="11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Update</a:t>
            </a:r>
            <a:endParaRPr b="0" i="0" sz="1100" u="none" cap="none" strike="noStrike">
              <a:solidFill>
                <a:schemeClr val="lt1"/>
              </a:solidFill>
              <a:latin typeface="Ubuntu"/>
              <a:ea typeface="Ubuntu"/>
              <a:cs typeface="Ubuntu"/>
              <a:sym typeface="Ubuntu"/>
            </a:endParaRPr>
          </a:p>
        </p:txBody>
      </p:sp>
      <p:grpSp>
        <p:nvGrpSpPr>
          <p:cNvPr id="4888" name="Google Shape;4888;p324"/>
          <p:cNvGrpSpPr/>
          <p:nvPr/>
        </p:nvGrpSpPr>
        <p:grpSpPr>
          <a:xfrm>
            <a:off x="6284329" y="3221864"/>
            <a:ext cx="300503" cy="284518"/>
            <a:chOff x="6225311" y="2473385"/>
            <a:chExt cx="716280" cy="678180"/>
          </a:xfrm>
        </p:grpSpPr>
        <p:pic>
          <p:nvPicPr>
            <p:cNvPr id="4889" name="Google Shape;4889;p32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890" name="Google Shape;4890;p324"/>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891" name="Google Shape;4891;p324"/>
          <p:cNvSpPr/>
          <p:nvPr/>
        </p:nvSpPr>
        <p:spPr>
          <a:xfrm>
            <a:off x="6271941" y="3213015"/>
            <a:ext cx="325278" cy="302216"/>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80"/>
                                        </p:tgtEl>
                                        <p:attrNameLst>
                                          <p:attrName>style.visibility</p:attrName>
                                        </p:attrNameLst>
                                      </p:cBhvr>
                                      <p:to>
                                        <p:strVal val="visible"/>
                                      </p:to>
                                    </p:set>
                                    <p:animEffect filter="fade" transition="in">
                                      <p:cBhvr>
                                        <p:cTn dur="500"/>
                                        <p:tgtEl>
                                          <p:spTgt spid="4780"/>
                                        </p:tgtEl>
                                      </p:cBhvr>
                                    </p:animEffect>
                                  </p:childTnLst>
                                </p:cTn>
                              </p:par>
                              <p:par>
                                <p:cTn fill="hold" nodeType="withEffect" presetClass="entr" presetID="10" presetSubtype="0">
                                  <p:stCondLst>
                                    <p:cond delay="250"/>
                                  </p:stCondLst>
                                  <p:childTnLst>
                                    <p:set>
                                      <p:cBhvr>
                                        <p:cTn dur="1" fill="hold">
                                          <p:stCondLst>
                                            <p:cond delay="0"/>
                                          </p:stCondLst>
                                        </p:cTn>
                                        <p:tgtEl>
                                          <p:spTgt spid="4783"/>
                                        </p:tgtEl>
                                        <p:attrNameLst>
                                          <p:attrName>style.visibility</p:attrName>
                                        </p:attrNameLst>
                                      </p:cBhvr>
                                      <p:to>
                                        <p:strVal val="visible"/>
                                      </p:to>
                                    </p:set>
                                    <p:animEffect filter="fade" transition="in">
                                      <p:cBhvr>
                                        <p:cTn dur="500"/>
                                        <p:tgtEl>
                                          <p:spTgt spid="4783"/>
                                        </p:tgtEl>
                                      </p:cBhvr>
                                    </p:animEffect>
                                  </p:childTnLst>
                                </p:cTn>
                              </p:par>
                              <p:par>
                                <p:cTn fill="hold" nodeType="withEffect" presetClass="entr" presetID="10" presetSubtype="0">
                                  <p:stCondLst>
                                    <p:cond delay="500"/>
                                  </p:stCondLst>
                                  <p:childTnLst>
                                    <p:set>
                                      <p:cBhvr>
                                        <p:cTn dur="1" fill="hold">
                                          <p:stCondLst>
                                            <p:cond delay="0"/>
                                          </p:stCondLst>
                                        </p:cTn>
                                        <p:tgtEl>
                                          <p:spTgt spid="4777"/>
                                        </p:tgtEl>
                                        <p:attrNameLst>
                                          <p:attrName>style.visibility</p:attrName>
                                        </p:attrNameLst>
                                      </p:cBhvr>
                                      <p:to>
                                        <p:strVal val="visible"/>
                                      </p:to>
                                    </p:set>
                                    <p:animEffect filter="fade" transition="in">
                                      <p:cBhvr>
                                        <p:cTn dur="500"/>
                                        <p:tgtEl>
                                          <p:spTgt spid="4777"/>
                                        </p:tgtEl>
                                      </p:cBhvr>
                                    </p:animEffect>
                                  </p:childTnLst>
                                </p:cTn>
                              </p:par>
                              <p:par>
                                <p:cTn fill="hold" nodeType="withEffect" presetClass="entr" presetID="10" presetSubtype="0">
                                  <p:stCondLst>
                                    <p:cond delay="750"/>
                                  </p:stCondLst>
                                  <p:childTnLst>
                                    <p:set>
                                      <p:cBhvr>
                                        <p:cTn dur="1" fill="hold">
                                          <p:stCondLst>
                                            <p:cond delay="0"/>
                                          </p:stCondLst>
                                        </p:cTn>
                                        <p:tgtEl>
                                          <p:spTgt spid="4786"/>
                                        </p:tgtEl>
                                        <p:attrNameLst>
                                          <p:attrName>style.visibility</p:attrName>
                                        </p:attrNameLst>
                                      </p:cBhvr>
                                      <p:to>
                                        <p:strVal val="visible"/>
                                      </p:to>
                                    </p:set>
                                    <p:animEffect filter="fade" transition="in">
                                      <p:cBhvr>
                                        <p:cTn dur="500"/>
                                        <p:tgtEl>
                                          <p:spTgt spid="4786"/>
                                        </p:tgtEl>
                                      </p:cBhvr>
                                    </p:animEffect>
                                  </p:childTnLst>
                                </p:cTn>
                              </p:par>
                              <p:par>
                                <p:cTn fill="hold" nodeType="withEffect" presetClass="entr" presetID="10" presetSubtype="0">
                                  <p:stCondLst>
                                    <p:cond delay="1000"/>
                                  </p:stCondLst>
                                  <p:childTnLst>
                                    <p:set>
                                      <p:cBhvr>
                                        <p:cTn dur="1" fill="hold">
                                          <p:stCondLst>
                                            <p:cond delay="0"/>
                                          </p:stCondLst>
                                        </p:cTn>
                                        <p:tgtEl>
                                          <p:spTgt spid="4789"/>
                                        </p:tgtEl>
                                        <p:attrNameLst>
                                          <p:attrName>style.visibility</p:attrName>
                                        </p:attrNameLst>
                                      </p:cBhvr>
                                      <p:to>
                                        <p:strVal val="visible"/>
                                      </p:to>
                                    </p:set>
                                    <p:animEffect filter="fade" transition="in">
                                      <p:cBhvr>
                                        <p:cTn dur="500"/>
                                        <p:tgtEl>
                                          <p:spTgt spid="4789"/>
                                        </p:tgtEl>
                                      </p:cBhvr>
                                    </p:animEffect>
                                  </p:childTnLst>
                                </p:cTn>
                              </p:par>
                              <p:par>
                                <p:cTn fill="hold" nodeType="withEffect" presetClass="entr" presetID="10" presetSubtype="0">
                                  <p:stCondLst>
                                    <p:cond delay="0"/>
                                  </p:stCondLst>
                                  <p:childTnLst>
                                    <p:set>
                                      <p:cBhvr>
                                        <p:cTn dur="1" fill="hold">
                                          <p:stCondLst>
                                            <p:cond delay="0"/>
                                          </p:stCondLst>
                                        </p:cTn>
                                        <p:tgtEl>
                                          <p:spTgt spid="4792"/>
                                        </p:tgtEl>
                                        <p:attrNameLst>
                                          <p:attrName>style.visibility</p:attrName>
                                        </p:attrNameLst>
                                      </p:cBhvr>
                                      <p:to>
                                        <p:strVal val="visible"/>
                                      </p:to>
                                    </p:set>
                                    <p:animEffect filter="fade" transition="in">
                                      <p:cBhvr>
                                        <p:cTn dur="500"/>
                                        <p:tgtEl>
                                          <p:spTgt spid="4792"/>
                                        </p:tgtEl>
                                      </p:cBhvr>
                                    </p:animEffect>
                                  </p:childTnLst>
                                </p:cTn>
                              </p:par>
                              <p:par>
                                <p:cTn fill="hold" nodeType="withEffect" presetClass="entr" presetID="10" presetSubtype="0">
                                  <p:stCondLst>
                                    <p:cond delay="250"/>
                                  </p:stCondLst>
                                  <p:childTnLst>
                                    <p:set>
                                      <p:cBhvr>
                                        <p:cTn dur="1" fill="hold">
                                          <p:stCondLst>
                                            <p:cond delay="0"/>
                                          </p:stCondLst>
                                        </p:cTn>
                                        <p:tgtEl>
                                          <p:spTgt spid="4793"/>
                                        </p:tgtEl>
                                        <p:attrNameLst>
                                          <p:attrName>style.visibility</p:attrName>
                                        </p:attrNameLst>
                                      </p:cBhvr>
                                      <p:to>
                                        <p:strVal val="visible"/>
                                      </p:to>
                                    </p:set>
                                    <p:animEffect filter="fade" transition="in">
                                      <p:cBhvr>
                                        <p:cTn dur="500"/>
                                        <p:tgtEl>
                                          <p:spTgt spid="4793"/>
                                        </p:tgtEl>
                                      </p:cBhvr>
                                    </p:animEffect>
                                  </p:childTnLst>
                                </p:cTn>
                              </p:par>
                              <p:par>
                                <p:cTn fill="hold" nodeType="withEffect" presetClass="entr" presetID="10" presetSubtype="0">
                                  <p:stCondLst>
                                    <p:cond delay="500"/>
                                  </p:stCondLst>
                                  <p:childTnLst>
                                    <p:set>
                                      <p:cBhvr>
                                        <p:cTn dur="1" fill="hold">
                                          <p:stCondLst>
                                            <p:cond delay="0"/>
                                          </p:stCondLst>
                                        </p:cTn>
                                        <p:tgtEl>
                                          <p:spTgt spid="4794"/>
                                        </p:tgtEl>
                                        <p:attrNameLst>
                                          <p:attrName>style.visibility</p:attrName>
                                        </p:attrNameLst>
                                      </p:cBhvr>
                                      <p:to>
                                        <p:strVal val="visible"/>
                                      </p:to>
                                    </p:set>
                                    <p:animEffect filter="fade" transition="in">
                                      <p:cBhvr>
                                        <p:cTn dur="500"/>
                                        <p:tgtEl>
                                          <p:spTgt spid="4794"/>
                                        </p:tgtEl>
                                      </p:cBhvr>
                                    </p:animEffect>
                                  </p:childTnLst>
                                </p:cTn>
                              </p:par>
                              <p:par>
                                <p:cTn fill="hold" nodeType="withEffect" presetClass="entr" presetID="10" presetSubtype="0">
                                  <p:stCondLst>
                                    <p:cond delay="750"/>
                                  </p:stCondLst>
                                  <p:childTnLst>
                                    <p:set>
                                      <p:cBhvr>
                                        <p:cTn dur="1" fill="hold">
                                          <p:stCondLst>
                                            <p:cond delay="0"/>
                                          </p:stCondLst>
                                        </p:cTn>
                                        <p:tgtEl>
                                          <p:spTgt spid="4795"/>
                                        </p:tgtEl>
                                        <p:attrNameLst>
                                          <p:attrName>style.visibility</p:attrName>
                                        </p:attrNameLst>
                                      </p:cBhvr>
                                      <p:to>
                                        <p:strVal val="visible"/>
                                      </p:to>
                                    </p:set>
                                    <p:animEffect filter="fade" transition="in">
                                      <p:cBhvr>
                                        <p:cTn dur="500"/>
                                        <p:tgtEl>
                                          <p:spTgt spid="4795"/>
                                        </p:tgtEl>
                                      </p:cBhvr>
                                    </p:animEffect>
                                  </p:childTnLst>
                                </p:cTn>
                              </p:par>
                              <p:par>
                                <p:cTn fill="hold" nodeType="withEffect" presetClass="entr" presetID="10" presetSubtype="0">
                                  <p:stCondLst>
                                    <p:cond delay="1000"/>
                                  </p:stCondLst>
                                  <p:childTnLst>
                                    <p:set>
                                      <p:cBhvr>
                                        <p:cTn dur="1" fill="hold">
                                          <p:stCondLst>
                                            <p:cond delay="0"/>
                                          </p:stCondLst>
                                        </p:cTn>
                                        <p:tgtEl>
                                          <p:spTgt spid="4796"/>
                                        </p:tgtEl>
                                        <p:attrNameLst>
                                          <p:attrName>style.visibility</p:attrName>
                                        </p:attrNameLst>
                                      </p:cBhvr>
                                      <p:to>
                                        <p:strVal val="visible"/>
                                      </p:to>
                                    </p:set>
                                    <p:animEffect filter="fade" transition="in">
                                      <p:cBhvr>
                                        <p:cTn dur="500"/>
                                        <p:tgtEl>
                                          <p:spTgt spid="4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7"/>
                                        </p:tgtEl>
                                        <p:attrNameLst>
                                          <p:attrName>style.visibility</p:attrName>
                                        </p:attrNameLst>
                                      </p:cBhvr>
                                      <p:to>
                                        <p:strVal val="visible"/>
                                      </p:to>
                                    </p:set>
                                    <p:animEffect filter="fade" transition="in">
                                      <p:cBhvr>
                                        <p:cTn dur="250"/>
                                        <p:tgtEl>
                                          <p:spTgt spid="4797"/>
                                        </p:tgtEl>
                                      </p:cBhvr>
                                    </p:animEffect>
                                  </p:childTnLst>
                                </p:cTn>
                              </p:par>
                              <p:par>
                                <p:cTn fill="hold" nodeType="withEffect" presetClass="entr" presetID="10" presetSubtype="0">
                                  <p:stCondLst>
                                    <p:cond delay="250"/>
                                  </p:stCondLst>
                                  <p:childTnLst>
                                    <p:set>
                                      <p:cBhvr>
                                        <p:cTn dur="1" fill="hold">
                                          <p:stCondLst>
                                            <p:cond delay="0"/>
                                          </p:stCondLst>
                                        </p:cTn>
                                        <p:tgtEl>
                                          <p:spTgt spid="4798"/>
                                        </p:tgtEl>
                                        <p:attrNameLst>
                                          <p:attrName>style.visibility</p:attrName>
                                        </p:attrNameLst>
                                      </p:cBhvr>
                                      <p:to>
                                        <p:strVal val="visible"/>
                                      </p:to>
                                    </p:set>
                                    <p:animEffect filter="fade" transition="in">
                                      <p:cBhvr>
                                        <p:cTn dur="250"/>
                                        <p:tgtEl>
                                          <p:spTgt spid="4798"/>
                                        </p:tgtEl>
                                      </p:cBhvr>
                                    </p:animEffect>
                                  </p:childTnLst>
                                </p:cTn>
                              </p:par>
                              <p:par>
                                <p:cTn fill="hold" nodeType="withEffect" presetClass="entr" presetID="10" presetSubtype="0">
                                  <p:stCondLst>
                                    <p:cond delay="500"/>
                                  </p:stCondLst>
                                  <p:childTnLst>
                                    <p:set>
                                      <p:cBhvr>
                                        <p:cTn dur="1" fill="hold">
                                          <p:stCondLst>
                                            <p:cond delay="0"/>
                                          </p:stCondLst>
                                        </p:cTn>
                                        <p:tgtEl>
                                          <p:spTgt spid="4799"/>
                                        </p:tgtEl>
                                        <p:attrNameLst>
                                          <p:attrName>style.visibility</p:attrName>
                                        </p:attrNameLst>
                                      </p:cBhvr>
                                      <p:to>
                                        <p:strVal val="visible"/>
                                      </p:to>
                                    </p:set>
                                    <p:animEffect filter="fade" transition="in">
                                      <p:cBhvr>
                                        <p:cTn dur="250"/>
                                        <p:tgtEl>
                                          <p:spTgt spid="4799"/>
                                        </p:tgtEl>
                                      </p:cBhvr>
                                    </p:animEffect>
                                  </p:childTnLst>
                                </p:cTn>
                              </p:par>
                              <p:par>
                                <p:cTn fill="hold" nodeType="withEffect" presetClass="entr" presetID="10" presetSubtype="0">
                                  <p:stCondLst>
                                    <p:cond delay="750"/>
                                  </p:stCondLst>
                                  <p:childTnLst>
                                    <p:set>
                                      <p:cBhvr>
                                        <p:cTn dur="1" fill="hold">
                                          <p:stCondLst>
                                            <p:cond delay="0"/>
                                          </p:stCondLst>
                                        </p:cTn>
                                        <p:tgtEl>
                                          <p:spTgt spid="4800"/>
                                        </p:tgtEl>
                                        <p:attrNameLst>
                                          <p:attrName>style.visibility</p:attrName>
                                        </p:attrNameLst>
                                      </p:cBhvr>
                                      <p:to>
                                        <p:strVal val="visible"/>
                                      </p:to>
                                    </p:set>
                                    <p:animEffect filter="fade" transition="in">
                                      <p:cBhvr>
                                        <p:cTn dur="250"/>
                                        <p:tgtEl>
                                          <p:spTgt spid="4800"/>
                                        </p:tgtEl>
                                      </p:cBhvr>
                                    </p:animEffect>
                                  </p:childTnLst>
                                </p:cTn>
                              </p:par>
                              <p:par>
                                <p:cTn fill="hold" nodeType="withEffect" presetClass="entr" presetID="10" presetSubtype="0">
                                  <p:stCondLst>
                                    <p:cond delay="1000"/>
                                  </p:stCondLst>
                                  <p:childTnLst>
                                    <p:set>
                                      <p:cBhvr>
                                        <p:cTn dur="1" fill="hold">
                                          <p:stCondLst>
                                            <p:cond delay="0"/>
                                          </p:stCondLst>
                                        </p:cTn>
                                        <p:tgtEl>
                                          <p:spTgt spid="4801"/>
                                        </p:tgtEl>
                                        <p:attrNameLst>
                                          <p:attrName>style.visibility</p:attrName>
                                        </p:attrNameLst>
                                      </p:cBhvr>
                                      <p:to>
                                        <p:strVal val="visible"/>
                                      </p:to>
                                    </p:set>
                                    <p:animEffect filter="fade" transition="in">
                                      <p:cBhvr>
                                        <p:cTn dur="250"/>
                                        <p:tgtEl>
                                          <p:spTgt spid="4801"/>
                                        </p:tgtEl>
                                      </p:cBhvr>
                                    </p:animEffect>
                                  </p:childTnLst>
                                </p:cTn>
                              </p:par>
                              <p:par>
                                <p:cTn fill="hold" nodeType="withEffect" presetClass="entr" presetID="10" presetSubtype="0">
                                  <p:stCondLst>
                                    <p:cond delay="0"/>
                                  </p:stCondLst>
                                  <p:childTnLst>
                                    <p:set>
                                      <p:cBhvr>
                                        <p:cTn dur="1" fill="hold">
                                          <p:stCondLst>
                                            <p:cond delay="0"/>
                                          </p:stCondLst>
                                        </p:cTn>
                                        <p:tgtEl>
                                          <p:spTgt spid="4802"/>
                                        </p:tgtEl>
                                        <p:attrNameLst>
                                          <p:attrName>style.visibility</p:attrName>
                                        </p:attrNameLst>
                                      </p:cBhvr>
                                      <p:to>
                                        <p:strVal val="visible"/>
                                      </p:to>
                                    </p:set>
                                    <p:animEffect filter="fade" transition="in">
                                      <p:cBhvr>
                                        <p:cTn dur="250"/>
                                        <p:tgtEl>
                                          <p:spTgt spid="4802"/>
                                        </p:tgtEl>
                                      </p:cBhvr>
                                    </p:animEffect>
                                  </p:childTnLst>
                                </p:cTn>
                              </p:par>
                              <p:par>
                                <p:cTn fill="hold" nodeType="withEffect" presetClass="entr" presetID="10" presetSubtype="0">
                                  <p:stCondLst>
                                    <p:cond delay="250"/>
                                  </p:stCondLst>
                                  <p:childTnLst>
                                    <p:set>
                                      <p:cBhvr>
                                        <p:cTn dur="1" fill="hold">
                                          <p:stCondLst>
                                            <p:cond delay="0"/>
                                          </p:stCondLst>
                                        </p:cTn>
                                        <p:tgtEl>
                                          <p:spTgt spid="4803"/>
                                        </p:tgtEl>
                                        <p:attrNameLst>
                                          <p:attrName>style.visibility</p:attrName>
                                        </p:attrNameLst>
                                      </p:cBhvr>
                                      <p:to>
                                        <p:strVal val="visible"/>
                                      </p:to>
                                    </p:set>
                                    <p:animEffect filter="fade" transition="in">
                                      <p:cBhvr>
                                        <p:cTn dur="250"/>
                                        <p:tgtEl>
                                          <p:spTgt spid="4803"/>
                                        </p:tgtEl>
                                      </p:cBhvr>
                                    </p:animEffect>
                                  </p:childTnLst>
                                </p:cTn>
                              </p:par>
                              <p:par>
                                <p:cTn fill="hold" nodeType="withEffect" presetClass="entr" presetID="10" presetSubtype="0">
                                  <p:stCondLst>
                                    <p:cond delay="500"/>
                                  </p:stCondLst>
                                  <p:childTnLst>
                                    <p:set>
                                      <p:cBhvr>
                                        <p:cTn dur="1" fill="hold">
                                          <p:stCondLst>
                                            <p:cond delay="0"/>
                                          </p:stCondLst>
                                        </p:cTn>
                                        <p:tgtEl>
                                          <p:spTgt spid="4804"/>
                                        </p:tgtEl>
                                        <p:attrNameLst>
                                          <p:attrName>style.visibility</p:attrName>
                                        </p:attrNameLst>
                                      </p:cBhvr>
                                      <p:to>
                                        <p:strVal val="visible"/>
                                      </p:to>
                                    </p:set>
                                    <p:animEffect filter="fade" transition="in">
                                      <p:cBhvr>
                                        <p:cTn dur="250"/>
                                        <p:tgtEl>
                                          <p:spTgt spid="4804"/>
                                        </p:tgtEl>
                                      </p:cBhvr>
                                    </p:animEffect>
                                  </p:childTnLst>
                                </p:cTn>
                              </p:par>
                              <p:par>
                                <p:cTn fill="hold" nodeType="withEffect" presetClass="entr" presetID="10" presetSubtype="0">
                                  <p:stCondLst>
                                    <p:cond delay="750"/>
                                  </p:stCondLst>
                                  <p:childTnLst>
                                    <p:set>
                                      <p:cBhvr>
                                        <p:cTn dur="1" fill="hold">
                                          <p:stCondLst>
                                            <p:cond delay="0"/>
                                          </p:stCondLst>
                                        </p:cTn>
                                        <p:tgtEl>
                                          <p:spTgt spid="4805"/>
                                        </p:tgtEl>
                                        <p:attrNameLst>
                                          <p:attrName>style.visibility</p:attrName>
                                        </p:attrNameLst>
                                      </p:cBhvr>
                                      <p:to>
                                        <p:strVal val="visible"/>
                                      </p:to>
                                    </p:set>
                                    <p:animEffect filter="fade" transition="in">
                                      <p:cBhvr>
                                        <p:cTn dur="250"/>
                                        <p:tgtEl>
                                          <p:spTgt spid="4805"/>
                                        </p:tgtEl>
                                      </p:cBhvr>
                                    </p:animEffect>
                                  </p:childTnLst>
                                </p:cTn>
                              </p:par>
                              <p:par>
                                <p:cTn fill="hold" nodeType="withEffect" presetClass="entr" presetID="10" presetSubtype="0">
                                  <p:stCondLst>
                                    <p:cond delay="1000"/>
                                  </p:stCondLst>
                                  <p:childTnLst>
                                    <p:set>
                                      <p:cBhvr>
                                        <p:cTn dur="1" fill="hold">
                                          <p:stCondLst>
                                            <p:cond delay="0"/>
                                          </p:stCondLst>
                                        </p:cTn>
                                        <p:tgtEl>
                                          <p:spTgt spid="4806"/>
                                        </p:tgtEl>
                                        <p:attrNameLst>
                                          <p:attrName>style.visibility</p:attrName>
                                        </p:attrNameLst>
                                      </p:cBhvr>
                                      <p:to>
                                        <p:strVal val="visible"/>
                                      </p:to>
                                    </p:set>
                                    <p:animEffect filter="fade" transition="in">
                                      <p:cBhvr>
                                        <p:cTn dur="250"/>
                                        <p:tgtEl>
                                          <p:spTgt spid="4806"/>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4810"/>
                                        </p:tgtEl>
                                        <p:attrNameLst>
                                          <p:attrName>style.visibility</p:attrName>
                                        </p:attrNameLst>
                                      </p:cBhvr>
                                      <p:to>
                                        <p:strVal val="visible"/>
                                      </p:to>
                                    </p:set>
                                    <p:animEffect filter="fade" transition="in">
                                      <p:cBhvr>
                                        <p:cTn dur="750"/>
                                        <p:tgtEl>
                                          <p:spTgt spid="4810"/>
                                        </p:tgtEl>
                                      </p:cBhvr>
                                    </p:animEffect>
                                  </p:childTnLst>
                                </p:cTn>
                              </p:par>
                              <p:par>
                                <p:cTn fill="hold" nodeType="withEffect" presetClass="entr" presetID="10" presetSubtype="0">
                                  <p:stCondLst>
                                    <p:cond delay="250"/>
                                  </p:stCondLst>
                                  <p:childTnLst>
                                    <p:set>
                                      <p:cBhvr>
                                        <p:cTn dur="1" fill="hold">
                                          <p:stCondLst>
                                            <p:cond delay="0"/>
                                          </p:stCondLst>
                                        </p:cTn>
                                        <p:tgtEl>
                                          <p:spTgt spid="4813"/>
                                        </p:tgtEl>
                                        <p:attrNameLst>
                                          <p:attrName>style.visibility</p:attrName>
                                        </p:attrNameLst>
                                      </p:cBhvr>
                                      <p:to>
                                        <p:strVal val="visible"/>
                                      </p:to>
                                    </p:set>
                                    <p:animEffect filter="fade" transition="in">
                                      <p:cBhvr>
                                        <p:cTn dur="750"/>
                                        <p:tgtEl>
                                          <p:spTgt spid="4813"/>
                                        </p:tgtEl>
                                      </p:cBhvr>
                                    </p:animEffect>
                                  </p:childTnLst>
                                </p:cTn>
                              </p:par>
                              <p:par>
                                <p:cTn fill="hold" nodeType="withEffect" presetClass="entr" presetID="10" presetSubtype="0">
                                  <p:stCondLst>
                                    <p:cond delay="500"/>
                                  </p:stCondLst>
                                  <p:childTnLst>
                                    <p:set>
                                      <p:cBhvr>
                                        <p:cTn dur="1" fill="hold">
                                          <p:stCondLst>
                                            <p:cond delay="0"/>
                                          </p:stCondLst>
                                        </p:cTn>
                                        <p:tgtEl>
                                          <p:spTgt spid="4807"/>
                                        </p:tgtEl>
                                        <p:attrNameLst>
                                          <p:attrName>style.visibility</p:attrName>
                                        </p:attrNameLst>
                                      </p:cBhvr>
                                      <p:to>
                                        <p:strVal val="visible"/>
                                      </p:to>
                                    </p:set>
                                    <p:animEffect filter="fade" transition="in">
                                      <p:cBhvr>
                                        <p:cTn dur="750"/>
                                        <p:tgtEl>
                                          <p:spTgt spid="4807"/>
                                        </p:tgtEl>
                                      </p:cBhvr>
                                    </p:animEffect>
                                  </p:childTnLst>
                                </p:cTn>
                              </p:par>
                              <p:par>
                                <p:cTn fill="hold" nodeType="withEffect" presetClass="entr" presetID="10" presetSubtype="0">
                                  <p:stCondLst>
                                    <p:cond delay="750"/>
                                  </p:stCondLst>
                                  <p:childTnLst>
                                    <p:set>
                                      <p:cBhvr>
                                        <p:cTn dur="1" fill="hold">
                                          <p:stCondLst>
                                            <p:cond delay="0"/>
                                          </p:stCondLst>
                                        </p:cTn>
                                        <p:tgtEl>
                                          <p:spTgt spid="4816"/>
                                        </p:tgtEl>
                                        <p:attrNameLst>
                                          <p:attrName>style.visibility</p:attrName>
                                        </p:attrNameLst>
                                      </p:cBhvr>
                                      <p:to>
                                        <p:strVal val="visible"/>
                                      </p:to>
                                    </p:set>
                                    <p:animEffect filter="fade" transition="in">
                                      <p:cBhvr>
                                        <p:cTn dur="750"/>
                                        <p:tgtEl>
                                          <p:spTgt spid="4816"/>
                                        </p:tgtEl>
                                      </p:cBhvr>
                                    </p:animEffect>
                                  </p:childTnLst>
                                </p:cTn>
                              </p:par>
                              <p:par>
                                <p:cTn fill="hold" nodeType="withEffect" presetClass="entr" presetID="10" presetSubtype="0">
                                  <p:stCondLst>
                                    <p:cond delay="1000"/>
                                  </p:stCondLst>
                                  <p:childTnLst>
                                    <p:set>
                                      <p:cBhvr>
                                        <p:cTn dur="1" fill="hold">
                                          <p:stCondLst>
                                            <p:cond delay="0"/>
                                          </p:stCondLst>
                                        </p:cTn>
                                        <p:tgtEl>
                                          <p:spTgt spid="4819"/>
                                        </p:tgtEl>
                                        <p:attrNameLst>
                                          <p:attrName>style.visibility</p:attrName>
                                        </p:attrNameLst>
                                      </p:cBhvr>
                                      <p:to>
                                        <p:strVal val="visible"/>
                                      </p:to>
                                    </p:set>
                                    <p:animEffect filter="fade" transition="in">
                                      <p:cBhvr>
                                        <p:cTn dur="750"/>
                                        <p:tgtEl>
                                          <p:spTgt spid="4819"/>
                                        </p:tgtEl>
                                      </p:cBhvr>
                                    </p:animEffect>
                                  </p:childTnLst>
                                </p:cTn>
                              </p:par>
                              <p:par>
                                <p:cTn fill="hold" nodeType="withEffect" presetClass="entr" presetID="10" presetSubtype="0">
                                  <p:stCondLst>
                                    <p:cond delay="500"/>
                                  </p:stCondLst>
                                  <p:childTnLst>
                                    <p:set>
                                      <p:cBhvr>
                                        <p:cTn dur="1" fill="hold">
                                          <p:stCondLst>
                                            <p:cond delay="0"/>
                                          </p:stCondLst>
                                        </p:cTn>
                                        <p:tgtEl>
                                          <p:spTgt spid="4822"/>
                                        </p:tgtEl>
                                        <p:attrNameLst>
                                          <p:attrName>style.visibility</p:attrName>
                                        </p:attrNameLst>
                                      </p:cBhvr>
                                      <p:to>
                                        <p:strVal val="visible"/>
                                      </p:to>
                                    </p:set>
                                    <p:animEffect filter="fade" transition="in">
                                      <p:cBhvr>
                                        <p:cTn dur="500"/>
                                        <p:tgtEl>
                                          <p:spTgt spid="4822"/>
                                        </p:tgtEl>
                                      </p:cBhvr>
                                    </p:animEffect>
                                  </p:childTnLst>
                                </p:cTn>
                              </p:par>
                              <p:par>
                                <p:cTn fill="hold" nodeType="withEffect" presetClass="entr" presetID="10" presetSubtype="0">
                                  <p:stCondLst>
                                    <p:cond delay="750"/>
                                  </p:stCondLst>
                                  <p:childTnLst>
                                    <p:set>
                                      <p:cBhvr>
                                        <p:cTn dur="1" fill="hold">
                                          <p:stCondLst>
                                            <p:cond delay="0"/>
                                          </p:stCondLst>
                                        </p:cTn>
                                        <p:tgtEl>
                                          <p:spTgt spid="4823"/>
                                        </p:tgtEl>
                                        <p:attrNameLst>
                                          <p:attrName>style.visibility</p:attrName>
                                        </p:attrNameLst>
                                      </p:cBhvr>
                                      <p:to>
                                        <p:strVal val="visible"/>
                                      </p:to>
                                    </p:set>
                                    <p:animEffect filter="fade" transition="in">
                                      <p:cBhvr>
                                        <p:cTn dur="500"/>
                                        <p:tgtEl>
                                          <p:spTgt spid="4823"/>
                                        </p:tgtEl>
                                      </p:cBhvr>
                                    </p:animEffect>
                                  </p:childTnLst>
                                </p:cTn>
                              </p:par>
                              <p:par>
                                <p:cTn fill="hold" nodeType="withEffect" presetClass="entr" presetID="10" presetSubtype="0">
                                  <p:stCondLst>
                                    <p:cond delay="1000"/>
                                  </p:stCondLst>
                                  <p:childTnLst>
                                    <p:set>
                                      <p:cBhvr>
                                        <p:cTn dur="1" fill="hold">
                                          <p:stCondLst>
                                            <p:cond delay="0"/>
                                          </p:stCondLst>
                                        </p:cTn>
                                        <p:tgtEl>
                                          <p:spTgt spid="4824"/>
                                        </p:tgtEl>
                                        <p:attrNameLst>
                                          <p:attrName>style.visibility</p:attrName>
                                        </p:attrNameLst>
                                      </p:cBhvr>
                                      <p:to>
                                        <p:strVal val="visible"/>
                                      </p:to>
                                    </p:set>
                                    <p:animEffect filter="fade" transition="in">
                                      <p:cBhvr>
                                        <p:cTn dur="500"/>
                                        <p:tgtEl>
                                          <p:spTgt spid="4824"/>
                                        </p:tgtEl>
                                      </p:cBhvr>
                                    </p:animEffect>
                                  </p:childTnLst>
                                </p:cTn>
                              </p:par>
                              <p:par>
                                <p:cTn fill="hold" nodeType="withEffect" presetClass="entr" presetID="10" presetSubtype="0">
                                  <p:stCondLst>
                                    <p:cond delay="1250"/>
                                  </p:stCondLst>
                                  <p:childTnLst>
                                    <p:set>
                                      <p:cBhvr>
                                        <p:cTn dur="1" fill="hold">
                                          <p:stCondLst>
                                            <p:cond delay="0"/>
                                          </p:stCondLst>
                                        </p:cTn>
                                        <p:tgtEl>
                                          <p:spTgt spid="4825"/>
                                        </p:tgtEl>
                                        <p:attrNameLst>
                                          <p:attrName>style.visibility</p:attrName>
                                        </p:attrNameLst>
                                      </p:cBhvr>
                                      <p:to>
                                        <p:strVal val="visible"/>
                                      </p:to>
                                    </p:set>
                                    <p:animEffect filter="fade" transition="in">
                                      <p:cBhvr>
                                        <p:cTn dur="500"/>
                                        <p:tgtEl>
                                          <p:spTgt spid="4825"/>
                                        </p:tgtEl>
                                      </p:cBhvr>
                                    </p:animEffect>
                                  </p:childTnLst>
                                </p:cTn>
                              </p:par>
                              <p:par>
                                <p:cTn fill="hold" nodeType="withEffect" presetClass="entr" presetID="10" presetSubtype="0">
                                  <p:stCondLst>
                                    <p:cond delay="1500"/>
                                  </p:stCondLst>
                                  <p:childTnLst>
                                    <p:set>
                                      <p:cBhvr>
                                        <p:cTn dur="1" fill="hold">
                                          <p:stCondLst>
                                            <p:cond delay="0"/>
                                          </p:stCondLst>
                                        </p:cTn>
                                        <p:tgtEl>
                                          <p:spTgt spid="4826"/>
                                        </p:tgtEl>
                                        <p:attrNameLst>
                                          <p:attrName>style.visibility</p:attrName>
                                        </p:attrNameLst>
                                      </p:cBhvr>
                                      <p:to>
                                        <p:strVal val="visible"/>
                                      </p:to>
                                    </p:set>
                                    <p:animEffect filter="fade" transition="in">
                                      <p:cBhvr>
                                        <p:cTn dur="500"/>
                                        <p:tgtEl>
                                          <p:spTgt spid="4826"/>
                                        </p:tgtEl>
                                      </p:cBhvr>
                                    </p:animEffect>
                                  </p:childTnLst>
                                </p:cTn>
                              </p:par>
                              <p:par>
                                <p:cTn fill="hold" nodeType="withEffect" presetClass="entr" presetID="10" presetSubtype="0">
                                  <p:stCondLst>
                                    <p:cond delay="0"/>
                                  </p:stCondLst>
                                  <p:childTnLst>
                                    <p:set>
                                      <p:cBhvr>
                                        <p:cTn dur="1" fill="hold">
                                          <p:stCondLst>
                                            <p:cond delay="0"/>
                                          </p:stCondLst>
                                        </p:cTn>
                                        <p:tgtEl>
                                          <p:spTgt spid="4827"/>
                                        </p:tgtEl>
                                        <p:attrNameLst>
                                          <p:attrName>style.visibility</p:attrName>
                                        </p:attrNameLst>
                                      </p:cBhvr>
                                      <p:to>
                                        <p:strVal val="visible"/>
                                      </p:to>
                                    </p:set>
                                    <p:animEffect filter="fade" transition="in">
                                      <p:cBhvr>
                                        <p:cTn dur="500"/>
                                        <p:tgtEl>
                                          <p:spTgt spid="4827"/>
                                        </p:tgtEl>
                                      </p:cBhvr>
                                    </p:animEffect>
                                  </p:childTnLst>
                                </p:cTn>
                              </p:par>
                              <p:par>
                                <p:cTn fill="hold" nodeType="withEffect" presetClass="entr" presetID="10" presetSubtype="0">
                                  <p:stCondLst>
                                    <p:cond delay="250"/>
                                  </p:stCondLst>
                                  <p:childTnLst>
                                    <p:set>
                                      <p:cBhvr>
                                        <p:cTn dur="1" fill="hold">
                                          <p:stCondLst>
                                            <p:cond delay="0"/>
                                          </p:stCondLst>
                                        </p:cTn>
                                        <p:tgtEl>
                                          <p:spTgt spid="4828"/>
                                        </p:tgtEl>
                                        <p:attrNameLst>
                                          <p:attrName>style.visibility</p:attrName>
                                        </p:attrNameLst>
                                      </p:cBhvr>
                                      <p:to>
                                        <p:strVal val="visible"/>
                                      </p:to>
                                    </p:set>
                                    <p:animEffect filter="fade" transition="in">
                                      <p:cBhvr>
                                        <p:cTn dur="500"/>
                                        <p:tgtEl>
                                          <p:spTgt spid="4828"/>
                                        </p:tgtEl>
                                      </p:cBhvr>
                                    </p:animEffect>
                                  </p:childTnLst>
                                </p:cTn>
                              </p:par>
                              <p:par>
                                <p:cTn fill="hold" nodeType="withEffect" presetClass="entr" presetID="10" presetSubtype="0">
                                  <p:stCondLst>
                                    <p:cond delay="500"/>
                                  </p:stCondLst>
                                  <p:childTnLst>
                                    <p:set>
                                      <p:cBhvr>
                                        <p:cTn dur="1" fill="hold">
                                          <p:stCondLst>
                                            <p:cond delay="0"/>
                                          </p:stCondLst>
                                        </p:cTn>
                                        <p:tgtEl>
                                          <p:spTgt spid="4829"/>
                                        </p:tgtEl>
                                        <p:attrNameLst>
                                          <p:attrName>style.visibility</p:attrName>
                                        </p:attrNameLst>
                                      </p:cBhvr>
                                      <p:to>
                                        <p:strVal val="visible"/>
                                      </p:to>
                                    </p:set>
                                    <p:animEffect filter="fade" transition="in">
                                      <p:cBhvr>
                                        <p:cTn dur="500"/>
                                        <p:tgtEl>
                                          <p:spTgt spid="4829"/>
                                        </p:tgtEl>
                                      </p:cBhvr>
                                    </p:animEffect>
                                  </p:childTnLst>
                                </p:cTn>
                              </p:par>
                              <p:par>
                                <p:cTn fill="hold" nodeType="withEffect" presetClass="entr" presetID="10" presetSubtype="0">
                                  <p:stCondLst>
                                    <p:cond delay="750"/>
                                  </p:stCondLst>
                                  <p:childTnLst>
                                    <p:set>
                                      <p:cBhvr>
                                        <p:cTn dur="1" fill="hold">
                                          <p:stCondLst>
                                            <p:cond delay="0"/>
                                          </p:stCondLst>
                                        </p:cTn>
                                        <p:tgtEl>
                                          <p:spTgt spid="4830"/>
                                        </p:tgtEl>
                                        <p:attrNameLst>
                                          <p:attrName>style.visibility</p:attrName>
                                        </p:attrNameLst>
                                      </p:cBhvr>
                                      <p:to>
                                        <p:strVal val="visible"/>
                                      </p:to>
                                    </p:set>
                                    <p:animEffect filter="fade" transition="in">
                                      <p:cBhvr>
                                        <p:cTn dur="500"/>
                                        <p:tgtEl>
                                          <p:spTgt spid="4830"/>
                                        </p:tgtEl>
                                      </p:cBhvr>
                                    </p:animEffect>
                                  </p:childTnLst>
                                </p:cTn>
                              </p:par>
                              <p:par>
                                <p:cTn fill="hold" nodeType="withEffect" presetClass="entr" presetID="10" presetSubtype="0">
                                  <p:stCondLst>
                                    <p:cond delay="1000"/>
                                  </p:stCondLst>
                                  <p:childTnLst>
                                    <p:set>
                                      <p:cBhvr>
                                        <p:cTn dur="1" fill="hold">
                                          <p:stCondLst>
                                            <p:cond delay="0"/>
                                          </p:stCondLst>
                                        </p:cTn>
                                        <p:tgtEl>
                                          <p:spTgt spid="4831"/>
                                        </p:tgtEl>
                                        <p:attrNameLst>
                                          <p:attrName>style.visibility</p:attrName>
                                        </p:attrNameLst>
                                      </p:cBhvr>
                                      <p:to>
                                        <p:strVal val="visible"/>
                                      </p:to>
                                    </p:set>
                                    <p:animEffect filter="fade" transition="in">
                                      <p:cBhvr>
                                        <p:cTn dur="500"/>
                                        <p:tgtEl>
                                          <p:spTgt spid="4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2"/>
                                        </p:tgtEl>
                                        <p:attrNameLst>
                                          <p:attrName>style.visibility</p:attrName>
                                        </p:attrNameLst>
                                      </p:cBhvr>
                                      <p:to>
                                        <p:strVal val="visible"/>
                                      </p:to>
                                    </p:set>
                                    <p:animEffect filter="fade" transition="in">
                                      <p:cBhvr>
                                        <p:cTn dur="500"/>
                                        <p:tgtEl>
                                          <p:spTgt spid="4832"/>
                                        </p:tgtEl>
                                      </p:cBhvr>
                                    </p:animEffect>
                                  </p:childTnLst>
                                </p:cTn>
                              </p:par>
                              <p:par>
                                <p:cTn fill="hold" nodeType="withEffect" presetClass="entr" presetID="10" presetSubtype="0">
                                  <p:stCondLst>
                                    <p:cond delay="0"/>
                                  </p:stCondLst>
                                  <p:childTnLst>
                                    <p:set>
                                      <p:cBhvr>
                                        <p:cTn dur="1" fill="hold">
                                          <p:stCondLst>
                                            <p:cond delay="0"/>
                                          </p:stCondLst>
                                        </p:cTn>
                                        <p:tgtEl>
                                          <p:spTgt spid="4833"/>
                                        </p:tgtEl>
                                        <p:attrNameLst>
                                          <p:attrName>style.visibility</p:attrName>
                                        </p:attrNameLst>
                                      </p:cBhvr>
                                      <p:to>
                                        <p:strVal val="visible"/>
                                      </p:to>
                                    </p:set>
                                    <p:animEffect filter="fade" transition="in">
                                      <p:cBhvr>
                                        <p:cTn dur="500"/>
                                        <p:tgtEl>
                                          <p:spTgt spid="4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4"/>
                                        </p:tgtEl>
                                        <p:attrNameLst>
                                          <p:attrName>style.visibility</p:attrName>
                                        </p:attrNameLst>
                                      </p:cBhvr>
                                      <p:to>
                                        <p:strVal val="visible"/>
                                      </p:to>
                                    </p:set>
                                    <p:animEffect filter="fade" transition="in">
                                      <p:cBhvr>
                                        <p:cTn dur="500"/>
                                        <p:tgtEl>
                                          <p:spTgt spid="4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6"/>
                                        </p:tgtEl>
                                        <p:attrNameLst>
                                          <p:attrName>style.visibility</p:attrName>
                                        </p:attrNameLst>
                                      </p:cBhvr>
                                      <p:to>
                                        <p:strVal val="visible"/>
                                      </p:to>
                                    </p:set>
                                    <p:animEffect filter="fade" transition="in">
                                      <p:cBhvr>
                                        <p:cTn dur="500"/>
                                        <p:tgtEl>
                                          <p:spTgt spid="48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38"/>
                                        </p:tgtEl>
                                        <p:attrNameLst>
                                          <p:attrName>style.visibility</p:attrName>
                                        </p:attrNameLst>
                                      </p:cBhvr>
                                      <p:to>
                                        <p:strVal val="visible"/>
                                      </p:to>
                                    </p:set>
                                    <p:animEffect filter="fade" transition="in">
                                      <p:cBhvr>
                                        <p:cTn dur="500"/>
                                        <p:tgtEl>
                                          <p:spTgt spid="4838"/>
                                        </p:tgtEl>
                                      </p:cBhvr>
                                    </p:animEffect>
                                  </p:childTnLst>
                                </p:cTn>
                              </p:par>
                              <p:par>
                                <p:cTn fill="hold" nodeType="withEffect" presetClass="entr" presetID="10" presetSubtype="0">
                                  <p:stCondLst>
                                    <p:cond delay="250"/>
                                  </p:stCondLst>
                                  <p:childTnLst>
                                    <p:set>
                                      <p:cBhvr>
                                        <p:cTn dur="1" fill="hold">
                                          <p:stCondLst>
                                            <p:cond delay="0"/>
                                          </p:stCondLst>
                                        </p:cTn>
                                        <p:tgtEl>
                                          <p:spTgt spid="4841"/>
                                        </p:tgtEl>
                                        <p:attrNameLst>
                                          <p:attrName>style.visibility</p:attrName>
                                        </p:attrNameLst>
                                      </p:cBhvr>
                                      <p:to>
                                        <p:strVal val="visible"/>
                                      </p:to>
                                    </p:set>
                                    <p:animEffect filter="fade" transition="in">
                                      <p:cBhvr>
                                        <p:cTn dur="500"/>
                                        <p:tgtEl>
                                          <p:spTgt spid="4841"/>
                                        </p:tgtEl>
                                      </p:cBhvr>
                                    </p:animEffect>
                                  </p:childTnLst>
                                </p:cTn>
                              </p:par>
                              <p:par>
                                <p:cTn fill="hold" nodeType="withEffect" presetClass="entr" presetID="10" presetSubtype="0">
                                  <p:stCondLst>
                                    <p:cond delay="500"/>
                                  </p:stCondLst>
                                  <p:childTnLst>
                                    <p:set>
                                      <p:cBhvr>
                                        <p:cTn dur="1" fill="hold">
                                          <p:stCondLst>
                                            <p:cond delay="0"/>
                                          </p:stCondLst>
                                        </p:cTn>
                                        <p:tgtEl>
                                          <p:spTgt spid="4835"/>
                                        </p:tgtEl>
                                        <p:attrNameLst>
                                          <p:attrName>style.visibility</p:attrName>
                                        </p:attrNameLst>
                                      </p:cBhvr>
                                      <p:to>
                                        <p:strVal val="visible"/>
                                      </p:to>
                                    </p:set>
                                    <p:animEffect filter="fade" transition="in">
                                      <p:cBhvr>
                                        <p:cTn dur="500"/>
                                        <p:tgtEl>
                                          <p:spTgt spid="4835"/>
                                        </p:tgtEl>
                                      </p:cBhvr>
                                    </p:animEffect>
                                  </p:childTnLst>
                                </p:cTn>
                              </p:par>
                              <p:par>
                                <p:cTn fill="hold" nodeType="withEffect" presetClass="entr" presetID="10" presetSubtype="0">
                                  <p:stCondLst>
                                    <p:cond delay="750"/>
                                  </p:stCondLst>
                                  <p:childTnLst>
                                    <p:set>
                                      <p:cBhvr>
                                        <p:cTn dur="1" fill="hold">
                                          <p:stCondLst>
                                            <p:cond delay="0"/>
                                          </p:stCondLst>
                                        </p:cTn>
                                        <p:tgtEl>
                                          <p:spTgt spid="4888"/>
                                        </p:tgtEl>
                                        <p:attrNameLst>
                                          <p:attrName>style.visibility</p:attrName>
                                        </p:attrNameLst>
                                      </p:cBhvr>
                                      <p:to>
                                        <p:strVal val="visible"/>
                                      </p:to>
                                    </p:set>
                                    <p:animEffect filter="fade" transition="in">
                                      <p:cBhvr>
                                        <p:cTn dur="500"/>
                                        <p:tgtEl>
                                          <p:spTgt spid="4888"/>
                                        </p:tgtEl>
                                      </p:cBhvr>
                                    </p:animEffect>
                                  </p:childTnLst>
                                </p:cTn>
                              </p:par>
                              <p:par>
                                <p:cTn fill="hold" nodeType="withEffect" presetClass="entr" presetID="10" presetSubtype="0">
                                  <p:stCondLst>
                                    <p:cond delay="1000"/>
                                  </p:stCondLst>
                                  <p:childTnLst>
                                    <p:set>
                                      <p:cBhvr>
                                        <p:cTn dur="1" fill="hold">
                                          <p:stCondLst>
                                            <p:cond delay="0"/>
                                          </p:stCondLst>
                                        </p:cTn>
                                        <p:tgtEl>
                                          <p:spTgt spid="4844"/>
                                        </p:tgtEl>
                                        <p:attrNameLst>
                                          <p:attrName>style.visibility</p:attrName>
                                        </p:attrNameLst>
                                      </p:cBhvr>
                                      <p:to>
                                        <p:strVal val="visible"/>
                                      </p:to>
                                    </p:set>
                                    <p:animEffect filter="fade" transition="in">
                                      <p:cBhvr>
                                        <p:cTn dur="500"/>
                                        <p:tgtEl>
                                          <p:spTgt spid="4844"/>
                                        </p:tgtEl>
                                      </p:cBhvr>
                                    </p:animEffect>
                                  </p:childTnLst>
                                </p:cTn>
                              </p:par>
                              <p:par>
                                <p:cTn fill="hold" nodeType="withEffect" presetClass="entr" presetID="10" presetSubtype="0">
                                  <p:stCondLst>
                                    <p:cond delay="0"/>
                                  </p:stCondLst>
                                  <p:childTnLst>
                                    <p:set>
                                      <p:cBhvr>
                                        <p:cTn dur="1" fill="hold">
                                          <p:stCondLst>
                                            <p:cond delay="0"/>
                                          </p:stCondLst>
                                        </p:cTn>
                                        <p:tgtEl>
                                          <p:spTgt spid="4847"/>
                                        </p:tgtEl>
                                        <p:attrNameLst>
                                          <p:attrName>style.visibility</p:attrName>
                                        </p:attrNameLst>
                                      </p:cBhvr>
                                      <p:to>
                                        <p:strVal val="visible"/>
                                      </p:to>
                                    </p:set>
                                    <p:animEffect filter="fade" transition="in">
                                      <p:cBhvr>
                                        <p:cTn dur="500"/>
                                        <p:tgtEl>
                                          <p:spTgt spid="4847"/>
                                        </p:tgtEl>
                                      </p:cBhvr>
                                    </p:animEffect>
                                  </p:childTnLst>
                                </p:cTn>
                              </p:par>
                              <p:par>
                                <p:cTn fill="hold" nodeType="withEffect" presetClass="entr" presetID="10" presetSubtype="0">
                                  <p:stCondLst>
                                    <p:cond delay="250"/>
                                  </p:stCondLst>
                                  <p:childTnLst>
                                    <p:set>
                                      <p:cBhvr>
                                        <p:cTn dur="1" fill="hold">
                                          <p:stCondLst>
                                            <p:cond delay="0"/>
                                          </p:stCondLst>
                                        </p:cTn>
                                        <p:tgtEl>
                                          <p:spTgt spid="4848"/>
                                        </p:tgtEl>
                                        <p:attrNameLst>
                                          <p:attrName>style.visibility</p:attrName>
                                        </p:attrNameLst>
                                      </p:cBhvr>
                                      <p:to>
                                        <p:strVal val="visible"/>
                                      </p:to>
                                    </p:set>
                                    <p:animEffect filter="fade" transition="in">
                                      <p:cBhvr>
                                        <p:cTn dur="500"/>
                                        <p:tgtEl>
                                          <p:spTgt spid="4848"/>
                                        </p:tgtEl>
                                      </p:cBhvr>
                                    </p:animEffect>
                                  </p:childTnLst>
                                </p:cTn>
                              </p:par>
                              <p:par>
                                <p:cTn fill="hold" nodeType="withEffect" presetClass="entr" presetID="10" presetSubtype="0">
                                  <p:stCondLst>
                                    <p:cond delay="500"/>
                                  </p:stCondLst>
                                  <p:childTnLst>
                                    <p:set>
                                      <p:cBhvr>
                                        <p:cTn dur="1" fill="hold">
                                          <p:stCondLst>
                                            <p:cond delay="0"/>
                                          </p:stCondLst>
                                        </p:cTn>
                                        <p:tgtEl>
                                          <p:spTgt spid="4849"/>
                                        </p:tgtEl>
                                        <p:attrNameLst>
                                          <p:attrName>style.visibility</p:attrName>
                                        </p:attrNameLst>
                                      </p:cBhvr>
                                      <p:to>
                                        <p:strVal val="visible"/>
                                      </p:to>
                                    </p:set>
                                    <p:animEffect filter="fade" transition="in">
                                      <p:cBhvr>
                                        <p:cTn dur="500"/>
                                        <p:tgtEl>
                                          <p:spTgt spid="4849"/>
                                        </p:tgtEl>
                                      </p:cBhvr>
                                    </p:animEffect>
                                  </p:childTnLst>
                                </p:cTn>
                              </p:par>
                              <p:par>
                                <p:cTn fill="hold" nodeType="withEffect" presetClass="entr" presetID="10" presetSubtype="0">
                                  <p:stCondLst>
                                    <p:cond delay="750"/>
                                  </p:stCondLst>
                                  <p:childTnLst>
                                    <p:set>
                                      <p:cBhvr>
                                        <p:cTn dur="1" fill="hold">
                                          <p:stCondLst>
                                            <p:cond delay="0"/>
                                          </p:stCondLst>
                                        </p:cTn>
                                        <p:tgtEl>
                                          <p:spTgt spid="4850"/>
                                        </p:tgtEl>
                                        <p:attrNameLst>
                                          <p:attrName>style.visibility</p:attrName>
                                        </p:attrNameLst>
                                      </p:cBhvr>
                                      <p:to>
                                        <p:strVal val="visible"/>
                                      </p:to>
                                    </p:set>
                                    <p:animEffect filter="fade" transition="in">
                                      <p:cBhvr>
                                        <p:cTn dur="500"/>
                                        <p:tgtEl>
                                          <p:spTgt spid="4850"/>
                                        </p:tgtEl>
                                      </p:cBhvr>
                                    </p:animEffect>
                                  </p:childTnLst>
                                </p:cTn>
                              </p:par>
                              <p:par>
                                <p:cTn fill="hold" nodeType="withEffect" presetClass="entr" presetID="10" presetSubtype="0">
                                  <p:stCondLst>
                                    <p:cond delay="1000"/>
                                  </p:stCondLst>
                                  <p:childTnLst>
                                    <p:set>
                                      <p:cBhvr>
                                        <p:cTn dur="1" fill="hold">
                                          <p:stCondLst>
                                            <p:cond delay="0"/>
                                          </p:stCondLst>
                                        </p:cTn>
                                        <p:tgtEl>
                                          <p:spTgt spid="4851"/>
                                        </p:tgtEl>
                                        <p:attrNameLst>
                                          <p:attrName>style.visibility</p:attrName>
                                        </p:attrNameLst>
                                      </p:cBhvr>
                                      <p:to>
                                        <p:strVal val="visible"/>
                                      </p:to>
                                    </p:set>
                                    <p:animEffect filter="fade" transition="in">
                                      <p:cBhvr>
                                        <p:cTn dur="500"/>
                                        <p:tgtEl>
                                          <p:spTgt spid="4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2"/>
                                        </p:tgtEl>
                                        <p:attrNameLst>
                                          <p:attrName>style.visibility</p:attrName>
                                        </p:attrNameLst>
                                      </p:cBhvr>
                                      <p:to>
                                        <p:strVal val="visible"/>
                                      </p:to>
                                    </p:set>
                                    <p:animEffect filter="fade" transition="in">
                                      <p:cBhvr>
                                        <p:cTn dur="250"/>
                                        <p:tgtEl>
                                          <p:spTgt spid="4852"/>
                                        </p:tgtEl>
                                      </p:cBhvr>
                                    </p:animEffect>
                                  </p:childTnLst>
                                </p:cTn>
                              </p:par>
                              <p:par>
                                <p:cTn fill="hold" nodeType="withEffect" presetClass="entr" presetID="10" presetSubtype="0">
                                  <p:stCondLst>
                                    <p:cond delay="250"/>
                                  </p:stCondLst>
                                  <p:childTnLst>
                                    <p:set>
                                      <p:cBhvr>
                                        <p:cTn dur="1" fill="hold">
                                          <p:stCondLst>
                                            <p:cond delay="0"/>
                                          </p:stCondLst>
                                        </p:cTn>
                                        <p:tgtEl>
                                          <p:spTgt spid="4856"/>
                                        </p:tgtEl>
                                        <p:attrNameLst>
                                          <p:attrName>style.visibility</p:attrName>
                                        </p:attrNameLst>
                                      </p:cBhvr>
                                      <p:to>
                                        <p:strVal val="visible"/>
                                      </p:to>
                                    </p:set>
                                    <p:animEffect filter="fade" transition="in">
                                      <p:cBhvr>
                                        <p:cTn dur="250"/>
                                        <p:tgtEl>
                                          <p:spTgt spid="4856"/>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4881"/>
                                        </p:tgtEl>
                                        <p:attrNameLst>
                                          <p:attrName>style.visibility</p:attrName>
                                        </p:attrNameLst>
                                      </p:cBhvr>
                                      <p:to>
                                        <p:strVal val="visible"/>
                                      </p:to>
                                    </p:set>
                                    <p:animEffect filter="fade" transition="in">
                                      <p:cBhvr>
                                        <p:cTn dur="500"/>
                                        <p:tgtEl>
                                          <p:spTgt spid="4881"/>
                                        </p:tgtEl>
                                      </p:cBhvr>
                                    </p:animEffect>
                                  </p:childTnLst>
                                </p:cTn>
                              </p:par>
                              <p:par>
                                <p:cTn fill="hold" nodeType="withEffect" presetClass="entr" presetID="10" presetSubtype="0">
                                  <p:stCondLst>
                                    <p:cond delay="250"/>
                                  </p:stCondLst>
                                  <p:childTnLst>
                                    <p:set>
                                      <p:cBhvr>
                                        <p:cTn dur="1" fill="hold">
                                          <p:stCondLst>
                                            <p:cond delay="0"/>
                                          </p:stCondLst>
                                        </p:cTn>
                                        <p:tgtEl>
                                          <p:spTgt spid="4864"/>
                                        </p:tgtEl>
                                        <p:attrNameLst>
                                          <p:attrName>style.visibility</p:attrName>
                                        </p:attrNameLst>
                                      </p:cBhvr>
                                      <p:to>
                                        <p:strVal val="visible"/>
                                      </p:to>
                                    </p:set>
                                    <p:animEffect filter="fade" transition="in">
                                      <p:cBhvr>
                                        <p:cTn dur="500"/>
                                        <p:tgtEl>
                                          <p:spTgt spid="4864"/>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876"/>
                                        </p:tgtEl>
                                        <p:attrNameLst>
                                          <p:attrName>style.visibility</p:attrName>
                                        </p:attrNameLst>
                                      </p:cBhvr>
                                      <p:to>
                                        <p:strVal val="visible"/>
                                      </p:to>
                                    </p:set>
                                    <p:animEffect filter="fade" transition="in">
                                      <p:cBhvr>
                                        <p:cTn dur="500"/>
                                        <p:tgtEl>
                                          <p:spTgt spid="4876"/>
                                        </p:tgtEl>
                                      </p:cBhvr>
                                    </p:animEffect>
                                  </p:childTnLst>
                                </p:cTn>
                              </p:par>
                              <p:par>
                                <p:cTn fill="hold" nodeType="withEffect" presetClass="entr" presetID="10" presetSubtype="0">
                                  <p:stCondLst>
                                    <p:cond delay="500"/>
                                  </p:stCondLst>
                                  <p:childTnLst>
                                    <p:set>
                                      <p:cBhvr>
                                        <p:cTn dur="1" fill="hold">
                                          <p:stCondLst>
                                            <p:cond delay="0"/>
                                          </p:stCondLst>
                                        </p:cTn>
                                        <p:tgtEl>
                                          <p:spTgt spid="4853"/>
                                        </p:tgtEl>
                                        <p:attrNameLst>
                                          <p:attrName>style.visibility</p:attrName>
                                        </p:attrNameLst>
                                      </p:cBhvr>
                                      <p:to>
                                        <p:strVal val="visible"/>
                                      </p:to>
                                    </p:set>
                                    <p:animEffect filter="fade" transition="in">
                                      <p:cBhvr>
                                        <p:cTn dur="250"/>
                                        <p:tgtEl>
                                          <p:spTgt spid="4853"/>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4857"/>
                                        </p:tgtEl>
                                        <p:attrNameLst>
                                          <p:attrName>style.visibility</p:attrName>
                                        </p:attrNameLst>
                                      </p:cBhvr>
                                      <p:to>
                                        <p:strVal val="visible"/>
                                      </p:to>
                                    </p:set>
                                    <p:animEffect filter="fade" transition="in">
                                      <p:cBhvr>
                                        <p:cTn dur="250"/>
                                        <p:tgtEl>
                                          <p:spTgt spid="485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82"/>
                                        </p:tgtEl>
                                        <p:attrNameLst>
                                          <p:attrName>style.visibility</p:attrName>
                                        </p:attrNameLst>
                                      </p:cBhvr>
                                      <p:to>
                                        <p:strVal val="visible"/>
                                      </p:to>
                                    </p:set>
                                    <p:animEffect filter="fade" transition="in">
                                      <p:cBhvr>
                                        <p:cTn dur="500"/>
                                        <p:tgtEl>
                                          <p:spTgt spid="488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67"/>
                                        </p:tgtEl>
                                        <p:attrNameLst>
                                          <p:attrName>style.visibility</p:attrName>
                                        </p:attrNameLst>
                                      </p:cBhvr>
                                      <p:to>
                                        <p:strVal val="visible"/>
                                      </p:to>
                                    </p:set>
                                    <p:animEffect filter="fade" transition="in">
                                      <p:cBhvr>
                                        <p:cTn dur="500"/>
                                        <p:tgtEl>
                                          <p:spTgt spid="4867"/>
                                        </p:tgtEl>
                                      </p:cBhvr>
                                    </p:animEffect>
                                  </p:childTnLst>
                                </p:cTn>
                              </p:par>
                              <p:par>
                                <p:cTn fill="hold" nodeType="withEffect" presetClass="entr" presetID="10" presetSubtype="0">
                                  <p:stCondLst>
                                    <p:cond delay="500"/>
                                  </p:stCondLst>
                                  <p:childTnLst>
                                    <p:set>
                                      <p:cBhvr>
                                        <p:cTn dur="1" fill="hold">
                                          <p:stCondLst>
                                            <p:cond delay="0"/>
                                          </p:stCondLst>
                                        </p:cTn>
                                        <p:tgtEl>
                                          <p:spTgt spid="4877"/>
                                        </p:tgtEl>
                                        <p:attrNameLst>
                                          <p:attrName>style.visibility</p:attrName>
                                        </p:attrNameLst>
                                      </p:cBhvr>
                                      <p:to>
                                        <p:strVal val="visible"/>
                                      </p:to>
                                    </p:set>
                                    <p:animEffect filter="fade" transition="in">
                                      <p:cBhvr>
                                        <p:cTn dur="500"/>
                                        <p:tgtEl>
                                          <p:spTgt spid="4877"/>
                                        </p:tgtEl>
                                      </p:cBhvr>
                                    </p:animEffect>
                                  </p:childTnLst>
                                </p:cTn>
                              </p:par>
                              <p:par>
                                <p:cTn fill="hold" nodeType="withEffect" presetClass="entr" presetID="10" presetSubtype="0">
                                  <p:stCondLst>
                                    <p:cond delay="1000"/>
                                  </p:stCondLst>
                                  <p:childTnLst>
                                    <p:set>
                                      <p:cBhvr>
                                        <p:cTn dur="1" fill="hold">
                                          <p:stCondLst>
                                            <p:cond delay="0"/>
                                          </p:stCondLst>
                                        </p:cTn>
                                        <p:tgtEl>
                                          <p:spTgt spid="4854"/>
                                        </p:tgtEl>
                                        <p:attrNameLst>
                                          <p:attrName>style.visibility</p:attrName>
                                        </p:attrNameLst>
                                      </p:cBhvr>
                                      <p:to>
                                        <p:strVal val="visible"/>
                                      </p:to>
                                    </p:set>
                                    <p:animEffect filter="fade" transition="in">
                                      <p:cBhvr>
                                        <p:cTn dur="250"/>
                                        <p:tgtEl>
                                          <p:spTgt spid="4854"/>
                                        </p:tgtEl>
                                      </p:cBhvr>
                                    </p:animEffect>
                                  </p:childTnLst>
                                </p:cTn>
                              </p:par>
                              <p:par>
                                <p:cTn fill="hold" nodeType="withEffect" presetClass="entr" presetID="10" presetSubtype="0">
                                  <p:stCondLst>
                                    <p:cond delay="1000"/>
                                  </p:stCondLst>
                                  <p:childTnLst>
                                    <p:set>
                                      <p:cBhvr>
                                        <p:cTn dur="1" fill="hold">
                                          <p:stCondLst>
                                            <p:cond delay="0"/>
                                          </p:stCondLst>
                                        </p:cTn>
                                        <p:tgtEl>
                                          <p:spTgt spid="4858"/>
                                        </p:tgtEl>
                                        <p:attrNameLst>
                                          <p:attrName>style.visibility</p:attrName>
                                        </p:attrNameLst>
                                      </p:cBhvr>
                                      <p:to>
                                        <p:strVal val="visible"/>
                                      </p:to>
                                    </p:set>
                                    <p:animEffect filter="fade" transition="in">
                                      <p:cBhvr>
                                        <p:cTn dur="250"/>
                                        <p:tgtEl>
                                          <p:spTgt spid="4858"/>
                                        </p:tgtEl>
                                      </p:cBhvr>
                                    </p:animEffect>
                                  </p:childTnLst>
                                </p:cTn>
                              </p:par>
                              <p:par>
                                <p:cTn fill="hold" nodeType="withEffect" presetClass="entr" presetID="10" presetSubtype="0">
                                  <p:stCondLst>
                                    <p:cond delay="1000"/>
                                  </p:stCondLst>
                                  <p:childTnLst>
                                    <p:set>
                                      <p:cBhvr>
                                        <p:cTn dur="1" fill="hold">
                                          <p:stCondLst>
                                            <p:cond delay="0"/>
                                          </p:stCondLst>
                                        </p:cTn>
                                        <p:tgtEl>
                                          <p:spTgt spid="4883"/>
                                        </p:tgtEl>
                                        <p:attrNameLst>
                                          <p:attrName>style.visibility</p:attrName>
                                        </p:attrNameLst>
                                      </p:cBhvr>
                                      <p:to>
                                        <p:strVal val="visible"/>
                                      </p:to>
                                    </p:set>
                                    <p:animEffect filter="fade" transition="in">
                                      <p:cBhvr>
                                        <p:cTn dur="500"/>
                                        <p:tgtEl>
                                          <p:spTgt spid="4883"/>
                                        </p:tgtEl>
                                      </p:cBhvr>
                                    </p:animEffect>
                                  </p:childTnLst>
                                </p:cTn>
                              </p:par>
                              <p:par>
                                <p:cTn fill="hold" nodeType="withEffect" presetClass="entr" presetID="10" presetSubtype="0">
                                  <p:stCondLst>
                                    <p:cond delay="1250"/>
                                  </p:stCondLst>
                                  <p:childTnLst>
                                    <p:set>
                                      <p:cBhvr>
                                        <p:cTn dur="1" fill="hold">
                                          <p:stCondLst>
                                            <p:cond delay="0"/>
                                          </p:stCondLst>
                                        </p:cTn>
                                        <p:tgtEl>
                                          <p:spTgt spid="4861"/>
                                        </p:tgtEl>
                                        <p:attrNameLst>
                                          <p:attrName>style.visibility</p:attrName>
                                        </p:attrNameLst>
                                      </p:cBhvr>
                                      <p:to>
                                        <p:strVal val="visible"/>
                                      </p:to>
                                    </p:set>
                                    <p:animEffect filter="fade" transition="in">
                                      <p:cBhvr>
                                        <p:cTn dur="500"/>
                                        <p:tgtEl>
                                          <p:spTgt spid="486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878"/>
                                        </p:tgtEl>
                                        <p:attrNameLst>
                                          <p:attrName>style.visibility</p:attrName>
                                        </p:attrNameLst>
                                      </p:cBhvr>
                                      <p:to>
                                        <p:strVal val="visible"/>
                                      </p:to>
                                    </p:set>
                                    <p:animEffect filter="fade" transition="in">
                                      <p:cBhvr>
                                        <p:cTn dur="500"/>
                                        <p:tgtEl>
                                          <p:spTgt spid="4878"/>
                                        </p:tgtEl>
                                      </p:cBhvr>
                                    </p:animEffect>
                                  </p:childTnLst>
                                </p:cTn>
                              </p:par>
                              <p:par>
                                <p:cTn fill="hold" nodeType="withEffect" presetClass="entr" presetID="10" presetSubtype="0">
                                  <p:stCondLst>
                                    <p:cond delay="1250"/>
                                  </p:stCondLst>
                                  <p:childTnLst>
                                    <p:set>
                                      <p:cBhvr>
                                        <p:cTn dur="1" fill="hold">
                                          <p:stCondLst>
                                            <p:cond delay="0"/>
                                          </p:stCondLst>
                                        </p:cTn>
                                        <p:tgtEl>
                                          <p:spTgt spid="4891"/>
                                        </p:tgtEl>
                                        <p:attrNameLst>
                                          <p:attrName>style.visibility</p:attrName>
                                        </p:attrNameLst>
                                      </p:cBhvr>
                                      <p:to>
                                        <p:strVal val="visible"/>
                                      </p:to>
                                    </p:set>
                                    <p:animEffect filter="fade" transition="in">
                                      <p:cBhvr>
                                        <p:cTn dur="250"/>
                                        <p:tgtEl>
                                          <p:spTgt spid="4891"/>
                                        </p:tgtEl>
                                      </p:cBhvr>
                                    </p:animEffect>
                                  </p:childTnLst>
                                </p:cTn>
                              </p:par>
                              <p:par>
                                <p:cTn fill="hold" nodeType="withEffect" presetClass="entr" presetID="10" presetSubtype="0">
                                  <p:stCondLst>
                                    <p:cond delay="1250"/>
                                  </p:stCondLst>
                                  <p:childTnLst>
                                    <p:set>
                                      <p:cBhvr>
                                        <p:cTn dur="1" fill="hold">
                                          <p:stCondLst>
                                            <p:cond delay="0"/>
                                          </p:stCondLst>
                                        </p:cTn>
                                        <p:tgtEl>
                                          <p:spTgt spid="4859"/>
                                        </p:tgtEl>
                                        <p:attrNameLst>
                                          <p:attrName>style.visibility</p:attrName>
                                        </p:attrNameLst>
                                      </p:cBhvr>
                                      <p:to>
                                        <p:strVal val="visible"/>
                                      </p:to>
                                    </p:set>
                                    <p:animEffect filter="fade" transition="in">
                                      <p:cBhvr>
                                        <p:cTn dur="250"/>
                                        <p:tgtEl>
                                          <p:spTgt spid="4859"/>
                                        </p:tgtEl>
                                      </p:cBhvr>
                                    </p:animEffect>
                                  </p:childTnLst>
                                </p:cTn>
                              </p:par>
                              <p:par>
                                <p:cTn fill="hold" nodeType="withEffect" presetClass="entr" presetID="10" presetSubtype="0">
                                  <p:stCondLst>
                                    <p:cond delay="1250"/>
                                  </p:stCondLst>
                                  <p:childTnLst>
                                    <p:set>
                                      <p:cBhvr>
                                        <p:cTn dur="1" fill="hold">
                                          <p:stCondLst>
                                            <p:cond delay="0"/>
                                          </p:stCondLst>
                                        </p:cTn>
                                        <p:tgtEl>
                                          <p:spTgt spid="4884"/>
                                        </p:tgtEl>
                                        <p:attrNameLst>
                                          <p:attrName>style.visibility</p:attrName>
                                        </p:attrNameLst>
                                      </p:cBhvr>
                                      <p:to>
                                        <p:strVal val="visible"/>
                                      </p:to>
                                    </p:set>
                                    <p:animEffect filter="fade" transition="in">
                                      <p:cBhvr>
                                        <p:cTn dur="500"/>
                                        <p:tgtEl>
                                          <p:spTgt spid="4884"/>
                                        </p:tgtEl>
                                      </p:cBhvr>
                                    </p:animEffect>
                                  </p:childTnLst>
                                </p:cTn>
                              </p:par>
                              <p:par>
                                <p:cTn fill="hold" nodeType="withEffect" presetClass="entr" presetID="10" presetSubtype="0">
                                  <p:stCondLst>
                                    <p:cond delay="1500"/>
                                  </p:stCondLst>
                                  <p:childTnLst>
                                    <p:set>
                                      <p:cBhvr>
                                        <p:cTn dur="1" fill="hold">
                                          <p:stCondLst>
                                            <p:cond delay="0"/>
                                          </p:stCondLst>
                                        </p:cTn>
                                        <p:tgtEl>
                                          <p:spTgt spid="4870"/>
                                        </p:tgtEl>
                                        <p:attrNameLst>
                                          <p:attrName>style.visibility</p:attrName>
                                        </p:attrNameLst>
                                      </p:cBhvr>
                                      <p:to>
                                        <p:strVal val="visible"/>
                                      </p:to>
                                    </p:set>
                                    <p:animEffect filter="fade" transition="in">
                                      <p:cBhvr>
                                        <p:cTn dur="500"/>
                                        <p:tgtEl>
                                          <p:spTgt spid="487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879"/>
                                        </p:tgtEl>
                                        <p:attrNameLst>
                                          <p:attrName>style.visibility</p:attrName>
                                        </p:attrNameLst>
                                      </p:cBhvr>
                                      <p:to>
                                        <p:strVal val="visible"/>
                                      </p:to>
                                    </p:set>
                                    <p:animEffect filter="fade" transition="in">
                                      <p:cBhvr>
                                        <p:cTn dur="500"/>
                                        <p:tgtEl>
                                          <p:spTgt spid="4879"/>
                                        </p:tgtEl>
                                      </p:cBhvr>
                                    </p:animEffect>
                                  </p:childTnLst>
                                </p:cTn>
                              </p:par>
                              <p:par>
                                <p:cTn fill="hold" nodeType="withEffect" presetClass="entr" presetID="10" presetSubtype="0">
                                  <p:stCondLst>
                                    <p:cond delay="1500"/>
                                  </p:stCondLst>
                                  <p:childTnLst>
                                    <p:set>
                                      <p:cBhvr>
                                        <p:cTn dur="1" fill="hold">
                                          <p:stCondLst>
                                            <p:cond delay="0"/>
                                          </p:stCondLst>
                                        </p:cTn>
                                        <p:tgtEl>
                                          <p:spTgt spid="4855"/>
                                        </p:tgtEl>
                                        <p:attrNameLst>
                                          <p:attrName>style.visibility</p:attrName>
                                        </p:attrNameLst>
                                      </p:cBhvr>
                                      <p:to>
                                        <p:strVal val="visible"/>
                                      </p:to>
                                    </p:set>
                                    <p:animEffect filter="fade" transition="in">
                                      <p:cBhvr>
                                        <p:cTn dur="250"/>
                                        <p:tgtEl>
                                          <p:spTgt spid="4855"/>
                                        </p:tgtEl>
                                      </p:cBhvr>
                                    </p:animEffect>
                                  </p:childTnLst>
                                </p:cTn>
                              </p:par>
                              <p:par>
                                <p:cTn fill="hold" nodeType="withEffect" presetClass="entr" presetID="10" presetSubtype="0">
                                  <p:stCondLst>
                                    <p:cond delay="1500"/>
                                  </p:stCondLst>
                                  <p:childTnLst>
                                    <p:set>
                                      <p:cBhvr>
                                        <p:cTn dur="1" fill="hold">
                                          <p:stCondLst>
                                            <p:cond delay="0"/>
                                          </p:stCondLst>
                                        </p:cTn>
                                        <p:tgtEl>
                                          <p:spTgt spid="4860"/>
                                        </p:tgtEl>
                                        <p:attrNameLst>
                                          <p:attrName>style.visibility</p:attrName>
                                        </p:attrNameLst>
                                      </p:cBhvr>
                                      <p:to>
                                        <p:strVal val="visible"/>
                                      </p:to>
                                    </p:set>
                                    <p:animEffect filter="fade" transition="in">
                                      <p:cBhvr>
                                        <p:cTn dur="250"/>
                                        <p:tgtEl>
                                          <p:spTgt spid="486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885"/>
                                        </p:tgtEl>
                                        <p:attrNameLst>
                                          <p:attrName>style.visibility</p:attrName>
                                        </p:attrNameLst>
                                      </p:cBhvr>
                                      <p:to>
                                        <p:strVal val="visible"/>
                                      </p:to>
                                    </p:set>
                                    <p:animEffect filter="fade" transition="in">
                                      <p:cBhvr>
                                        <p:cTn dur="500"/>
                                        <p:tgtEl>
                                          <p:spTgt spid="4885"/>
                                        </p:tgtEl>
                                      </p:cBhvr>
                                    </p:animEffect>
                                  </p:childTnLst>
                                </p:cTn>
                              </p:par>
                              <p:par>
                                <p:cTn fill="hold" nodeType="withEffect" presetClass="entr" presetID="10" presetSubtype="0">
                                  <p:stCondLst>
                                    <p:cond delay="500"/>
                                  </p:stCondLst>
                                  <p:childTnLst>
                                    <p:set>
                                      <p:cBhvr>
                                        <p:cTn dur="1" fill="hold">
                                          <p:stCondLst>
                                            <p:cond delay="0"/>
                                          </p:stCondLst>
                                        </p:cTn>
                                        <p:tgtEl>
                                          <p:spTgt spid="4873"/>
                                        </p:tgtEl>
                                        <p:attrNameLst>
                                          <p:attrName>style.visibility</p:attrName>
                                        </p:attrNameLst>
                                      </p:cBhvr>
                                      <p:to>
                                        <p:strVal val="visible"/>
                                      </p:to>
                                    </p:set>
                                    <p:animEffect filter="fade" transition="in">
                                      <p:cBhvr>
                                        <p:cTn dur="500"/>
                                        <p:tgtEl>
                                          <p:spTgt spid="4873"/>
                                        </p:tgtEl>
                                      </p:cBhvr>
                                    </p:animEffect>
                                  </p:childTnLst>
                                </p:cTn>
                              </p:par>
                              <p:par>
                                <p:cTn fill="hold" nodeType="withEffect" presetClass="entr" presetID="10" presetSubtype="0">
                                  <p:stCondLst>
                                    <p:cond delay="1000"/>
                                  </p:stCondLst>
                                  <p:childTnLst>
                                    <p:set>
                                      <p:cBhvr>
                                        <p:cTn dur="1" fill="hold">
                                          <p:stCondLst>
                                            <p:cond delay="0"/>
                                          </p:stCondLst>
                                        </p:cTn>
                                        <p:tgtEl>
                                          <p:spTgt spid="4880"/>
                                        </p:tgtEl>
                                        <p:attrNameLst>
                                          <p:attrName>style.visibility</p:attrName>
                                        </p:attrNameLst>
                                      </p:cBhvr>
                                      <p:to>
                                        <p:strVal val="visible"/>
                                      </p:to>
                                    </p:set>
                                    <p:animEffect filter="fade" transition="in">
                                      <p:cBhvr>
                                        <p:cTn dur="500"/>
                                        <p:tgtEl>
                                          <p:spTgt spid="488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887"/>
                                        </p:tgtEl>
                                        <p:attrNameLst>
                                          <p:attrName>style.visibility</p:attrName>
                                        </p:attrNameLst>
                                      </p:cBhvr>
                                      <p:to>
                                        <p:strVal val="visible"/>
                                      </p:to>
                                    </p:set>
                                    <p:animEffect filter="fade" transition="in">
                                      <p:cBhvr>
                                        <p:cTn dur="500"/>
                                        <p:tgtEl>
                                          <p:spTgt spid="48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6" name="Shape 4896"/>
        <p:cNvGrpSpPr/>
        <p:nvPr/>
      </p:nvGrpSpPr>
      <p:grpSpPr>
        <a:xfrm>
          <a:off x="0" y="0"/>
          <a:ext cx="0" cy="0"/>
          <a:chOff x="0" y="0"/>
          <a:chExt cx="0" cy="0"/>
        </a:xfrm>
      </p:grpSpPr>
      <p:sp>
        <p:nvSpPr>
          <p:cNvPr id="4897" name="Google Shape;4897;p32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Kubectl apply</a:t>
            </a:r>
            <a:endParaRPr/>
          </a:p>
        </p:txBody>
      </p:sp>
      <p:sp>
        <p:nvSpPr>
          <p:cNvPr id="4898" name="Google Shape;4898;p325"/>
          <p:cNvSpPr/>
          <p:nvPr/>
        </p:nvSpPr>
        <p:spPr>
          <a:xfrm>
            <a:off x="4572252" y="437774"/>
            <a:ext cx="4117125" cy="4692250"/>
          </a:xfrm>
          <a:prstGeom prst="roundRect">
            <a:avLst>
              <a:gd fmla="val 2424"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4899" name="Google Shape;4899;p325"/>
          <p:cNvSpPr/>
          <p:nvPr/>
        </p:nvSpPr>
        <p:spPr>
          <a:xfrm>
            <a:off x="4572000" y="387106"/>
            <a:ext cx="2431685" cy="255356"/>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deployment-definition.yml</a:t>
            </a:r>
            <a:endParaRPr b="1" i="0" sz="1100" u="none" cap="none" strike="noStrike">
              <a:solidFill>
                <a:srgbClr val="A5A5A5"/>
              </a:solidFill>
              <a:latin typeface="Consolas"/>
              <a:ea typeface="Consolas"/>
              <a:cs typeface="Consolas"/>
              <a:sym typeface="Consolas"/>
            </a:endParaRPr>
          </a:p>
        </p:txBody>
      </p:sp>
      <p:sp>
        <p:nvSpPr>
          <p:cNvPr id="4900" name="Google Shape;4900;p325"/>
          <p:cNvSpPr/>
          <p:nvPr/>
        </p:nvSpPr>
        <p:spPr>
          <a:xfrm>
            <a:off x="4681748" y="1172484"/>
            <a:ext cx="2502977" cy="1098140"/>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myapp-deployment</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901" name="Google Shape;4901;p325"/>
          <p:cNvSpPr/>
          <p:nvPr/>
        </p:nvSpPr>
        <p:spPr>
          <a:xfrm>
            <a:off x="5660920" y="625616"/>
            <a:ext cx="786514" cy="280894"/>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apps/v1</a:t>
            </a:r>
            <a:endParaRPr b="0" i="0" sz="1200" u="none" cap="none" strike="noStrike">
              <a:solidFill>
                <a:schemeClr val="dk1"/>
              </a:solidFill>
              <a:latin typeface="Consolas"/>
              <a:ea typeface="Consolas"/>
              <a:cs typeface="Consolas"/>
              <a:sym typeface="Consolas"/>
            </a:endParaRPr>
          </a:p>
        </p:txBody>
      </p:sp>
      <p:sp>
        <p:nvSpPr>
          <p:cNvPr id="4902" name="Google Shape;4902;p325"/>
          <p:cNvSpPr/>
          <p:nvPr/>
        </p:nvSpPr>
        <p:spPr>
          <a:xfrm>
            <a:off x="4953713" y="2317456"/>
            <a:ext cx="3067600" cy="1915385"/>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4903" name="Google Shape;4903;p325"/>
          <p:cNvSpPr/>
          <p:nvPr/>
        </p:nvSpPr>
        <p:spPr>
          <a:xfrm>
            <a:off x="4681748" y="4056544"/>
            <a:ext cx="2502977"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replicas: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904" name="Google Shape;4904;p325"/>
          <p:cNvSpPr/>
          <p:nvPr/>
        </p:nvSpPr>
        <p:spPr>
          <a:xfrm>
            <a:off x="4681748" y="4240095"/>
            <a:ext cx="2502977"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selector:</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905" name="Google Shape;4905;p325"/>
          <p:cNvSpPr/>
          <p:nvPr/>
        </p:nvSpPr>
        <p:spPr>
          <a:xfrm>
            <a:off x="4953713" y="4416238"/>
            <a:ext cx="1804821"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matchLabels: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a:t>
            </a:r>
            <a:r>
              <a:rPr b="0" i="0" lang="en" sz="1200" u="none" cap="none" strike="noStrike">
                <a:solidFill>
                  <a:srgbClr val="A9B7C6"/>
                </a:solidFill>
                <a:latin typeface="Consolas"/>
                <a:ea typeface="Consolas"/>
                <a:cs typeface="Consolas"/>
                <a:sym typeface="Consolas"/>
              </a:rPr>
              <a:t> front-end</a:t>
            </a:r>
            <a:endParaRPr b="0" i="0" sz="1200" u="none" cap="none" strike="noStrike">
              <a:solidFill>
                <a:schemeClr val="dk1"/>
              </a:solidFill>
              <a:latin typeface="Consolas"/>
              <a:ea typeface="Consolas"/>
              <a:cs typeface="Consolas"/>
              <a:sym typeface="Consolas"/>
            </a:endParaRPr>
          </a:p>
        </p:txBody>
      </p:sp>
      <p:sp>
        <p:nvSpPr>
          <p:cNvPr id="4906" name="Google Shape;4906;p325"/>
          <p:cNvSpPr/>
          <p:nvPr/>
        </p:nvSpPr>
        <p:spPr>
          <a:xfrm>
            <a:off x="4733182" y="2121915"/>
            <a:ext cx="2502977"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template:</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907" name="Google Shape;4907;p325"/>
          <p:cNvSpPr/>
          <p:nvPr/>
        </p:nvSpPr>
        <p:spPr>
          <a:xfrm>
            <a:off x="5545383" y="4051712"/>
            <a:ext cx="231074" cy="275983"/>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3</a:t>
            </a:r>
            <a:endParaRPr b="0" i="0" sz="1200" u="none" cap="none" strike="noStrike">
              <a:solidFill>
                <a:schemeClr val="dk1"/>
              </a:solidFill>
              <a:latin typeface="Consolas"/>
              <a:ea typeface="Consolas"/>
              <a:cs typeface="Consolas"/>
              <a:sym typeface="Consolas"/>
            </a:endParaRPr>
          </a:p>
        </p:txBody>
      </p:sp>
      <p:sp>
        <p:nvSpPr>
          <p:cNvPr id="4908" name="Google Shape;4908;p325"/>
          <p:cNvSpPr/>
          <p:nvPr/>
        </p:nvSpPr>
        <p:spPr>
          <a:xfrm>
            <a:off x="5053910" y="836561"/>
            <a:ext cx="1064234" cy="280894"/>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Deployment</a:t>
            </a:r>
            <a:endParaRPr b="0" i="0" sz="1200" u="none" cap="none" strike="noStrike">
              <a:solidFill>
                <a:schemeClr val="dk1"/>
              </a:solidFill>
              <a:latin typeface="Consolas"/>
              <a:ea typeface="Consolas"/>
              <a:cs typeface="Consolas"/>
              <a:sym typeface="Consolas"/>
            </a:endParaRPr>
          </a:p>
        </p:txBody>
      </p:sp>
      <p:sp>
        <p:nvSpPr>
          <p:cNvPr id="4909" name="Google Shape;4909;p325"/>
          <p:cNvSpPr/>
          <p:nvPr/>
        </p:nvSpPr>
        <p:spPr>
          <a:xfrm>
            <a:off x="5331194" y="3892429"/>
            <a:ext cx="2009578" cy="235448"/>
          </a:xfrm>
          <a:prstGeom prst="roundRect">
            <a:avLst>
              <a:gd fmla="val 16667" name="adj"/>
            </a:avLst>
          </a:prstGeom>
          <a:noFill/>
          <a:ln cap="flat" cmpd="sng" w="9525">
            <a:solidFill>
              <a:srgbClr val="24BEEE"/>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Consolas"/>
              <a:ea typeface="Consolas"/>
              <a:cs typeface="Consolas"/>
              <a:sym typeface="Consolas"/>
            </a:endParaRPr>
          </a:p>
        </p:txBody>
      </p:sp>
      <p:sp>
        <p:nvSpPr>
          <p:cNvPr id="4910" name="Google Shape;4910;p325"/>
          <p:cNvSpPr/>
          <p:nvPr/>
        </p:nvSpPr>
        <p:spPr>
          <a:xfrm>
            <a:off x="6418375" y="3882075"/>
            <a:ext cx="621805" cy="25535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9B7C6"/>
                </a:solidFill>
                <a:latin typeface="Consolas"/>
                <a:ea typeface="Consolas"/>
                <a:cs typeface="Consolas"/>
                <a:sym typeface="Consolas"/>
              </a:rPr>
              <a:t>:1.7.1</a:t>
            </a:r>
            <a:endParaRPr b="0" i="0" sz="1100" u="none" cap="none" strike="noStrike">
              <a:solidFill>
                <a:schemeClr val="dk1"/>
              </a:solidFill>
              <a:latin typeface="Consolas"/>
              <a:ea typeface="Consolas"/>
              <a:cs typeface="Consolas"/>
              <a:sym typeface="Consolas"/>
            </a:endParaRPr>
          </a:p>
        </p:txBody>
      </p:sp>
      <p:sp>
        <p:nvSpPr>
          <p:cNvPr id="4911" name="Google Shape;4911;p325"/>
          <p:cNvSpPr/>
          <p:nvPr/>
        </p:nvSpPr>
        <p:spPr>
          <a:xfrm>
            <a:off x="388646" y="2131068"/>
            <a:ext cx="3838155" cy="237479"/>
          </a:xfrm>
          <a:prstGeom prst="roundRect">
            <a:avLst>
              <a:gd fmla="val 16667"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1100" u="none" cap="none" strike="noStrike">
                <a:solidFill>
                  <a:srgbClr val="00FF00"/>
                </a:solidFill>
                <a:latin typeface="Consolas"/>
                <a:ea typeface="Consolas"/>
                <a:cs typeface="Consolas"/>
                <a:sym typeface="Consolas"/>
              </a:rPr>
              <a:t>deployment "myapp-deployment" configured</a:t>
            </a:r>
            <a:endParaRPr b="0" i="0" sz="1500" u="none" cap="none" strike="noStrike">
              <a:solidFill>
                <a:srgbClr val="00FF00"/>
              </a:solidFill>
              <a:latin typeface="Consolas"/>
              <a:ea typeface="Consolas"/>
              <a:cs typeface="Consolas"/>
              <a:sym typeface="Consolas"/>
            </a:endParaRPr>
          </a:p>
        </p:txBody>
      </p:sp>
      <p:sp>
        <p:nvSpPr>
          <p:cNvPr id="4912" name="Google Shape;4912;p325"/>
          <p:cNvSpPr/>
          <p:nvPr/>
        </p:nvSpPr>
        <p:spPr>
          <a:xfrm>
            <a:off x="388646" y="3067650"/>
            <a:ext cx="3838155" cy="237479"/>
          </a:xfrm>
          <a:prstGeom prst="roundRect">
            <a:avLst>
              <a:gd fmla="val 16667"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1100" u="none" cap="none" strike="noStrike">
                <a:solidFill>
                  <a:srgbClr val="00FF00"/>
                </a:solidFill>
                <a:latin typeface="Consolas"/>
                <a:ea typeface="Consolas"/>
                <a:cs typeface="Consolas"/>
                <a:sym typeface="Consolas"/>
              </a:rPr>
              <a:t>deployment "myapp-deployment" image is updated</a:t>
            </a:r>
            <a:endParaRPr b="0" i="0" sz="1500" u="none" cap="none" strike="noStrike">
              <a:solidFill>
                <a:srgbClr val="00FF00"/>
              </a:solidFill>
              <a:latin typeface="Consolas"/>
              <a:ea typeface="Consolas"/>
              <a:cs typeface="Consolas"/>
              <a:sym typeface="Consolas"/>
            </a:endParaRPr>
          </a:p>
        </p:txBody>
      </p:sp>
      <p:sp>
        <p:nvSpPr>
          <p:cNvPr id="4913" name="Google Shape;4913;p325"/>
          <p:cNvSpPr/>
          <p:nvPr/>
        </p:nvSpPr>
        <p:spPr>
          <a:xfrm>
            <a:off x="388646" y="1913898"/>
            <a:ext cx="3838155" cy="237479"/>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apply –f deployment-definition.yml</a:t>
            </a:r>
            <a:endParaRPr b="0" i="0" sz="1100" u="none" cap="none" strike="noStrike">
              <a:solidFill>
                <a:srgbClr val="D8D8D8"/>
              </a:solidFill>
              <a:latin typeface="Consolas"/>
              <a:ea typeface="Consolas"/>
              <a:cs typeface="Consolas"/>
              <a:sym typeface="Consolas"/>
            </a:endParaRPr>
          </a:p>
        </p:txBody>
      </p:sp>
      <p:sp>
        <p:nvSpPr>
          <p:cNvPr id="4914" name="Google Shape;4914;p325"/>
          <p:cNvSpPr/>
          <p:nvPr/>
        </p:nvSpPr>
        <p:spPr>
          <a:xfrm>
            <a:off x="388646" y="2707552"/>
            <a:ext cx="3838155" cy="398374"/>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set image deployment/myapp-deployment \      		nginx-container=nginx:1.9.1</a:t>
            </a:r>
            <a:endParaRPr b="0" i="0" sz="1100" u="none" cap="none" strike="noStrike">
              <a:solidFill>
                <a:srgbClr val="0000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98"/>
                                        </p:tgtEl>
                                        <p:attrNameLst>
                                          <p:attrName>style.visibility</p:attrName>
                                        </p:attrNameLst>
                                      </p:cBhvr>
                                      <p:to>
                                        <p:strVal val="visible"/>
                                      </p:to>
                                    </p:set>
                                    <p:animEffect filter="fade" transition="in">
                                      <p:cBhvr>
                                        <p:cTn dur="500"/>
                                        <p:tgtEl>
                                          <p:spTgt spid="4898"/>
                                        </p:tgtEl>
                                      </p:cBhvr>
                                    </p:animEffect>
                                  </p:childTnLst>
                                </p:cTn>
                              </p:par>
                              <p:par>
                                <p:cTn fill="hold" nodeType="withEffect" presetClass="entr" presetID="10" presetSubtype="0">
                                  <p:stCondLst>
                                    <p:cond delay="0"/>
                                  </p:stCondLst>
                                  <p:childTnLst>
                                    <p:set>
                                      <p:cBhvr>
                                        <p:cTn dur="1" fill="hold">
                                          <p:stCondLst>
                                            <p:cond delay="0"/>
                                          </p:stCondLst>
                                        </p:cTn>
                                        <p:tgtEl>
                                          <p:spTgt spid="4900"/>
                                        </p:tgtEl>
                                        <p:attrNameLst>
                                          <p:attrName>style.visibility</p:attrName>
                                        </p:attrNameLst>
                                      </p:cBhvr>
                                      <p:to>
                                        <p:strVal val="visible"/>
                                      </p:to>
                                    </p:set>
                                    <p:animEffect filter="fade" transition="in">
                                      <p:cBhvr>
                                        <p:cTn dur="500"/>
                                        <p:tgtEl>
                                          <p:spTgt spid="4900"/>
                                        </p:tgtEl>
                                      </p:cBhvr>
                                    </p:animEffect>
                                  </p:childTnLst>
                                </p:cTn>
                              </p:par>
                              <p:par>
                                <p:cTn fill="hold" nodeType="withEffect" presetClass="entr" presetID="10" presetSubtype="0">
                                  <p:stCondLst>
                                    <p:cond delay="0"/>
                                  </p:stCondLst>
                                  <p:childTnLst>
                                    <p:set>
                                      <p:cBhvr>
                                        <p:cTn dur="1" fill="hold">
                                          <p:stCondLst>
                                            <p:cond delay="0"/>
                                          </p:stCondLst>
                                        </p:cTn>
                                        <p:tgtEl>
                                          <p:spTgt spid="4901"/>
                                        </p:tgtEl>
                                        <p:attrNameLst>
                                          <p:attrName>style.visibility</p:attrName>
                                        </p:attrNameLst>
                                      </p:cBhvr>
                                      <p:to>
                                        <p:strVal val="visible"/>
                                      </p:to>
                                    </p:set>
                                    <p:animEffect filter="fade" transition="in">
                                      <p:cBhvr>
                                        <p:cTn dur="500"/>
                                        <p:tgtEl>
                                          <p:spTgt spid="4901"/>
                                        </p:tgtEl>
                                      </p:cBhvr>
                                    </p:animEffect>
                                  </p:childTnLst>
                                </p:cTn>
                              </p:par>
                              <p:par>
                                <p:cTn fill="hold" nodeType="withEffect" presetClass="entr" presetID="10" presetSubtype="0">
                                  <p:stCondLst>
                                    <p:cond delay="0"/>
                                  </p:stCondLst>
                                  <p:childTnLst>
                                    <p:set>
                                      <p:cBhvr>
                                        <p:cTn dur="1" fill="hold">
                                          <p:stCondLst>
                                            <p:cond delay="0"/>
                                          </p:stCondLst>
                                        </p:cTn>
                                        <p:tgtEl>
                                          <p:spTgt spid="4902"/>
                                        </p:tgtEl>
                                        <p:attrNameLst>
                                          <p:attrName>style.visibility</p:attrName>
                                        </p:attrNameLst>
                                      </p:cBhvr>
                                      <p:to>
                                        <p:strVal val="visible"/>
                                      </p:to>
                                    </p:set>
                                    <p:animEffect filter="fade" transition="in">
                                      <p:cBhvr>
                                        <p:cTn dur="500"/>
                                        <p:tgtEl>
                                          <p:spTgt spid="4902"/>
                                        </p:tgtEl>
                                      </p:cBhvr>
                                    </p:animEffect>
                                  </p:childTnLst>
                                </p:cTn>
                              </p:par>
                              <p:par>
                                <p:cTn fill="hold" nodeType="withEffect" presetClass="entr" presetID="10" presetSubtype="0">
                                  <p:stCondLst>
                                    <p:cond delay="0"/>
                                  </p:stCondLst>
                                  <p:childTnLst>
                                    <p:set>
                                      <p:cBhvr>
                                        <p:cTn dur="1" fill="hold">
                                          <p:stCondLst>
                                            <p:cond delay="0"/>
                                          </p:stCondLst>
                                        </p:cTn>
                                        <p:tgtEl>
                                          <p:spTgt spid="4903"/>
                                        </p:tgtEl>
                                        <p:attrNameLst>
                                          <p:attrName>style.visibility</p:attrName>
                                        </p:attrNameLst>
                                      </p:cBhvr>
                                      <p:to>
                                        <p:strVal val="visible"/>
                                      </p:to>
                                    </p:set>
                                    <p:animEffect filter="fade" transition="in">
                                      <p:cBhvr>
                                        <p:cTn dur="500"/>
                                        <p:tgtEl>
                                          <p:spTgt spid="4903"/>
                                        </p:tgtEl>
                                      </p:cBhvr>
                                    </p:animEffect>
                                  </p:childTnLst>
                                </p:cTn>
                              </p:par>
                              <p:par>
                                <p:cTn fill="hold" nodeType="withEffect" presetClass="entr" presetID="10" presetSubtype="0">
                                  <p:stCondLst>
                                    <p:cond delay="0"/>
                                  </p:stCondLst>
                                  <p:childTnLst>
                                    <p:set>
                                      <p:cBhvr>
                                        <p:cTn dur="1" fill="hold">
                                          <p:stCondLst>
                                            <p:cond delay="0"/>
                                          </p:stCondLst>
                                        </p:cTn>
                                        <p:tgtEl>
                                          <p:spTgt spid="4904"/>
                                        </p:tgtEl>
                                        <p:attrNameLst>
                                          <p:attrName>style.visibility</p:attrName>
                                        </p:attrNameLst>
                                      </p:cBhvr>
                                      <p:to>
                                        <p:strVal val="visible"/>
                                      </p:to>
                                    </p:set>
                                    <p:animEffect filter="fade" transition="in">
                                      <p:cBhvr>
                                        <p:cTn dur="500"/>
                                        <p:tgtEl>
                                          <p:spTgt spid="4904"/>
                                        </p:tgtEl>
                                      </p:cBhvr>
                                    </p:animEffect>
                                  </p:childTnLst>
                                </p:cTn>
                              </p:par>
                              <p:par>
                                <p:cTn fill="hold" nodeType="withEffect" presetClass="entr" presetID="10" presetSubtype="0">
                                  <p:stCondLst>
                                    <p:cond delay="0"/>
                                  </p:stCondLst>
                                  <p:childTnLst>
                                    <p:set>
                                      <p:cBhvr>
                                        <p:cTn dur="1" fill="hold">
                                          <p:stCondLst>
                                            <p:cond delay="0"/>
                                          </p:stCondLst>
                                        </p:cTn>
                                        <p:tgtEl>
                                          <p:spTgt spid="4905"/>
                                        </p:tgtEl>
                                        <p:attrNameLst>
                                          <p:attrName>style.visibility</p:attrName>
                                        </p:attrNameLst>
                                      </p:cBhvr>
                                      <p:to>
                                        <p:strVal val="visible"/>
                                      </p:to>
                                    </p:set>
                                    <p:animEffect filter="fade" transition="in">
                                      <p:cBhvr>
                                        <p:cTn dur="500"/>
                                        <p:tgtEl>
                                          <p:spTgt spid="4905"/>
                                        </p:tgtEl>
                                      </p:cBhvr>
                                    </p:animEffect>
                                  </p:childTnLst>
                                </p:cTn>
                              </p:par>
                              <p:par>
                                <p:cTn fill="hold" nodeType="withEffect" presetClass="entr" presetID="10" presetSubtype="0">
                                  <p:stCondLst>
                                    <p:cond delay="0"/>
                                  </p:stCondLst>
                                  <p:childTnLst>
                                    <p:set>
                                      <p:cBhvr>
                                        <p:cTn dur="1" fill="hold">
                                          <p:stCondLst>
                                            <p:cond delay="0"/>
                                          </p:stCondLst>
                                        </p:cTn>
                                        <p:tgtEl>
                                          <p:spTgt spid="4906"/>
                                        </p:tgtEl>
                                        <p:attrNameLst>
                                          <p:attrName>style.visibility</p:attrName>
                                        </p:attrNameLst>
                                      </p:cBhvr>
                                      <p:to>
                                        <p:strVal val="visible"/>
                                      </p:to>
                                    </p:set>
                                    <p:animEffect filter="fade" transition="in">
                                      <p:cBhvr>
                                        <p:cTn dur="500"/>
                                        <p:tgtEl>
                                          <p:spTgt spid="4906"/>
                                        </p:tgtEl>
                                      </p:cBhvr>
                                    </p:animEffect>
                                  </p:childTnLst>
                                </p:cTn>
                              </p:par>
                              <p:par>
                                <p:cTn fill="hold" nodeType="withEffect" presetClass="entr" presetID="10" presetSubtype="0">
                                  <p:stCondLst>
                                    <p:cond delay="0"/>
                                  </p:stCondLst>
                                  <p:childTnLst>
                                    <p:set>
                                      <p:cBhvr>
                                        <p:cTn dur="1" fill="hold">
                                          <p:stCondLst>
                                            <p:cond delay="0"/>
                                          </p:stCondLst>
                                        </p:cTn>
                                        <p:tgtEl>
                                          <p:spTgt spid="4907"/>
                                        </p:tgtEl>
                                        <p:attrNameLst>
                                          <p:attrName>style.visibility</p:attrName>
                                        </p:attrNameLst>
                                      </p:cBhvr>
                                      <p:to>
                                        <p:strVal val="visible"/>
                                      </p:to>
                                    </p:set>
                                    <p:animEffect filter="fade" transition="in">
                                      <p:cBhvr>
                                        <p:cTn dur="500"/>
                                        <p:tgtEl>
                                          <p:spTgt spid="4907"/>
                                        </p:tgtEl>
                                      </p:cBhvr>
                                    </p:animEffect>
                                  </p:childTnLst>
                                </p:cTn>
                              </p:par>
                              <p:par>
                                <p:cTn fill="hold" nodeType="withEffect" presetClass="entr" presetID="10" presetSubtype="0">
                                  <p:stCondLst>
                                    <p:cond delay="0"/>
                                  </p:stCondLst>
                                  <p:childTnLst>
                                    <p:set>
                                      <p:cBhvr>
                                        <p:cTn dur="1" fill="hold">
                                          <p:stCondLst>
                                            <p:cond delay="0"/>
                                          </p:stCondLst>
                                        </p:cTn>
                                        <p:tgtEl>
                                          <p:spTgt spid="4908"/>
                                        </p:tgtEl>
                                        <p:attrNameLst>
                                          <p:attrName>style.visibility</p:attrName>
                                        </p:attrNameLst>
                                      </p:cBhvr>
                                      <p:to>
                                        <p:strVal val="visible"/>
                                      </p:to>
                                    </p:set>
                                    <p:animEffect filter="fade" transition="in">
                                      <p:cBhvr>
                                        <p:cTn dur="500"/>
                                        <p:tgtEl>
                                          <p:spTgt spid="4908"/>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9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9"/>
                                        </p:tgtEl>
                                        <p:attrNameLst>
                                          <p:attrName>style.visibility</p:attrName>
                                        </p:attrNameLst>
                                      </p:cBhvr>
                                      <p:to>
                                        <p:strVal val="visible"/>
                                      </p:to>
                                    </p:set>
                                  </p:childTnLst>
                                </p:cTn>
                              </p:par>
                            </p:childTnLst>
                          </p:cTn>
                        </p:par>
                        <p:par>
                          <p:cTn fill="hold">
                            <p:stCondLst>
                              <p:cond delay="501"/>
                            </p:stCondLst>
                            <p:childTnLst>
                              <p:par>
                                <p:cTn fill="hold" nodeType="afterEffect" presetClass="exit" presetID="10" presetSubtype="0">
                                  <p:stCondLst>
                                    <p:cond delay="0"/>
                                  </p:stCondLst>
                                  <p:childTnLst>
                                    <p:animEffect filter="fade" transition="out">
                                      <p:cBhvr>
                                        <p:cTn dur="900"/>
                                        <p:tgtEl>
                                          <p:spTgt spid="4909"/>
                                        </p:tgtEl>
                                      </p:cBhvr>
                                    </p:animEffect>
                                    <p:set>
                                      <p:cBhvr>
                                        <p:cTn dur="1" fill="hold">
                                          <p:stCondLst>
                                            <p:cond delay="900"/>
                                          </p:stCondLst>
                                        </p:cTn>
                                        <p:tgtEl>
                                          <p:spTgt spid="49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911"/>
                                        </p:tgtEl>
                                        <p:attrNameLst>
                                          <p:attrName>style.visibility</p:attrName>
                                        </p:attrNameLst>
                                      </p:cBhvr>
                                      <p:to>
                                        <p:strVal val="visible"/>
                                      </p:to>
                                    </p:set>
                                    <p:animEffect filter="fade" transition="in">
                                      <p:cBhvr>
                                        <p:cTn dur="300"/>
                                        <p:tgtEl>
                                          <p:spTgt spid="4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912"/>
                                        </p:tgtEl>
                                        <p:attrNameLst>
                                          <p:attrName>style.visibility</p:attrName>
                                        </p:attrNameLst>
                                      </p:cBhvr>
                                      <p:to>
                                        <p:strVal val="visible"/>
                                      </p:to>
                                    </p:set>
                                    <p:animEffect filter="fade" transition="in">
                                      <p:cBhvr>
                                        <p:cTn dur="300"/>
                                        <p:tgtEl>
                                          <p:spTgt spid="49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9" name="Shape 4919"/>
        <p:cNvGrpSpPr/>
        <p:nvPr/>
      </p:nvGrpSpPr>
      <p:grpSpPr>
        <a:xfrm>
          <a:off x="0" y="0"/>
          <a:ext cx="0" cy="0"/>
          <a:chOff x="0" y="0"/>
          <a:chExt cx="0" cy="0"/>
        </a:xfrm>
      </p:grpSpPr>
      <p:pic>
        <p:nvPicPr>
          <p:cNvPr id="4920" name="Google Shape;4920;p326"/>
          <p:cNvPicPr preferRelativeResize="0"/>
          <p:nvPr/>
        </p:nvPicPr>
        <p:blipFill rotWithShape="1">
          <a:blip r:embed="rId3">
            <a:alphaModFix/>
          </a:blip>
          <a:srcRect b="0" l="0" r="5060" t="0"/>
          <a:stretch/>
        </p:blipFill>
        <p:spPr>
          <a:xfrm>
            <a:off x="106742" y="759913"/>
            <a:ext cx="4378999" cy="3217299"/>
          </a:xfrm>
          <a:prstGeom prst="roundRect">
            <a:avLst>
              <a:gd fmla="val 1530" name="adj"/>
            </a:avLst>
          </a:prstGeom>
          <a:noFill/>
          <a:ln>
            <a:noFill/>
          </a:ln>
        </p:spPr>
      </p:pic>
      <p:pic>
        <p:nvPicPr>
          <p:cNvPr id="4921" name="Google Shape;4921;p326"/>
          <p:cNvPicPr preferRelativeResize="0"/>
          <p:nvPr/>
        </p:nvPicPr>
        <p:blipFill rotWithShape="1">
          <a:blip r:embed="rId4">
            <a:alphaModFix/>
          </a:blip>
          <a:srcRect b="0" l="0" r="0" t="0"/>
          <a:stretch/>
        </p:blipFill>
        <p:spPr>
          <a:xfrm>
            <a:off x="4672641" y="759912"/>
            <a:ext cx="4323475" cy="3480397"/>
          </a:xfrm>
          <a:prstGeom prst="roundRect">
            <a:avLst>
              <a:gd fmla="val 1532" name="adj"/>
            </a:avLst>
          </a:prstGeom>
          <a:noFill/>
          <a:ln>
            <a:noFill/>
          </a:ln>
        </p:spPr>
      </p:pic>
      <p:sp>
        <p:nvSpPr>
          <p:cNvPr id="4922" name="Google Shape;4922;p326"/>
          <p:cNvSpPr/>
          <p:nvPr/>
        </p:nvSpPr>
        <p:spPr>
          <a:xfrm>
            <a:off x="4573995" y="1229765"/>
            <a:ext cx="0" cy="2331720"/>
          </a:xfrm>
          <a:prstGeom prst="rect">
            <a:avLst/>
          </a:prstGeom>
          <a:solidFill>
            <a:srgbClr val="7F7F7F"/>
          </a:solidFill>
          <a:ln cap="rnd"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923" name="Google Shape;4923;p326"/>
          <p:cNvSpPr txBox="1"/>
          <p:nvPr>
            <p:ph type="title"/>
          </p:nvPr>
        </p:nvSpPr>
        <p:spPr>
          <a:xfrm>
            <a:off x="1" y="4120806"/>
            <a:ext cx="9143999" cy="523072"/>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262626"/>
              </a:buClr>
              <a:buSzPts val="3600"/>
              <a:buFont typeface="Calibri"/>
              <a:buNone/>
            </a:pPr>
            <a:r>
              <a:rPr lang="en" sz="1400">
                <a:solidFill>
                  <a:srgbClr val="7F7F7F"/>
                </a:solidFill>
              </a:rPr>
              <a:t>                                               Recreate                                                                                               RollingUpdate</a:t>
            </a:r>
            <a:endParaRPr sz="1400">
              <a:solidFill>
                <a:srgbClr val="7F7F7F"/>
              </a:solidFill>
            </a:endParaRPr>
          </a:p>
        </p:txBody>
      </p:sp>
      <p:sp>
        <p:nvSpPr>
          <p:cNvPr id="4924" name="Google Shape;4924;p326"/>
          <p:cNvSpPr/>
          <p:nvPr/>
        </p:nvSpPr>
        <p:spPr>
          <a:xfrm>
            <a:off x="813892" y="1807570"/>
            <a:ext cx="462200" cy="91803"/>
          </a:xfrm>
          <a:prstGeom prst="roundRect">
            <a:avLst>
              <a:gd fmla="val 16667" name="adj"/>
            </a:avLst>
          </a:prstGeom>
          <a:noFill/>
          <a:ln cap="flat" cmpd="sng" w="9525">
            <a:solidFill>
              <a:srgbClr val="24BEEE"/>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Consolas"/>
              <a:ea typeface="Consolas"/>
              <a:cs typeface="Consolas"/>
              <a:sym typeface="Consolas"/>
            </a:endParaRPr>
          </a:p>
        </p:txBody>
      </p:sp>
      <p:sp>
        <p:nvSpPr>
          <p:cNvPr id="4925" name="Google Shape;4925;p326"/>
          <p:cNvSpPr/>
          <p:nvPr/>
        </p:nvSpPr>
        <p:spPr>
          <a:xfrm>
            <a:off x="2264197" y="3428757"/>
            <a:ext cx="2187530" cy="498584"/>
          </a:xfrm>
          <a:prstGeom prst="roundRect">
            <a:avLst>
              <a:gd fmla="val 16667" name="adj"/>
            </a:avLst>
          </a:prstGeom>
          <a:noFill/>
          <a:ln cap="flat" cmpd="sng" w="9525">
            <a:solidFill>
              <a:srgbClr val="24BEEE"/>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Consolas"/>
              <a:ea typeface="Consolas"/>
              <a:cs typeface="Consolas"/>
              <a:sym typeface="Consolas"/>
            </a:endParaRPr>
          </a:p>
        </p:txBody>
      </p:sp>
      <p:sp>
        <p:nvSpPr>
          <p:cNvPr id="4926" name="Google Shape;4926;p326"/>
          <p:cNvSpPr/>
          <p:nvPr/>
        </p:nvSpPr>
        <p:spPr>
          <a:xfrm>
            <a:off x="5474599" y="1701081"/>
            <a:ext cx="507920" cy="88749"/>
          </a:xfrm>
          <a:prstGeom prst="roundRect">
            <a:avLst>
              <a:gd fmla="val 16667" name="adj"/>
            </a:avLst>
          </a:prstGeom>
          <a:noFill/>
          <a:ln cap="flat" cmpd="sng" w="9525">
            <a:solidFill>
              <a:srgbClr val="24BEEE"/>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Consolas"/>
              <a:ea typeface="Consolas"/>
              <a:cs typeface="Consolas"/>
              <a:sym typeface="Consolas"/>
            </a:endParaRPr>
          </a:p>
        </p:txBody>
      </p:sp>
      <p:sp>
        <p:nvSpPr>
          <p:cNvPr id="4927" name="Google Shape;4927;p326"/>
          <p:cNvSpPr/>
          <p:nvPr/>
        </p:nvSpPr>
        <p:spPr>
          <a:xfrm>
            <a:off x="6622922" y="3263371"/>
            <a:ext cx="2091093" cy="917620"/>
          </a:xfrm>
          <a:prstGeom prst="roundRect">
            <a:avLst>
              <a:gd fmla="val 16667" name="adj"/>
            </a:avLst>
          </a:prstGeom>
          <a:noFill/>
          <a:ln cap="flat" cmpd="sng" w="9525">
            <a:solidFill>
              <a:srgbClr val="24BEEE"/>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20"/>
                                        </p:tgtEl>
                                        <p:attrNameLst>
                                          <p:attrName>style.visibility</p:attrName>
                                        </p:attrNameLst>
                                      </p:cBhvr>
                                      <p:to>
                                        <p:strVal val="visible"/>
                                      </p:to>
                                    </p:set>
                                    <p:animEffect filter="fade" transition="in">
                                      <p:cBhvr>
                                        <p:cTn dur="500"/>
                                        <p:tgtEl>
                                          <p:spTgt spid="492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21"/>
                                        </p:tgtEl>
                                        <p:attrNameLst>
                                          <p:attrName>style.visibility</p:attrName>
                                        </p:attrNameLst>
                                      </p:cBhvr>
                                      <p:to>
                                        <p:strVal val="visible"/>
                                      </p:to>
                                    </p:set>
                                    <p:animEffect filter="fade" transition="in">
                                      <p:cBhvr>
                                        <p:cTn dur="500"/>
                                        <p:tgtEl>
                                          <p:spTgt spid="4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4"/>
                                        </p:tgtEl>
                                        <p:attrNameLst>
                                          <p:attrName>style.visibility</p:attrName>
                                        </p:attrNameLst>
                                      </p:cBhvr>
                                      <p:to>
                                        <p:strVal val="visible"/>
                                      </p:to>
                                    </p:set>
                                    <p:animEffect filter="fade" transition="in">
                                      <p:cBhvr>
                                        <p:cTn dur="500"/>
                                        <p:tgtEl>
                                          <p:spTgt spid="49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25"/>
                                        </p:tgtEl>
                                        <p:attrNameLst>
                                          <p:attrName>style.visibility</p:attrName>
                                        </p:attrNameLst>
                                      </p:cBhvr>
                                      <p:to>
                                        <p:strVal val="visible"/>
                                      </p:to>
                                    </p:set>
                                    <p:animEffect filter="fade" transition="in">
                                      <p:cBhvr>
                                        <p:cTn dur="500"/>
                                        <p:tgtEl>
                                          <p:spTgt spid="4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6"/>
                                        </p:tgtEl>
                                        <p:attrNameLst>
                                          <p:attrName>style.visibility</p:attrName>
                                        </p:attrNameLst>
                                      </p:cBhvr>
                                      <p:to>
                                        <p:strVal val="visible"/>
                                      </p:to>
                                    </p:set>
                                    <p:animEffect filter="fade" transition="in">
                                      <p:cBhvr>
                                        <p:cTn dur="500"/>
                                        <p:tgtEl>
                                          <p:spTgt spid="49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27"/>
                                        </p:tgtEl>
                                        <p:attrNameLst>
                                          <p:attrName>style.visibility</p:attrName>
                                        </p:attrNameLst>
                                      </p:cBhvr>
                                      <p:to>
                                        <p:strVal val="visible"/>
                                      </p:to>
                                    </p:set>
                                    <p:animEffect filter="fade" transition="in">
                                      <p:cBhvr>
                                        <p:cTn dur="500"/>
                                        <p:tgtEl>
                                          <p:spTgt spid="49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2" name="Shape 4932"/>
        <p:cNvGrpSpPr/>
        <p:nvPr/>
      </p:nvGrpSpPr>
      <p:grpSpPr>
        <a:xfrm>
          <a:off x="0" y="0"/>
          <a:ext cx="0" cy="0"/>
          <a:chOff x="0" y="0"/>
          <a:chExt cx="0" cy="0"/>
        </a:xfrm>
      </p:grpSpPr>
      <p:sp>
        <p:nvSpPr>
          <p:cNvPr id="4933" name="Google Shape;4933;p32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Upgrades</a:t>
            </a:r>
            <a:endParaRPr/>
          </a:p>
        </p:txBody>
      </p:sp>
      <p:sp>
        <p:nvSpPr>
          <p:cNvPr id="4934" name="Google Shape;4934;p327"/>
          <p:cNvSpPr/>
          <p:nvPr/>
        </p:nvSpPr>
        <p:spPr>
          <a:xfrm>
            <a:off x="1130469" y="1554638"/>
            <a:ext cx="7374636" cy="2034223"/>
          </a:xfrm>
          <a:prstGeom prst="roundRect">
            <a:avLst>
              <a:gd fmla="val 9827" name="adj"/>
            </a:avLst>
          </a:prstGeom>
          <a:solidFill>
            <a:srgbClr val="F2F2F2"/>
          </a:solidFill>
          <a:ln cap="flat" cmpd="sng" w="15875">
            <a:solidFill>
              <a:srgbClr val="7F7F7F"/>
            </a:solidFill>
            <a:prstDash val="dash"/>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Deployment</a:t>
            </a:r>
            <a:endParaRPr b="0" i="0" sz="1100" u="none" cap="none" strike="noStrike">
              <a:solidFill>
                <a:srgbClr val="7F7F7F"/>
              </a:solidFill>
              <a:latin typeface="Ubuntu"/>
              <a:ea typeface="Ubuntu"/>
              <a:cs typeface="Ubuntu"/>
              <a:sym typeface="Ubuntu"/>
            </a:endParaRPr>
          </a:p>
        </p:txBody>
      </p:sp>
      <p:sp>
        <p:nvSpPr>
          <p:cNvPr id="4935" name="Google Shape;4935;p327"/>
          <p:cNvSpPr/>
          <p:nvPr/>
        </p:nvSpPr>
        <p:spPr>
          <a:xfrm>
            <a:off x="1322493" y="1973967"/>
            <a:ext cx="3353445" cy="1023833"/>
          </a:xfrm>
          <a:prstGeom prst="roundRect">
            <a:avLst>
              <a:gd fmla="val 16667" name="adj"/>
            </a:avLst>
          </a:prstGeom>
          <a:gradFill>
            <a:gsLst>
              <a:gs pos="0">
                <a:srgbClr val="E1B2D2"/>
              </a:gs>
              <a:gs pos="100000">
                <a:srgbClr val="E3B098"/>
              </a:gs>
            </a:gsLst>
            <a:lin ang="2700000" scaled="0"/>
          </a:gradFill>
          <a:ln cap="flat" cmpd="sng" w="12700">
            <a:solidFill>
              <a:srgbClr val="7F7F7F"/>
            </a:solidFill>
            <a:prstDash val="dash"/>
            <a:miter lim="800000"/>
            <a:headEnd len="sm" w="sm" type="none"/>
            <a:tailEnd len="sm" w="sm" type="none"/>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Replica Set - 1</a:t>
            </a:r>
            <a:endParaRPr b="0" i="0" sz="1100" u="none" cap="none" strike="noStrike">
              <a:solidFill>
                <a:schemeClr val="lt1"/>
              </a:solidFill>
              <a:latin typeface="Ubuntu"/>
              <a:ea typeface="Ubuntu"/>
              <a:cs typeface="Ubuntu"/>
              <a:sym typeface="Ubuntu"/>
            </a:endParaRPr>
          </a:p>
        </p:txBody>
      </p:sp>
      <p:sp>
        <p:nvSpPr>
          <p:cNvPr id="4936" name="Google Shape;4936;p327"/>
          <p:cNvSpPr/>
          <p:nvPr/>
        </p:nvSpPr>
        <p:spPr>
          <a:xfrm>
            <a:off x="1421413" y="2230009"/>
            <a:ext cx="534670"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37" name="Google Shape;4937;p327"/>
          <p:cNvGrpSpPr/>
          <p:nvPr/>
        </p:nvGrpSpPr>
        <p:grpSpPr>
          <a:xfrm>
            <a:off x="1550545" y="2258130"/>
            <a:ext cx="284342" cy="269217"/>
            <a:chOff x="6225311" y="2473385"/>
            <a:chExt cx="716280" cy="678180"/>
          </a:xfrm>
        </p:grpSpPr>
        <p:pic>
          <p:nvPicPr>
            <p:cNvPr id="4938" name="Google Shape;4938;p32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39" name="Google Shape;4939;p32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940" name="Google Shape;4940;p327"/>
          <p:cNvSpPr/>
          <p:nvPr/>
        </p:nvSpPr>
        <p:spPr>
          <a:xfrm>
            <a:off x="2078348" y="2230009"/>
            <a:ext cx="534670"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41" name="Google Shape;4941;p327"/>
          <p:cNvGrpSpPr/>
          <p:nvPr/>
        </p:nvGrpSpPr>
        <p:grpSpPr>
          <a:xfrm>
            <a:off x="2207480" y="2258130"/>
            <a:ext cx="284342" cy="269217"/>
            <a:chOff x="6225311" y="2473385"/>
            <a:chExt cx="716280" cy="678180"/>
          </a:xfrm>
        </p:grpSpPr>
        <p:pic>
          <p:nvPicPr>
            <p:cNvPr id="4942" name="Google Shape;4942;p32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43" name="Google Shape;4943;p32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944" name="Google Shape;4944;p327"/>
          <p:cNvSpPr/>
          <p:nvPr/>
        </p:nvSpPr>
        <p:spPr>
          <a:xfrm>
            <a:off x="2726312" y="2234908"/>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45" name="Google Shape;4945;p327"/>
          <p:cNvGrpSpPr/>
          <p:nvPr/>
        </p:nvGrpSpPr>
        <p:grpSpPr>
          <a:xfrm>
            <a:off x="2855444" y="2263029"/>
            <a:ext cx="284342" cy="269217"/>
            <a:chOff x="6225311" y="2473385"/>
            <a:chExt cx="716280" cy="678180"/>
          </a:xfrm>
        </p:grpSpPr>
        <p:pic>
          <p:nvPicPr>
            <p:cNvPr id="4946" name="Google Shape;4946;p32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47" name="Google Shape;4947;p32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948" name="Google Shape;4948;p327"/>
          <p:cNvSpPr/>
          <p:nvPr/>
        </p:nvSpPr>
        <p:spPr>
          <a:xfrm>
            <a:off x="3390114" y="2230009"/>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49" name="Google Shape;4949;p327"/>
          <p:cNvGrpSpPr/>
          <p:nvPr/>
        </p:nvGrpSpPr>
        <p:grpSpPr>
          <a:xfrm>
            <a:off x="3519246" y="2258130"/>
            <a:ext cx="284342" cy="269217"/>
            <a:chOff x="6225311" y="2473385"/>
            <a:chExt cx="716280" cy="678180"/>
          </a:xfrm>
        </p:grpSpPr>
        <p:pic>
          <p:nvPicPr>
            <p:cNvPr id="4950" name="Google Shape;4950;p32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51" name="Google Shape;4951;p32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952" name="Google Shape;4952;p327"/>
          <p:cNvSpPr/>
          <p:nvPr/>
        </p:nvSpPr>
        <p:spPr>
          <a:xfrm>
            <a:off x="4038924" y="2230009"/>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53" name="Google Shape;4953;p327"/>
          <p:cNvGrpSpPr/>
          <p:nvPr/>
        </p:nvGrpSpPr>
        <p:grpSpPr>
          <a:xfrm>
            <a:off x="4168056" y="2258130"/>
            <a:ext cx="284342" cy="269217"/>
            <a:chOff x="6225311" y="2473385"/>
            <a:chExt cx="716280" cy="678180"/>
          </a:xfrm>
        </p:grpSpPr>
        <p:pic>
          <p:nvPicPr>
            <p:cNvPr id="4954" name="Google Shape;4954;p32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55" name="Google Shape;4955;p32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956" name="Google Shape;4956;p327"/>
          <p:cNvSpPr/>
          <p:nvPr/>
        </p:nvSpPr>
        <p:spPr>
          <a:xfrm>
            <a:off x="4958783" y="1973967"/>
            <a:ext cx="3353445" cy="1023833"/>
          </a:xfrm>
          <a:prstGeom prst="roundRect">
            <a:avLst>
              <a:gd fmla="val 16667" name="adj"/>
            </a:avLst>
          </a:prstGeom>
          <a:gradFill>
            <a:gsLst>
              <a:gs pos="0">
                <a:srgbClr val="E1B2D2"/>
              </a:gs>
              <a:gs pos="100000">
                <a:srgbClr val="E3B098"/>
              </a:gs>
            </a:gsLst>
            <a:lin ang="2700000" scaled="0"/>
          </a:gradFill>
          <a:ln cap="flat" cmpd="sng" w="12700">
            <a:solidFill>
              <a:srgbClr val="7F7F7F"/>
            </a:solidFill>
            <a:prstDash val="dash"/>
            <a:miter lim="800000"/>
            <a:headEnd len="sm" w="sm" type="none"/>
            <a:tailEnd len="sm" w="sm" type="none"/>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Replica Set - 2</a:t>
            </a:r>
            <a:endParaRPr b="0" i="0" sz="1100" u="none" cap="none" strike="noStrike">
              <a:solidFill>
                <a:schemeClr val="lt1"/>
              </a:solidFill>
              <a:latin typeface="Ubuntu"/>
              <a:ea typeface="Ubuntu"/>
              <a:cs typeface="Ubuntu"/>
              <a:sym typeface="Ubuntu"/>
            </a:endParaRPr>
          </a:p>
        </p:txBody>
      </p:sp>
      <p:sp>
        <p:nvSpPr>
          <p:cNvPr id="4957" name="Google Shape;4957;p327"/>
          <p:cNvSpPr/>
          <p:nvPr/>
        </p:nvSpPr>
        <p:spPr>
          <a:xfrm>
            <a:off x="5057702" y="2230009"/>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58" name="Google Shape;4958;p327"/>
          <p:cNvGrpSpPr/>
          <p:nvPr/>
        </p:nvGrpSpPr>
        <p:grpSpPr>
          <a:xfrm>
            <a:off x="5186834" y="2258130"/>
            <a:ext cx="284341" cy="269217"/>
            <a:chOff x="6225311" y="2473385"/>
            <a:chExt cx="716280" cy="678180"/>
          </a:xfrm>
        </p:grpSpPr>
        <p:pic>
          <p:nvPicPr>
            <p:cNvPr id="4959" name="Google Shape;4959;p32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60" name="Google Shape;4960;p32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961" name="Google Shape;4961;p327"/>
          <p:cNvSpPr/>
          <p:nvPr/>
        </p:nvSpPr>
        <p:spPr>
          <a:xfrm>
            <a:off x="5714638" y="2230009"/>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62" name="Google Shape;4962;p327"/>
          <p:cNvGrpSpPr/>
          <p:nvPr/>
        </p:nvGrpSpPr>
        <p:grpSpPr>
          <a:xfrm>
            <a:off x="5843770" y="2258130"/>
            <a:ext cx="284342" cy="269217"/>
            <a:chOff x="6225311" y="2473385"/>
            <a:chExt cx="716280" cy="678180"/>
          </a:xfrm>
        </p:grpSpPr>
        <p:pic>
          <p:nvPicPr>
            <p:cNvPr id="4963" name="Google Shape;4963;p32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64" name="Google Shape;4964;p32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965" name="Google Shape;4965;p327"/>
          <p:cNvSpPr/>
          <p:nvPr/>
        </p:nvSpPr>
        <p:spPr>
          <a:xfrm>
            <a:off x="6362601" y="2234908"/>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66" name="Google Shape;4966;p327"/>
          <p:cNvGrpSpPr/>
          <p:nvPr/>
        </p:nvGrpSpPr>
        <p:grpSpPr>
          <a:xfrm>
            <a:off x="6491733" y="2263029"/>
            <a:ext cx="284342" cy="269217"/>
            <a:chOff x="6225311" y="2473385"/>
            <a:chExt cx="716280" cy="678180"/>
          </a:xfrm>
        </p:grpSpPr>
        <p:pic>
          <p:nvPicPr>
            <p:cNvPr id="4967" name="Google Shape;4967;p32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68" name="Google Shape;4968;p32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969" name="Google Shape;4969;p327"/>
          <p:cNvSpPr/>
          <p:nvPr/>
        </p:nvSpPr>
        <p:spPr>
          <a:xfrm>
            <a:off x="7026404" y="2230009"/>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70" name="Google Shape;4970;p327"/>
          <p:cNvGrpSpPr/>
          <p:nvPr/>
        </p:nvGrpSpPr>
        <p:grpSpPr>
          <a:xfrm>
            <a:off x="7155536" y="2258130"/>
            <a:ext cx="284342" cy="269217"/>
            <a:chOff x="6225311" y="2473385"/>
            <a:chExt cx="716280" cy="678180"/>
          </a:xfrm>
        </p:grpSpPr>
        <p:pic>
          <p:nvPicPr>
            <p:cNvPr id="4971" name="Google Shape;4971;p32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72" name="Google Shape;4972;p32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973" name="Google Shape;4973;p327"/>
          <p:cNvSpPr/>
          <p:nvPr/>
        </p:nvSpPr>
        <p:spPr>
          <a:xfrm>
            <a:off x="7675213" y="2230009"/>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74" name="Google Shape;4974;p327"/>
          <p:cNvGrpSpPr/>
          <p:nvPr/>
        </p:nvGrpSpPr>
        <p:grpSpPr>
          <a:xfrm>
            <a:off x="7804346" y="2258130"/>
            <a:ext cx="284342" cy="269217"/>
            <a:chOff x="6225311" y="2473385"/>
            <a:chExt cx="716280" cy="678180"/>
          </a:xfrm>
        </p:grpSpPr>
        <p:pic>
          <p:nvPicPr>
            <p:cNvPr id="4975" name="Google Shape;4975;p32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76" name="Google Shape;4976;p32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977" name="Google Shape;4977;p327"/>
          <p:cNvSpPr/>
          <p:nvPr/>
        </p:nvSpPr>
        <p:spPr>
          <a:xfrm>
            <a:off x="1416654" y="2221970"/>
            <a:ext cx="535090" cy="484635"/>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4978" name="Google Shape;4978;p327"/>
          <p:cNvSpPr/>
          <p:nvPr/>
        </p:nvSpPr>
        <p:spPr>
          <a:xfrm>
            <a:off x="2076241" y="2221406"/>
            <a:ext cx="535090" cy="484635"/>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4979" name="Google Shape;4979;p327"/>
          <p:cNvSpPr/>
          <p:nvPr/>
        </p:nvSpPr>
        <p:spPr>
          <a:xfrm>
            <a:off x="2722035" y="2232140"/>
            <a:ext cx="535090" cy="484635"/>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4980" name="Google Shape;4980;p327"/>
          <p:cNvSpPr/>
          <p:nvPr/>
        </p:nvSpPr>
        <p:spPr>
          <a:xfrm>
            <a:off x="3390114" y="2229404"/>
            <a:ext cx="535090" cy="484635"/>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4981" name="Google Shape;4981;p327"/>
          <p:cNvSpPr/>
          <p:nvPr/>
        </p:nvSpPr>
        <p:spPr>
          <a:xfrm>
            <a:off x="4043985" y="2230198"/>
            <a:ext cx="521617" cy="484635"/>
          </a:xfrm>
          <a:prstGeom prst="roundRect">
            <a:avLst>
              <a:gd fmla="val 16667" name="adj"/>
            </a:avLst>
          </a:prstGeom>
          <a:solidFill>
            <a:srgbClr val="E81818">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4982" name="Google Shape;4982;p327"/>
          <p:cNvSpPr/>
          <p:nvPr/>
        </p:nvSpPr>
        <p:spPr>
          <a:xfrm>
            <a:off x="1130469" y="3936546"/>
            <a:ext cx="3838155" cy="481162"/>
          </a:xfrm>
          <a:prstGeom prst="roundRect">
            <a:avLst>
              <a:gd fmla="val 16667"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DESIRED   CURRENT   READY     AGE</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myapp-deployment-67c749c58c   0         0         0         22m</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myapp-deployment-7d57dbdb8d   5         5         5         20m</a:t>
            </a:r>
            <a:endParaRPr b="0" i="0" sz="1100" u="none" cap="none" strike="noStrike">
              <a:solidFill>
                <a:srgbClr val="00FF00"/>
              </a:solidFill>
              <a:latin typeface="Consolas"/>
              <a:ea typeface="Consolas"/>
              <a:cs typeface="Consolas"/>
              <a:sym typeface="Consolas"/>
            </a:endParaRPr>
          </a:p>
        </p:txBody>
      </p:sp>
      <p:sp>
        <p:nvSpPr>
          <p:cNvPr id="4983" name="Google Shape;4983;p327"/>
          <p:cNvSpPr/>
          <p:nvPr/>
        </p:nvSpPr>
        <p:spPr>
          <a:xfrm>
            <a:off x="1130469" y="3719376"/>
            <a:ext cx="3838155" cy="237478"/>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get replicasets</a:t>
            </a:r>
            <a:endParaRPr b="0" i="0" sz="1100" u="none" cap="none" strike="noStrike">
              <a:solidFill>
                <a:srgbClr val="D8D8D8"/>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4"/>
                                        </p:tgtEl>
                                        <p:attrNameLst>
                                          <p:attrName>style.visibility</p:attrName>
                                        </p:attrNameLst>
                                      </p:cBhvr>
                                      <p:to>
                                        <p:strVal val="visible"/>
                                      </p:to>
                                    </p:set>
                                    <p:animEffect filter="fade" transition="in">
                                      <p:cBhvr>
                                        <p:cTn dur="500"/>
                                        <p:tgtEl>
                                          <p:spTgt spid="4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5"/>
                                        </p:tgtEl>
                                        <p:attrNameLst>
                                          <p:attrName>style.visibility</p:attrName>
                                        </p:attrNameLst>
                                      </p:cBhvr>
                                      <p:to>
                                        <p:strVal val="visible"/>
                                      </p:to>
                                    </p:set>
                                    <p:animEffect filter="fade" transition="in">
                                      <p:cBhvr>
                                        <p:cTn dur="500"/>
                                        <p:tgtEl>
                                          <p:spTgt spid="4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6"/>
                                        </p:tgtEl>
                                        <p:attrNameLst>
                                          <p:attrName>style.visibility</p:attrName>
                                        </p:attrNameLst>
                                      </p:cBhvr>
                                      <p:to>
                                        <p:strVal val="visible"/>
                                      </p:to>
                                    </p:set>
                                    <p:animEffect filter="fade" transition="in">
                                      <p:cBhvr>
                                        <p:cTn dur="750"/>
                                        <p:tgtEl>
                                          <p:spTgt spid="4936"/>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937"/>
                                        </p:tgtEl>
                                        <p:attrNameLst>
                                          <p:attrName>style.visibility</p:attrName>
                                        </p:attrNameLst>
                                      </p:cBhvr>
                                      <p:to>
                                        <p:strVal val="visible"/>
                                      </p:to>
                                    </p:set>
                                    <p:animEffect filter="fade" transition="in">
                                      <p:cBhvr>
                                        <p:cTn dur="750"/>
                                        <p:tgtEl>
                                          <p:spTgt spid="493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940"/>
                                        </p:tgtEl>
                                        <p:attrNameLst>
                                          <p:attrName>style.visibility</p:attrName>
                                        </p:attrNameLst>
                                      </p:cBhvr>
                                      <p:to>
                                        <p:strVal val="visible"/>
                                      </p:to>
                                    </p:set>
                                    <p:animEffect filter="fade" transition="in">
                                      <p:cBhvr>
                                        <p:cTn dur="750"/>
                                        <p:tgtEl>
                                          <p:spTgt spid="4940"/>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4941"/>
                                        </p:tgtEl>
                                        <p:attrNameLst>
                                          <p:attrName>style.visibility</p:attrName>
                                        </p:attrNameLst>
                                      </p:cBhvr>
                                      <p:to>
                                        <p:strVal val="visible"/>
                                      </p:to>
                                    </p:set>
                                    <p:animEffect filter="fade" transition="in">
                                      <p:cBhvr>
                                        <p:cTn dur="750"/>
                                        <p:tgtEl>
                                          <p:spTgt spid="494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944"/>
                                        </p:tgtEl>
                                        <p:attrNameLst>
                                          <p:attrName>style.visibility</p:attrName>
                                        </p:attrNameLst>
                                      </p:cBhvr>
                                      <p:to>
                                        <p:strVal val="visible"/>
                                      </p:to>
                                    </p:set>
                                    <p:animEffect filter="fade" transition="in">
                                      <p:cBhvr>
                                        <p:cTn dur="750"/>
                                        <p:tgtEl>
                                          <p:spTgt spid="4944"/>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4945"/>
                                        </p:tgtEl>
                                        <p:attrNameLst>
                                          <p:attrName>style.visibility</p:attrName>
                                        </p:attrNameLst>
                                      </p:cBhvr>
                                      <p:to>
                                        <p:strVal val="visible"/>
                                      </p:to>
                                    </p:set>
                                    <p:animEffect filter="fade" transition="in">
                                      <p:cBhvr>
                                        <p:cTn dur="750"/>
                                        <p:tgtEl>
                                          <p:spTgt spid="4945"/>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4948"/>
                                        </p:tgtEl>
                                        <p:attrNameLst>
                                          <p:attrName>style.visibility</p:attrName>
                                        </p:attrNameLst>
                                      </p:cBhvr>
                                      <p:to>
                                        <p:strVal val="visible"/>
                                      </p:to>
                                    </p:set>
                                    <p:animEffect filter="fade" transition="in">
                                      <p:cBhvr>
                                        <p:cTn dur="750"/>
                                        <p:tgtEl>
                                          <p:spTgt spid="4948"/>
                                        </p:tgtEl>
                                      </p:cBhvr>
                                    </p:animEffect>
                                  </p:childTnLst>
                                </p:cTn>
                              </p:par>
                            </p:childTnLst>
                          </p:cTn>
                        </p:par>
                        <p:par>
                          <p:cTn fill="hold">
                            <p:stCondLst>
                              <p:cond delay="5250"/>
                            </p:stCondLst>
                            <p:childTnLst>
                              <p:par>
                                <p:cTn fill="hold" nodeType="afterEffect" presetClass="entr" presetID="10" presetSubtype="0">
                                  <p:stCondLst>
                                    <p:cond delay="0"/>
                                  </p:stCondLst>
                                  <p:childTnLst>
                                    <p:set>
                                      <p:cBhvr>
                                        <p:cTn dur="1" fill="hold">
                                          <p:stCondLst>
                                            <p:cond delay="0"/>
                                          </p:stCondLst>
                                        </p:cTn>
                                        <p:tgtEl>
                                          <p:spTgt spid="4949"/>
                                        </p:tgtEl>
                                        <p:attrNameLst>
                                          <p:attrName>style.visibility</p:attrName>
                                        </p:attrNameLst>
                                      </p:cBhvr>
                                      <p:to>
                                        <p:strVal val="visible"/>
                                      </p:to>
                                    </p:set>
                                    <p:animEffect filter="fade" transition="in">
                                      <p:cBhvr>
                                        <p:cTn dur="750"/>
                                        <p:tgtEl>
                                          <p:spTgt spid="4949"/>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952"/>
                                        </p:tgtEl>
                                        <p:attrNameLst>
                                          <p:attrName>style.visibility</p:attrName>
                                        </p:attrNameLst>
                                      </p:cBhvr>
                                      <p:to>
                                        <p:strVal val="visible"/>
                                      </p:to>
                                    </p:set>
                                    <p:animEffect filter="fade" transition="in">
                                      <p:cBhvr>
                                        <p:cTn dur="750"/>
                                        <p:tgtEl>
                                          <p:spTgt spid="4952"/>
                                        </p:tgtEl>
                                      </p:cBhvr>
                                    </p:animEffect>
                                  </p:childTnLst>
                                </p:cTn>
                              </p:par>
                            </p:childTnLst>
                          </p:cTn>
                        </p:par>
                        <p:par>
                          <p:cTn fill="hold">
                            <p:stCondLst>
                              <p:cond delay="6750"/>
                            </p:stCondLst>
                            <p:childTnLst>
                              <p:par>
                                <p:cTn fill="hold" nodeType="afterEffect" presetClass="entr" presetID="10" presetSubtype="0">
                                  <p:stCondLst>
                                    <p:cond delay="0"/>
                                  </p:stCondLst>
                                  <p:childTnLst>
                                    <p:set>
                                      <p:cBhvr>
                                        <p:cTn dur="1" fill="hold">
                                          <p:stCondLst>
                                            <p:cond delay="0"/>
                                          </p:stCondLst>
                                        </p:cTn>
                                        <p:tgtEl>
                                          <p:spTgt spid="4953"/>
                                        </p:tgtEl>
                                        <p:attrNameLst>
                                          <p:attrName>style.visibility</p:attrName>
                                        </p:attrNameLst>
                                      </p:cBhvr>
                                      <p:to>
                                        <p:strVal val="visible"/>
                                      </p:to>
                                    </p:set>
                                    <p:animEffect filter="fade" transition="in">
                                      <p:cBhvr>
                                        <p:cTn dur="750"/>
                                        <p:tgtEl>
                                          <p:spTgt spid="49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6"/>
                                        </p:tgtEl>
                                        <p:attrNameLst>
                                          <p:attrName>style.visibility</p:attrName>
                                        </p:attrNameLst>
                                      </p:cBhvr>
                                      <p:to>
                                        <p:strVal val="visible"/>
                                      </p:to>
                                    </p:set>
                                    <p:animEffect filter="fade" transition="in">
                                      <p:cBhvr>
                                        <p:cTn dur="500"/>
                                        <p:tgtEl>
                                          <p:spTgt spid="4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7"/>
                                        </p:tgtEl>
                                        <p:attrNameLst>
                                          <p:attrName>style.visibility</p:attrName>
                                        </p:attrNameLst>
                                      </p:cBhvr>
                                      <p:to>
                                        <p:strVal val="visible"/>
                                      </p:to>
                                    </p:set>
                                    <p:animEffect filter="fade" transition="in">
                                      <p:cBhvr>
                                        <p:cTn dur="750"/>
                                        <p:tgtEl>
                                          <p:spTgt spid="495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958"/>
                                        </p:tgtEl>
                                        <p:attrNameLst>
                                          <p:attrName>style.visibility</p:attrName>
                                        </p:attrNameLst>
                                      </p:cBhvr>
                                      <p:to>
                                        <p:strVal val="visible"/>
                                      </p:to>
                                    </p:set>
                                    <p:animEffect filter="fade" transition="in">
                                      <p:cBhvr>
                                        <p:cTn dur="750"/>
                                        <p:tgtEl>
                                          <p:spTgt spid="495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977"/>
                                        </p:tgtEl>
                                        <p:attrNameLst>
                                          <p:attrName>style.visibility</p:attrName>
                                        </p:attrNameLst>
                                      </p:cBhvr>
                                      <p:to>
                                        <p:strVal val="visible"/>
                                      </p:to>
                                    </p:set>
                                    <p:animEffect filter="fade" transition="in">
                                      <p:cBhvr>
                                        <p:cTn dur="250"/>
                                        <p:tgtEl>
                                          <p:spTgt spid="4977"/>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4961"/>
                                        </p:tgtEl>
                                        <p:attrNameLst>
                                          <p:attrName>style.visibility</p:attrName>
                                        </p:attrNameLst>
                                      </p:cBhvr>
                                      <p:to>
                                        <p:strVal val="visible"/>
                                      </p:to>
                                    </p:set>
                                    <p:animEffect filter="fade" transition="in">
                                      <p:cBhvr>
                                        <p:cTn dur="750"/>
                                        <p:tgtEl>
                                          <p:spTgt spid="496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962"/>
                                        </p:tgtEl>
                                        <p:attrNameLst>
                                          <p:attrName>style.visibility</p:attrName>
                                        </p:attrNameLst>
                                      </p:cBhvr>
                                      <p:to>
                                        <p:strVal val="visible"/>
                                      </p:to>
                                    </p:set>
                                    <p:animEffect filter="fade" transition="in">
                                      <p:cBhvr>
                                        <p:cTn dur="750"/>
                                        <p:tgtEl>
                                          <p:spTgt spid="4962"/>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4978"/>
                                        </p:tgtEl>
                                        <p:attrNameLst>
                                          <p:attrName>style.visibility</p:attrName>
                                        </p:attrNameLst>
                                      </p:cBhvr>
                                      <p:to>
                                        <p:strVal val="visible"/>
                                      </p:to>
                                    </p:set>
                                    <p:animEffect filter="fade" transition="in">
                                      <p:cBhvr>
                                        <p:cTn dur="250"/>
                                        <p:tgtEl>
                                          <p:spTgt spid="497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965"/>
                                        </p:tgtEl>
                                        <p:attrNameLst>
                                          <p:attrName>style.visibility</p:attrName>
                                        </p:attrNameLst>
                                      </p:cBhvr>
                                      <p:to>
                                        <p:strVal val="visible"/>
                                      </p:to>
                                    </p:set>
                                    <p:animEffect filter="fade" transition="in">
                                      <p:cBhvr>
                                        <p:cTn dur="750"/>
                                        <p:tgtEl>
                                          <p:spTgt spid="4965"/>
                                        </p:tgtEl>
                                      </p:cBhvr>
                                    </p:animEffect>
                                  </p:childTnLst>
                                </p:cTn>
                              </p:par>
                            </p:childTnLst>
                          </p:cTn>
                        </p:par>
                        <p:par>
                          <p:cTn fill="hold">
                            <p:stCondLst>
                              <p:cond delay="4250"/>
                            </p:stCondLst>
                            <p:childTnLst>
                              <p:par>
                                <p:cTn fill="hold" nodeType="afterEffect" presetClass="entr" presetID="10" presetSubtype="0">
                                  <p:stCondLst>
                                    <p:cond delay="0"/>
                                  </p:stCondLst>
                                  <p:childTnLst>
                                    <p:set>
                                      <p:cBhvr>
                                        <p:cTn dur="1" fill="hold">
                                          <p:stCondLst>
                                            <p:cond delay="0"/>
                                          </p:stCondLst>
                                        </p:cTn>
                                        <p:tgtEl>
                                          <p:spTgt spid="4966"/>
                                        </p:tgtEl>
                                        <p:attrNameLst>
                                          <p:attrName>style.visibility</p:attrName>
                                        </p:attrNameLst>
                                      </p:cBhvr>
                                      <p:to>
                                        <p:strVal val="visible"/>
                                      </p:to>
                                    </p:set>
                                    <p:animEffect filter="fade" transition="in">
                                      <p:cBhvr>
                                        <p:cTn dur="750"/>
                                        <p:tgtEl>
                                          <p:spTgt spid="496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979"/>
                                        </p:tgtEl>
                                        <p:attrNameLst>
                                          <p:attrName>style.visibility</p:attrName>
                                        </p:attrNameLst>
                                      </p:cBhvr>
                                      <p:to>
                                        <p:strVal val="visible"/>
                                      </p:to>
                                    </p:set>
                                    <p:animEffect filter="fade" transition="in">
                                      <p:cBhvr>
                                        <p:cTn dur="250"/>
                                        <p:tgtEl>
                                          <p:spTgt spid="4979"/>
                                        </p:tgtEl>
                                      </p:cBhvr>
                                    </p:animEffect>
                                  </p:childTnLst>
                                </p:cTn>
                              </p:par>
                            </p:childTnLst>
                          </p:cTn>
                        </p:par>
                        <p:par>
                          <p:cTn fill="hold">
                            <p:stCondLst>
                              <p:cond delay="5250"/>
                            </p:stCondLst>
                            <p:childTnLst>
                              <p:par>
                                <p:cTn fill="hold" nodeType="afterEffect" presetClass="entr" presetID="10" presetSubtype="0">
                                  <p:stCondLst>
                                    <p:cond delay="0"/>
                                  </p:stCondLst>
                                  <p:childTnLst>
                                    <p:set>
                                      <p:cBhvr>
                                        <p:cTn dur="1" fill="hold">
                                          <p:stCondLst>
                                            <p:cond delay="0"/>
                                          </p:stCondLst>
                                        </p:cTn>
                                        <p:tgtEl>
                                          <p:spTgt spid="4969"/>
                                        </p:tgtEl>
                                        <p:attrNameLst>
                                          <p:attrName>style.visibility</p:attrName>
                                        </p:attrNameLst>
                                      </p:cBhvr>
                                      <p:to>
                                        <p:strVal val="visible"/>
                                      </p:to>
                                    </p:set>
                                    <p:animEffect filter="fade" transition="in">
                                      <p:cBhvr>
                                        <p:cTn dur="750"/>
                                        <p:tgtEl>
                                          <p:spTgt spid="4969"/>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970"/>
                                        </p:tgtEl>
                                        <p:attrNameLst>
                                          <p:attrName>style.visibility</p:attrName>
                                        </p:attrNameLst>
                                      </p:cBhvr>
                                      <p:to>
                                        <p:strVal val="visible"/>
                                      </p:to>
                                    </p:set>
                                    <p:animEffect filter="fade" transition="in">
                                      <p:cBhvr>
                                        <p:cTn dur="750"/>
                                        <p:tgtEl>
                                          <p:spTgt spid="4970"/>
                                        </p:tgtEl>
                                      </p:cBhvr>
                                    </p:animEffect>
                                  </p:childTnLst>
                                </p:cTn>
                              </p:par>
                            </p:childTnLst>
                          </p:cTn>
                        </p:par>
                        <p:par>
                          <p:cTn fill="hold">
                            <p:stCondLst>
                              <p:cond delay="6750"/>
                            </p:stCondLst>
                            <p:childTnLst>
                              <p:par>
                                <p:cTn fill="hold" nodeType="afterEffect" presetClass="entr" presetID="10" presetSubtype="0">
                                  <p:stCondLst>
                                    <p:cond delay="0"/>
                                  </p:stCondLst>
                                  <p:childTnLst>
                                    <p:set>
                                      <p:cBhvr>
                                        <p:cTn dur="1" fill="hold">
                                          <p:stCondLst>
                                            <p:cond delay="0"/>
                                          </p:stCondLst>
                                        </p:cTn>
                                        <p:tgtEl>
                                          <p:spTgt spid="4980"/>
                                        </p:tgtEl>
                                        <p:attrNameLst>
                                          <p:attrName>style.visibility</p:attrName>
                                        </p:attrNameLst>
                                      </p:cBhvr>
                                      <p:to>
                                        <p:strVal val="visible"/>
                                      </p:to>
                                    </p:set>
                                    <p:animEffect filter="fade" transition="in">
                                      <p:cBhvr>
                                        <p:cTn dur="250"/>
                                        <p:tgtEl>
                                          <p:spTgt spid="4980"/>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973"/>
                                        </p:tgtEl>
                                        <p:attrNameLst>
                                          <p:attrName>style.visibility</p:attrName>
                                        </p:attrNameLst>
                                      </p:cBhvr>
                                      <p:to>
                                        <p:strVal val="visible"/>
                                      </p:to>
                                    </p:set>
                                    <p:animEffect filter="fade" transition="in">
                                      <p:cBhvr>
                                        <p:cTn dur="750"/>
                                        <p:tgtEl>
                                          <p:spTgt spid="4973"/>
                                        </p:tgtEl>
                                      </p:cBhvr>
                                    </p:animEffect>
                                  </p:childTnLst>
                                </p:cTn>
                              </p:par>
                            </p:childTnLst>
                          </p:cTn>
                        </p:par>
                        <p:par>
                          <p:cTn fill="hold">
                            <p:stCondLst>
                              <p:cond delay="7750"/>
                            </p:stCondLst>
                            <p:childTnLst>
                              <p:par>
                                <p:cTn fill="hold" nodeType="afterEffect" presetClass="entr" presetID="10" presetSubtype="0">
                                  <p:stCondLst>
                                    <p:cond delay="0"/>
                                  </p:stCondLst>
                                  <p:childTnLst>
                                    <p:set>
                                      <p:cBhvr>
                                        <p:cTn dur="1" fill="hold">
                                          <p:stCondLst>
                                            <p:cond delay="0"/>
                                          </p:stCondLst>
                                        </p:cTn>
                                        <p:tgtEl>
                                          <p:spTgt spid="4974"/>
                                        </p:tgtEl>
                                        <p:attrNameLst>
                                          <p:attrName>style.visibility</p:attrName>
                                        </p:attrNameLst>
                                      </p:cBhvr>
                                      <p:to>
                                        <p:strVal val="visible"/>
                                      </p:to>
                                    </p:set>
                                    <p:animEffect filter="fade" transition="in">
                                      <p:cBhvr>
                                        <p:cTn dur="750"/>
                                        <p:tgtEl>
                                          <p:spTgt spid="4974"/>
                                        </p:tgtEl>
                                      </p:cBhvr>
                                    </p:animEffect>
                                  </p:childTnLst>
                                </p:cTn>
                              </p:par>
                              <p:par>
                                <p:cTn fill="hold" nodeType="withEffect" presetClass="entr" presetID="10" presetSubtype="0">
                                  <p:stCondLst>
                                    <p:cond delay="0"/>
                                  </p:stCondLst>
                                  <p:childTnLst>
                                    <p:set>
                                      <p:cBhvr>
                                        <p:cTn dur="1" fill="hold">
                                          <p:stCondLst>
                                            <p:cond delay="0"/>
                                          </p:stCondLst>
                                        </p:cTn>
                                        <p:tgtEl>
                                          <p:spTgt spid="4981"/>
                                        </p:tgtEl>
                                        <p:attrNameLst>
                                          <p:attrName>style.visibility</p:attrName>
                                        </p:attrNameLst>
                                      </p:cBhvr>
                                      <p:to>
                                        <p:strVal val="visible"/>
                                      </p:to>
                                    </p:set>
                                    <p:animEffect filter="fade" transition="in">
                                      <p:cBhvr>
                                        <p:cTn dur="250"/>
                                        <p:tgtEl>
                                          <p:spTgt spid="4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982"/>
                                        </p:tgtEl>
                                        <p:attrNameLst>
                                          <p:attrName>style.visibility</p:attrName>
                                        </p:attrNameLst>
                                      </p:cBhvr>
                                      <p:to>
                                        <p:strVal val="visible"/>
                                      </p:to>
                                    </p:set>
                                    <p:animEffect filter="fade" transition="in">
                                      <p:cBhvr>
                                        <p:cTn dur="300"/>
                                        <p:tgtEl>
                                          <p:spTgt spid="49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8" name="Shape 4988"/>
        <p:cNvGrpSpPr/>
        <p:nvPr/>
      </p:nvGrpSpPr>
      <p:grpSpPr>
        <a:xfrm>
          <a:off x="0" y="0"/>
          <a:ext cx="0" cy="0"/>
          <a:chOff x="0" y="0"/>
          <a:chExt cx="0" cy="0"/>
        </a:xfrm>
      </p:grpSpPr>
      <p:sp>
        <p:nvSpPr>
          <p:cNvPr id="4989" name="Google Shape;4989;p32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Rollback</a:t>
            </a:r>
            <a:endParaRPr/>
          </a:p>
        </p:txBody>
      </p:sp>
      <p:sp>
        <p:nvSpPr>
          <p:cNvPr id="4990" name="Google Shape;4990;p328"/>
          <p:cNvSpPr/>
          <p:nvPr/>
        </p:nvSpPr>
        <p:spPr>
          <a:xfrm>
            <a:off x="1115616" y="1526183"/>
            <a:ext cx="7374636" cy="2034223"/>
          </a:xfrm>
          <a:prstGeom prst="roundRect">
            <a:avLst>
              <a:gd fmla="val 10616" name="adj"/>
            </a:avLst>
          </a:prstGeom>
          <a:solidFill>
            <a:srgbClr val="F2F2F2"/>
          </a:solidFill>
          <a:ln cap="flat" cmpd="sng" w="15875">
            <a:solidFill>
              <a:srgbClr val="7F7F7F"/>
            </a:solidFill>
            <a:prstDash val="dash"/>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Deployment</a:t>
            </a:r>
            <a:endParaRPr b="0" i="0" sz="1100" u="none" cap="none" strike="noStrike">
              <a:solidFill>
                <a:srgbClr val="7F7F7F"/>
              </a:solidFill>
              <a:latin typeface="Ubuntu"/>
              <a:ea typeface="Ubuntu"/>
              <a:cs typeface="Ubuntu"/>
              <a:sym typeface="Ubuntu"/>
            </a:endParaRPr>
          </a:p>
        </p:txBody>
      </p:sp>
      <p:sp>
        <p:nvSpPr>
          <p:cNvPr id="4991" name="Google Shape;4991;p328"/>
          <p:cNvSpPr/>
          <p:nvPr/>
        </p:nvSpPr>
        <p:spPr>
          <a:xfrm>
            <a:off x="1322495" y="1985015"/>
            <a:ext cx="3353445" cy="1023833"/>
          </a:xfrm>
          <a:prstGeom prst="roundRect">
            <a:avLst>
              <a:gd fmla="val 16667" name="adj"/>
            </a:avLst>
          </a:prstGeom>
          <a:gradFill>
            <a:gsLst>
              <a:gs pos="0">
                <a:srgbClr val="E1B2D2"/>
              </a:gs>
              <a:gs pos="100000">
                <a:srgbClr val="E3B098"/>
              </a:gs>
            </a:gsLst>
            <a:lin ang="2700000" scaled="0"/>
          </a:gradFill>
          <a:ln cap="flat" cmpd="sng" w="12700">
            <a:solidFill>
              <a:srgbClr val="7F7F7F"/>
            </a:solidFill>
            <a:prstDash val="dash"/>
            <a:miter lim="800000"/>
            <a:headEnd len="sm" w="sm" type="none"/>
            <a:tailEnd len="sm" w="sm" type="none"/>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Replica Set - 1</a:t>
            </a:r>
            <a:endParaRPr b="0" i="0" sz="1100" u="none" cap="none" strike="noStrike">
              <a:solidFill>
                <a:schemeClr val="lt1"/>
              </a:solidFill>
              <a:latin typeface="Ubuntu"/>
              <a:ea typeface="Ubuntu"/>
              <a:cs typeface="Ubuntu"/>
              <a:sym typeface="Ubuntu"/>
            </a:endParaRPr>
          </a:p>
        </p:txBody>
      </p:sp>
      <p:sp>
        <p:nvSpPr>
          <p:cNvPr id="4992" name="Google Shape;4992;p328"/>
          <p:cNvSpPr/>
          <p:nvPr/>
        </p:nvSpPr>
        <p:spPr>
          <a:xfrm>
            <a:off x="1421414" y="2241057"/>
            <a:ext cx="534670"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93" name="Google Shape;4993;p328"/>
          <p:cNvGrpSpPr/>
          <p:nvPr/>
        </p:nvGrpSpPr>
        <p:grpSpPr>
          <a:xfrm>
            <a:off x="1550546" y="2269178"/>
            <a:ext cx="284342" cy="269217"/>
            <a:chOff x="6225311" y="2473385"/>
            <a:chExt cx="716280" cy="678180"/>
          </a:xfrm>
        </p:grpSpPr>
        <p:pic>
          <p:nvPicPr>
            <p:cNvPr id="4994" name="Google Shape;4994;p328"/>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95" name="Google Shape;4995;p328"/>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4996" name="Google Shape;4996;p328"/>
          <p:cNvSpPr/>
          <p:nvPr/>
        </p:nvSpPr>
        <p:spPr>
          <a:xfrm>
            <a:off x="2078350" y="2241057"/>
            <a:ext cx="534670"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997" name="Google Shape;4997;p328"/>
          <p:cNvGrpSpPr/>
          <p:nvPr/>
        </p:nvGrpSpPr>
        <p:grpSpPr>
          <a:xfrm>
            <a:off x="2207482" y="2269178"/>
            <a:ext cx="284342" cy="269217"/>
            <a:chOff x="6225311" y="2473385"/>
            <a:chExt cx="716280" cy="678180"/>
          </a:xfrm>
        </p:grpSpPr>
        <p:pic>
          <p:nvPicPr>
            <p:cNvPr id="4998" name="Google Shape;4998;p328"/>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4999" name="Google Shape;4999;p328"/>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000" name="Google Shape;5000;p328"/>
          <p:cNvSpPr/>
          <p:nvPr/>
        </p:nvSpPr>
        <p:spPr>
          <a:xfrm>
            <a:off x="2726313" y="2245956"/>
            <a:ext cx="534671" cy="447437"/>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5001" name="Google Shape;5001;p328"/>
          <p:cNvGrpSpPr/>
          <p:nvPr/>
        </p:nvGrpSpPr>
        <p:grpSpPr>
          <a:xfrm>
            <a:off x="2855445" y="2274077"/>
            <a:ext cx="284342" cy="269217"/>
            <a:chOff x="6225311" y="2473385"/>
            <a:chExt cx="716280" cy="678180"/>
          </a:xfrm>
        </p:grpSpPr>
        <p:pic>
          <p:nvPicPr>
            <p:cNvPr id="5002" name="Google Shape;5002;p328"/>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5003" name="Google Shape;5003;p328"/>
            <p:cNvPicPr preferRelativeResize="0"/>
            <p:nvPr/>
          </p:nvPicPr>
          <p:blipFill rotWithShape="1">
            <a:blip r:embed="rId4">
              <a:alphaModFix/>
            </a:blip>
            <a:srcRect b="0" l="0" r="0" t="0"/>
            <a:stretch/>
          </p:blipFill>
          <p:spPr>
            <a:xfrm>
              <a:off x="6263296" y="2473385"/>
              <a:ext cx="640303" cy="640303"/>
            </a:xfrm>
            <a:prstGeom prst="roundRect">
              <a:avLst>
                <a:gd fmla="val 16667" name="adj"/>
              </a:avLst>
            </a:prstGeom>
            <a:noFill/>
            <a:ln>
              <a:noFill/>
            </a:ln>
          </p:spPr>
        </p:pic>
      </p:grpSp>
      <p:sp>
        <p:nvSpPr>
          <p:cNvPr id="5004" name="Google Shape;5004;p328"/>
          <p:cNvSpPr/>
          <p:nvPr/>
        </p:nvSpPr>
        <p:spPr>
          <a:xfrm>
            <a:off x="3390116" y="2241057"/>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5005" name="Google Shape;5005;p328"/>
          <p:cNvGrpSpPr/>
          <p:nvPr/>
        </p:nvGrpSpPr>
        <p:grpSpPr>
          <a:xfrm>
            <a:off x="3519248" y="2269178"/>
            <a:ext cx="284341" cy="269217"/>
            <a:chOff x="6225311" y="2473385"/>
            <a:chExt cx="716280" cy="678180"/>
          </a:xfrm>
        </p:grpSpPr>
        <p:pic>
          <p:nvPicPr>
            <p:cNvPr id="5006" name="Google Shape;5006;p328"/>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5007" name="Google Shape;5007;p328"/>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008" name="Google Shape;5008;p328"/>
          <p:cNvSpPr/>
          <p:nvPr/>
        </p:nvSpPr>
        <p:spPr>
          <a:xfrm>
            <a:off x="4038926" y="2241057"/>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5009" name="Google Shape;5009;p328"/>
          <p:cNvGrpSpPr/>
          <p:nvPr/>
        </p:nvGrpSpPr>
        <p:grpSpPr>
          <a:xfrm>
            <a:off x="4168058" y="2269178"/>
            <a:ext cx="284342" cy="269217"/>
            <a:chOff x="6225311" y="2473385"/>
            <a:chExt cx="716280" cy="678180"/>
          </a:xfrm>
        </p:grpSpPr>
        <p:pic>
          <p:nvPicPr>
            <p:cNvPr id="5010" name="Google Shape;5010;p328"/>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5011" name="Google Shape;5011;p328"/>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012" name="Google Shape;5012;p328"/>
          <p:cNvSpPr/>
          <p:nvPr/>
        </p:nvSpPr>
        <p:spPr>
          <a:xfrm>
            <a:off x="4958784" y="1985015"/>
            <a:ext cx="3353445" cy="1023833"/>
          </a:xfrm>
          <a:prstGeom prst="roundRect">
            <a:avLst>
              <a:gd fmla="val 16667" name="adj"/>
            </a:avLst>
          </a:prstGeom>
          <a:gradFill>
            <a:gsLst>
              <a:gs pos="0">
                <a:srgbClr val="E1B2D2"/>
              </a:gs>
              <a:gs pos="100000">
                <a:srgbClr val="E3B098"/>
              </a:gs>
            </a:gsLst>
            <a:lin ang="2700000" scaled="0"/>
          </a:gradFill>
          <a:ln cap="flat" cmpd="sng" w="12700">
            <a:solidFill>
              <a:srgbClr val="7F7F7F"/>
            </a:solidFill>
            <a:prstDash val="dash"/>
            <a:miter lim="800000"/>
            <a:headEnd len="sm" w="sm" type="none"/>
            <a:tailEnd len="sm" w="sm" type="none"/>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Replica Set - 2</a:t>
            </a:r>
            <a:endParaRPr b="0" i="0" sz="1100" u="none" cap="none" strike="noStrike">
              <a:solidFill>
                <a:schemeClr val="lt1"/>
              </a:solidFill>
              <a:latin typeface="Ubuntu"/>
              <a:ea typeface="Ubuntu"/>
              <a:cs typeface="Ubuntu"/>
              <a:sym typeface="Ubuntu"/>
            </a:endParaRPr>
          </a:p>
        </p:txBody>
      </p:sp>
      <p:sp>
        <p:nvSpPr>
          <p:cNvPr id="5013" name="Google Shape;5013;p328"/>
          <p:cNvSpPr/>
          <p:nvPr/>
        </p:nvSpPr>
        <p:spPr>
          <a:xfrm>
            <a:off x="5057704" y="2241057"/>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5014" name="Google Shape;5014;p328"/>
          <p:cNvGrpSpPr/>
          <p:nvPr/>
        </p:nvGrpSpPr>
        <p:grpSpPr>
          <a:xfrm>
            <a:off x="5186836" y="2269178"/>
            <a:ext cx="284342" cy="269217"/>
            <a:chOff x="6225311" y="2473385"/>
            <a:chExt cx="716280" cy="678180"/>
          </a:xfrm>
        </p:grpSpPr>
        <p:pic>
          <p:nvPicPr>
            <p:cNvPr id="5015" name="Google Shape;5015;p328"/>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5016" name="Google Shape;5016;p328"/>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017" name="Google Shape;5017;p328"/>
          <p:cNvSpPr/>
          <p:nvPr/>
        </p:nvSpPr>
        <p:spPr>
          <a:xfrm>
            <a:off x="5714639" y="2241057"/>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5018" name="Google Shape;5018;p328"/>
          <p:cNvGrpSpPr/>
          <p:nvPr/>
        </p:nvGrpSpPr>
        <p:grpSpPr>
          <a:xfrm>
            <a:off x="5843771" y="2269178"/>
            <a:ext cx="284342" cy="269217"/>
            <a:chOff x="6225311" y="2473385"/>
            <a:chExt cx="716280" cy="678180"/>
          </a:xfrm>
        </p:grpSpPr>
        <p:pic>
          <p:nvPicPr>
            <p:cNvPr id="5019" name="Google Shape;5019;p328"/>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5020" name="Google Shape;5020;p328"/>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021" name="Google Shape;5021;p328"/>
          <p:cNvSpPr/>
          <p:nvPr/>
        </p:nvSpPr>
        <p:spPr>
          <a:xfrm>
            <a:off x="6362602" y="2245956"/>
            <a:ext cx="534671" cy="447437"/>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5022" name="Google Shape;5022;p328"/>
          <p:cNvGrpSpPr/>
          <p:nvPr/>
        </p:nvGrpSpPr>
        <p:grpSpPr>
          <a:xfrm>
            <a:off x="6491735" y="2274077"/>
            <a:ext cx="284342" cy="269217"/>
            <a:chOff x="6225311" y="2473385"/>
            <a:chExt cx="716280" cy="678180"/>
          </a:xfrm>
        </p:grpSpPr>
        <p:pic>
          <p:nvPicPr>
            <p:cNvPr id="5023" name="Google Shape;5023;p328"/>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5024" name="Google Shape;5024;p328"/>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025" name="Google Shape;5025;p328"/>
          <p:cNvSpPr/>
          <p:nvPr/>
        </p:nvSpPr>
        <p:spPr>
          <a:xfrm>
            <a:off x="7026405" y="2241057"/>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5026" name="Google Shape;5026;p328"/>
          <p:cNvGrpSpPr/>
          <p:nvPr/>
        </p:nvGrpSpPr>
        <p:grpSpPr>
          <a:xfrm>
            <a:off x="7155537" y="2269178"/>
            <a:ext cx="284342" cy="269217"/>
            <a:chOff x="6225311" y="2473385"/>
            <a:chExt cx="716280" cy="678180"/>
          </a:xfrm>
        </p:grpSpPr>
        <p:pic>
          <p:nvPicPr>
            <p:cNvPr id="5027" name="Google Shape;5027;p328"/>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5028" name="Google Shape;5028;p328"/>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029" name="Google Shape;5029;p328"/>
          <p:cNvSpPr/>
          <p:nvPr/>
        </p:nvSpPr>
        <p:spPr>
          <a:xfrm>
            <a:off x="7675215" y="2241057"/>
            <a:ext cx="534671" cy="447436"/>
          </a:xfrm>
          <a:prstGeom prst="roundRect">
            <a:avLst>
              <a:gd fmla="val 16667"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5030" name="Google Shape;5030;p328"/>
          <p:cNvGrpSpPr/>
          <p:nvPr/>
        </p:nvGrpSpPr>
        <p:grpSpPr>
          <a:xfrm>
            <a:off x="7804347" y="2269178"/>
            <a:ext cx="284342" cy="269217"/>
            <a:chOff x="6225311" y="2473385"/>
            <a:chExt cx="716280" cy="678180"/>
          </a:xfrm>
        </p:grpSpPr>
        <p:pic>
          <p:nvPicPr>
            <p:cNvPr id="5031" name="Google Shape;5031;p328"/>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5032" name="Google Shape;5032;p328"/>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0"/>
                                        </p:tgtEl>
                                        <p:attrNameLst>
                                          <p:attrName>style.visibility</p:attrName>
                                        </p:attrNameLst>
                                      </p:cBhvr>
                                      <p:to>
                                        <p:strVal val="visible"/>
                                      </p:to>
                                    </p:set>
                                    <p:animEffect filter="fade" transition="in">
                                      <p:cBhvr>
                                        <p:cTn dur="1000"/>
                                        <p:tgtEl>
                                          <p:spTgt spid="49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1"/>
                                        </p:tgtEl>
                                        <p:attrNameLst>
                                          <p:attrName>style.visibility</p:attrName>
                                        </p:attrNameLst>
                                      </p:cBhvr>
                                      <p:to>
                                        <p:strVal val="visible"/>
                                      </p:to>
                                    </p:set>
                                    <p:animEffect filter="fade" transition="in">
                                      <p:cBhvr>
                                        <p:cTn dur="1000"/>
                                        <p:tgtEl>
                                          <p:spTgt spid="4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2"/>
                                        </p:tgtEl>
                                        <p:attrNameLst>
                                          <p:attrName>style.visibility</p:attrName>
                                        </p:attrNameLst>
                                      </p:cBhvr>
                                      <p:to>
                                        <p:strVal val="visible"/>
                                      </p:to>
                                    </p:set>
                                    <p:animEffect filter="fade" transition="in">
                                      <p:cBhvr>
                                        <p:cTn dur="1000"/>
                                        <p:tgtEl>
                                          <p:spTgt spid="4992"/>
                                        </p:tgtEl>
                                      </p:cBhvr>
                                    </p:animEffect>
                                  </p:childTnLst>
                                </p:cTn>
                              </p:par>
                              <p:par>
                                <p:cTn fill="hold" nodeType="withEffect" presetClass="entr" presetID="10" presetSubtype="0">
                                  <p:stCondLst>
                                    <p:cond delay="0"/>
                                  </p:stCondLst>
                                  <p:childTnLst>
                                    <p:set>
                                      <p:cBhvr>
                                        <p:cTn dur="1" fill="hold">
                                          <p:stCondLst>
                                            <p:cond delay="0"/>
                                          </p:stCondLst>
                                        </p:cTn>
                                        <p:tgtEl>
                                          <p:spTgt spid="4993"/>
                                        </p:tgtEl>
                                        <p:attrNameLst>
                                          <p:attrName>style.visibility</p:attrName>
                                        </p:attrNameLst>
                                      </p:cBhvr>
                                      <p:to>
                                        <p:strVal val="visible"/>
                                      </p:to>
                                    </p:set>
                                    <p:animEffect filter="fade" transition="in">
                                      <p:cBhvr>
                                        <p:cTn dur="1000"/>
                                        <p:tgtEl>
                                          <p:spTgt spid="49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96"/>
                                        </p:tgtEl>
                                        <p:attrNameLst>
                                          <p:attrName>style.visibility</p:attrName>
                                        </p:attrNameLst>
                                      </p:cBhvr>
                                      <p:to>
                                        <p:strVal val="visible"/>
                                      </p:to>
                                    </p:set>
                                    <p:animEffect filter="fade" transition="in">
                                      <p:cBhvr>
                                        <p:cTn dur="1000"/>
                                        <p:tgtEl>
                                          <p:spTgt spid="4996"/>
                                        </p:tgtEl>
                                      </p:cBhvr>
                                    </p:animEffect>
                                  </p:childTnLst>
                                </p:cTn>
                              </p:par>
                              <p:par>
                                <p:cTn fill="hold" nodeType="withEffect" presetClass="entr" presetID="10" presetSubtype="0">
                                  <p:stCondLst>
                                    <p:cond delay="0"/>
                                  </p:stCondLst>
                                  <p:childTnLst>
                                    <p:set>
                                      <p:cBhvr>
                                        <p:cTn dur="1" fill="hold">
                                          <p:stCondLst>
                                            <p:cond delay="0"/>
                                          </p:stCondLst>
                                        </p:cTn>
                                        <p:tgtEl>
                                          <p:spTgt spid="4997"/>
                                        </p:tgtEl>
                                        <p:attrNameLst>
                                          <p:attrName>style.visibility</p:attrName>
                                        </p:attrNameLst>
                                      </p:cBhvr>
                                      <p:to>
                                        <p:strVal val="visible"/>
                                      </p:to>
                                    </p:set>
                                    <p:animEffect filter="fade" transition="in">
                                      <p:cBhvr>
                                        <p:cTn dur="1000"/>
                                        <p:tgtEl>
                                          <p:spTgt spid="499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00"/>
                                        </p:tgtEl>
                                        <p:attrNameLst>
                                          <p:attrName>style.visibility</p:attrName>
                                        </p:attrNameLst>
                                      </p:cBhvr>
                                      <p:to>
                                        <p:strVal val="visible"/>
                                      </p:to>
                                    </p:set>
                                    <p:animEffect filter="fade" transition="in">
                                      <p:cBhvr>
                                        <p:cTn dur="1000"/>
                                        <p:tgtEl>
                                          <p:spTgt spid="5000"/>
                                        </p:tgtEl>
                                      </p:cBhvr>
                                    </p:animEffect>
                                  </p:childTnLst>
                                </p:cTn>
                              </p:par>
                              <p:par>
                                <p:cTn fill="hold" nodeType="withEffect" presetClass="entr" presetID="10" presetSubtype="0">
                                  <p:stCondLst>
                                    <p:cond delay="0"/>
                                  </p:stCondLst>
                                  <p:childTnLst>
                                    <p:set>
                                      <p:cBhvr>
                                        <p:cTn dur="1" fill="hold">
                                          <p:stCondLst>
                                            <p:cond delay="0"/>
                                          </p:stCondLst>
                                        </p:cTn>
                                        <p:tgtEl>
                                          <p:spTgt spid="5001"/>
                                        </p:tgtEl>
                                        <p:attrNameLst>
                                          <p:attrName>style.visibility</p:attrName>
                                        </p:attrNameLst>
                                      </p:cBhvr>
                                      <p:to>
                                        <p:strVal val="visible"/>
                                      </p:to>
                                    </p:set>
                                    <p:animEffect filter="fade" transition="in">
                                      <p:cBhvr>
                                        <p:cTn dur="1000"/>
                                        <p:tgtEl>
                                          <p:spTgt spid="500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004"/>
                                        </p:tgtEl>
                                        <p:attrNameLst>
                                          <p:attrName>style.visibility</p:attrName>
                                        </p:attrNameLst>
                                      </p:cBhvr>
                                      <p:to>
                                        <p:strVal val="visible"/>
                                      </p:to>
                                    </p:set>
                                    <p:animEffect filter="fade" transition="in">
                                      <p:cBhvr>
                                        <p:cTn dur="1000"/>
                                        <p:tgtEl>
                                          <p:spTgt spid="5004"/>
                                        </p:tgtEl>
                                      </p:cBhvr>
                                    </p:animEffect>
                                  </p:childTnLst>
                                </p:cTn>
                              </p:par>
                              <p:par>
                                <p:cTn fill="hold" nodeType="withEffect" presetClass="entr" presetID="10" presetSubtype="0">
                                  <p:stCondLst>
                                    <p:cond delay="0"/>
                                  </p:stCondLst>
                                  <p:childTnLst>
                                    <p:set>
                                      <p:cBhvr>
                                        <p:cTn dur="1" fill="hold">
                                          <p:stCondLst>
                                            <p:cond delay="0"/>
                                          </p:stCondLst>
                                        </p:cTn>
                                        <p:tgtEl>
                                          <p:spTgt spid="5005"/>
                                        </p:tgtEl>
                                        <p:attrNameLst>
                                          <p:attrName>style.visibility</p:attrName>
                                        </p:attrNameLst>
                                      </p:cBhvr>
                                      <p:to>
                                        <p:strVal val="visible"/>
                                      </p:to>
                                    </p:set>
                                    <p:animEffect filter="fade" transition="in">
                                      <p:cBhvr>
                                        <p:cTn dur="1000"/>
                                        <p:tgtEl>
                                          <p:spTgt spid="500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008"/>
                                        </p:tgtEl>
                                        <p:attrNameLst>
                                          <p:attrName>style.visibility</p:attrName>
                                        </p:attrNameLst>
                                      </p:cBhvr>
                                      <p:to>
                                        <p:strVal val="visible"/>
                                      </p:to>
                                    </p:set>
                                    <p:animEffect filter="fade" transition="in">
                                      <p:cBhvr>
                                        <p:cTn dur="1000"/>
                                        <p:tgtEl>
                                          <p:spTgt spid="5008"/>
                                        </p:tgtEl>
                                      </p:cBhvr>
                                    </p:animEffect>
                                  </p:childTnLst>
                                </p:cTn>
                              </p:par>
                              <p:par>
                                <p:cTn fill="hold" nodeType="withEffect" presetClass="entr" presetID="10" presetSubtype="0">
                                  <p:stCondLst>
                                    <p:cond delay="0"/>
                                  </p:stCondLst>
                                  <p:childTnLst>
                                    <p:set>
                                      <p:cBhvr>
                                        <p:cTn dur="1" fill="hold">
                                          <p:stCondLst>
                                            <p:cond delay="0"/>
                                          </p:stCondLst>
                                        </p:cTn>
                                        <p:tgtEl>
                                          <p:spTgt spid="5009"/>
                                        </p:tgtEl>
                                        <p:attrNameLst>
                                          <p:attrName>style.visibility</p:attrName>
                                        </p:attrNameLst>
                                      </p:cBhvr>
                                      <p:to>
                                        <p:strVal val="visible"/>
                                      </p:to>
                                    </p:set>
                                    <p:animEffect filter="fade" transition="in">
                                      <p:cBhvr>
                                        <p:cTn dur="1000"/>
                                        <p:tgtEl>
                                          <p:spTgt spid="50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2"/>
                                        </p:tgtEl>
                                        <p:attrNameLst>
                                          <p:attrName>style.visibility</p:attrName>
                                        </p:attrNameLst>
                                      </p:cBhvr>
                                      <p:to>
                                        <p:strVal val="visible"/>
                                      </p:to>
                                    </p:set>
                                    <p:animEffect filter="fade" transition="in">
                                      <p:cBhvr>
                                        <p:cTn dur="1000"/>
                                        <p:tgtEl>
                                          <p:spTgt spid="5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17"/>
                                        </p:tgtEl>
                                        <p:attrNameLst>
                                          <p:attrName>style.visibility</p:attrName>
                                        </p:attrNameLst>
                                      </p:cBhvr>
                                      <p:to>
                                        <p:strVal val="visible"/>
                                      </p:to>
                                    </p:set>
                                    <p:animEffect filter="fade" transition="in">
                                      <p:cBhvr>
                                        <p:cTn dur="1000"/>
                                        <p:tgtEl>
                                          <p:spTgt spid="5017"/>
                                        </p:tgtEl>
                                      </p:cBhvr>
                                    </p:animEffect>
                                  </p:childTnLst>
                                </p:cTn>
                              </p:par>
                              <p:par>
                                <p:cTn fill="hold" nodeType="withEffect" presetClass="entr" presetID="1" presetSubtype="0">
                                  <p:stCondLst>
                                    <p:cond delay="0"/>
                                  </p:stCondLst>
                                  <p:childTnLst>
                                    <p:set>
                                      <p:cBhvr>
                                        <p:cTn dur="1" fill="hold">
                                          <p:stCondLst>
                                            <p:cond delay="0"/>
                                          </p:stCondLst>
                                        </p:cTn>
                                        <p:tgtEl>
                                          <p:spTgt spid="5018"/>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21"/>
                                        </p:tgtEl>
                                        <p:attrNameLst>
                                          <p:attrName>style.visibility</p:attrName>
                                        </p:attrNameLst>
                                      </p:cBhvr>
                                      <p:to>
                                        <p:strVal val="visible"/>
                                      </p:to>
                                    </p:set>
                                    <p:animEffect filter="fade" transition="in">
                                      <p:cBhvr>
                                        <p:cTn dur="1000"/>
                                        <p:tgtEl>
                                          <p:spTgt spid="5021"/>
                                        </p:tgtEl>
                                      </p:cBhvr>
                                    </p:animEffect>
                                  </p:childTnLst>
                                </p:cTn>
                              </p:par>
                              <p:par>
                                <p:cTn fill="hold" nodeType="withEffect" presetClass="entr" presetID="1" presetSubtype="0">
                                  <p:stCondLst>
                                    <p:cond delay="0"/>
                                  </p:stCondLst>
                                  <p:childTnLst>
                                    <p:set>
                                      <p:cBhvr>
                                        <p:cTn dur="1" fill="hold">
                                          <p:stCondLst>
                                            <p:cond delay="0"/>
                                          </p:stCondLst>
                                        </p:cTn>
                                        <p:tgtEl>
                                          <p:spTgt spid="5022"/>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25"/>
                                        </p:tgtEl>
                                        <p:attrNameLst>
                                          <p:attrName>style.visibility</p:attrName>
                                        </p:attrNameLst>
                                      </p:cBhvr>
                                      <p:to>
                                        <p:strVal val="visible"/>
                                      </p:to>
                                    </p:set>
                                    <p:animEffect filter="fade" transition="in">
                                      <p:cBhvr>
                                        <p:cTn dur="1000"/>
                                        <p:tgtEl>
                                          <p:spTgt spid="5025"/>
                                        </p:tgtEl>
                                      </p:cBhvr>
                                    </p:animEffect>
                                  </p:childTnLst>
                                </p:cTn>
                              </p:par>
                              <p:par>
                                <p:cTn fill="hold" nodeType="withEffect" presetClass="entr" presetID="1" presetSubtype="0">
                                  <p:stCondLst>
                                    <p:cond delay="0"/>
                                  </p:stCondLst>
                                  <p:childTnLst>
                                    <p:set>
                                      <p:cBhvr>
                                        <p:cTn dur="1" fill="hold">
                                          <p:stCondLst>
                                            <p:cond delay="0"/>
                                          </p:stCondLst>
                                        </p:cTn>
                                        <p:tgtEl>
                                          <p:spTgt spid="5026"/>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029"/>
                                        </p:tgtEl>
                                        <p:attrNameLst>
                                          <p:attrName>style.visibility</p:attrName>
                                        </p:attrNameLst>
                                      </p:cBhvr>
                                      <p:to>
                                        <p:strVal val="visible"/>
                                      </p:to>
                                    </p:set>
                                    <p:animEffect filter="fade" transition="in">
                                      <p:cBhvr>
                                        <p:cTn dur="1000"/>
                                        <p:tgtEl>
                                          <p:spTgt spid="5029"/>
                                        </p:tgtEl>
                                      </p:cBhvr>
                                    </p:animEffect>
                                  </p:childTnLst>
                                </p:cTn>
                              </p:par>
                              <p:par>
                                <p:cTn fill="hold" nodeType="withEffect" presetClass="entr" presetID="1" presetSubtype="0">
                                  <p:stCondLst>
                                    <p:cond delay="0"/>
                                  </p:stCondLst>
                                  <p:childTnLst>
                                    <p:set>
                                      <p:cBhvr>
                                        <p:cTn dur="1" fill="hold">
                                          <p:stCondLst>
                                            <p:cond delay="0"/>
                                          </p:stCondLst>
                                        </p:cTn>
                                        <p:tgtEl>
                                          <p:spTgt spid="50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7" name="Shape 5037"/>
        <p:cNvGrpSpPr/>
        <p:nvPr/>
      </p:nvGrpSpPr>
      <p:grpSpPr>
        <a:xfrm>
          <a:off x="0" y="0"/>
          <a:ext cx="0" cy="0"/>
          <a:chOff x="0" y="0"/>
          <a:chExt cx="0" cy="0"/>
        </a:xfrm>
      </p:grpSpPr>
      <p:sp>
        <p:nvSpPr>
          <p:cNvPr id="5038" name="Google Shape;5038;p32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Kubectl run</a:t>
            </a:r>
            <a:endParaRPr>
              <a:latin typeface="Ubuntu"/>
              <a:ea typeface="Ubuntu"/>
              <a:cs typeface="Ubuntu"/>
              <a:sym typeface="Ubuntu"/>
            </a:endParaRPr>
          </a:p>
        </p:txBody>
      </p:sp>
      <p:sp>
        <p:nvSpPr>
          <p:cNvPr id="5039" name="Google Shape;5039;p329"/>
          <p:cNvSpPr/>
          <p:nvPr/>
        </p:nvSpPr>
        <p:spPr>
          <a:xfrm>
            <a:off x="2652923" y="2599874"/>
            <a:ext cx="3838155" cy="490313"/>
          </a:xfrm>
          <a:prstGeom prst="roundRect">
            <a:avLst>
              <a:gd fmla="val 16667" name="adj"/>
            </a:avLst>
          </a:prstGeom>
          <a:solidFill>
            <a:srgbClr val="0C0C0C"/>
          </a:solidFill>
          <a:ln>
            <a:noFill/>
          </a:ln>
        </p:spPr>
        <p:txBody>
          <a:bodyPr anchorCtr="0" anchor="t" bIns="34275" lIns="0" spcFirstLastPara="1" rIns="0" wrap="square" tIns="34275">
            <a:noAutofit/>
          </a:bodyPr>
          <a:lstStyle/>
          <a:p>
            <a:pPr indent="-12700" lvl="0" marL="63500" marR="0" rtl="0" algn="l">
              <a:lnSpc>
                <a:spcPct val="90000"/>
              </a:lnSpc>
              <a:spcBef>
                <a:spcPts val="0"/>
              </a:spcBef>
              <a:spcAft>
                <a:spcPts val="0"/>
              </a:spcAft>
              <a:buClr>
                <a:schemeClr val="accent1"/>
              </a:buClr>
              <a:buSzPts val="800"/>
              <a:buFont typeface="Calibri"/>
              <a:buNone/>
            </a:pPr>
            <a:r>
              <a:t/>
            </a:r>
            <a:endParaRPr b="0" i="0" sz="1400" u="none" cap="none" strike="noStrike">
              <a:solidFill>
                <a:srgbClr val="00FF00"/>
              </a:solidFill>
              <a:latin typeface="Consolas"/>
              <a:ea typeface="Consolas"/>
              <a:cs typeface="Consolas"/>
              <a:sym typeface="Consolas"/>
            </a:endParaRPr>
          </a:p>
          <a:p>
            <a:pPr indent="-63500" lvl="0" marL="63500" marR="0" rtl="0" algn="l">
              <a:lnSpc>
                <a:spcPct val="90000"/>
              </a:lnSpc>
              <a:spcBef>
                <a:spcPts val="0"/>
              </a:spcBef>
              <a:spcAft>
                <a:spcPts val="0"/>
              </a:spcAft>
              <a:buClr>
                <a:srgbClr val="00FF00"/>
              </a:buClr>
              <a:buSzPts val="800"/>
              <a:buFont typeface="Calibri"/>
              <a:buChar char=" "/>
            </a:pPr>
            <a:r>
              <a:rPr b="0" i="0" lang="en" sz="1400" u="none" cap="none" strike="noStrike">
                <a:solidFill>
                  <a:srgbClr val="00FF00"/>
                </a:solidFill>
                <a:latin typeface="Consolas"/>
                <a:ea typeface="Consolas"/>
                <a:cs typeface="Consolas"/>
                <a:sym typeface="Consolas"/>
              </a:rPr>
              <a:t>deployment "nginx" created</a:t>
            </a:r>
            <a:endParaRPr b="0" i="0" sz="1400" u="none" cap="none" strike="noStrike">
              <a:solidFill>
                <a:srgbClr val="00FF00"/>
              </a:solidFill>
              <a:latin typeface="Arial"/>
              <a:ea typeface="Arial"/>
              <a:cs typeface="Arial"/>
              <a:sym typeface="Arial"/>
            </a:endParaRPr>
          </a:p>
        </p:txBody>
      </p:sp>
      <p:sp>
        <p:nvSpPr>
          <p:cNvPr id="5040" name="Google Shape;5040;p329"/>
          <p:cNvSpPr/>
          <p:nvPr/>
        </p:nvSpPr>
        <p:spPr>
          <a:xfrm>
            <a:off x="2652923" y="2391172"/>
            <a:ext cx="3838155" cy="268583"/>
          </a:xfrm>
          <a:prstGeom prst="round2SameRect">
            <a:avLst>
              <a:gd fmla="val 16667"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400" u="none" cap="none" strike="noStrike">
                <a:solidFill>
                  <a:srgbClr val="D8D8D8"/>
                </a:solidFill>
                <a:latin typeface="Consolas"/>
                <a:ea typeface="Consolas"/>
                <a:cs typeface="Consolas"/>
                <a:sym typeface="Consolas"/>
              </a:rPr>
              <a:t>&gt; kubectl run nginx --image=nginx</a:t>
            </a:r>
            <a:endParaRPr b="0" i="0" sz="1400" u="none" cap="none" strike="noStrike">
              <a:solidFill>
                <a:srgbClr val="D8D8D8"/>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5039"/>
                                        </p:tgtEl>
                                        <p:attrNameLst>
                                          <p:attrName>style.visibility</p:attrName>
                                        </p:attrNameLst>
                                      </p:cBhvr>
                                      <p:to>
                                        <p:strVal val="visible"/>
                                      </p:to>
                                    </p:set>
                                    <p:animEffect filter="fade" transition="in">
                                      <p:cBhvr>
                                        <p:cTn dur="300"/>
                                        <p:tgtEl>
                                          <p:spTgt spid="50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5" name="Shape 5045"/>
        <p:cNvGrpSpPr/>
        <p:nvPr/>
      </p:nvGrpSpPr>
      <p:grpSpPr>
        <a:xfrm>
          <a:off x="0" y="0"/>
          <a:ext cx="0" cy="0"/>
          <a:chOff x="0" y="0"/>
          <a:chExt cx="0" cy="0"/>
        </a:xfrm>
      </p:grpSpPr>
      <p:sp>
        <p:nvSpPr>
          <p:cNvPr id="5046" name="Google Shape;5046;p330"/>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Summarize Commands</a:t>
            </a:r>
            <a:endParaRPr/>
          </a:p>
        </p:txBody>
      </p:sp>
      <p:sp>
        <p:nvSpPr>
          <p:cNvPr id="5047" name="Google Shape;5047;p330"/>
          <p:cNvSpPr/>
          <p:nvPr/>
        </p:nvSpPr>
        <p:spPr>
          <a:xfrm>
            <a:off x="3354608" y="3034723"/>
            <a:ext cx="5012150"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1000"/>
              <a:buFont typeface="Calibri"/>
              <a:buChar char=" "/>
            </a:pPr>
            <a:r>
              <a:rPr b="0" i="0" lang="en" sz="1000" u="none" cap="none" strike="noStrike">
                <a:solidFill>
                  <a:srgbClr val="00FF00"/>
                </a:solidFill>
                <a:latin typeface="Consolas"/>
                <a:ea typeface="Consolas"/>
                <a:cs typeface="Consolas"/>
                <a:sym typeface="Consolas"/>
              </a:rPr>
              <a:t>&gt; kubectl rollout status deployment/myapp-deployment</a:t>
            </a:r>
            <a:endParaRPr b="0" i="0" sz="1000" u="none" cap="none" strike="noStrike">
              <a:solidFill>
                <a:srgbClr val="00FF00"/>
              </a:solidFill>
              <a:latin typeface="Arial"/>
              <a:ea typeface="Arial"/>
              <a:cs typeface="Arial"/>
              <a:sym typeface="Arial"/>
            </a:endParaRPr>
          </a:p>
        </p:txBody>
      </p:sp>
      <p:sp>
        <p:nvSpPr>
          <p:cNvPr id="5048" name="Google Shape;5048;p330"/>
          <p:cNvSpPr/>
          <p:nvPr/>
        </p:nvSpPr>
        <p:spPr>
          <a:xfrm>
            <a:off x="3354608" y="3395381"/>
            <a:ext cx="5012150"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1000"/>
              <a:buFont typeface="Calibri"/>
              <a:buChar char=" "/>
            </a:pPr>
            <a:r>
              <a:rPr b="0" i="0" lang="en" sz="1000" u="none" cap="none" strike="noStrike">
                <a:solidFill>
                  <a:srgbClr val="00FF00"/>
                </a:solidFill>
                <a:latin typeface="Consolas"/>
                <a:ea typeface="Consolas"/>
                <a:cs typeface="Consolas"/>
                <a:sym typeface="Consolas"/>
              </a:rPr>
              <a:t>&gt; kubectl rollout history deployment/myapp-deployment</a:t>
            </a:r>
            <a:endParaRPr b="0" i="0" sz="1000" u="none" cap="none" strike="noStrike">
              <a:solidFill>
                <a:srgbClr val="00FF00"/>
              </a:solidFill>
              <a:latin typeface="Arial"/>
              <a:ea typeface="Arial"/>
              <a:cs typeface="Arial"/>
              <a:sym typeface="Arial"/>
            </a:endParaRPr>
          </a:p>
        </p:txBody>
      </p:sp>
      <p:sp>
        <p:nvSpPr>
          <p:cNvPr id="5049" name="Google Shape;5049;p330"/>
          <p:cNvSpPr/>
          <p:nvPr/>
        </p:nvSpPr>
        <p:spPr>
          <a:xfrm>
            <a:off x="3354609" y="1592089"/>
            <a:ext cx="5012151"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1000"/>
              <a:buFont typeface="Calibri"/>
              <a:buChar char=" "/>
            </a:pPr>
            <a:r>
              <a:rPr b="0" i="0" lang="en" sz="1000" u="none" cap="none" strike="noStrike">
                <a:solidFill>
                  <a:srgbClr val="00FF00"/>
                </a:solidFill>
                <a:latin typeface="Consolas"/>
                <a:ea typeface="Consolas"/>
                <a:cs typeface="Consolas"/>
                <a:sym typeface="Consolas"/>
              </a:rPr>
              <a:t>&gt; kubectl create –f deployment-definition.yml</a:t>
            </a:r>
            <a:endParaRPr b="0" i="0" sz="1000" u="none" cap="none" strike="noStrike">
              <a:solidFill>
                <a:srgbClr val="00FF00"/>
              </a:solidFill>
              <a:latin typeface="Consolas"/>
              <a:ea typeface="Consolas"/>
              <a:cs typeface="Consolas"/>
              <a:sym typeface="Consolas"/>
            </a:endParaRPr>
          </a:p>
        </p:txBody>
      </p:sp>
      <p:sp>
        <p:nvSpPr>
          <p:cNvPr id="5050" name="Google Shape;5050;p330"/>
          <p:cNvSpPr/>
          <p:nvPr/>
        </p:nvSpPr>
        <p:spPr>
          <a:xfrm>
            <a:off x="3354609" y="1952747"/>
            <a:ext cx="5012151"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1000"/>
              <a:buFont typeface="Calibri"/>
              <a:buChar char=" "/>
            </a:pPr>
            <a:r>
              <a:rPr b="0" i="0" lang="en" sz="1000" u="none" cap="none" strike="noStrike">
                <a:solidFill>
                  <a:srgbClr val="00FF00"/>
                </a:solidFill>
                <a:latin typeface="Consolas"/>
                <a:ea typeface="Consolas"/>
                <a:cs typeface="Consolas"/>
                <a:sym typeface="Consolas"/>
              </a:rPr>
              <a:t>&gt; kubectl get deployments</a:t>
            </a:r>
            <a:endParaRPr b="0" i="0" sz="1000" u="none" cap="none" strike="noStrike">
              <a:solidFill>
                <a:srgbClr val="00FF00"/>
              </a:solidFill>
              <a:latin typeface="Arial"/>
              <a:ea typeface="Arial"/>
              <a:cs typeface="Arial"/>
              <a:sym typeface="Arial"/>
            </a:endParaRPr>
          </a:p>
        </p:txBody>
      </p:sp>
      <p:sp>
        <p:nvSpPr>
          <p:cNvPr id="5051" name="Google Shape;5051;p330"/>
          <p:cNvSpPr/>
          <p:nvPr/>
        </p:nvSpPr>
        <p:spPr>
          <a:xfrm>
            <a:off x="3354608" y="2313406"/>
            <a:ext cx="5012150"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1000"/>
              <a:buFont typeface="Calibri"/>
              <a:buChar char=" "/>
            </a:pPr>
            <a:r>
              <a:rPr b="0" i="0" lang="en" sz="1000" u="none" cap="none" strike="noStrike">
                <a:solidFill>
                  <a:srgbClr val="00FF00"/>
                </a:solidFill>
                <a:latin typeface="Consolas"/>
                <a:ea typeface="Consolas"/>
                <a:cs typeface="Consolas"/>
                <a:sym typeface="Consolas"/>
              </a:rPr>
              <a:t>&gt; kubectl apply –f deployment-definition.yml</a:t>
            </a:r>
            <a:endParaRPr b="0" i="0" sz="1000" u="none" cap="none" strike="noStrike">
              <a:solidFill>
                <a:srgbClr val="00FF00"/>
              </a:solidFill>
              <a:latin typeface="Consolas"/>
              <a:ea typeface="Consolas"/>
              <a:cs typeface="Consolas"/>
              <a:sym typeface="Consolas"/>
            </a:endParaRPr>
          </a:p>
        </p:txBody>
      </p:sp>
      <p:sp>
        <p:nvSpPr>
          <p:cNvPr id="5052" name="Google Shape;5052;p330"/>
          <p:cNvSpPr/>
          <p:nvPr/>
        </p:nvSpPr>
        <p:spPr>
          <a:xfrm>
            <a:off x="3354608" y="2674064"/>
            <a:ext cx="501215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a:t>
            </a:r>
            <a:r>
              <a:rPr b="0" i="0" lang="en" sz="1000" u="none" cap="none" strike="noStrike">
                <a:solidFill>
                  <a:srgbClr val="00FF00"/>
                </a:solidFill>
                <a:latin typeface="Consolas"/>
                <a:ea typeface="Consolas"/>
                <a:cs typeface="Consolas"/>
                <a:sym typeface="Consolas"/>
              </a:rPr>
              <a:t>kubectl set image deployment/myapp-deployment nginx=nginx:1.9.1</a:t>
            </a:r>
            <a:endParaRPr b="0" i="0" sz="1000" u="none" cap="none" strike="noStrike">
              <a:solidFill>
                <a:srgbClr val="00FF00"/>
              </a:solidFill>
              <a:latin typeface="Arial"/>
              <a:ea typeface="Arial"/>
              <a:cs typeface="Arial"/>
              <a:sym typeface="Arial"/>
            </a:endParaRPr>
          </a:p>
        </p:txBody>
      </p:sp>
      <p:sp>
        <p:nvSpPr>
          <p:cNvPr id="5053" name="Google Shape;5053;p330"/>
          <p:cNvSpPr/>
          <p:nvPr/>
        </p:nvSpPr>
        <p:spPr>
          <a:xfrm>
            <a:off x="3354608" y="3756041"/>
            <a:ext cx="5012150"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1000"/>
              <a:buFont typeface="Calibri"/>
              <a:buChar char=" "/>
            </a:pPr>
            <a:r>
              <a:rPr b="0" i="0" lang="en" sz="1000" u="none" cap="none" strike="noStrike">
                <a:solidFill>
                  <a:srgbClr val="00FF00"/>
                </a:solidFill>
                <a:latin typeface="Consolas"/>
                <a:ea typeface="Consolas"/>
                <a:cs typeface="Consolas"/>
                <a:sym typeface="Consolas"/>
              </a:rPr>
              <a:t>&gt; kubectl rollout undo deployment/myapp-deployment</a:t>
            </a:r>
            <a:endParaRPr b="0" i="0" sz="1000" u="none" cap="none" strike="noStrike">
              <a:solidFill>
                <a:srgbClr val="00FF00"/>
              </a:solidFill>
              <a:latin typeface="Arial"/>
              <a:ea typeface="Arial"/>
              <a:cs typeface="Arial"/>
              <a:sym typeface="Arial"/>
            </a:endParaRPr>
          </a:p>
        </p:txBody>
      </p:sp>
      <p:sp>
        <p:nvSpPr>
          <p:cNvPr id="5054" name="Google Shape;5054;p330"/>
          <p:cNvSpPr/>
          <p:nvPr/>
        </p:nvSpPr>
        <p:spPr>
          <a:xfrm>
            <a:off x="1435531" y="1592089"/>
            <a:ext cx="854344" cy="214674"/>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Create</a:t>
            </a:r>
            <a:endParaRPr b="0" i="0" sz="1100" u="none" cap="none" strike="noStrike">
              <a:solidFill>
                <a:schemeClr val="lt1"/>
              </a:solidFill>
              <a:latin typeface="Ubuntu"/>
              <a:ea typeface="Ubuntu"/>
              <a:cs typeface="Ubuntu"/>
              <a:sym typeface="Ubuntu"/>
            </a:endParaRPr>
          </a:p>
        </p:txBody>
      </p:sp>
      <p:sp>
        <p:nvSpPr>
          <p:cNvPr id="5055" name="Google Shape;5055;p330"/>
          <p:cNvSpPr/>
          <p:nvPr/>
        </p:nvSpPr>
        <p:spPr>
          <a:xfrm>
            <a:off x="1435530" y="1958520"/>
            <a:ext cx="854344" cy="214674"/>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Get</a:t>
            </a:r>
            <a:endParaRPr b="0" i="0" sz="1100" u="none" cap="none" strike="noStrike">
              <a:solidFill>
                <a:schemeClr val="lt1"/>
              </a:solidFill>
              <a:latin typeface="Ubuntu"/>
              <a:ea typeface="Ubuntu"/>
              <a:cs typeface="Ubuntu"/>
              <a:sym typeface="Ubuntu"/>
            </a:endParaRPr>
          </a:p>
        </p:txBody>
      </p:sp>
      <p:sp>
        <p:nvSpPr>
          <p:cNvPr id="5056" name="Google Shape;5056;p330"/>
          <p:cNvSpPr/>
          <p:nvPr/>
        </p:nvSpPr>
        <p:spPr>
          <a:xfrm>
            <a:off x="1435529" y="2420743"/>
            <a:ext cx="854344" cy="214674"/>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Update</a:t>
            </a:r>
            <a:endParaRPr b="0" i="0" sz="1100" u="none" cap="none" strike="noStrike">
              <a:solidFill>
                <a:schemeClr val="lt1"/>
              </a:solidFill>
              <a:latin typeface="Ubuntu"/>
              <a:ea typeface="Ubuntu"/>
              <a:cs typeface="Ubuntu"/>
              <a:sym typeface="Ubuntu"/>
            </a:endParaRPr>
          </a:p>
        </p:txBody>
      </p:sp>
      <p:sp>
        <p:nvSpPr>
          <p:cNvPr id="5057" name="Google Shape;5057;p330"/>
          <p:cNvSpPr/>
          <p:nvPr/>
        </p:nvSpPr>
        <p:spPr>
          <a:xfrm>
            <a:off x="1435529" y="3122064"/>
            <a:ext cx="854344" cy="214674"/>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Status</a:t>
            </a:r>
            <a:endParaRPr b="0" i="0" sz="1100" u="none" cap="none" strike="noStrike">
              <a:solidFill>
                <a:schemeClr val="lt1"/>
              </a:solidFill>
              <a:latin typeface="Ubuntu"/>
              <a:ea typeface="Ubuntu"/>
              <a:cs typeface="Ubuntu"/>
              <a:sym typeface="Ubuntu"/>
            </a:endParaRPr>
          </a:p>
        </p:txBody>
      </p:sp>
      <p:sp>
        <p:nvSpPr>
          <p:cNvPr id="5058" name="Google Shape;5058;p330"/>
          <p:cNvSpPr/>
          <p:nvPr/>
        </p:nvSpPr>
        <p:spPr>
          <a:xfrm>
            <a:off x="1435528" y="3716048"/>
            <a:ext cx="854344" cy="214674"/>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Rollback</a:t>
            </a:r>
            <a:endParaRPr b="0" i="0" sz="11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232"/>
          <p:cNvSpPr txBox="1"/>
          <p:nvPr>
            <p:ph type="title"/>
          </p:nvPr>
        </p:nvSpPr>
        <p:spPr>
          <a:xfrm>
            <a:off x="1443038" y="2166750"/>
            <a:ext cx="6257925" cy="405000"/>
          </a:xfrm>
          <a:prstGeom prst="rect">
            <a:avLst/>
          </a:prstGeom>
          <a:noFill/>
          <a:ln>
            <a:noFill/>
          </a:ln>
        </p:spPr>
        <p:txBody>
          <a:bodyPr anchorCtr="0" anchor="b" bIns="34275" lIns="68575" spcFirstLastPara="1" rIns="68575" wrap="square" tIns="34275">
            <a:normAutofit/>
          </a:bodyPr>
          <a:lstStyle/>
          <a:p>
            <a:pPr indent="0" lvl="0" marL="0" rtl="0" algn="ctr">
              <a:lnSpc>
                <a:spcPct val="85000"/>
              </a:lnSpc>
              <a:spcBef>
                <a:spcPts val="0"/>
              </a:spcBef>
              <a:spcAft>
                <a:spcPts val="0"/>
              </a:spcAft>
              <a:buClr>
                <a:srgbClr val="3F3F3F"/>
              </a:buClr>
              <a:buSzPts val="3600"/>
              <a:buFont typeface="Calibri"/>
              <a:buNone/>
            </a:pPr>
            <a:r>
              <a:rPr lang="en"/>
              <a:t>Kubernetes or K8s</a:t>
            </a:r>
            <a:endParaRPr/>
          </a:p>
        </p:txBody>
      </p:sp>
      <p:sp>
        <p:nvSpPr>
          <p:cNvPr id="2283" name="Google Shape;2283;p232"/>
          <p:cNvSpPr txBox="1"/>
          <p:nvPr>
            <p:ph idx="1" type="body"/>
          </p:nvPr>
        </p:nvSpPr>
        <p:spPr>
          <a:xfrm>
            <a:off x="1443038" y="2576024"/>
            <a:ext cx="6257925" cy="404813"/>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Container + Orchestration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3" name="Shape 5063"/>
        <p:cNvGrpSpPr/>
        <p:nvPr/>
      </p:nvGrpSpPr>
      <p:grpSpPr>
        <a:xfrm>
          <a:off x="0" y="0"/>
          <a:ext cx="0" cy="0"/>
          <a:chOff x="0" y="0"/>
          <a:chExt cx="0" cy="0"/>
        </a:xfrm>
      </p:grpSpPr>
      <p:sp>
        <p:nvSpPr>
          <p:cNvPr id="5064" name="Google Shape;5064;p331"/>
          <p:cNvSpPr/>
          <p:nvPr/>
        </p:nvSpPr>
        <p:spPr>
          <a:xfrm>
            <a:off x="2050166" y="1397259"/>
            <a:ext cx="5043668" cy="2473814"/>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sp>
        <p:nvSpPr>
          <p:cNvPr id="5065" name="Google Shape;5065;p331"/>
          <p:cNvSpPr/>
          <p:nvPr/>
        </p:nvSpPr>
        <p:spPr>
          <a:xfrm rot="10800000">
            <a:off x="1837481" y="3829936"/>
            <a:ext cx="5469038" cy="164549"/>
          </a:xfrm>
          <a:prstGeom prst="round2SameRect">
            <a:avLst>
              <a:gd fmla="val 43770" name="adj1"/>
              <a:gd fmla="val 0" name="adj2"/>
            </a:avLst>
          </a:prstGeom>
          <a:solidFill>
            <a:srgbClr val="A5A5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pic>
        <p:nvPicPr>
          <p:cNvPr descr="A screenshot of a computer&#10;&#10;Description automatically generated" id="5066" name="Google Shape;5066;p331"/>
          <p:cNvPicPr preferRelativeResize="0"/>
          <p:nvPr/>
        </p:nvPicPr>
        <p:blipFill rotWithShape="1">
          <a:blip r:embed="rId3">
            <a:alphaModFix/>
          </a:blip>
          <a:srcRect b="0" l="0" r="101" t="0"/>
          <a:stretch/>
        </p:blipFill>
        <p:spPr>
          <a:xfrm>
            <a:off x="2216552" y="1540169"/>
            <a:ext cx="4710897" cy="2187997"/>
          </a:xfrm>
          <a:prstGeom prst="roundRect">
            <a:avLst>
              <a:gd fmla="val 3400" name="adj"/>
            </a:avLst>
          </a:prstGeom>
          <a:noFill/>
          <a:ln>
            <a:noFill/>
          </a:ln>
        </p:spPr>
      </p:pic>
      <p:sp>
        <p:nvSpPr>
          <p:cNvPr id="5067" name="Google Shape;5067;p331"/>
          <p:cNvSpPr txBox="1"/>
          <p:nvPr/>
        </p:nvSpPr>
        <p:spPr>
          <a:xfrm>
            <a:off x="2050166" y="556848"/>
            <a:ext cx="5043667" cy="680956"/>
          </a:xfrm>
          <a:prstGeom prst="rect">
            <a:avLst/>
          </a:prstGeom>
          <a:noFill/>
          <a:ln>
            <a:noFill/>
          </a:ln>
        </p:spPr>
        <p:txBody>
          <a:bodyPr anchorCtr="0" anchor="t" bIns="17150" lIns="34275" spcFirstLastPara="1" rIns="34275" wrap="square" tIns="17150">
            <a:spAutoFit/>
          </a:bodyPr>
          <a:lstStyle/>
          <a:p>
            <a:pPr indent="0" lvl="0" marL="0" rtl="0" algn="l">
              <a:spcBef>
                <a:spcPts val="0"/>
              </a:spcBef>
              <a:spcAft>
                <a:spcPts val="0"/>
              </a:spcAft>
              <a:buClr>
                <a:schemeClr val="dk1"/>
              </a:buClr>
              <a:buFont typeface="Arial"/>
              <a:buNone/>
            </a:pPr>
            <a:r>
              <a:rPr lang="en" sz="1800">
                <a:solidFill>
                  <a:schemeClr val="dk1"/>
                </a:solidFill>
                <a:latin typeface="Ubuntu"/>
                <a:ea typeface="Ubuntu"/>
                <a:cs typeface="Ubuntu"/>
                <a:sym typeface="Ubuntu"/>
              </a:rPr>
              <a:t>It's time to do a hands-on lab on</a:t>
            </a:r>
            <a:endParaRPr b="0" i="0" sz="18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None/>
            </a:pPr>
            <a:r>
              <a:rPr b="1" i="0" lang="en" sz="2400" u="none" cap="none" strike="noStrike">
                <a:solidFill>
                  <a:srgbClr val="3966F1"/>
                </a:solidFill>
                <a:latin typeface="Ubuntu"/>
                <a:ea typeface="Ubuntu"/>
                <a:cs typeface="Ubuntu"/>
                <a:sym typeface="Ubuntu"/>
              </a:rPr>
              <a:t>Updates and Rollbacks</a:t>
            </a:r>
            <a:endParaRPr b="0" i="0" sz="700" u="none" cap="none" strike="noStrike">
              <a:solidFill>
                <a:schemeClr val="dk1"/>
              </a:solidFill>
              <a:latin typeface="Ubuntu"/>
              <a:ea typeface="Ubuntu"/>
              <a:cs typeface="Ubuntu"/>
              <a:sym typeface="Ubuntu"/>
            </a:endParaRPr>
          </a:p>
        </p:txBody>
      </p:sp>
      <p:sp>
        <p:nvSpPr>
          <p:cNvPr id="5068" name="Google Shape;5068;p331"/>
          <p:cNvSpPr txBox="1"/>
          <p:nvPr/>
        </p:nvSpPr>
        <p:spPr>
          <a:xfrm>
            <a:off x="1836940" y="4146518"/>
            <a:ext cx="5470206" cy="219291"/>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None/>
            </a:pPr>
            <a:r>
              <a:rPr b="1" i="0" lang="en" sz="1200" u="sng" cap="none" strike="noStrike">
                <a:solidFill>
                  <a:schemeClr val="hlink"/>
                </a:solidFill>
                <a:latin typeface="Ubuntu"/>
                <a:ea typeface="Ubuntu"/>
                <a:cs typeface="Ubuntu"/>
                <a:sym typeface="Ubuntu"/>
                <a:hlinkClick r:id="rId4"/>
              </a:rPr>
              <a:t>Tap on this Link to access the lab</a:t>
            </a:r>
            <a:endParaRPr b="1" i="0" sz="1200" u="sng" cap="none" strike="noStrike">
              <a:solidFill>
                <a:schemeClr val="hlink"/>
              </a:solidFill>
              <a:latin typeface="Ubuntu"/>
              <a:ea typeface="Ubuntu"/>
              <a:cs typeface="Ubuntu"/>
              <a:sym typeface="Ubuntu"/>
              <a:hlinkClick r:id="rId5"/>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3" name="Shape 5073"/>
        <p:cNvGrpSpPr/>
        <p:nvPr/>
      </p:nvGrpSpPr>
      <p:grpSpPr>
        <a:xfrm>
          <a:off x="0" y="0"/>
          <a:ext cx="0" cy="0"/>
          <a:chOff x="0" y="0"/>
          <a:chExt cx="0" cy="0"/>
        </a:xfrm>
      </p:grpSpPr>
      <p:sp>
        <p:nvSpPr>
          <p:cNvPr id="5074" name="Google Shape;5074;p332"/>
          <p:cNvSpPr txBox="1"/>
          <p:nvPr>
            <p:ph idx="1" type="body"/>
          </p:nvPr>
        </p:nvSpPr>
        <p:spPr>
          <a:xfrm>
            <a:off x="1443038" y="2576024"/>
            <a:ext cx="6257925" cy="404813"/>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Networking 101</a:t>
            </a:r>
            <a:endParaRPr/>
          </a:p>
        </p:txBody>
      </p:sp>
      <p:pic>
        <p:nvPicPr>
          <p:cNvPr descr="A close up of a logo&#10;&#10;Description generated with very high confidence" id="5075" name="Google Shape;5075;p332"/>
          <p:cNvPicPr preferRelativeResize="0"/>
          <p:nvPr/>
        </p:nvPicPr>
        <p:blipFill rotWithShape="1">
          <a:blip r:embed="rId3">
            <a:alphaModFix/>
          </a:blip>
          <a:srcRect b="0" l="0" r="0" t="0"/>
          <a:stretch/>
        </p:blipFill>
        <p:spPr>
          <a:xfrm>
            <a:off x="2000250" y="-1049867"/>
            <a:ext cx="5143500"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0" name="Shape 5080"/>
        <p:cNvGrpSpPr/>
        <p:nvPr/>
      </p:nvGrpSpPr>
      <p:grpSpPr>
        <a:xfrm>
          <a:off x="0" y="0"/>
          <a:ext cx="0" cy="0"/>
          <a:chOff x="0" y="0"/>
          <a:chExt cx="0" cy="0"/>
        </a:xfrm>
      </p:grpSpPr>
      <p:sp>
        <p:nvSpPr>
          <p:cNvPr id="5081" name="Google Shape;5081;p333"/>
          <p:cNvSpPr/>
          <p:nvPr/>
        </p:nvSpPr>
        <p:spPr>
          <a:xfrm>
            <a:off x="2358574" y="1434380"/>
            <a:ext cx="4074795" cy="2511337"/>
          </a:xfrm>
          <a:prstGeom prst="roundRect">
            <a:avLst>
              <a:gd fmla="val 4334" name="adj"/>
            </a:avLst>
          </a:prstGeom>
          <a:solidFill>
            <a:srgbClr val="F2F2F2">
              <a:alpha val="40000"/>
            </a:srgbClr>
          </a:solidFill>
          <a:ln cap="flat" cmpd="sng" w="19050">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5082" name="Google Shape;5082;p333"/>
          <p:cNvSpPr/>
          <p:nvPr/>
        </p:nvSpPr>
        <p:spPr>
          <a:xfrm>
            <a:off x="3608947" y="1712817"/>
            <a:ext cx="1517188" cy="546535"/>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10.244.0.0</a:t>
            </a:r>
            <a:endParaRPr b="0" i="0" sz="1100" u="none" cap="none" strike="noStrike">
              <a:solidFill>
                <a:schemeClr val="lt1"/>
              </a:solidFill>
              <a:latin typeface="Ubuntu"/>
              <a:ea typeface="Ubuntu"/>
              <a:cs typeface="Ubuntu"/>
              <a:sym typeface="Ubuntu"/>
            </a:endParaRPr>
          </a:p>
        </p:txBody>
      </p:sp>
      <p:sp>
        <p:nvSpPr>
          <p:cNvPr id="5083" name="Google Shape;5083;p333"/>
          <p:cNvSpPr/>
          <p:nvPr/>
        </p:nvSpPr>
        <p:spPr>
          <a:xfrm>
            <a:off x="6965095" y="1111076"/>
            <a:ext cx="1637269" cy="3017520"/>
          </a:xfrm>
          <a:prstGeom prst="roundRect">
            <a:avLst>
              <a:gd fmla="val 5857"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7F7F7F"/>
                </a:solidFill>
                <a:latin typeface="Ubuntu"/>
                <a:ea typeface="Ubuntu"/>
                <a:cs typeface="Ubuntu"/>
                <a:sym typeface="Ubuntu"/>
              </a:rPr>
              <a:t>My System</a:t>
            </a:r>
            <a:endParaRPr b="0" i="0" sz="1100" u="none" cap="none" strike="noStrike">
              <a:solidFill>
                <a:srgbClr val="7F7F7F"/>
              </a:solidFill>
              <a:latin typeface="Ubuntu"/>
              <a:ea typeface="Ubuntu"/>
              <a:cs typeface="Ubuntu"/>
              <a:sym typeface="Ubuntu"/>
            </a:endParaRPr>
          </a:p>
        </p:txBody>
      </p:sp>
      <p:sp>
        <p:nvSpPr>
          <p:cNvPr id="5084" name="Google Shape;5084;p333"/>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Kubernetes Networking – 101</a:t>
            </a:r>
            <a:endParaRPr>
              <a:latin typeface="Ubuntu"/>
              <a:ea typeface="Ubuntu"/>
              <a:cs typeface="Ubuntu"/>
              <a:sym typeface="Ubuntu"/>
            </a:endParaRPr>
          </a:p>
        </p:txBody>
      </p:sp>
      <p:sp>
        <p:nvSpPr>
          <p:cNvPr id="5085" name="Google Shape;5085;p333"/>
          <p:cNvSpPr/>
          <p:nvPr/>
        </p:nvSpPr>
        <p:spPr>
          <a:xfrm>
            <a:off x="3936675" y="2584905"/>
            <a:ext cx="861734" cy="949064"/>
          </a:xfrm>
          <a:prstGeom prst="roundRect">
            <a:avLst>
              <a:gd fmla="val 6286"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grpSp>
        <p:nvGrpSpPr>
          <p:cNvPr id="5086" name="Google Shape;5086;p333"/>
          <p:cNvGrpSpPr/>
          <p:nvPr/>
        </p:nvGrpSpPr>
        <p:grpSpPr>
          <a:xfrm>
            <a:off x="4122656" y="2873736"/>
            <a:ext cx="489771" cy="463719"/>
            <a:chOff x="6225311" y="2473385"/>
            <a:chExt cx="716280" cy="678180"/>
          </a:xfrm>
        </p:grpSpPr>
        <p:pic>
          <p:nvPicPr>
            <p:cNvPr id="5087" name="Google Shape;5087;p333"/>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5088" name="Google Shape;5088;p333"/>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pic>
        <p:nvPicPr>
          <p:cNvPr descr="Related image" id="5089" name="Google Shape;5089;p333"/>
          <p:cNvPicPr preferRelativeResize="0"/>
          <p:nvPr/>
        </p:nvPicPr>
        <p:blipFill rotWithShape="1">
          <a:blip r:embed="rId5">
            <a:alphaModFix/>
          </a:blip>
          <a:srcRect b="0" l="0" r="0" t="0"/>
          <a:stretch/>
        </p:blipFill>
        <p:spPr>
          <a:xfrm>
            <a:off x="3936675" y="3672413"/>
            <a:ext cx="254228" cy="254228"/>
          </a:xfrm>
          <a:prstGeom prst="roundRect">
            <a:avLst>
              <a:gd fmla="val 16667" name="adj"/>
            </a:avLst>
          </a:prstGeom>
          <a:noFill/>
          <a:ln>
            <a:noFill/>
          </a:ln>
        </p:spPr>
      </p:pic>
      <p:sp>
        <p:nvSpPr>
          <p:cNvPr id="5090" name="Google Shape;5090;p333"/>
          <p:cNvSpPr/>
          <p:nvPr/>
        </p:nvSpPr>
        <p:spPr>
          <a:xfrm>
            <a:off x="3730607" y="1439201"/>
            <a:ext cx="1304552" cy="209539"/>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192.168.1.2</a:t>
            </a:r>
            <a:endParaRPr b="0" i="0" sz="1100" u="none" cap="none" strike="noStrike">
              <a:solidFill>
                <a:schemeClr val="lt1"/>
              </a:solidFill>
              <a:latin typeface="Ubuntu"/>
              <a:ea typeface="Ubuntu"/>
              <a:cs typeface="Ubuntu"/>
              <a:sym typeface="Ubuntu"/>
            </a:endParaRPr>
          </a:p>
        </p:txBody>
      </p:sp>
      <p:sp>
        <p:nvSpPr>
          <p:cNvPr id="5091" name="Google Shape;5091;p333"/>
          <p:cNvSpPr/>
          <p:nvPr/>
        </p:nvSpPr>
        <p:spPr>
          <a:xfrm>
            <a:off x="7094550" y="1439202"/>
            <a:ext cx="1366676" cy="2344965"/>
          </a:xfrm>
          <a:prstGeom prst="roundRect">
            <a:avLst>
              <a:gd fmla="val 4527" name="adj"/>
            </a:avLst>
          </a:prstGeom>
          <a:gradFill>
            <a:gsLst>
              <a:gs pos="0">
                <a:srgbClr val="1F986D"/>
              </a:gs>
              <a:gs pos="100000">
                <a:srgbClr val="57C791"/>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Minikube Node</a:t>
            </a:r>
            <a:endParaRPr b="0" i="0" sz="1100" u="none" cap="none" strike="noStrike">
              <a:solidFill>
                <a:schemeClr val="lt1"/>
              </a:solidFill>
              <a:latin typeface="Ubuntu"/>
              <a:ea typeface="Ubuntu"/>
              <a:cs typeface="Ubuntu"/>
              <a:sym typeface="Ubuntu"/>
            </a:endParaRPr>
          </a:p>
        </p:txBody>
      </p:sp>
      <p:sp>
        <p:nvSpPr>
          <p:cNvPr id="5092" name="Google Shape;5092;p333"/>
          <p:cNvSpPr/>
          <p:nvPr/>
        </p:nvSpPr>
        <p:spPr>
          <a:xfrm>
            <a:off x="7210081" y="1434380"/>
            <a:ext cx="1121690" cy="180168"/>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192.168.1.2</a:t>
            </a:r>
            <a:endParaRPr b="0" i="0" sz="1100" u="none" cap="none" strike="noStrike">
              <a:solidFill>
                <a:srgbClr val="7F7F7F"/>
              </a:solidFill>
              <a:latin typeface="Ubuntu"/>
              <a:ea typeface="Ubuntu"/>
              <a:cs typeface="Ubuntu"/>
              <a:sym typeface="Ubuntu"/>
            </a:endParaRPr>
          </a:p>
        </p:txBody>
      </p:sp>
      <p:pic>
        <p:nvPicPr>
          <p:cNvPr descr="Related image" id="5093" name="Google Shape;5093;p333"/>
          <p:cNvPicPr preferRelativeResize="0"/>
          <p:nvPr/>
        </p:nvPicPr>
        <p:blipFill rotWithShape="1">
          <a:blip r:embed="rId6">
            <a:alphaModFix/>
          </a:blip>
          <a:srcRect b="0" l="0" r="0" t="0"/>
          <a:stretch/>
        </p:blipFill>
        <p:spPr>
          <a:xfrm>
            <a:off x="7100785" y="3545030"/>
            <a:ext cx="218592" cy="218592"/>
          </a:xfrm>
          <a:prstGeom prst="roundRect">
            <a:avLst>
              <a:gd fmla="val 16667" name="adj"/>
            </a:avLst>
          </a:prstGeom>
          <a:noFill/>
          <a:ln>
            <a:noFill/>
          </a:ln>
        </p:spPr>
      </p:pic>
      <p:sp>
        <p:nvSpPr>
          <p:cNvPr id="5094" name="Google Shape;5094;p333"/>
          <p:cNvSpPr/>
          <p:nvPr/>
        </p:nvSpPr>
        <p:spPr>
          <a:xfrm>
            <a:off x="3989357" y="2584905"/>
            <a:ext cx="772400" cy="209539"/>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10.244.0.2</a:t>
            </a:r>
            <a:endParaRPr b="0" i="0" sz="1100" u="none" cap="none" strike="noStrike">
              <a:solidFill>
                <a:srgbClr val="7F7F7F"/>
              </a:solidFill>
              <a:latin typeface="Ubuntu"/>
              <a:ea typeface="Ubuntu"/>
              <a:cs typeface="Ubuntu"/>
              <a:sym typeface="Ubuntu"/>
            </a:endParaRPr>
          </a:p>
        </p:txBody>
      </p:sp>
      <p:cxnSp>
        <p:nvCxnSpPr>
          <p:cNvPr id="5095" name="Google Shape;5095;p333"/>
          <p:cNvCxnSpPr/>
          <p:nvPr/>
        </p:nvCxnSpPr>
        <p:spPr>
          <a:xfrm flipH="1" rot="-5400000">
            <a:off x="4211223" y="2421557"/>
            <a:ext cx="326025" cy="450"/>
          </a:xfrm>
          <a:prstGeom prst="bentConnector3">
            <a:avLst>
              <a:gd fmla="val 50000" name="adj1"/>
            </a:avLst>
          </a:prstGeom>
          <a:noFill/>
          <a:ln cap="flat" cmpd="sng" w="19050">
            <a:solidFill>
              <a:srgbClr val="7F7F7F"/>
            </a:solidFill>
            <a:prstDash val="dash"/>
            <a:round/>
            <a:headEnd len="sm" w="sm" type="none"/>
            <a:tailEnd len="sm" w="sm" type="none"/>
          </a:ln>
          <a:effectLst>
            <a:outerShdw blurRad="50800" rotWithShape="0" algn="tl" dir="2700000" dist="38100">
              <a:srgbClr val="000000">
                <a:alpha val="40000"/>
              </a:srgbClr>
            </a:outerShdw>
          </a:effectLst>
        </p:spPr>
      </p:cxnSp>
      <p:sp>
        <p:nvSpPr>
          <p:cNvPr id="5096" name="Google Shape;5096;p333"/>
          <p:cNvSpPr/>
          <p:nvPr/>
        </p:nvSpPr>
        <p:spPr>
          <a:xfrm>
            <a:off x="5035158" y="2584905"/>
            <a:ext cx="861734" cy="949064"/>
          </a:xfrm>
          <a:prstGeom prst="roundRect">
            <a:avLst>
              <a:gd fmla="val 7440"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grpSp>
        <p:nvGrpSpPr>
          <p:cNvPr id="5097" name="Google Shape;5097;p333"/>
          <p:cNvGrpSpPr/>
          <p:nvPr/>
        </p:nvGrpSpPr>
        <p:grpSpPr>
          <a:xfrm>
            <a:off x="5221139" y="2873736"/>
            <a:ext cx="489771" cy="463719"/>
            <a:chOff x="6225311" y="2473385"/>
            <a:chExt cx="716280" cy="678180"/>
          </a:xfrm>
        </p:grpSpPr>
        <p:pic>
          <p:nvPicPr>
            <p:cNvPr id="5098" name="Google Shape;5098;p333"/>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5099" name="Google Shape;5099;p333"/>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100" name="Google Shape;5100;p333"/>
          <p:cNvSpPr/>
          <p:nvPr/>
        </p:nvSpPr>
        <p:spPr>
          <a:xfrm>
            <a:off x="5087840" y="2584905"/>
            <a:ext cx="772400" cy="209539"/>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10.244.0.4</a:t>
            </a:r>
            <a:endParaRPr b="0" i="0" sz="1100" u="none" cap="none" strike="noStrike">
              <a:solidFill>
                <a:srgbClr val="7F7F7F"/>
              </a:solidFill>
              <a:latin typeface="Ubuntu"/>
              <a:ea typeface="Ubuntu"/>
              <a:cs typeface="Ubuntu"/>
              <a:sym typeface="Ubuntu"/>
            </a:endParaRPr>
          </a:p>
        </p:txBody>
      </p:sp>
      <p:sp>
        <p:nvSpPr>
          <p:cNvPr id="5101" name="Google Shape;5101;p333"/>
          <p:cNvSpPr/>
          <p:nvPr/>
        </p:nvSpPr>
        <p:spPr>
          <a:xfrm>
            <a:off x="2838071" y="2584905"/>
            <a:ext cx="861734" cy="949064"/>
          </a:xfrm>
          <a:prstGeom prst="roundRect">
            <a:avLst>
              <a:gd fmla="val 10900" name="adj"/>
            </a:avLst>
          </a:prstGeom>
          <a:gradFill>
            <a:gsLst>
              <a:gs pos="0">
                <a:srgbClr val="00B0F0"/>
              </a:gs>
              <a:gs pos="100000">
                <a:srgbClr val="62D7C7"/>
              </a:gs>
            </a:gsLst>
            <a:lin ang="2700000" scaled="0"/>
          </a:gradFill>
          <a:ln>
            <a:noFill/>
          </a:ln>
        </p:spPr>
        <p:txBody>
          <a:bodyPr anchorCtr="1" anchor="b" bIns="0"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grpSp>
        <p:nvGrpSpPr>
          <p:cNvPr id="5102" name="Google Shape;5102;p333"/>
          <p:cNvGrpSpPr/>
          <p:nvPr/>
        </p:nvGrpSpPr>
        <p:grpSpPr>
          <a:xfrm>
            <a:off x="3024052" y="2873736"/>
            <a:ext cx="489771" cy="463719"/>
            <a:chOff x="6225311" y="2473385"/>
            <a:chExt cx="716280" cy="678180"/>
          </a:xfrm>
        </p:grpSpPr>
        <p:pic>
          <p:nvPicPr>
            <p:cNvPr id="5103" name="Google Shape;5103;p333"/>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5104" name="Google Shape;5104;p333"/>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105" name="Google Shape;5105;p333"/>
          <p:cNvSpPr/>
          <p:nvPr/>
        </p:nvSpPr>
        <p:spPr>
          <a:xfrm>
            <a:off x="2890752" y="2584905"/>
            <a:ext cx="772400" cy="209539"/>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10.244.0.3</a:t>
            </a:r>
            <a:endParaRPr b="0" i="0" sz="1100" u="none" cap="none" strike="noStrike">
              <a:solidFill>
                <a:srgbClr val="7F7F7F"/>
              </a:solidFill>
              <a:latin typeface="Ubuntu"/>
              <a:ea typeface="Ubuntu"/>
              <a:cs typeface="Ubuntu"/>
              <a:sym typeface="Ubuntu"/>
            </a:endParaRPr>
          </a:p>
        </p:txBody>
      </p:sp>
      <p:cxnSp>
        <p:nvCxnSpPr>
          <p:cNvPr id="5106" name="Google Shape;5106;p333"/>
          <p:cNvCxnSpPr>
            <a:endCxn id="5105" idx="0"/>
          </p:cNvCxnSpPr>
          <p:nvPr/>
        </p:nvCxnSpPr>
        <p:spPr>
          <a:xfrm flipH="1">
            <a:off x="3276952" y="2258805"/>
            <a:ext cx="1090500" cy="326100"/>
          </a:xfrm>
          <a:prstGeom prst="bentConnector2">
            <a:avLst/>
          </a:prstGeom>
          <a:noFill/>
          <a:ln cap="flat" cmpd="sng" w="19050">
            <a:solidFill>
              <a:srgbClr val="7F7F7F"/>
            </a:solidFill>
            <a:prstDash val="dash"/>
            <a:round/>
            <a:headEnd len="sm" w="sm" type="none"/>
            <a:tailEnd len="sm" w="sm" type="none"/>
          </a:ln>
          <a:effectLst>
            <a:outerShdw blurRad="50800" rotWithShape="0" algn="tl" dir="2700000" dist="38100">
              <a:srgbClr val="000000">
                <a:alpha val="40000"/>
              </a:srgbClr>
            </a:outerShdw>
          </a:effectLst>
        </p:spPr>
      </p:cxnSp>
      <p:cxnSp>
        <p:nvCxnSpPr>
          <p:cNvPr id="5107" name="Google Shape;5107;p333"/>
          <p:cNvCxnSpPr/>
          <p:nvPr/>
        </p:nvCxnSpPr>
        <p:spPr>
          <a:xfrm>
            <a:off x="4367541" y="2258770"/>
            <a:ext cx="1106550" cy="326025"/>
          </a:xfrm>
          <a:prstGeom prst="bentConnector3">
            <a:avLst>
              <a:gd fmla="val 99743" name="adj1"/>
            </a:avLst>
          </a:prstGeom>
          <a:noFill/>
          <a:ln cap="flat" cmpd="sng" w="19050">
            <a:solidFill>
              <a:srgbClr val="7F7F7F"/>
            </a:solidFill>
            <a:prstDash val="dash"/>
            <a:round/>
            <a:headEnd len="sm" w="sm" type="none"/>
            <a:tailEnd len="sm" w="sm" type="none"/>
          </a:ln>
          <a:effectLst>
            <a:outerShdw blurRad="50800" rotWithShape="0" algn="tl" dir="2700000" dist="38100">
              <a:srgbClr val="000000">
                <a:alpha val="40000"/>
              </a:srgbClr>
            </a:outerShdw>
          </a:effectLst>
        </p:spPr>
      </p:cxnSp>
      <p:sp>
        <p:nvSpPr>
          <p:cNvPr id="5108" name="Google Shape;5108;p333"/>
          <p:cNvSpPr txBox="1"/>
          <p:nvPr/>
        </p:nvSpPr>
        <p:spPr>
          <a:xfrm>
            <a:off x="163043" y="1498835"/>
            <a:ext cx="1832359" cy="392385"/>
          </a:xfrm>
          <a:prstGeom prst="rect">
            <a:avLst/>
          </a:prstGeom>
          <a:noFill/>
          <a:ln>
            <a:noFill/>
          </a:ln>
        </p:spPr>
        <p:txBody>
          <a:bodyPr anchorCtr="0" anchor="t" bIns="34275" lIns="68575" spcFirstLastPara="1" rIns="68575" wrap="square" tIns="34275">
            <a:spAutoFit/>
          </a:bodyPr>
          <a:lstStyle/>
          <a:p>
            <a:pPr indent="-222250" lvl="0" marL="215900" marR="0" rtl="0" algn="l">
              <a:lnSpc>
                <a:spcPct val="100000"/>
              </a:lnSpc>
              <a:spcBef>
                <a:spcPts val="0"/>
              </a:spcBef>
              <a:spcAft>
                <a:spcPts val="0"/>
              </a:spcAft>
              <a:buClr>
                <a:srgbClr val="7F7F7F"/>
              </a:buClr>
              <a:buSzPts val="1100"/>
              <a:buFont typeface="Arial"/>
              <a:buChar char="•"/>
            </a:pPr>
            <a:r>
              <a:rPr b="0" i="0" lang="en" sz="1100" u="none" cap="none" strike="noStrike">
                <a:solidFill>
                  <a:srgbClr val="7F7F7F"/>
                </a:solidFill>
                <a:latin typeface="Ubuntu"/>
                <a:ea typeface="Ubuntu"/>
                <a:cs typeface="Ubuntu"/>
                <a:sym typeface="Ubuntu"/>
              </a:rPr>
              <a:t>IP address is assigned to a POD</a:t>
            </a:r>
            <a:endParaRPr b="0" i="0" sz="1100" u="none" cap="none" strike="noStrike">
              <a:solidFill>
                <a:srgbClr val="7F7F7F"/>
              </a:solidFill>
              <a:latin typeface="Ubuntu"/>
              <a:ea typeface="Ubuntu"/>
              <a:cs typeface="Ubuntu"/>
              <a:sym typeface="Ubuntu"/>
            </a:endParaRPr>
          </a:p>
        </p:txBody>
      </p:sp>
      <p:sp>
        <p:nvSpPr>
          <p:cNvPr id="5109" name="Google Shape;5109;p333"/>
          <p:cNvSpPr/>
          <p:nvPr/>
        </p:nvSpPr>
        <p:spPr>
          <a:xfrm>
            <a:off x="7217042" y="1111076"/>
            <a:ext cx="1121690" cy="180168"/>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192.168.1.10</a:t>
            </a:r>
            <a:endParaRPr b="0" i="0" sz="11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1"/>
                                        </p:tgtEl>
                                        <p:attrNameLst>
                                          <p:attrName>style.visibility</p:attrName>
                                        </p:attrNameLst>
                                      </p:cBhvr>
                                      <p:to>
                                        <p:strVal val="visible"/>
                                      </p:to>
                                    </p:set>
                                    <p:animEffect filter="fade" transition="in">
                                      <p:cBhvr>
                                        <p:cTn dur="500"/>
                                        <p:tgtEl>
                                          <p:spTgt spid="5081"/>
                                        </p:tgtEl>
                                      </p:cBhvr>
                                    </p:animEffect>
                                  </p:childTnLst>
                                </p:cTn>
                              </p:par>
                              <p:par>
                                <p:cTn fill="hold" nodeType="withEffect" presetClass="entr" presetID="10" presetSubtype="0">
                                  <p:stCondLst>
                                    <p:cond delay="0"/>
                                  </p:stCondLst>
                                  <p:childTnLst>
                                    <p:set>
                                      <p:cBhvr>
                                        <p:cTn dur="1" fill="hold">
                                          <p:stCondLst>
                                            <p:cond delay="0"/>
                                          </p:stCondLst>
                                        </p:cTn>
                                        <p:tgtEl>
                                          <p:spTgt spid="5089"/>
                                        </p:tgtEl>
                                        <p:attrNameLst>
                                          <p:attrName>style.visibility</p:attrName>
                                        </p:attrNameLst>
                                      </p:cBhvr>
                                      <p:to>
                                        <p:strVal val="visible"/>
                                      </p:to>
                                    </p:set>
                                    <p:animEffect filter="fade" transition="in">
                                      <p:cBhvr>
                                        <p:cTn dur="500"/>
                                        <p:tgtEl>
                                          <p:spTgt spid="508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085"/>
                                        </p:tgtEl>
                                        <p:attrNameLst>
                                          <p:attrName>style.visibility</p:attrName>
                                        </p:attrNameLst>
                                      </p:cBhvr>
                                      <p:to>
                                        <p:strVal val="visible"/>
                                      </p:to>
                                    </p:set>
                                    <p:animEffect filter="fade" transition="in">
                                      <p:cBhvr>
                                        <p:cTn dur="750"/>
                                        <p:tgtEl>
                                          <p:spTgt spid="5085"/>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5086"/>
                                        </p:tgtEl>
                                        <p:attrNameLst>
                                          <p:attrName>style.visibility</p:attrName>
                                        </p:attrNameLst>
                                      </p:cBhvr>
                                      <p:to>
                                        <p:strVal val="visible"/>
                                      </p:to>
                                    </p:set>
                                    <p:animEffect filter="fade" transition="in">
                                      <p:cBhvr>
                                        <p:cTn dur="750"/>
                                        <p:tgtEl>
                                          <p:spTgt spid="50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0"/>
                                        </p:tgtEl>
                                        <p:attrNameLst>
                                          <p:attrName>style.visibility</p:attrName>
                                        </p:attrNameLst>
                                      </p:cBhvr>
                                      <p:to>
                                        <p:strVal val="visible"/>
                                      </p:to>
                                    </p:set>
                                    <p:animEffect filter="fade" transition="in">
                                      <p:cBhvr>
                                        <p:cTn dur="500"/>
                                        <p:tgtEl>
                                          <p:spTgt spid="5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1"/>
                                        </p:tgtEl>
                                        <p:attrNameLst>
                                          <p:attrName>style.visibility</p:attrName>
                                        </p:attrNameLst>
                                      </p:cBhvr>
                                      <p:to>
                                        <p:strVal val="visible"/>
                                      </p:to>
                                    </p:set>
                                    <p:animEffect filter="fade" transition="in">
                                      <p:cBhvr>
                                        <p:cTn dur="500"/>
                                        <p:tgtEl>
                                          <p:spTgt spid="5091"/>
                                        </p:tgtEl>
                                      </p:cBhvr>
                                    </p:animEffect>
                                  </p:childTnLst>
                                </p:cTn>
                              </p:par>
                              <p:par>
                                <p:cTn fill="hold" nodeType="withEffect" presetClass="entr" presetID="10" presetSubtype="0">
                                  <p:stCondLst>
                                    <p:cond delay="0"/>
                                  </p:stCondLst>
                                  <p:childTnLst>
                                    <p:set>
                                      <p:cBhvr>
                                        <p:cTn dur="1" fill="hold">
                                          <p:stCondLst>
                                            <p:cond delay="0"/>
                                          </p:stCondLst>
                                        </p:cTn>
                                        <p:tgtEl>
                                          <p:spTgt spid="5092"/>
                                        </p:tgtEl>
                                        <p:attrNameLst>
                                          <p:attrName>style.visibility</p:attrName>
                                        </p:attrNameLst>
                                      </p:cBhvr>
                                      <p:to>
                                        <p:strVal val="visible"/>
                                      </p:to>
                                    </p:set>
                                    <p:animEffect filter="fade" transition="in">
                                      <p:cBhvr>
                                        <p:cTn dur="500"/>
                                        <p:tgtEl>
                                          <p:spTgt spid="5092"/>
                                        </p:tgtEl>
                                      </p:cBhvr>
                                    </p:animEffect>
                                  </p:childTnLst>
                                </p:cTn>
                              </p:par>
                              <p:par>
                                <p:cTn fill="hold" nodeType="withEffect" presetClass="entr" presetID="10" presetSubtype="0">
                                  <p:stCondLst>
                                    <p:cond delay="0"/>
                                  </p:stCondLst>
                                  <p:childTnLst>
                                    <p:set>
                                      <p:cBhvr>
                                        <p:cTn dur="1" fill="hold">
                                          <p:stCondLst>
                                            <p:cond delay="0"/>
                                          </p:stCondLst>
                                        </p:cTn>
                                        <p:tgtEl>
                                          <p:spTgt spid="5109"/>
                                        </p:tgtEl>
                                        <p:attrNameLst>
                                          <p:attrName>style.visibility</p:attrName>
                                        </p:attrNameLst>
                                      </p:cBhvr>
                                      <p:to>
                                        <p:strVal val="visible"/>
                                      </p:to>
                                    </p:set>
                                    <p:animEffect filter="fade" transition="in">
                                      <p:cBhvr>
                                        <p:cTn dur="500"/>
                                        <p:tgtEl>
                                          <p:spTgt spid="5109"/>
                                        </p:tgtEl>
                                      </p:cBhvr>
                                    </p:animEffect>
                                  </p:childTnLst>
                                </p:cTn>
                              </p:par>
                              <p:par>
                                <p:cTn fill="hold" nodeType="withEffect" presetClass="entr" presetID="10" presetSubtype="0">
                                  <p:stCondLst>
                                    <p:cond delay="0"/>
                                  </p:stCondLst>
                                  <p:childTnLst>
                                    <p:set>
                                      <p:cBhvr>
                                        <p:cTn dur="1" fill="hold">
                                          <p:stCondLst>
                                            <p:cond delay="0"/>
                                          </p:stCondLst>
                                        </p:cTn>
                                        <p:tgtEl>
                                          <p:spTgt spid="5093"/>
                                        </p:tgtEl>
                                        <p:attrNameLst>
                                          <p:attrName>style.visibility</p:attrName>
                                        </p:attrNameLst>
                                      </p:cBhvr>
                                      <p:to>
                                        <p:strVal val="visible"/>
                                      </p:to>
                                    </p:set>
                                    <p:animEffect filter="fade" transition="in">
                                      <p:cBhvr>
                                        <p:cTn dur="500"/>
                                        <p:tgtEl>
                                          <p:spTgt spid="5093"/>
                                        </p:tgtEl>
                                      </p:cBhvr>
                                    </p:animEffect>
                                  </p:childTnLst>
                                </p:cTn>
                              </p:par>
                              <p:par>
                                <p:cTn fill="hold" nodeType="withEffect" presetClass="entr" presetID="10" presetSubtype="0">
                                  <p:stCondLst>
                                    <p:cond delay="0"/>
                                  </p:stCondLst>
                                  <p:childTnLst>
                                    <p:set>
                                      <p:cBhvr>
                                        <p:cTn dur="1" fill="hold">
                                          <p:stCondLst>
                                            <p:cond delay="0"/>
                                          </p:stCondLst>
                                        </p:cTn>
                                        <p:tgtEl>
                                          <p:spTgt spid="5083"/>
                                        </p:tgtEl>
                                        <p:attrNameLst>
                                          <p:attrName>style.visibility</p:attrName>
                                        </p:attrNameLst>
                                      </p:cBhvr>
                                      <p:to>
                                        <p:strVal val="visible"/>
                                      </p:to>
                                    </p:set>
                                    <p:animEffect filter="fade" transition="in">
                                      <p:cBhvr>
                                        <p:cTn dur="500"/>
                                        <p:tgtEl>
                                          <p:spTgt spid="5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091"/>
                                        </p:tgtEl>
                                      </p:cBhvr>
                                    </p:animEffect>
                                    <p:set>
                                      <p:cBhvr>
                                        <p:cTn dur="1" fill="hold">
                                          <p:stCondLst>
                                            <p:cond delay="500"/>
                                          </p:stCondLst>
                                        </p:cTn>
                                        <p:tgtEl>
                                          <p:spTgt spid="50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092"/>
                                        </p:tgtEl>
                                      </p:cBhvr>
                                    </p:animEffect>
                                    <p:set>
                                      <p:cBhvr>
                                        <p:cTn dur="1" fill="hold">
                                          <p:stCondLst>
                                            <p:cond delay="500"/>
                                          </p:stCondLst>
                                        </p:cTn>
                                        <p:tgtEl>
                                          <p:spTgt spid="50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109"/>
                                        </p:tgtEl>
                                      </p:cBhvr>
                                    </p:animEffect>
                                    <p:set>
                                      <p:cBhvr>
                                        <p:cTn dur="1" fill="hold">
                                          <p:stCondLst>
                                            <p:cond delay="500"/>
                                          </p:stCondLst>
                                        </p:cTn>
                                        <p:tgtEl>
                                          <p:spTgt spid="51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093"/>
                                        </p:tgtEl>
                                      </p:cBhvr>
                                    </p:animEffect>
                                    <p:set>
                                      <p:cBhvr>
                                        <p:cTn dur="1" fill="hold">
                                          <p:stCondLst>
                                            <p:cond delay="500"/>
                                          </p:stCondLst>
                                        </p:cTn>
                                        <p:tgtEl>
                                          <p:spTgt spid="50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083"/>
                                        </p:tgtEl>
                                      </p:cBhvr>
                                    </p:animEffect>
                                    <p:set>
                                      <p:cBhvr>
                                        <p:cTn dur="1" fill="hold">
                                          <p:stCondLst>
                                            <p:cond delay="500"/>
                                          </p:stCondLst>
                                        </p:cTn>
                                        <p:tgtEl>
                                          <p:spTgt spid="50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4"/>
                                        </p:tgtEl>
                                        <p:attrNameLst>
                                          <p:attrName>style.visibility</p:attrName>
                                        </p:attrNameLst>
                                      </p:cBhvr>
                                      <p:to>
                                        <p:strVal val="visible"/>
                                      </p:to>
                                    </p:set>
                                    <p:animEffect filter="fade" transition="in">
                                      <p:cBhvr>
                                        <p:cTn dur="500"/>
                                        <p:tgtEl>
                                          <p:spTgt spid="50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108"/>
                                        </p:tgtEl>
                                        <p:attrNameLst>
                                          <p:attrName>style.visibility</p:attrName>
                                        </p:attrNameLst>
                                      </p:cBhvr>
                                      <p:to>
                                        <p:strVal val="visible"/>
                                      </p:to>
                                    </p:set>
                                    <p:animEffect filter="fade" transition="in">
                                      <p:cBhvr>
                                        <p:cTn dur="500"/>
                                        <p:tgtEl>
                                          <p:spTgt spid="5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2"/>
                                        </p:tgtEl>
                                        <p:attrNameLst>
                                          <p:attrName>style.visibility</p:attrName>
                                        </p:attrNameLst>
                                      </p:cBhvr>
                                      <p:to>
                                        <p:strVal val="visible"/>
                                      </p:to>
                                    </p:set>
                                    <p:animEffect filter="fade" transition="in">
                                      <p:cBhvr>
                                        <p:cTn dur="500"/>
                                        <p:tgtEl>
                                          <p:spTgt spid="50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095"/>
                                        </p:tgtEl>
                                        <p:attrNameLst>
                                          <p:attrName>style.visibility</p:attrName>
                                        </p:attrNameLst>
                                      </p:cBhvr>
                                      <p:to>
                                        <p:strVal val="visible"/>
                                      </p:to>
                                    </p:set>
                                    <p:animEffect filter="fade" transition="in">
                                      <p:cBhvr>
                                        <p:cTn dur="500"/>
                                        <p:tgtEl>
                                          <p:spTgt spid="50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6"/>
                                        </p:tgtEl>
                                        <p:attrNameLst>
                                          <p:attrName>style.visibility</p:attrName>
                                        </p:attrNameLst>
                                      </p:cBhvr>
                                      <p:to>
                                        <p:strVal val="visible"/>
                                      </p:to>
                                    </p:set>
                                    <p:animEffect filter="fade" transition="in">
                                      <p:cBhvr>
                                        <p:cTn dur="750"/>
                                        <p:tgtEl>
                                          <p:spTgt spid="5096"/>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097"/>
                                        </p:tgtEl>
                                        <p:attrNameLst>
                                          <p:attrName>style.visibility</p:attrName>
                                        </p:attrNameLst>
                                      </p:cBhvr>
                                      <p:to>
                                        <p:strVal val="visible"/>
                                      </p:to>
                                    </p:set>
                                    <p:animEffect filter="fade" transition="in">
                                      <p:cBhvr>
                                        <p:cTn dur="750"/>
                                        <p:tgtEl>
                                          <p:spTgt spid="509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100"/>
                                        </p:tgtEl>
                                        <p:attrNameLst>
                                          <p:attrName>style.visibility</p:attrName>
                                        </p:attrNameLst>
                                      </p:cBhvr>
                                      <p:to>
                                        <p:strVal val="visible"/>
                                      </p:to>
                                    </p:set>
                                    <p:animEffect filter="fade" transition="in">
                                      <p:cBhvr>
                                        <p:cTn dur="500"/>
                                        <p:tgtEl>
                                          <p:spTgt spid="51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101"/>
                                        </p:tgtEl>
                                        <p:attrNameLst>
                                          <p:attrName>style.visibility</p:attrName>
                                        </p:attrNameLst>
                                      </p:cBhvr>
                                      <p:to>
                                        <p:strVal val="visible"/>
                                      </p:to>
                                    </p:set>
                                    <p:animEffect filter="fade" transition="in">
                                      <p:cBhvr>
                                        <p:cTn dur="750"/>
                                        <p:tgtEl>
                                          <p:spTgt spid="5101"/>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5102"/>
                                        </p:tgtEl>
                                        <p:attrNameLst>
                                          <p:attrName>style.visibility</p:attrName>
                                        </p:attrNameLst>
                                      </p:cBhvr>
                                      <p:to>
                                        <p:strVal val="visible"/>
                                      </p:to>
                                    </p:set>
                                    <p:animEffect filter="fade" transition="in">
                                      <p:cBhvr>
                                        <p:cTn dur="750"/>
                                        <p:tgtEl>
                                          <p:spTgt spid="510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105"/>
                                        </p:tgtEl>
                                        <p:attrNameLst>
                                          <p:attrName>style.visibility</p:attrName>
                                        </p:attrNameLst>
                                      </p:cBhvr>
                                      <p:to>
                                        <p:strVal val="visible"/>
                                      </p:to>
                                    </p:set>
                                    <p:animEffect filter="fade" transition="in">
                                      <p:cBhvr>
                                        <p:cTn dur="500"/>
                                        <p:tgtEl>
                                          <p:spTgt spid="5105"/>
                                        </p:tgtEl>
                                      </p:cBhvr>
                                    </p:animEffect>
                                  </p:childTnLst>
                                </p:cTn>
                              </p:par>
                              <p:par>
                                <p:cTn fill="hold" nodeType="withEffect" presetClass="entr" presetID="10" presetSubtype="0">
                                  <p:stCondLst>
                                    <p:cond delay="0"/>
                                  </p:stCondLst>
                                  <p:childTnLst>
                                    <p:set>
                                      <p:cBhvr>
                                        <p:cTn dur="1" fill="hold">
                                          <p:stCondLst>
                                            <p:cond delay="0"/>
                                          </p:stCondLst>
                                        </p:cTn>
                                        <p:tgtEl>
                                          <p:spTgt spid="5106"/>
                                        </p:tgtEl>
                                        <p:attrNameLst>
                                          <p:attrName>style.visibility</p:attrName>
                                        </p:attrNameLst>
                                      </p:cBhvr>
                                      <p:to>
                                        <p:strVal val="visible"/>
                                      </p:to>
                                    </p:set>
                                    <p:animEffect filter="fade" transition="in">
                                      <p:cBhvr>
                                        <p:cTn dur="500"/>
                                        <p:tgtEl>
                                          <p:spTgt spid="5106"/>
                                        </p:tgtEl>
                                      </p:cBhvr>
                                    </p:animEffect>
                                  </p:childTnLst>
                                </p:cTn>
                              </p:par>
                              <p:par>
                                <p:cTn fill="hold" nodeType="withEffect" presetClass="entr" presetID="10" presetSubtype="0">
                                  <p:stCondLst>
                                    <p:cond delay="0"/>
                                  </p:stCondLst>
                                  <p:childTnLst>
                                    <p:set>
                                      <p:cBhvr>
                                        <p:cTn dur="1" fill="hold">
                                          <p:stCondLst>
                                            <p:cond delay="0"/>
                                          </p:stCondLst>
                                        </p:cTn>
                                        <p:tgtEl>
                                          <p:spTgt spid="5107"/>
                                        </p:tgtEl>
                                        <p:attrNameLst>
                                          <p:attrName>style.visibility</p:attrName>
                                        </p:attrNameLst>
                                      </p:cBhvr>
                                      <p:to>
                                        <p:strVal val="visible"/>
                                      </p:to>
                                    </p:set>
                                    <p:animEffect filter="fade" transition="in">
                                      <p:cBhvr>
                                        <p:cTn dur="500"/>
                                        <p:tgtEl>
                                          <p:spTgt spid="5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4" name="Shape 5114"/>
        <p:cNvGrpSpPr/>
        <p:nvPr/>
      </p:nvGrpSpPr>
      <p:grpSpPr>
        <a:xfrm>
          <a:off x="0" y="0"/>
          <a:ext cx="0" cy="0"/>
          <a:chOff x="0" y="0"/>
          <a:chExt cx="0" cy="0"/>
        </a:xfrm>
      </p:grpSpPr>
      <p:sp>
        <p:nvSpPr>
          <p:cNvPr id="5115" name="Google Shape;5115;p33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Cluster Networking</a:t>
            </a:r>
            <a:endParaRPr/>
          </a:p>
        </p:txBody>
      </p:sp>
      <p:sp>
        <p:nvSpPr>
          <p:cNvPr id="5116" name="Google Shape;5116;p334"/>
          <p:cNvSpPr/>
          <p:nvPr/>
        </p:nvSpPr>
        <p:spPr>
          <a:xfrm>
            <a:off x="3921980" y="1385707"/>
            <a:ext cx="1731645" cy="2511337"/>
          </a:xfrm>
          <a:prstGeom prst="roundRect">
            <a:avLst>
              <a:gd fmla="val 11501"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pic>
        <p:nvPicPr>
          <p:cNvPr descr="Related image" id="5117" name="Google Shape;5117;p334"/>
          <p:cNvPicPr preferRelativeResize="0"/>
          <p:nvPr/>
        </p:nvPicPr>
        <p:blipFill rotWithShape="1">
          <a:blip r:embed="rId3">
            <a:alphaModFix/>
          </a:blip>
          <a:srcRect b="0" l="0" r="0" t="0"/>
          <a:stretch/>
        </p:blipFill>
        <p:spPr>
          <a:xfrm>
            <a:off x="4345652" y="3623741"/>
            <a:ext cx="254228" cy="254228"/>
          </a:xfrm>
          <a:prstGeom prst="roundRect">
            <a:avLst>
              <a:gd fmla="val 16667" name="adj"/>
            </a:avLst>
          </a:prstGeom>
          <a:noFill/>
          <a:ln>
            <a:noFill/>
          </a:ln>
        </p:spPr>
      </p:pic>
      <p:sp>
        <p:nvSpPr>
          <p:cNvPr id="5118" name="Google Shape;5118;p334"/>
          <p:cNvSpPr/>
          <p:nvPr/>
        </p:nvSpPr>
        <p:spPr>
          <a:xfrm>
            <a:off x="4139583" y="1390529"/>
            <a:ext cx="1304552" cy="209540"/>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192.168.1.2</a:t>
            </a:r>
            <a:endParaRPr b="0" i="0" sz="1100" u="none" cap="none" strike="noStrike">
              <a:solidFill>
                <a:schemeClr val="lt1"/>
              </a:solidFill>
              <a:latin typeface="Ubuntu"/>
              <a:ea typeface="Ubuntu"/>
              <a:cs typeface="Ubuntu"/>
              <a:sym typeface="Ubuntu"/>
            </a:endParaRPr>
          </a:p>
        </p:txBody>
      </p:sp>
      <p:sp>
        <p:nvSpPr>
          <p:cNvPr id="5119" name="Google Shape;5119;p334"/>
          <p:cNvSpPr/>
          <p:nvPr/>
        </p:nvSpPr>
        <p:spPr>
          <a:xfrm>
            <a:off x="6508163" y="1390529"/>
            <a:ext cx="1731645" cy="2511337"/>
          </a:xfrm>
          <a:prstGeom prst="roundRect">
            <a:avLst>
              <a:gd fmla="val 9779"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pic>
        <p:nvPicPr>
          <p:cNvPr descr="Related image" id="5120" name="Google Shape;5120;p334"/>
          <p:cNvPicPr preferRelativeResize="0"/>
          <p:nvPr/>
        </p:nvPicPr>
        <p:blipFill rotWithShape="1">
          <a:blip r:embed="rId3">
            <a:alphaModFix/>
          </a:blip>
          <a:srcRect b="0" l="0" r="0" t="0"/>
          <a:stretch/>
        </p:blipFill>
        <p:spPr>
          <a:xfrm>
            <a:off x="6931834" y="3628562"/>
            <a:ext cx="254227" cy="254228"/>
          </a:xfrm>
          <a:prstGeom prst="roundRect">
            <a:avLst>
              <a:gd fmla="val 16667" name="adj"/>
            </a:avLst>
          </a:prstGeom>
          <a:noFill/>
          <a:ln>
            <a:noFill/>
          </a:ln>
        </p:spPr>
      </p:pic>
      <p:sp>
        <p:nvSpPr>
          <p:cNvPr id="5121" name="Google Shape;5121;p334"/>
          <p:cNvSpPr/>
          <p:nvPr/>
        </p:nvSpPr>
        <p:spPr>
          <a:xfrm>
            <a:off x="6725765" y="1395351"/>
            <a:ext cx="1304552" cy="209540"/>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192.168.1.3</a:t>
            </a:r>
            <a:endParaRPr b="0" i="0" sz="1100" u="none" cap="none" strike="noStrike">
              <a:solidFill>
                <a:schemeClr val="lt1"/>
              </a:solidFill>
              <a:latin typeface="Ubuntu"/>
              <a:ea typeface="Ubuntu"/>
              <a:cs typeface="Ubuntu"/>
              <a:sym typeface="Ubuntu"/>
            </a:endParaRPr>
          </a:p>
        </p:txBody>
      </p:sp>
      <p:sp>
        <p:nvSpPr>
          <p:cNvPr id="5122" name="Google Shape;5122;p334"/>
          <p:cNvSpPr/>
          <p:nvPr/>
        </p:nvSpPr>
        <p:spPr>
          <a:xfrm>
            <a:off x="4023638" y="1709252"/>
            <a:ext cx="1517188" cy="546535"/>
          </a:xfrm>
          <a:prstGeom prst="round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10.244.0.0</a:t>
            </a:r>
            <a:endParaRPr b="0" i="0" sz="1100" u="none" cap="none" strike="noStrike">
              <a:solidFill>
                <a:schemeClr val="lt1"/>
              </a:solidFill>
              <a:latin typeface="Ubuntu"/>
              <a:ea typeface="Ubuntu"/>
              <a:cs typeface="Ubuntu"/>
              <a:sym typeface="Ubuntu"/>
            </a:endParaRPr>
          </a:p>
        </p:txBody>
      </p:sp>
      <p:sp>
        <p:nvSpPr>
          <p:cNvPr id="5123" name="Google Shape;5123;p334"/>
          <p:cNvSpPr/>
          <p:nvPr/>
        </p:nvSpPr>
        <p:spPr>
          <a:xfrm>
            <a:off x="4351367" y="2581340"/>
            <a:ext cx="861734" cy="949064"/>
          </a:xfrm>
          <a:prstGeom prst="roundRect">
            <a:avLst>
              <a:gd fmla="val 12053" name="adj"/>
            </a:avLst>
          </a:prstGeom>
          <a:gradFill>
            <a:gsLst>
              <a:gs pos="0">
                <a:srgbClr val="00B0F0"/>
              </a:gs>
              <a:gs pos="100000">
                <a:srgbClr val="62D7C7"/>
              </a:gs>
            </a:gsLst>
            <a:lin ang="2700000" scaled="0"/>
          </a:gradFill>
          <a:ln>
            <a:noFill/>
          </a:ln>
        </p:spPr>
        <p:txBody>
          <a:bodyPr anchorCtr="1" anchor="b" bIns="34275"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5124" name="Google Shape;5124;p334"/>
          <p:cNvGrpSpPr/>
          <p:nvPr/>
        </p:nvGrpSpPr>
        <p:grpSpPr>
          <a:xfrm>
            <a:off x="4537348" y="2870171"/>
            <a:ext cx="489771" cy="463719"/>
            <a:chOff x="6225311" y="2473385"/>
            <a:chExt cx="716280" cy="678180"/>
          </a:xfrm>
        </p:grpSpPr>
        <p:pic>
          <p:nvPicPr>
            <p:cNvPr id="5125" name="Google Shape;5125;p334"/>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5126" name="Google Shape;5126;p334"/>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5127" name="Google Shape;5127;p334"/>
          <p:cNvSpPr/>
          <p:nvPr/>
        </p:nvSpPr>
        <p:spPr>
          <a:xfrm>
            <a:off x="4404048" y="2581339"/>
            <a:ext cx="772400" cy="209539"/>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900" u="none" cap="none" strike="noStrike">
                <a:solidFill>
                  <a:srgbClr val="7F7F7F"/>
                </a:solidFill>
                <a:latin typeface="Ubuntu"/>
                <a:ea typeface="Ubuntu"/>
                <a:cs typeface="Ubuntu"/>
                <a:sym typeface="Ubuntu"/>
              </a:rPr>
              <a:t>10.244.0.2</a:t>
            </a:r>
            <a:endParaRPr b="0" i="0" sz="900" u="none" cap="none" strike="noStrike">
              <a:solidFill>
                <a:srgbClr val="7F7F7F"/>
              </a:solidFill>
              <a:latin typeface="Ubuntu"/>
              <a:ea typeface="Ubuntu"/>
              <a:cs typeface="Ubuntu"/>
              <a:sym typeface="Ubuntu"/>
            </a:endParaRPr>
          </a:p>
        </p:txBody>
      </p:sp>
      <p:cxnSp>
        <p:nvCxnSpPr>
          <p:cNvPr id="5128" name="Google Shape;5128;p334"/>
          <p:cNvCxnSpPr/>
          <p:nvPr/>
        </p:nvCxnSpPr>
        <p:spPr>
          <a:xfrm flipH="1" rot="-5400000">
            <a:off x="4625016" y="2434775"/>
            <a:ext cx="326025" cy="450"/>
          </a:xfrm>
          <a:prstGeom prst="bentConnector3">
            <a:avLst>
              <a:gd fmla="val 50000" name="adj1"/>
            </a:avLst>
          </a:prstGeom>
          <a:noFill/>
          <a:ln cap="flat" cmpd="sng" w="19050">
            <a:solidFill>
              <a:srgbClr val="7F7F7F"/>
            </a:solidFill>
            <a:prstDash val="dash"/>
            <a:round/>
            <a:headEnd len="sm" w="sm" type="none"/>
            <a:tailEnd len="sm" w="sm" type="none"/>
          </a:ln>
        </p:spPr>
      </p:cxnSp>
      <p:sp>
        <p:nvSpPr>
          <p:cNvPr id="5129" name="Google Shape;5129;p334"/>
          <p:cNvSpPr/>
          <p:nvPr/>
        </p:nvSpPr>
        <p:spPr>
          <a:xfrm>
            <a:off x="6931834" y="2581340"/>
            <a:ext cx="861734" cy="949064"/>
          </a:xfrm>
          <a:prstGeom prst="roundRect">
            <a:avLst>
              <a:gd fmla="val 13207" name="adj"/>
            </a:avLst>
          </a:prstGeom>
          <a:gradFill>
            <a:gsLst>
              <a:gs pos="0">
                <a:srgbClr val="00B0F0"/>
              </a:gs>
              <a:gs pos="100000">
                <a:srgbClr val="62D7C7"/>
              </a:gs>
            </a:gsLst>
            <a:lin ang="2700000" scaled="0"/>
          </a:gradFill>
          <a:ln>
            <a:noFill/>
          </a:ln>
        </p:spPr>
        <p:txBody>
          <a:bodyPr anchorCtr="1" anchor="b" bIns="34275" lIns="68575" spcFirstLastPara="1" rIns="68575" wrap="square" tIns="0">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5130" name="Google Shape;5130;p334"/>
          <p:cNvGrpSpPr/>
          <p:nvPr/>
        </p:nvGrpSpPr>
        <p:grpSpPr>
          <a:xfrm>
            <a:off x="7117815" y="2870171"/>
            <a:ext cx="489771" cy="463719"/>
            <a:chOff x="6225311" y="2473385"/>
            <a:chExt cx="716280" cy="678180"/>
          </a:xfrm>
        </p:grpSpPr>
        <p:pic>
          <p:nvPicPr>
            <p:cNvPr id="5131" name="Google Shape;5131;p334"/>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5132" name="Google Shape;5132;p334"/>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5133" name="Google Shape;5133;p334"/>
          <p:cNvSpPr/>
          <p:nvPr/>
        </p:nvSpPr>
        <p:spPr>
          <a:xfrm>
            <a:off x="6984515" y="2581339"/>
            <a:ext cx="772400" cy="209539"/>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900" u="none" cap="none" strike="noStrike">
                <a:solidFill>
                  <a:srgbClr val="7F7F7F"/>
                </a:solidFill>
                <a:latin typeface="Ubuntu"/>
                <a:ea typeface="Ubuntu"/>
                <a:cs typeface="Ubuntu"/>
                <a:sym typeface="Ubuntu"/>
              </a:rPr>
              <a:t>10.244.0.2</a:t>
            </a:r>
            <a:endParaRPr b="0" i="0" sz="900" u="none" cap="none" strike="noStrike">
              <a:solidFill>
                <a:srgbClr val="7F7F7F"/>
              </a:solidFill>
              <a:latin typeface="Ubuntu"/>
              <a:ea typeface="Ubuntu"/>
              <a:cs typeface="Ubuntu"/>
              <a:sym typeface="Ubuntu"/>
            </a:endParaRPr>
          </a:p>
        </p:txBody>
      </p:sp>
      <p:sp>
        <p:nvSpPr>
          <p:cNvPr id="5134" name="Google Shape;5134;p334"/>
          <p:cNvSpPr/>
          <p:nvPr/>
        </p:nvSpPr>
        <p:spPr>
          <a:xfrm>
            <a:off x="6601103" y="1718763"/>
            <a:ext cx="1517188" cy="546535"/>
          </a:xfrm>
          <a:prstGeom prst="round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10.244.0.0</a:t>
            </a:r>
            <a:endParaRPr b="0" i="0" sz="1100" u="none" cap="none" strike="noStrike">
              <a:solidFill>
                <a:schemeClr val="lt1"/>
              </a:solidFill>
              <a:latin typeface="Ubuntu"/>
              <a:ea typeface="Ubuntu"/>
              <a:cs typeface="Ubuntu"/>
              <a:sym typeface="Ubuntu"/>
            </a:endParaRPr>
          </a:p>
        </p:txBody>
      </p:sp>
      <p:cxnSp>
        <p:nvCxnSpPr>
          <p:cNvPr id="5135" name="Google Shape;5135;p334"/>
          <p:cNvCxnSpPr/>
          <p:nvPr/>
        </p:nvCxnSpPr>
        <p:spPr>
          <a:xfrm flipH="1" rot="-5400000">
            <a:off x="7202481" y="2444287"/>
            <a:ext cx="326025" cy="450"/>
          </a:xfrm>
          <a:prstGeom prst="bentConnector3">
            <a:avLst>
              <a:gd fmla="val 50000" name="adj1"/>
            </a:avLst>
          </a:prstGeom>
          <a:noFill/>
          <a:ln cap="flat" cmpd="sng" w="19050">
            <a:solidFill>
              <a:srgbClr val="7F7F7F"/>
            </a:solidFill>
            <a:prstDash val="dash"/>
            <a:round/>
            <a:headEnd len="sm" w="sm" type="none"/>
            <a:tailEnd len="sm" w="sm" type="none"/>
          </a:ln>
        </p:spPr>
      </p:cxnSp>
      <p:sp>
        <p:nvSpPr>
          <p:cNvPr id="5136" name="Google Shape;5136;p334"/>
          <p:cNvSpPr/>
          <p:nvPr/>
        </p:nvSpPr>
        <p:spPr>
          <a:xfrm>
            <a:off x="3513080" y="1094552"/>
            <a:ext cx="5217900" cy="3411600"/>
          </a:xfrm>
          <a:prstGeom prst="roundRect">
            <a:avLst>
              <a:gd fmla="val 6572" name="adj"/>
            </a:avLst>
          </a:prstGeom>
          <a:noFill/>
          <a:ln cap="flat" cmpd="sng" w="19050">
            <a:solidFill>
              <a:srgbClr val="E65D4B"/>
            </a:solidFill>
            <a:prstDash val="dash"/>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Kubernetes Cluster</a:t>
            </a:r>
            <a:endParaRPr b="0" i="0" sz="1100" u="none" cap="none" strike="noStrike">
              <a:solidFill>
                <a:srgbClr val="7F7F7F"/>
              </a:solidFill>
              <a:latin typeface="Ubuntu"/>
              <a:ea typeface="Ubuntu"/>
              <a:cs typeface="Ubuntu"/>
              <a:sym typeface="Ubuntu"/>
            </a:endParaRPr>
          </a:p>
        </p:txBody>
      </p:sp>
      <p:sp>
        <p:nvSpPr>
          <p:cNvPr id="5137" name="Google Shape;5137;p334"/>
          <p:cNvSpPr txBox="1"/>
          <p:nvPr/>
        </p:nvSpPr>
        <p:spPr>
          <a:xfrm>
            <a:off x="140160" y="1499346"/>
            <a:ext cx="3068965" cy="877133"/>
          </a:xfrm>
          <a:prstGeom prst="rect">
            <a:avLst/>
          </a:prstGeom>
          <a:noFill/>
          <a:ln>
            <a:noFill/>
          </a:ln>
        </p:spPr>
        <p:txBody>
          <a:bodyPr anchorCtr="0" anchor="t" bIns="34275" lIns="68575" spcFirstLastPara="1" rIns="68575" wrap="square" tIns="34275">
            <a:spAutoFit/>
          </a:bodyPr>
          <a:lstStyle/>
          <a:p>
            <a:pPr indent="-222250" lvl="0" marL="215900" marR="0" rtl="0" algn="l">
              <a:lnSpc>
                <a:spcPct val="100000"/>
              </a:lnSpc>
              <a:spcBef>
                <a:spcPts val="0"/>
              </a:spcBef>
              <a:spcAft>
                <a:spcPts val="0"/>
              </a:spcAft>
              <a:buClr>
                <a:srgbClr val="7F7F7F"/>
              </a:buClr>
              <a:buSzPts val="1100"/>
              <a:buFont typeface="Arial"/>
              <a:buChar char="•"/>
            </a:pPr>
            <a:r>
              <a:rPr b="0" i="0" lang="en" sz="1100" u="none" cap="none" strike="noStrike">
                <a:solidFill>
                  <a:srgbClr val="7F7F7F"/>
                </a:solidFill>
                <a:latin typeface="Ubuntu"/>
                <a:ea typeface="Ubuntu"/>
                <a:cs typeface="Ubuntu"/>
                <a:sym typeface="Ubuntu"/>
              </a:rPr>
              <a:t>All containers/PODs can communicate to one another without NAT</a:t>
            </a:r>
            <a:endParaRPr sz="1100"/>
          </a:p>
          <a:p>
            <a:pPr indent="-152400" lvl="0" marL="215900" marR="0" rtl="0" algn="l">
              <a:lnSpc>
                <a:spcPct val="100000"/>
              </a:lnSpc>
              <a:spcBef>
                <a:spcPts val="0"/>
              </a:spcBef>
              <a:spcAft>
                <a:spcPts val="0"/>
              </a:spcAft>
              <a:buClr>
                <a:srgbClr val="7F7F7F"/>
              </a:buClr>
              <a:buSzPts val="1100"/>
              <a:buFont typeface="Arial"/>
              <a:buNone/>
            </a:pPr>
            <a:r>
              <a:t/>
            </a:r>
            <a:endParaRPr b="0" i="0" sz="1100" u="none" cap="none" strike="noStrike">
              <a:solidFill>
                <a:srgbClr val="7F7F7F"/>
              </a:solidFill>
              <a:latin typeface="Ubuntu"/>
              <a:ea typeface="Ubuntu"/>
              <a:cs typeface="Ubuntu"/>
              <a:sym typeface="Ubuntu"/>
            </a:endParaRPr>
          </a:p>
          <a:p>
            <a:pPr indent="-222250" lvl="0" marL="215900" marR="0" rtl="0" algn="l">
              <a:lnSpc>
                <a:spcPct val="100000"/>
              </a:lnSpc>
              <a:spcBef>
                <a:spcPts val="0"/>
              </a:spcBef>
              <a:spcAft>
                <a:spcPts val="0"/>
              </a:spcAft>
              <a:buClr>
                <a:srgbClr val="7F7F7F"/>
              </a:buClr>
              <a:buSzPts val="1100"/>
              <a:buFont typeface="Arial"/>
              <a:buChar char="•"/>
            </a:pPr>
            <a:r>
              <a:rPr b="0" i="0" lang="en" sz="1100" u="none" cap="none" strike="noStrike">
                <a:solidFill>
                  <a:srgbClr val="7F7F7F"/>
                </a:solidFill>
                <a:latin typeface="Ubuntu"/>
                <a:ea typeface="Ubuntu"/>
                <a:cs typeface="Ubuntu"/>
                <a:sym typeface="Ubuntu"/>
              </a:rPr>
              <a:t>All nodes can communicate with all containers and vice versa without NAT</a:t>
            </a:r>
            <a:endParaRPr b="0" i="0" sz="1100" u="none" cap="none" strike="noStrike">
              <a:solidFill>
                <a:srgbClr val="7F7F7F"/>
              </a:solidFill>
              <a:latin typeface="Ubuntu"/>
              <a:ea typeface="Ubuntu"/>
              <a:cs typeface="Ubuntu"/>
              <a:sym typeface="Ubuntu"/>
            </a:endParaRPr>
          </a:p>
        </p:txBody>
      </p:sp>
      <p:cxnSp>
        <p:nvCxnSpPr>
          <p:cNvPr id="5138" name="Google Shape;5138;p334"/>
          <p:cNvCxnSpPr/>
          <p:nvPr/>
        </p:nvCxnSpPr>
        <p:spPr>
          <a:xfrm>
            <a:off x="5539562" y="1982519"/>
            <a:ext cx="1066275" cy="9450"/>
          </a:xfrm>
          <a:prstGeom prst="straightConnector1">
            <a:avLst/>
          </a:prstGeom>
          <a:noFill/>
          <a:ln cap="flat" cmpd="sng" w="28575">
            <a:solidFill>
              <a:schemeClr val="accent3"/>
            </a:solidFill>
            <a:prstDash val="solid"/>
            <a:round/>
            <a:headEnd len="sm" w="sm" type="none"/>
            <a:tailEnd len="sm" w="sm" type="none"/>
          </a:ln>
        </p:spPr>
      </p:cxnSp>
      <p:sp>
        <p:nvSpPr>
          <p:cNvPr id="5139" name="Google Shape;5139;p334"/>
          <p:cNvSpPr/>
          <p:nvPr/>
        </p:nvSpPr>
        <p:spPr>
          <a:xfrm rot="2628778">
            <a:off x="5757704" y="1726767"/>
            <a:ext cx="537686" cy="530524"/>
          </a:xfrm>
          <a:prstGeom prst="plus">
            <a:avLst>
              <a:gd fmla="val 44512" name="adj"/>
            </a:avLst>
          </a:prstGeom>
          <a:solidFill>
            <a:schemeClr val="accent3"/>
          </a:solidFill>
          <a:ln cap="flat" cmpd="sng" w="952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3"/>
                                        </p:tgtEl>
                                        <p:attrNameLst>
                                          <p:attrName>style.visibility</p:attrName>
                                        </p:attrNameLst>
                                      </p:cBhvr>
                                      <p:to>
                                        <p:strVal val="visible"/>
                                      </p:to>
                                    </p:set>
                                    <p:animEffect filter="fade" transition="in">
                                      <p:cBhvr>
                                        <p:cTn dur="750"/>
                                        <p:tgtEl>
                                          <p:spTgt spid="5123"/>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124"/>
                                        </p:tgtEl>
                                        <p:attrNameLst>
                                          <p:attrName>style.visibility</p:attrName>
                                        </p:attrNameLst>
                                      </p:cBhvr>
                                      <p:to>
                                        <p:strVal val="visible"/>
                                      </p:to>
                                    </p:set>
                                    <p:animEffect filter="fade" transition="in">
                                      <p:cBhvr>
                                        <p:cTn dur="750"/>
                                        <p:tgtEl>
                                          <p:spTgt spid="512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127"/>
                                        </p:tgtEl>
                                        <p:attrNameLst>
                                          <p:attrName>style.visibility</p:attrName>
                                        </p:attrNameLst>
                                      </p:cBhvr>
                                      <p:to>
                                        <p:strVal val="visible"/>
                                      </p:to>
                                    </p:set>
                                    <p:animEffect filter="fade" transition="in">
                                      <p:cBhvr>
                                        <p:cTn dur="500"/>
                                        <p:tgtEl>
                                          <p:spTgt spid="512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129"/>
                                        </p:tgtEl>
                                        <p:attrNameLst>
                                          <p:attrName>style.visibility</p:attrName>
                                        </p:attrNameLst>
                                      </p:cBhvr>
                                      <p:to>
                                        <p:strVal val="visible"/>
                                      </p:to>
                                    </p:set>
                                    <p:animEffect filter="fade" transition="in">
                                      <p:cBhvr>
                                        <p:cTn dur="750"/>
                                        <p:tgtEl>
                                          <p:spTgt spid="5129"/>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5130"/>
                                        </p:tgtEl>
                                        <p:attrNameLst>
                                          <p:attrName>style.visibility</p:attrName>
                                        </p:attrNameLst>
                                      </p:cBhvr>
                                      <p:to>
                                        <p:strVal val="visible"/>
                                      </p:to>
                                    </p:set>
                                    <p:animEffect filter="fade" transition="in">
                                      <p:cBhvr>
                                        <p:cTn dur="750"/>
                                        <p:tgtEl>
                                          <p:spTgt spid="513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133"/>
                                        </p:tgtEl>
                                        <p:attrNameLst>
                                          <p:attrName>style.visibility</p:attrName>
                                        </p:attrNameLst>
                                      </p:cBhvr>
                                      <p:to>
                                        <p:strVal val="visible"/>
                                      </p:to>
                                    </p:set>
                                    <p:animEffect filter="fade" transition="in">
                                      <p:cBhvr>
                                        <p:cTn dur="500"/>
                                        <p:tgtEl>
                                          <p:spTgt spid="5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2"/>
                                        </p:tgtEl>
                                        <p:attrNameLst>
                                          <p:attrName>style.visibility</p:attrName>
                                        </p:attrNameLst>
                                      </p:cBhvr>
                                      <p:to>
                                        <p:strVal val="visible"/>
                                      </p:to>
                                    </p:set>
                                    <p:animEffect filter="fade" transition="in">
                                      <p:cBhvr>
                                        <p:cTn dur="500"/>
                                        <p:tgtEl>
                                          <p:spTgt spid="512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128"/>
                                        </p:tgtEl>
                                        <p:attrNameLst>
                                          <p:attrName>style.visibility</p:attrName>
                                        </p:attrNameLst>
                                      </p:cBhvr>
                                      <p:to>
                                        <p:strVal val="visible"/>
                                      </p:to>
                                    </p:set>
                                    <p:animEffect filter="fade" transition="in">
                                      <p:cBhvr>
                                        <p:cTn dur="500"/>
                                        <p:tgtEl>
                                          <p:spTgt spid="51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34"/>
                                        </p:tgtEl>
                                        <p:attrNameLst>
                                          <p:attrName>style.visibility</p:attrName>
                                        </p:attrNameLst>
                                      </p:cBhvr>
                                      <p:to>
                                        <p:strVal val="visible"/>
                                      </p:to>
                                    </p:set>
                                    <p:animEffect filter="fade" transition="in">
                                      <p:cBhvr>
                                        <p:cTn dur="500"/>
                                        <p:tgtEl>
                                          <p:spTgt spid="513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135"/>
                                        </p:tgtEl>
                                        <p:attrNameLst>
                                          <p:attrName>style.visibility</p:attrName>
                                        </p:attrNameLst>
                                      </p:cBhvr>
                                      <p:to>
                                        <p:strVal val="visible"/>
                                      </p:to>
                                    </p:set>
                                    <p:animEffect filter="fade" transition="in">
                                      <p:cBhvr>
                                        <p:cTn dur="500"/>
                                        <p:tgtEl>
                                          <p:spTgt spid="5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6"/>
                                        </p:tgtEl>
                                        <p:attrNameLst>
                                          <p:attrName>style.visibility</p:attrName>
                                        </p:attrNameLst>
                                      </p:cBhvr>
                                      <p:to>
                                        <p:strVal val="visible"/>
                                      </p:to>
                                    </p:set>
                                    <p:animEffect filter="fade" transition="in">
                                      <p:cBhvr>
                                        <p:cTn dur="500"/>
                                        <p:tgtEl>
                                          <p:spTgt spid="51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139"/>
                                        </p:tgtEl>
                                        <p:attrNameLst>
                                          <p:attrName>style.visibility</p:attrName>
                                        </p:attrNameLst>
                                      </p:cBhvr>
                                      <p:to>
                                        <p:strVal val="visible"/>
                                      </p:to>
                                    </p:set>
                                    <p:animEffect filter="fade" transition="in">
                                      <p:cBhvr>
                                        <p:cTn dur="500"/>
                                        <p:tgtEl>
                                          <p:spTgt spid="5139"/>
                                        </p:tgtEl>
                                      </p:cBhvr>
                                    </p:animEffect>
                                  </p:childTnLst>
                                </p:cTn>
                              </p:par>
                              <p:par>
                                <p:cTn fill="hold" nodeType="withEffect" presetClass="entr" presetID="10" presetSubtype="0">
                                  <p:stCondLst>
                                    <p:cond delay="0"/>
                                  </p:stCondLst>
                                  <p:childTnLst>
                                    <p:set>
                                      <p:cBhvr>
                                        <p:cTn dur="1" fill="hold">
                                          <p:stCondLst>
                                            <p:cond delay="0"/>
                                          </p:stCondLst>
                                        </p:cTn>
                                        <p:tgtEl>
                                          <p:spTgt spid="5138"/>
                                        </p:tgtEl>
                                        <p:attrNameLst>
                                          <p:attrName>style.visibility</p:attrName>
                                        </p:attrNameLst>
                                      </p:cBhvr>
                                      <p:to>
                                        <p:strVal val="visible"/>
                                      </p:to>
                                    </p:set>
                                    <p:animEffect filter="fade" transition="in">
                                      <p:cBhvr>
                                        <p:cTn dur="500"/>
                                        <p:tgtEl>
                                          <p:spTgt spid="5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7"/>
                                        </p:tgtEl>
                                        <p:attrNameLst>
                                          <p:attrName>style.visibility</p:attrName>
                                        </p:attrNameLst>
                                      </p:cBhvr>
                                      <p:to>
                                        <p:strVal val="visible"/>
                                      </p:to>
                                    </p:set>
                                    <p:animEffect filter="fade" transition="in">
                                      <p:cBhvr>
                                        <p:cTn dur="500"/>
                                        <p:tgtEl>
                                          <p:spTgt spid="5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4" name="Shape 5144"/>
        <p:cNvGrpSpPr/>
        <p:nvPr/>
      </p:nvGrpSpPr>
      <p:grpSpPr>
        <a:xfrm>
          <a:off x="0" y="0"/>
          <a:ext cx="0" cy="0"/>
          <a:chOff x="0" y="0"/>
          <a:chExt cx="0" cy="0"/>
        </a:xfrm>
      </p:grpSpPr>
      <p:pic>
        <p:nvPicPr>
          <p:cNvPr descr="Image result for Cisco" id="5145" name="Google Shape;5145;p335"/>
          <p:cNvPicPr preferRelativeResize="0"/>
          <p:nvPr/>
        </p:nvPicPr>
        <p:blipFill rotWithShape="1">
          <a:blip r:embed="rId3">
            <a:alphaModFix/>
          </a:blip>
          <a:srcRect b="0" l="0" r="0" t="0"/>
          <a:stretch/>
        </p:blipFill>
        <p:spPr>
          <a:xfrm>
            <a:off x="876878" y="1210449"/>
            <a:ext cx="1594485" cy="845077"/>
          </a:xfrm>
          <a:prstGeom prst="rect">
            <a:avLst/>
          </a:prstGeom>
          <a:noFill/>
          <a:ln>
            <a:noFill/>
          </a:ln>
        </p:spPr>
      </p:pic>
      <p:pic>
        <p:nvPicPr>
          <p:cNvPr descr="Image result for big cloud fabric icon" id="5146" name="Google Shape;5146;p335"/>
          <p:cNvPicPr preferRelativeResize="0"/>
          <p:nvPr/>
        </p:nvPicPr>
        <p:blipFill rotWithShape="1">
          <a:blip r:embed="rId4">
            <a:alphaModFix/>
          </a:blip>
          <a:srcRect b="0" l="0" r="0" t="0"/>
          <a:stretch/>
        </p:blipFill>
        <p:spPr>
          <a:xfrm>
            <a:off x="3634025" y="813494"/>
            <a:ext cx="1875949" cy="1638987"/>
          </a:xfrm>
          <a:prstGeom prst="rect">
            <a:avLst/>
          </a:prstGeom>
          <a:noFill/>
          <a:ln>
            <a:noFill/>
          </a:ln>
        </p:spPr>
      </p:pic>
      <p:pic>
        <p:nvPicPr>
          <p:cNvPr descr="Related image" id="5147" name="Google Shape;5147;p335"/>
          <p:cNvPicPr preferRelativeResize="0"/>
          <p:nvPr/>
        </p:nvPicPr>
        <p:blipFill rotWithShape="1">
          <a:blip r:embed="rId5">
            <a:alphaModFix/>
          </a:blip>
          <a:srcRect b="0" l="0" r="0" t="0"/>
          <a:stretch/>
        </p:blipFill>
        <p:spPr>
          <a:xfrm>
            <a:off x="6680044" y="1006086"/>
            <a:ext cx="1253804" cy="1253804"/>
          </a:xfrm>
          <a:prstGeom prst="rect">
            <a:avLst/>
          </a:prstGeom>
          <a:noFill/>
          <a:ln>
            <a:noFill/>
          </a:ln>
        </p:spPr>
      </p:pic>
      <p:pic>
        <p:nvPicPr>
          <p:cNvPr descr="Related image" id="5148" name="Google Shape;5148;p335"/>
          <p:cNvPicPr preferRelativeResize="0"/>
          <p:nvPr/>
        </p:nvPicPr>
        <p:blipFill rotWithShape="1">
          <a:blip r:embed="rId6">
            <a:alphaModFix/>
          </a:blip>
          <a:srcRect b="0" l="0" r="0" t="0"/>
          <a:stretch/>
        </p:blipFill>
        <p:spPr>
          <a:xfrm>
            <a:off x="499229" y="2746246"/>
            <a:ext cx="2472452" cy="925775"/>
          </a:xfrm>
          <a:prstGeom prst="rect">
            <a:avLst/>
          </a:prstGeom>
          <a:noFill/>
          <a:ln>
            <a:noFill/>
          </a:ln>
        </p:spPr>
      </p:pic>
      <p:pic>
        <p:nvPicPr>
          <p:cNvPr descr="Image result for calico network" id="5149" name="Google Shape;5149;p335"/>
          <p:cNvPicPr preferRelativeResize="0"/>
          <p:nvPr/>
        </p:nvPicPr>
        <p:blipFill rotWithShape="1">
          <a:blip r:embed="rId7">
            <a:alphaModFix/>
          </a:blip>
          <a:srcRect b="-25479" l="0" r="0" t="0"/>
          <a:stretch/>
        </p:blipFill>
        <p:spPr>
          <a:xfrm>
            <a:off x="6172319" y="2813027"/>
            <a:ext cx="2472452" cy="1085850"/>
          </a:xfrm>
          <a:prstGeom prst="rect">
            <a:avLst/>
          </a:prstGeom>
          <a:noFill/>
          <a:ln>
            <a:noFill/>
          </a:ln>
        </p:spPr>
      </p:pic>
      <p:pic>
        <p:nvPicPr>
          <p:cNvPr descr="Image result for vmware nsx t" id="5150" name="Google Shape;5150;p335"/>
          <p:cNvPicPr preferRelativeResize="0"/>
          <p:nvPr/>
        </p:nvPicPr>
        <p:blipFill rotWithShape="1">
          <a:blip r:embed="rId8">
            <a:alphaModFix/>
          </a:blip>
          <a:srcRect b="0" l="0" r="0" t="0"/>
          <a:stretch/>
        </p:blipFill>
        <p:spPr>
          <a:xfrm>
            <a:off x="3673918" y="2666209"/>
            <a:ext cx="1857375" cy="108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5"/>
                                        </p:tgtEl>
                                        <p:attrNameLst>
                                          <p:attrName>style.visibility</p:attrName>
                                        </p:attrNameLst>
                                      </p:cBhvr>
                                      <p:to>
                                        <p:strVal val="visible"/>
                                      </p:to>
                                    </p:set>
                                    <p:animEffect filter="fade" transition="in">
                                      <p:cBhvr>
                                        <p:cTn dur="500"/>
                                        <p:tgtEl>
                                          <p:spTgt spid="5145"/>
                                        </p:tgtEl>
                                      </p:cBhvr>
                                    </p:animEffect>
                                  </p:childTnLst>
                                </p:cTn>
                              </p:par>
                              <p:par>
                                <p:cTn fill="hold" nodeType="withEffect" presetClass="entr" presetID="10" presetSubtype="0">
                                  <p:stCondLst>
                                    <p:cond delay="250"/>
                                  </p:stCondLst>
                                  <p:childTnLst>
                                    <p:set>
                                      <p:cBhvr>
                                        <p:cTn dur="1" fill="hold">
                                          <p:stCondLst>
                                            <p:cond delay="0"/>
                                          </p:stCondLst>
                                        </p:cTn>
                                        <p:tgtEl>
                                          <p:spTgt spid="5146"/>
                                        </p:tgtEl>
                                        <p:attrNameLst>
                                          <p:attrName>style.visibility</p:attrName>
                                        </p:attrNameLst>
                                      </p:cBhvr>
                                      <p:to>
                                        <p:strVal val="visible"/>
                                      </p:to>
                                    </p:set>
                                    <p:animEffect filter="fade" transition="in">
                                      <p:cBhvr>
                                        <p:cTn dur="500"/>
                                        <p:tgtEl>
                                          <p:spTgt spid="5146"/>
                                        </p:tgtEl>
                                      </p:cBhvr>
                                    </p:animEffect>
                                  </p:childTnLst>
                                </p:cTn>
                              </p:par>
                              <p:par>
                                <p:cTn fill="hold" nodeType="withEffect" presetClass="entr" presetID="10" presetSubtype="0">
                                  <p:stCondLst>
                                    <p:cond delay="500"/>
                                  </p:stCondLst>
                                  <p:childTnLst>
                                    <p:set>
                                      <p:cBhvr>
                                        <p:cTn dur="1" fill="hold">
                                          <p:stCondLst>
                                            <p:cond delay="0"/>
                                          </p:stCondLst>
                                        </p:cTn>
                                        <p:tgtEl>
                                          <p:spTgt spid="5147"/>
                                        </p:tgtEl>
                                        <p:attrNameLst>
                                          <p:attrName>style.visibility</p:attrName>
                                        </p:attrNameLst>
                                      </p:cBhvr>
                                      <p:to>
                                        <p:strVal val="visible"/>
                                      </p:to>
                                    </p:set>
                                    <p:animEffect filter="fade" transition="in">
                                      <p:cBhvr>
                                        <p:cTn dur="500"/>
                                        <p:tgtEl>
                                          <p:spTgt spid="5147"/>
                                        </p:tgtEl>
                                      </p:cBhvr>
                                    </p:animEffect>
                                  </p:childTnLst>
                                </p:cTn>
                              </p:par>
                              <p:par>
                                <p:cTn fill="hold" nodeType="withEffect" presetClass="entr" presetID="10" presetSubtype="0">
                                  <p:stCondLst>
                                    <p:cond delay="750"/>
                                  </p:stCondLst>
                                  <p:childTnLst>
                                    <p:set>
                                      <p:cBhvr>
                                        <p:cTn dur="1" fill="hold">
                                          <p:stCondLst>
                                            <p:cond delay="0"/>
                                          </p:stCondLst>
                                        </p:cTn>
                                        <p:tgtEl>
                                          <p:spTgt spid="5148"/>
                                        </p:tgtEl>
                                        <p:attrNameLst>
                                          <p:attrName>style.visibility</p:attrName>
                                        </p:attrNameLst>
                                      </p:cBhvr>
                                      <p:to>
                                        <p:strVal val="visible"/>
                                      </p:to>
                                    </p:set>
                                    <p:animEffect filter="fade" transition="in">
                                      <p:cBhvr>
                                        <p:cTn dur="500"/>
                                        <p:tgtEl>
                                          <p:spTgt spid="5148"/>
                                        </p:tgtEl>
                                      </p:cBhvr>
                                    </p:animEffect>
                                  </p:childTnLst>
                                </p:cTn>
                              </p:par>
                              <p:par>
                                <p:cTn fill="hold" nodeType="withEffect" presetClass="entr" presetID="10" presetSubtype="0">
                                  <p:stCondLst>
                                    <p:cond delay="1000"/>
                                  </p:stCondLst>
                                  <p:childTnLst>
                                    <p:set>
                                      <p:cBhvr>
                                        <p:cTn dur="1" fill="hold">
                                          <p:stCondLst>
                                            <p:cond delay="0"/>
                                          </p:stCondLst>
                                        </p:cTn>
                                        <p:tgtEl>
                                          <p:spTgt spid="5150"/>
                                        </p:tgtEl>
                                        <p:attrNameLst>
                                          <p:attrName>style.visibility</p:attrName>
                                        </p:attrNameLst>
                                      </p:cBhvr>
                                      <p:to>
                                        <p:strVal val="visible"/>
                                      </p:to>
                                    </p:set>
                                    <p:animEffect filter="fade" transition="in">
                                      <p:cBhvr>
                                        <p:cTn dur="500"/>
                                        <p:tgtEl>
                                          <p:spTgt spid="5150"/>
                                        </p:tgtEl>
                                      </p:cBhvr>
                                    </p:animEffect>
                                  </p:childTnLst>
                                </p:cTn>
                              </p:par>
                              <p:par>
                                <p:cTn fill="hold" nodeType="withEffect" presetClass="entr" presetID="10" presetSubtype="0">
                                  <p:stCondLst>
                                    <p:cond delay="1250"/>
                                  </p:stCondLst>
                                  <p:childTnLst>
                                    <p:set>
                                      <p:cBhvr>
                                        <p:cTn dur="1" fill="hold">
                                          <p:stCondLst>
                                            <p:cond delay="0"/>
                                          </p:stCondLst>
                                        </p:cTn>
                                        <p:tgtEl>
                                          <p:spTgt spid="5149"/>
                                        </p:tgtEl>
                                        <p:attrNameLst>
                                          <p:attrName>style.visibility</p:attrName>
                                        </p:attrNameLst>
                                      </p:cBhvr>
                                      <p:to>
                                        <p:strVal val="visible"/>
                                      </p:to>
                                    </p:set>
                                    <p:animEffect filter="fade" transition="in">
                                      <p:cBhvr>
                                        <p:cTn dur="500"/>
                                        <p:tgtEl>
                                          <p:spTgt spid="5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5" name="Shape 5155"/>
        <p:cNvGrpSpPr/>
        <p:nvPr/>
      </p:nvGrpSpPr>
      <p:grpSpPr>
        <a:xfrm>
          <a:off x="0" y="0"/>
          <a:ext cx="0" cy="0"/>
          <a:chOff x="0" y="0"/>
          <a:chExt cx="0" cy="0"/>
        </a:xfrm>
      </p:grpSpPr>
      <p:sp>
        <p:nvSpPr>
          <p:cNvPr id="5156" name="Google Shape;5156;p33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Cluster Networking Setup</a:t>
            </a:r>
            <a:endParaRPr/>
          </a:p>
        </p:txBody>
      </p:sp>
      <p:pic>
        <p:nvPicPr>
          <p:cNvPr id="5157" name="Google Shape;5157;p336"/>
          <p:cNvPicPr preferRelativeResize="0"/>
          <p:nvPr>
            <p:ph idx="4294967295" type="body"/>
          </p:nvPr>
        </p:nvPicPr>
        <p:blipFill rotWithShape="1">
          <a:blip r:embed="rId3">
            <a:alphaModFix/>
          </a:blip>
          <a:srcRect b="0" l="0" r="0" t="0"/>
          <a:stretch/>
        </p:blipFill>
        <p:spPr>
          <a:xfrm>
            <a:off x="1348714" y="1098154"/>
            <a:ext cx="6446573" cy="348985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2" name="Shape 5162"/>
        <p:cNvGrpSpPr/>
        <p:nvPr/>
      </p:nvGrpSpPr>
      <p:grpSpPr>
        <a:xfrm>
          <a:off x="0" y="0"/>
          <a:ext cx="0" cy="0"/>
          <a:chOff x="0" y="0"/>
          <a:chExt cx="0" cy="0"/>
        </a:xfrm>
      </p:grpSpPr>
      <p:sp>
        <p:nvSpPr>
          <p:cNvPr id="5163" name="Google Shape;5163;p33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Cluster Networking</a:t>
            </a:r>
            <a:endParaRPr/>
          </a:p>
        </p:txBody>
      </p:sp>
      <p:sp>
        <p:nvSpPr>
          <p:cNvPr id="5164" name="Google Shape;5164;p337"/>
          <p:cNvSpPr/>
          <p:nvPr/>
        </p:nvSpPr>
        <p:spPr>
          <a:xfrm>
            <a:off x="2383229" y="1313489"/>
            <a:ext cx="1731645" cy="2511337"/>
          </a:xfrm>
          <a:prstGeom prst="roundRect">
            <a:avLst>
              <a:gd fmla="val 5762"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None/>
            </a:pPr>
            <a:r>
              <a:rPr b="1" i="0" lang="en" sz="1100" u="none" cap="none" strike="noStrike">
                <a:solidFill>
                  <a:srgbClr val="7F7F7F"/>
                </a:solidFill>
                <a:latin typeface="Ubuntu"/>
                <a:ea typeface="Ubuntu"/>
                <a:cs typeface="Ubuntu"/>
                <a:sym typeface="Ubuntu"/>
              </a:rPr>
              <a:t>Node</a:t>
            </a:r>
            <a:endParaRPr b="1" i="0" sz="1100" u="none" cap="none" strike="noStrike">
              <a:solidFill>
                <a:srgbClr val="7F7F7F"/>
              </a:solidFill>
              <a:latin typeface="Ubuntu"/>
              <a:ea typeface="Ubuntu"/>
              <a:cs typeface="Ubuntu"/>
              <a:sym typeface="Ubuntu"/>
            </a:endParaRPr>
          </a:p>
        </p:txBody>
      </p:sp>
      <p:pic>
        <p:nvPicPr>
          <p:cNvPr descr="Related image" id="5165" name="Google Shape;5165;p337"/>
          <p:cNvPicPr preferRelativeResize="0"/>
          <p:nvPr/>
        </p:nvPicPr>
        <p:blipFill rotWithShape="1">
          <a:blip r:embed="rId3">
            <a:alphaModFix/>
          </a:blip>
          <a:srcRect b="0" l="0" r="0" t="0"/>
          <a:stretch/>
        </p:blipFill>
        <p:spPr>
          <a:xfrm>
            <a:off x="2806900" y="3551522"/>
            <a:ext cx="254228" cy="254228"/>
          </a:xfrm>
          <a:prstGeom prst="roundRect">
            <a:avLst>
              <a:gd fmla="val 16667" name="adj"/>
            </a:avLst>
          </a:prstGeom>
          <a:noFill/>
          <a:ln>
            <a:noFill/>
          </a:ln>
        </p:spPr>
      </p:pic>
      <p:sp>
        <p:nvSpPr>
          <p:cNvPr id="5166" name="Google Shape;5166;p337"/>
          <p:cNvSpPr/>
          <p:nvPr/>
        </p:nvSpPr>
        <p:spPr>
          <a:xfrm>
            <a:off x="2600831" y="1318311"/>
            <a:ext cx="1304552" cy="209540"/>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192.168.1.2</a:t>
            </a:r>
            <a:endParaRPr i="0" sz="1100" u="none" cap="none" strike="noStrike">
              <a:solidFill>
                <a:schemeClr val="lt1"/>
              </a:solidFill>
              <a:latin typeface="Ubuntu"/>
              <a:ea typeface="Ubuntu"/>
              <a:cs typeface="Ubuntu"/>
              <a:sym typeface="Ubuntu"/>
            </a:endParaRPr>
          </a:p>
        </p:txBody>
      </p:sp>
      <p:sp>
        <p:nvSpPr>
          <p:cNvPr id="5167" name="Google Shape;5167;p337"/>
          <p:cNvSpPr/>
          <p:nvPr/>
        </p:nvSpPr>
        <p:spPr>
          <a:xfrm>
            <a:off x="4969411" y="1318311"/>
            <a:ext cx="1731645" cy="2511337"/>
          </a:xfrm>
          <a:prstGeom prst="roundRect">
            <a:avLst>
              <a:gd fmla="val 5188"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None/>
            </a:pPr>
            <a:r>
              <a:rPr b="1" i="0" lang="en" sz="1100" u="none" cap="none" strike="noStrike">
                <a:solidFill>
                  <a:srgbClr val="7F7F7F"/>
                </a:solidFill>
                <a:latin typeface="Ubuntu"/>
                <a:ea typeface="Ubuntu"/>
                <a:cs typeface="Ubuntu"/>
                <a:sym typeface="Ubuntu"/>
              </a:rPr>
              <a:t>Node</a:t>
            </a:r>
            <a:endParaRPr b="1" i="0" sz="1100" u="none" cap="none" strike="noStrike">
              <a:solidFill>
                <a:srgbClr val="7F7F7F"/>
              </a:solidFill>
              <a:latin typeface="Ubuntu"/>
              <a:ea typeface="Ubuntu"/>
              <a:cs typeface="Ubuntu"/>
              <a:sym typeface="Ubuntu"/>
            </a:endParaRPr>
          </a:p>
        </p:txBody>
      </p:sp>
      <p:pic>
        <p:nvPicPr>
          <p:cNvPr descr="Related image" id="5168" name="Google Shape;5168;p337"/>
          <p:cNvPicPr preferRelativeResize="0"/>
          <p:nvPr/>
        </p:nvPicPr>
        <p:blipFill rotWithShape="1">
          <a:blip r:embed="rId3">
            <a:alphaModFix/>
          </a:blip>
          <a:srcRect b="0" l="0" r="0" t="0"/>
          <a:stretch/>
        </p:blipFill>
        <p:spPr>
          <a:xfrm>
            <a:off x="5393082" y="3556344"/>
            <a:ext cx="254228" cy="254228"/>
          </a:xfrm>
          <a:prstGeom prst="roundRect">
            <a:avLst>
              <a:gd fmla="val 16667" name="adj"/>
            </a:avLst>
          </a:prstGeom>
          <a:noFill/>
          <a:ln>
            <a:noFill/>
          </a:ln>
        </p:spPr>
      </p:pic>
      <p:sp>
        <p:nvSpPr>
          <p:cNvPr id="5169" name="Google Shape;5169;p337"/>
          <p:cNvSpPr/>
          <p:nvPr/>
        </p:nvSpPr>
        <p:spPr>
          <a:xfrm>
            <a:off x="5187013" y="1323133"/>
            <a:ext cx="1304552" cy="209540"/>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192.168.1.3</a:t>
            </a:r>
            <a:endParaRPr b="0" i="0" sz="1100" u="none" cap="none" strike="noStrike">
              <a:solidFill>
                <a:schemeClr val="lt1"/>
              </a:solidFill>
              <a:latin typeface="Arial"/>
              <a:ea typeface="Arial"/>
              <a:cs typeface="Arial"/>
              <a:sym typeface="Arial"/>
            </a:endParaRPr>
          </a:p>
        </p:txBody>
      </p:sp>
      <p:sp>
        <p:nvSpPr>
          <p:cNvPr id="5170" name="Google Shape;5170;p337"/>
          <p:cNvSpPr/>
          <p:nvPr/>
        </p:nvSpPr>
        <p:spPr>
          <a:xfrm>
            <a:off x="2484887" y="1637033"/>
            <a:ext cx="1517188" cy="546535"/>
          </a:xfrm>
          <a:prstGeom prst="cloud">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10.244.1.0</a:t>
            </a:r>
            <a:endParaRPr i="0" sz="1100" u="none" cap="none" strike="noStrike">
              <a:solidFill>
                <a:schemeClr val="lt1"/>
              </a:solidFill>
              <a:latin typeface="Ubuntu"/>
              <a:ea typeface="Ubuntu"/>
              <a:cs typeface="Ubuntu"/>
              <a:sym typeface="Ubuntu"/>
            </a:endParaRPr>
          </a:p>
        </p:txBody>
      </p:sp>
      <p:sp>
        <p:nvSpPr>
          <p:cNvPr id="5171" name="Google Shape;5171;p337"/>
          <p:cNvSpPr/>
          <p:nvPr/>
        </p:nvSpPr>
        <p:spPr>
          <a:xfrm>
            <a:off x="2812615" y="2509121"/>
            <a:ext cx="861734" cy="949064"/>
          </a:xfrm>
          <a:prstGeom prst="roundRect">
            <a:avLst>
              <a:gd fmla="val 7440" name="adj"/>
            </a:avLst>
          </a:prstGeom>
          <a:gradFill>
            <a:gsLst>
              <a:gs pos="0">
                <a:srgbClr val="00B0F0"/>
              </a:gs>
              <a:gs pos="100000">
                <a:srgbClr val="62D7C7"/>
              </a:gs>
            </a:gsLst>
            <a:lin ang="2700000" scaled="0"/>
          </a:gradFill>
          <a:ln>
            <a:noFill/>
          </a:ln>
        </p:spPr>
        <p:txBody>
          <a:bodyPr anchorCtr="1" anchor="b" bIns="34275" lIns="68575" spcFirstLastPara="1" rIns="68575" wrap="square" tIns="0">
            <a:noAutofit/>
          </a:bodyPr>
          <a:lstStyle/>
          <a:p>
            <a:pPr indent="0" lvl="0" marL="0" marR="0" rtl="0" algn="ctr">
              <a:lnSpc>
                <a:spcPct val="100000"/>
              </a:lnSpc>
              <a:spcBef>
                <a:spcPts val="0"/>
              </a:spcBef>
              <a:spcAft>
                <a:spcPts val="0"/>
              </a:spcAft>
              <a:buNone/>
            </a:pPr>
            <a:r>
              <a:rPr i="0" lang="en" sz="900" u="none" cap="none" strike="noStrike">
                <a:solidFill>
                  <a:schemeClr val="lt1"/>
                </a:solidFill>
                <a:latin typeface="Ubuntu"/>
                <a:ea typeface="Ubuntu"/>
                <a:cs typeface="Ubuntu"/>
                <a:sym typeface="Ubuntu"/>
              </a:rPr>
              <a:t>POD</a:t>
            </a:r>
            <a:endParaRPr i="0" sz="900" u="none" cap="none" strike="noStrike">
              <a:solidFill>
                <a:schemeClr val="lt1"/>
              </a:solidFill>
              <a:latin typeface="Ubuntu"/>
              <a:ea typeface="Ubuntu"/>
              <a:cs typeface="Ubuntu"/>
              <a:sym typeface="Ubuntu"/>
            </a:endParaRPr>
          </a:p>
        </p:txBody>
      </p:sp>
      <p:grpSp>
        <p:nvGrpSpPr>
          <p:cNvPr id="5172" name="Google Shape;5172;p337"/>
          <p:cNvGrpSpPr/>
          <p:nvPr/>
        </p:nvGrpSpPr>
        <p:grpSpPr>
          <a:xfrm>
            <a:off x="2998596" y="2797952"/>
            <a:ext cx="489771" cy="463719"/>
            <a:chOff x="6225311" y="2473385"/>
            <a:chExt cx="716280" cy="678180"/>
          </a:xfrm>
        </p:grpSpPr>
        <p:pic>
          <p:nvPicPr>
            <p:cNvPr id="5173" name="Google Shape;5173;p337"/>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5174" name="Google Shape;5174;p337"/>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5175" name="Google Shape;5175;p337"/>
          <p:cNvSpPr/>
          <p:nvPr/>
        </p:nvSpPr>
        <p:spPr>
          <a:xfrm>
            <a:off x="2865296" y="2509121"/>
            <a:ext cx="772400" cy="209539"/>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900" u="none" cap="none" strike="noStrike">
                <a:solidFill>
                  <a:srgbClr val="7F7F7F"/>
                </a:solidFill>
                <a:latin typeface="Ubuntu"/>
                <a:ea typeface="Ubuntu"/>
                <a:cs typeface="Ubuntu"/>
                <a:sym typeface="Ubuntu"/>
              </a:rPr>
              <a:t>10.244.1.2</a:t>
            </a:r>
            <a:endParaRPr b="0" i="0" sz="900" u="none" cap="none" strike="noStrike">
              <a:solidFill>
                <a:srgbClr val="7F7F7F"/>
              </a:solidFill>
              <a:latin typeface="Ubuntu"/>
              <a:ea typeface="Ubuntu"/>
              <a:cs typeface="Ubuntu"/>
              <a:sym typeface="Ubuntu"/>
            </a:endParaRPr>
          </a:p>
        </p:txBody>
      </p:sp>
      <p:cxnSp>
        <p:nvCxnSpPr>
          <p:cNvPr id="5176" name="Google Shape;5176;p337"/>
          <p:cNvCxnSpPr/>
          <p:nvPr/>
        </p:nvCxnSpPr>
        <p:spPr>
          <a:xfrm flipH="1" rot="-5400000">
            <a:off x="3086264" y="2362557"/>
            <a:ext cx="326025" cy="450"/>
          </a:xfrm>
          <a:prstGeom prst="bentConnector3">
            <a:avLst>
              <a:gd fmla="val 50000" name="adj1"/>
            </a:avLst>
          </a:prstGeom>
          <a:noFill/>
          <a:ln cap="flat" cmpd="sng" w="12700">
            <a:solidFill>
              <a:srgbClr val="7F7F7F"/>
            </a:solidFill>
            <a:prstDash val="dash"/>
            <a:round/>
            <a:headEnd len="sm" w="sm" type="none"/>
            <a:tailEnd len="sm" w="sm" type="none"/>
          </a:ln>
        </p:spPr>
      </p:cxnSp>
      <p:sp>
        <p:nvSpPr>
          <p:cNvPr id="5177" name="Google Shape;5177;p337"/>
          <p:cNvSpPr/>
          <p:nvPr/>
        </p:nvSpPr>
        <p:spPr>
          <a:xfrm>
            <a:off x="5393082" y="2509121"/>
            <a:ext cx="861734" cy="949064"/>
          </a:xfrm>
          <a:prstGeom prst="roundRect">
            <a:avLst>
              <a:gd fmla="val 5133" name="adj"/>
            </a:avLst>
          </a:prstGeom>
          <a:gradFill>
            <a:gsLst>
              <a:gs pos="0">
                <a:srgbClr val="00B0F0"/>
              </a:gs>
              <a:gs pos="100000">
                <a:srgbClr val="62D7C7"/>
              </a:gs>
            </a:gsLst>
            <a:lin ang="2700000" scaled="0"/>
          </a:gradFill>
          <a:ln>
            <a:noFill/>
          </a:ln>
        </p:spPr>
        <p:txBody>
          <a:bodyPr anchorCtr="1" anchor="b" bIns="34275" lIns="68575" spcFirstLastPara="1" rIns="68575" wrap="square" tIns="0">
            <a:noAutofit/>
          </a:bodyPr>
          <a:lstStyle/>
          <a:p>
            <a:pPr indent="0" lvl="0" marL="0" marR="0" rtl="0" algn="ctr">
              <a:lnSpc>
                <a:spcPct val="100000"/>
              </a:lnSpc>
              <a:spcBef>
                <a:spcPts val="0"/>
              </a:spcBef>
              <a:spcAft>
                <a:spcPts val="0"/>
              </a:spcAft>
              <a:buNone/>
            </a:pPr>
            <a:r>
              <a:rPr i="0" lang="en" sz="900" u="none" cap="none" strike="noStrike">
                <a:solidFill>
                  <a:schemeClr val="lt1"/>
                </a:solidFill>
                <a:latin typeface="Ubuntu"/>
                <a:ea typeface="Ubuntu"/>
                <a:cs typeface="Ubuntu"/>
                <a:sym typeface="Ubuntu"/>
              </a:rPr>
              <a:t>POD</a:t>
            </a:r>
            <a:endParaRPr i="0" sz="900" u="none" cap="none" strike="noStrike">
              <a:solidFill>
                <a:schemeClr val="lt1"/>
              </a:solidFill>
              <a:latin typeface="Ubuntu"/>
              <a:ea typeface="Ubuntu"/>
              <a:cs typeface="Ubuntu"/>
              <a:sym typeface="Ubuntu"/>
            </a:endParaRPr>
          </a:p>
        </p:txBody>
      </p:sp>
      <p:grpSp>
        <p:nvGrpSpPr>
          <p:cNvPr id="5178" name="Google Shape;5178;p337"/>
          <p:cNvGrpSpPr/>
          <p:nvPr/>
        </p:nvGrpSpPr>
        <p:grpSpPr>
          <a:xfrm>
            <a:off x="5579063" y="2797952"/>
            <a:ext cx="489771" cy="463719"/>
            <a:chOff x="6225311" y="2473385"/>
            <a:chExt cx="716280" cy="678180"/>
          </a:xfrm>
        </p:grpSpPr>
        <p:pic>
          <p:nvPicPr>
            <p:cNvPr id="5179" name="Google Shape;5179;p337"/>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5180" name="Google Shape;5180;p337"/>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5181" name="Google Shape;5181;p337"/>
          <p:cNvSpPr/>
          <p:nvPr/>
        </p:nvSpPr>
        <p:spPr>
          <a:xfrm>
            <a:off x="5445763" y="2509121"/>
            <a:ext cx="772400" cy="209539"/>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900" u="none" cap="none" strike="noStrike">
                <a:solidFill>
                  <a:srgbClr val="7F7F7F"/>
                </a:solidFill>
                <a:latin typeface="Ubuntu"/>
                <a:ea typeface="Ubuntu"/>
                <a:cs typeface="Ubuntu"/>
                <a:sym typeface="Ubuntu"/>
              </a:rPr>
              <a:t>10.244.2.2</a:t>
            </a:r>
            <a:endParaRPr b="0" i="0" sz="900" u="none" cap="none" strike="noStrike">
              <a:solidFill>
                <a:srgbClr val="7F7F7F"/>
              </a:solidFill>
              <a:latin typeface="Ubuntu"/>
              <a:ea typeface="Ubuntu"/>
              <a:cs typeface="Ubuntu"/>
              <a:sym typeface="Ubuntu"/>
            </a:endParaRPr>
          </a:p>
        </p:txBody>
      </p:sp>
      <p:sp>
        <p:nvSpPr>
          <p:cNvPr id="5182" name="Google Shape;5182;p337"/>
          <p:cNvSpPr/>
          <p:nvPr/>
        </p:nvSpPr>
        <p:spPr>
          <a:xfrm>
            <a:off x="5062352" y="1646545"/>
            <a:ext cx="1517188" cy="546535"/>
          </a:xfrm>
          <a:prstGeom prst="cloud">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10.244.2.0</a:t>
            </a:r>
            <a:endParaRPr i="0" sz="1100" u="none" cap="none" strike="noStrike">
              <a:solidFill>
                <a:schemeClr val="lt1"/>
              </a:solidFill>
              <a:latin typeface="Ubuntu"/>
              <a:ea typeface="Ubuntu"/>
              <a:cs typeface="Ubuntu"/>
              <a:sym typeface="Ubuntu"/>
            </a:endParaRPr>
          </a:p>
        </p:txBody>
      </p:sp>
      <p:cxnSp>
        <p:nvCxnSpPr>
          <p:cNvPr id="5183" name="Google Shape;5183;p337"/>
          <p:cNvCxnSpPr/>
          <p:nvPr/>
        </p:nvCxnSpPr>
        <p:spPr>
          <a:xfrm flipH="1" rot="-5400000">
            <a:off x="5663729" y="2372069"/>
            <a:ext cx="326025" cy="450"/>
          </a:xfrm>
          <a:prstGeom prst="bentConnector3">
            <a:avLst>
              <a:gd fmla="val 50000" name="adj1"/>
            </a:avLst>
          </a:prstGeom>
          <a:noFill/>
          <a:ln cap="flat" cmpd="sng" w="12700">
            <a:solidFill>
              <a:srgbClr val="7F7F7F"/>
            </a:solidFill>
            <a:prstDash val="dash"/>
            <a:round/>
            <a:headEnd len="sm" w="sm" type="none"/>
            <a:tailEnd len="sm" w="sm" type="none"/>
          </a:ln>
        </p:spPr>
      </p:cxnSp>
      <p:sp>
        <p:nvSpPr>
          <p:cNvPr id="5184" name="Google Shape;5184;p337"/>
          <p:cNvSpPr/>
          <p:nvPr/>
        </p:nvSpPr>
        <p:spPr>
          <a:xfrm>
            <a:off x="1721634" y="1040088"/>
            <a:ext cx="5516100" cy="3452400"/>
          </a:xfrm>
          <a:prstGeom prst="roundRect">
            <a:avLst>
              <a:gd fmla="val 6303" name="adj"/>
            </a:avLst>
          </a:prstGeom>
          <a:noFill/>
          <a:ln cap="flat" cmpd="sng" w="19050">
            <a:solidFill>
              <a:srgbClr val="E65D4B"/>
            </a:solidFill>
            <a:prstDash val="dash"/>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400" u="none" cap="none" strike="noStrike">
                <a:solidFill>
                  <a:srgbClr val="7F7F7F"/>
                </a:solidFill>
                <a:latin typeface="Ubuntu"/>
                <a:ea typeface="Ubuntu"/>
                <a:cs typeface="Ubuntu"/>
                <a:sym typeface="Ubuntu"/>
              </a:rPr>
              <a:t>Kubernetes Cluster</a:t>
            </a:r>
            <a:endParaRPr b="0" i="0" sz="1400" u="none" cap="none" strike="noStrike">
              <a:solidFill>
                <a:srgbClr val="7F7F7F"/>
              </a:solidFill>
              <a:latin typeface="Ubuntu"/>
              <a:ea typeface="Ubuntu"/>
              <a:cs typeface="Ubuntu"/>
              <a:sym typeface="Ubuntu"/>
            </a:endParaRPr>
          </a:p>
        </p:txBody>
      </p:sp>
      <p:sp>
        <p:nvSpPr>
          <p:cNvPr id="5185" name="Google Shape;5185;p337"/>
          <p:cNvSpPr/>
          <p:nvPr/>
        </p:nvSpPr>
        <p:spPr>
          <a:xfrm>
            <a:off x="2383229" y="4097165"/>
            <a:ext cx="4395259" cy="27000"/>
          </a:xfrm>
          <a:prstGeom prst="roundRect">
            <a:avLst>
              <a:gd fmla="val 16667" name="adj"/>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pic>
        <p:nvPicPr>
          <p:cNvPr descr="Image result for calico network" id="5186" name="Google Shape;5186;p337"/>
          <p:cNvPicPr preferRelativeResize="0"/>
          <p:nvPr/>
        </p:nvPicPr>
        <p:blipFill rotWithShape="1">
          <a:blip r:embed="rId6">
            <a:alphaModFix/>
          </a:blip>
          <a:srcRect b="0" l="0" r="0" t="0"/>
          <a:stretch/>
        </p:blipFill>
        <p:spPr>
          <a:xfrm>
            <a:off x="1968437" y="3949082"/>
            <a:ext cx="308039" cy="296164"/>
          </a:xfrm>
          <a:prstGeom prst="roundRect">
            <a:avLst>
              <a:gd fmla="val 16667" name="adj"/>
            </a:avLst>
          </a:prstGeom>
          <a:noFill/>
          <a:ln>
            <a:noFill/>
          </a:ln>
        </p:spPr>
      </p:pic>
      <p:cxnSp>
        <p:nvCxnSpPr>
          <p:cNvPr id="5187" name="Google Shape;5187;p337"/>
          <p:cNvCxnSpPr>
            <a:endCxn id="5170" idx="0"/>
          </p:cNvCxnSpPr>
          <p:nvPr/>
        </p:nvCxnSpPr>
        <p:spPr>
          <a:xfrm flipH="1" rot="5400000">
            <a:off x="3197560" y="2713551"/>
            <a:ext cx="2186700" cy="580200"/>
          </a:xfrm>
          <a:prstGeom prst="bentConnector2">
            <a:avLst/>
          </a:prstGeom>
          <a:noFill/>
          <a:ln cap="flat" cmpd="sng" w="19050">
            <a:solidFill>
              <a:srgbClr val="7F7F7F"/>
            </a:solidFill>
            <a:prstDash val="dash"/>
            <a:round/>
            <a:headEnd len="sm" w="sm" type="none"/>
            <a:tailEnd len="sm" w="sm" type="none"/>
          </a:ln>
        </p:spPr>
      </p:cxnSp>
      <p:cxnSp>
        <p:nvCxnSpPr>
          <p:cNvPr id="5188" name="Google Shape;5188;p337"/>
          <p:cNvCxnSpPr/>
          <p:nvPr/>
        </p:nvCxnSpPr>
        <p:spPr>
          <a:xfrm rot="-5400000">
            <a:off x="3786358" y="2710538"/>
            <a:ext cx="2071500" cy="490200"/>
          </a:xfrm>
          <a:prstGeom prst="bentConnector2">
            <a:avLst/>
          </a:prstGeom>
          <a:noFill/>
          <a:ln cap="flat" cmpd="sng" w="19050">
            <a:solidFill>
              <a:srgbClr val="7F7F7F"/>
            </a:solidFill>
            <a:prstDash val="dash"/>
            <a:round/>
            <a:headEnd len="sm" w="sm" type="none"/>
            <a:tailEnd len="sm" w="sm" type="none"/>
          </a:ln>
        </p:spPr>
      </p:cxnSp>
      <p:sp>
        <p:nvSpPr>
          <p:cNvPr id="5189" name="Google Shape;5189;p337"/>
          <p:cNvSpPr/>
          <p:nvPr/>
        </p:nvSpPr>
        <p:spPr>
          <a:xfrm>
            <a:off x="4216532" y="1637032"/>
            <a:ext cx="662960" cy="546535"/>
          </a:xfrm>
          <a:prstGeom prst="hexagon">
            <a:avLst>
              <a:gd fmla="val 25000" name="adj"/>
              <a:gd fmla="val 115470" name="vf"/>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700" u="none" cap="none" strike="noStrike">
                <a:solidFill>
                  <a:schemeClr val="lt1"/>
                </a:solidFill>
                <a:latin typeface="Ubuntu"/>
                <a:ea typeface="Ubuntu"/>
                <a:cs typeface="Ubuntu"/>
                <a:sym typeface="Ubuntu"/>
              </a:rPr>
              <a:t>Routing</a:t>
            </a:r>
            <a:endParaRPr i="0" sz="7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5"/>
                                        </p:tgtEl>
                                        <p:attrNameLst>
                                          <p:attrName>style.visibility</p:attrName>
                                        </p:attrNameLst>
                                      </p:cBhvr>
                                      <p:to>
                                        <p:strVal val="visible"/>
                                      </p:to>
                                    </p:set>
                                    <p:animEffect filter="fade" transition="in">
                                      <p:cBhvr>
                                        <p:cTn dur="500"/>
                                        <p:tgtEl>
                                          <p:spTgt spid="5185"/>
                                        </p:tgtEl>
                                      </p:cBhvr>
                                    </p:animEffect>
                                  </p:childTnLst>
                                </p:cTn>
                              </p:par>
                              <p:par>
                                <p:cTn fill="hold" nodeType="withEffect" presetClass="entr" presetID="10" presetSubtype="0">
                                  <p:stCondLst>
                                    <p:cond delay="0"/>
                                  </p:stCondLst>
                                  <p:childTnLst>
                                    <p:set>
                                      <p:cBhvr>
                                        <p:cTn dur="1" fill="hold">
                                          <p:stCondLst>
                                            <p:cond delay="0"/>
                                          </p:stCondLst>
                                        </p:cTn>
                                        <p:tgtEl>
                                          <p:spTgt spid="5186"/>
                                        </p:tgtEl>
                                        <p:attrNameLst>
                                          <p:attrName>style.visibility</p:attrName>
                                        </p:attrNameLst>
                                      </p:cBhvr>
                                      <p:to>
                                        <p:strVal val="visible"/>
                                      </p:to>
                                    </p:set>
                                    <p:animEffect filter="fade" transition="in">
                                      <p:cBhvr>
                                        <p:cTn dur="500"/>
                                        <p:tgtEl>
                                          <p:spTgt spid="51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188"/>
                                        </p:tgtEl>
                                        <p:attrNameLst>
                                          <p:attrName>style.visibility</p:attrName>
                                        </p:attrNameLst>
                                      </p:cBhvr>
                                      <p:to>
                                        <p:strVal val="visible"/>
                                      </p:to>
                                    </p:set>
                                    <p:animEffect filter="fade" transition="in">
                                      <p:cBhvr>
                                        <p:cTn dur="500"/>
                                        <p:tgtEl>
                                          <p:spTgt spid="5188"/>
                                        </p:tgtEl>
                                      </p:cBhvr>
                                    </p:animEffect>
                                  </p:childTnLst>
                                </p:cTn>
                              </p:par>
                              <p:par>
                                <p:cTn fill="hold" nodeType="withEffect" presetClass="entr" presetID="10" presetSubtype="0">
                                  <p:stCondLst>
                                    <p:cond delay="0"/>
                                  </p:stCondLst>
                                  <p:childTnLst>
                                    <p:set>
                                      <p:cBhvr>
                                        <p:cTn dur="1" fill="hold">
                                          <p:stCondLst>
                                            <p:cond delay="0"/>
                                          </p:stCondLst>
                                        </p:cTn>
                                        <p:tgtEl>
                                          <p:spTgt spid="5187"/>
                                        </p:tgtEl>
                                        <p:attrNameLst>
                                          <p:attrName>style.visibility</p:attrName>
                                        </p:attrNameLst>
                                      </p:cBhvr>
                                      <p:to>
                                        <p:strVal val="visible"/>
                                      </p:to>
                                    </p:set>
                                    <p:animEffect filter="fade" transition="in">
                                      <p:cBhvr>
                                        <p:cTn dur="500"/>
                                        <p:tgtEl>
                                          <p:spTgt spid="51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70"/>
                                        </p:tgtEl>
                                        <p:attrNameLst>
                                          <p:attrName>style.visibility</p:attrName>
                                        </p:attrNameLst>
                                      </p:cBhvr>
                                      <p:to>
                                        <p:strVal val="visible"/>
                                      </p:to>
                                    </p:set>
                                    <p:animEffect filter="fade" transition="in">
                                      <p:cBhvr>
                                        <p:cTn dur="500"/>
                                        <p:tgtEl>
                                          <p:spTgt spid="5170"/>
                                        </p:tgtEl>
                                      </p:cBhvr>
                                    </p:animEffect>
                                  </p:childTnLst>
                                </p:cTn>
                              </p:par>
                              <p:par>
                                <p:cTn fill="hold" nodeType="withEffect" presetClass="entr" presetID="10" presetSubtype="0">
                                  <p:stCondLst>
                                    <p:cond delay="0"/>
                                  </p:stCondLst>
                                  <p:childTnLst>
                                    <p:set>
                                      <p:cBhvr>
                                        <p:cTn dur="1" fill="hold">
                                          <p:stCondLst>
                                            <p:cond delay="0"/>
                                          </p:stCondLst>
                                        </p:cTn>
                                        <p:tgtEl>
                                          <p:spTgt spid="5176"/>
                                        </p:tgtEl>
                                        <p:attrNameLst>
                                          <p:attrName>style.visibility</p:attrName>
                                        </p:attrNameLst>
                                      </p:cBhvr>
                                      <p:to>
                                        <p:strVal val="visible"/>
                                      </p:to>
                                    </p:set>
                                    <p:animEffect filter="fade" transition="in">
                                      <p:cBhvr>
                                        <p:cTn dur="500"/>
                                        <p:tgtEl>
                                          <p:spTgt spid="5176"/>
                                        </p:tgtEl>
                                      </p:cBhvr>
                                    </p:animEffect>
                                  </p:childTnLst>
                                </p:cTn>
                              </p:par>
                              <p:par>
                                <p:cTn fill="hold" nodeType="withEffect" presetClass="entr" presetID="10" presetSubtype="0">
                                  <p:stCondLst>
                                    <p:cond delay="0"/>
                                  </p:stCondLst>
                                  <p:childTnLst>
                                    <p:set>
                                      <p:cBhvr>
                                        <p:cTn dur="1" fill="hold">
                                          <p:stCondLst>
                                            <p:cond delay="0"/>
                                          </p:stCondLst>
                                        </p:cTn>
                                        <p:tgtEl>
                                          <p:spTgt spid="5182"/>
                                        </p:tgtEl>
                                        <p:attrNameLst>
                                          <p:attrName>style.visibility</p:attrName>
                                        </p:attrNameLst>
                                      </p:cBhvr>
                                      <p:to>
                                        <p:strVal val="visible"/>
                                      </p:to>
                                    </p:set>
                                    <p:animEffect filter="fade" transition="in">
                                      <p:cBhvr>
                                        <p:cTn dur="500"/>
                                        <p:tgtEl>
                                          <p:spTgt spid="5182"/>
                                        </p:tgtEl>
                                      </p:cBhvr>
                                    </p:animEffect>
                                  </p:childTnLst>
                                </p:cTn>
                              </p:par>
                              <p:par>
                                <p:cTn fill="hold" nodeType="withEffect" presetClass="entr" presetID="10" presetSubtype="0">
                                  <p:stCondLst>
                                    <p:cond delay="0"/>
                                  </p:stCondLst>
                                  <p:childTnLst>
                                    <p:set>
                                      <p:cBhvr>
                                        <p:cTn dur="1" fill="hold">
                                          <p:stCondLst>
                                            <p:cond delay="0"/>
                                          </p:stCondLst>
                                        </p:cTn>
                                        <p:tgtEl>
                                          <p:spTgt spid="5183"/>
                                        </p:tgtEl>
                                        <p:attrNameLst>
                                          <p:attrName>style.visibility</p:attrName>
                                        </p:attrNameLst>
                                      </p:cBhvr>
                                      <p:to>
                                        <p:strVal val="visible"/>
                                      </p:to>
                                    </p:set>
                                    <p:animEffect filter="fade" transition="in">
                                      <p:cBhvr>
                                        <p:cTn dur="500"/>
                                        <p:tgtEl>
                                          <p:spTgt spid="518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175"/>
                                        </p:tgtEl>
                                        <p:attrNameLst>
                                          <p:attrName>style.visibility</p:attrName>
                                        </p:attrNameLst>
                                      </p:cBhvr>
                                      <p:to>
                                        <p:strVal val="visible"/>
                                      </p:to>
                                    </p:set>
                                    <p:animEffect filter="fade" transition="in">
                                      <p:cBhvr>
                                        <p:cTn dur="500"/>
                                        <p:tgtEl>
                                          <p:spTgt spid="517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181"/>
                                        </p:tgtEl>
                                        <p:attrNameLst>
                                          <p:attrName>style.visibility</p:attrName>
                                        </p:attrNameLst>
                                      </p:cBhvr>
                                      <p:to>
                                        <p:strVal val="visible"/>
                                      </p:to>
                                    </p:set>
                                    <p:animEffect filter="fade" transition="in">
                                      <p:cBhvr>
                                        <p:cTn dur="500"/>
                                        <p:tgtEl>
                                          <p:spTgt spid="5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94" name="Shape 5194"/>
        <p:cNvGrpSpPr/>
        <p:nvPr/>
      </p:nvGrpSpPr>
      <p:grpSpPr>
        <a:xfrm>
          <a:off x="0" y="0"/>
          <a:ext cx="0" cy="0"/>
          <a:chOff x="0" y="0"/>
          <a:chExt cx="0" cy="0"/>
        </a:xfrm>
      </p:grpSpPr>
      <p:sp>
        <p:nvSpPr>
          <p:cNvPr id="5195" name="Google Shape;5195;p338"/>
          <p:cNvSpPr txBox="1"/>
          <p:nvPr>
            <p:ph idx="1" type="body"/>
          </p:nvPr>
        </p:nvSpPr>
        <p:spPr>
          <a:xfrm>
            <a:off x="126855" y="2037160"/>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Demo</a:t>
            </a:r>
            <a:endParaRPr/>
          </a:p>
        </p:txBody>
      </p:sp>
      <p:sp>
        <p:nvSpPr>
          <p:cNvPr id="5196" name="Google Shape;5196;p338"/>
          <p:cNvSpPr txBox="1"/>
          <p:nvPr>
            <p:ph idx="3" type="body"/>
          </p:nvPr>
        </p:nvSpPr>
        <p:spPr>
          <a:xfrm>
            <a:off x="125665" y="2571750"/>
            <a:ext cx="3943350" cy="497681"/>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100"/>
              <a:buNone/>
            </a:pPr>
            <a:r>
              <a:rPr lang="en"/>
              <a:t>Networking</a:t>
            </a:r>
            <a:endParaRPr/>
          </a:p>
        </p:txBody>
      </p:sp>
      <p:pic>
        <p:nvPicPr>
          <p:cNvPr descr="A close up of a logo&#10;&#10;Description generated with very high confidence" id="5197" name="Google Shape;5197;p338"/>
          <p:cNvPicPr preferRelativeResize="0"/>
          <p:nvPr/>
        </p:nvPicPr>
        <p:blipFill rotWithShape="1">
          <a:blip r:embed="rId3">
            <a:alphaModFix/>
          </a:blip>
          <a:srcRect b="0" l="0" r="0" t="0"/>
          <a:stretch/>
        </p:blipFill>
        <p:spPr>
          <a:xfrm>
            <a:off x="4846650" y="423075"/>
            <a:ext cx="4297350" cy="42973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1" name="Shape 5201"/>
        <p:cNvGrpSpPr/>
        <p:nvPr/>
      </p:nvGrpSpPr>
      <p:grpSpPr>
        <a:xfrm>
          <a:off x="0" y="0"/>
          <a:ext cx="0" cy="0"/>
          <a:chOff x="0" y="0"/>
          <a:chExt cx="0" cy="0"/>
        </a:xfrm>
      </p:grpSpPr>
      <p:sp>
        <p:nvSpPr>
          <p:cNvPr id="5202" name="Google Shape;5202;p339"/>
          <p:cNvSpPr txBox="1"/>
          <p:nvPr>
            <p:ph idx="1" type="body"/>
          </p:nvPr>
        </p:nvSpPr>
        <p:spPr>
          <a:xfrm>
            <a:off x="1443038" y="2379382"/>
            <a:ext cx="6258000" cy="404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Services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7" name="Shape 5207"/>
        <p:cNvGrpSpPr/>
        <p:nvPr/>
      </p:nvGrpSpPr>
      <p:grpSpPr>
        <a:xfrm>
          <a:off x="0" y="0"/>
          <a:ext cx="0" cy="0"/>
          <a:chOff x="0" y="0"/>
          <a:chExt cx="0" cy="0"/>
        </a:xfrm>
      </p:grpSpPr>
      <p:sp>
        <p:nvSpPr>
          <p:cNvPr id="5208" name="Google Shape;5208;p340"/>
          <p:cNvSpPr/>
          <p:nvPr/>
        </p:nvSpPr>
        <p:spPr>
          <a:xfrm>
            <a:off x="7164579" y="3411327"/>
            <a:ext cx="634015" cy="6858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5209" name="Google Shape;5209;p340"/>
          <p:cNvSpPr/>
          <p:nvPr/>
        </p:nvSpPr>
        <p:spPr>
          <a:xfrm>
            <a:off x="1315757" y="3339005"/>
            <a:ext cx="847040" cy="779662"/>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5210" name="Google Shape;5210;p340"/>
          <p:cNvSpPr/>
          <p:nvPr/>
        </p:nvSpPr>
        <p:spPr>
          <a:xfrm>
            <a:off x="2816286" y="1961741"/>
            <a:ext cx="847040" cy="779662"/>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5211" name="Google Shape;5211;p340"/>
          <p:cNvSpPr/>
          <p:nvPr/>
        </p:nvSpPr>
        <p:spPr>
          <a:xfrm>
            <a:off x="4252073" y="3339005"/>
            <a:ext cx="847040" cy="779662"/>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5212" name="Google Shape;5212;p340"/>
          <p:cNvSpPr/>
          <p:nvPr/>
        </p:nvSpPr>
        <p:spPr>
          <a:xfrm>
            <a:off x="2334329" y="1044692"/>
            <a:ext cx="1812497" cy="440783"/>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5213" name="Google Shape;5213;p340"/>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Services</a:t>
            </a:r>
            <a:endParaRPr/>
          </a:p>
        </p:txBody>
      </p:sp>
      <p:pic>
        <p:nvPicPr>
          <p:cNvPr descr="A close up of a logo&#10;&#10;Description generated with very high confidence" id="5214" name="Google Shape;5214;p340"/>
          <p:cNvPicPr preferRelativeResize="0"/>
          <p:nvPr/>
        </p:nvPicPr>
        <p:blipFill rotWithShape="1">
          <a:blip r:embed="rId3">
            <a:alphaModFix/>
          </a:blip>
          <a:srcRect b="0" l="0" r="0" t="0"/>
          <a:stretch/>
        </p:blipFill>
        <p:spPr>
          <a:xfrm>
            <a:off x="1210510" y="3240992"/>
            <a:ext cx="839573" cy="839573"/>
          </a:xfrm>
          <a:prstGeom prst="roundRect">
            <a:avLst>
              <a:gd fmla="val 16667" name="adj"/>
            </a:avLst>
          </a:prstGeom>
          <a:noFill/>
          <a:ln>
            <a:noFill/>
          </a:ln>
        </p:spPr>
      </p:pic>
      <p:pic>
        <p:nvPicPr>
          <p:cNvPr descr="A close up of a logo&#10;&#10;Description generated with very high confidence" id="5215" name="Google Shape;5215;p340"/>
          <p:cNvPicPr preferRelativeResize="0"/>
          <p:nvPr/>
        </p:nvPicPr>
        <p:blipFill rotWithShape="1">
          <a:blip r:embed="rId3">
            <a:alphaModFix/>
          </a:blip>
          <a:srcRect b="0" l="0" r="0" t="0"/>
          <a:stretch/>
        </p:blipFill>
        <p:spPr>
          <a:xfrm>
            <a:off x="1483560" y="3240992"/>
            <a:ext cx="839573" cy="839573"/>
          </a:xfrm>
          <a:prstGeom prst="roundRect">
            <a:avLst>
              <a:gd fmla="val 16667" name="adj"/>
            </a:avLst>
          </a:prstGeom>
          <a:noFill/>
          <a:ln>
            <a:noFill/>
          </a:ln>
        </p:spPr>
      </p:pic>
      <p:pic>
        <p:nvPicPr>
          <p:cNvPr descr="A close up of a logo&#10;&#10;Description generated with very high confidence" id="5216" name="Google Shape;5216;p340"/>
          <p:cNvPicPr preferRelativeResize="0"/>
          <p:nvPr/>
        </p:nvPicPr>
        <p:blipFill rotWithShape="1">
          <a:blip r:embed="rId3">
            <a:alphaModFix/>
          </a:blip>
          <a:srcRect b="0" l="0" r="0" t="0"/>
          <a:stretch/>
        </p:blipFill>
        <p:spPr>
          <a:xfrm>
            <a:off x="1347035" y="3413815"/>
            <a:ext cx="839573" cy="839573"/>
          </a:xfrm>
          <a:prstGeom prst="roundRect">
            <a:avLst>
              <a:gd fmla="val 16667" name="adj"/>
            </a:avLst>
          </a:prstGeom>
          <a:noFill/>
          <a:ln>
            <a:noFill/>
          </a:ln>
        </p:spPr>
      </p:pic>
      <p:pic>
        <p:nvPicPr>
          <p:cNvPr descr="A close up of a logo&#10;&#10;Description generated with very high confidence" id="5217" name="Google Shape;5217;p340"/>
          <p:cNvPicPr preferRelativeResize="0"/>
          <p:nvPr/>
        </p:nvPicPr>
        <p:blipFill rotWithShape="1">
          <a:blip r:embed="rId3">
            <a:alphaModFix/>
          </a:blip>
          <a:srcRect b="0" l="0" r="0" t="0"/>
          <a:stretch/>
        </p:blipFill>
        <p:spPr>
          <a:xfrm>
            <a:off x="2711039" y="1863728"/>
            <a:ext cx="839573" cy="839573"/>
          </a:xfrm>
          <a:prstGeom prst="roundRect">
            <a:avLst>
              <a:gd fmla="val 16667" name="adj"/>
            </a:avLst>
          </a:prstGeom>
          <a:noFill/>
          <a:ln>
            <a:noFill/>
          </a:ln>
        </p:spPr>
      </p:pic>
      <p:pic>
        <p:nvPicPr>
          <p:cNvPr descr="A close up of a logo&#10;&#10;Description generated with very high confidence" id="5218" name="Google Shape;5218;p340"/>
          <p:cNvPicPr preferRelativeResize="0"/>
          <p:nvPr/>
        </p:nvPicPr>
        <p:blipFill rotWithShape="1">
          <a:blip r:embed="rId3">
            <a:alphaModFix/>
          </a:blip>
          <a:srcRect b="0" l="0" r="0" t="0"/>
          <a:stretch/>
        </p:blipFill>
        <p:spPr>
          <a:xfrm>
            <a:off x="2984090" y="1863728"/>
            <a:ext cx="839573" cy="839573"/>
          </a:xfrm>
          <a:prstGeom prst="roundRect">
            <a:avLst>
              <a:gd fmla="val 16667" name="adj"/>
            </a:avLst>
          </a:prstGeom>
          <a:noFill/>
          <a:ln>
            <a:noFill/>
          </a:ln>
        </p:spPr>
      </p:pic>
      <p:pic>
        <p:nvPicPr>
          <p:cNvPr descr="A close up of a logo&#10;&#10;Description generated with very high confidence" id="5219" name="Google Shape;5219;p340"/>
          <p:cNvPicPr preferRelativeResize="0"/>
          <p:nvPr/>
        </p:nvPicPr>
        <p:blipFill rotWithShape="1">
          <a:blip r:embed="rId3">
            <a:alphaModFix/>
          </a:blip>
          <a:srcRect b="0" l="0" r="0" t="0"/>
          <a:stretch/>
        </p:blipFill>
        <p:spPr>
          <a:xfrm>
            <a:off x="2847564" y="2036552"/>
            <a:ext cx="839573" cy="839573"/>
          </a:xfrm>
          <a:prstGeom prst="roundRect">
            <a:avLst>
              <a:gd fmla="val 16667" name="adj"/>
            </a:avLst>
          </a:prstGeom>
          <a:noFill/>
          <a:ln>
            <a:noFill/>
          </a:ln>
        </p:spPr>
      </p:pic>
      <p:pic>
        <p:nvPicPr>
          <p:cNvPr descr="A close up of a logo&#10;&#10;Description generated with very high confidence" id="5220" name="Google Shape;5220;p340"/>
          <p:cNvPicPr preferRelativeResize="0"/>
          <p:nvPr/>
        </p:nvPicPr>
        <p:blipFill rotWithShape="1">
          <a:blip r:embed="rId3">
            <a:alphaModFix/>
          </a:blip>
          <a:srcRect b="0" l="0" r="0" t="0"/>
          <a:stretch/>
        </p:blipFill>
        <p:spPr>
          <a:xfrm>
            <a:off x="4146827" y="3240992"/>
            <a:ext cx="839573" cy="839573"/>
          </a:xfrm>
          <a:prstGeom prst="roundRect">
            <a:avLst>
              <a:gd fmla="val 16667" name="adj"/>
            </a:avLst>
          </a:prstGeom>
          <a:noFill/>
          <a:ln>
            <a:noFill/>
          </a:ln>
        </p:spPr>
      </p:pic>
      <p:pic>
        <p:nvPicPr>
          <p:cNvPr descr="A close up of a logo&#10;&#10;Description generated with very high confidence" id="5221" name="Google Shape;5221;p340"/>
          <p:cNvPicPr preferRelativeResize="0"/>
          <p:nvPr/>
        </p:nvPicPr>
        <p:blipFill rotWithShape="1">
          <a:blip r:embed="rId3">
            <a:alphaModFix/>
          </a:blip>
          <a:srcRect b="0" l="0" r="0" t="0"/>
          <a:stretch/>
        </p:blipFill>
        <p:spPr>
          <a:xfrm>
            <a:off x="4419877" y="3240992"/>
            <a:ext cx="839573" cy="839573"/>
          </a:xfrm>
          <a:prstGeom prst="roundRect">
            <a:avLst>
              <a:gd fmla="val 16667" name="adj"/>
            </a:avLst>
          </a:prstGeom>
          <a:noFill/>
          <a:ln>
            <a:noFill/>
          </a:ln>
        </p:spPr>
      </p:pic>
      <p:pic>
        <p:nvPicPr>
          <p:cNvPr descr="A close up of a logo&#10;&#10;Description generated with very high confidence" id="5222" name="Google Shape;5222;p340"/>
          <p:cNvPicPr preferRelativeResize="0"/>
          <p:nvPr/>
        </p:nvPicPr>
        <p:blipFill rotWithShape="1">
          <a:blip r:embed="rId3">
            <a:alphaModFix/>
          </a:blip>
          <a:srcRect b="0" l="0" r="0" t="0"/>
          <a:stretch/>
        </p:blipFill>
        <p:spPr>
          <a:xfrm>
            <a:off x="4283351" y="3413815"/>
            <a:ext cx="839573" cy="839573"/>
          </a:xfrm>
          <a:prstGeom prst="roundRect">
            <a:avLst>
              <a:gd fmla="val 16667" name="adj"/>
            </a:avLst>
          </a:prstGeom>
          <a:noFill/>
          <a:ln>
            <a:noFill/>
          </a:ln>
        </p:spPr>
      </p:pic>
      <p:pic>
        <p:nvPicPr>
          <p:cNvPr descr="User" id="5223" name="Google Shape;5223;p340"/>
          <p:cNvPicPr preferRelativeResize="0"/>
          <p:nvPr/>
        </p:nvPicPr>
        <p:blipFill rotWithShape="1">
          <a:blip r:embed="rId4">
            <a:alphaModFix/>
          </a:blip>
          <a:srcRect b="0" l="0" r="0" t="0"/>
          <a:stretch/>
        </p:blipFill>
        <p:spPr>
          <a:xfrm>
            <a:off x="2394795" y="1054790"/>
            <a:ext cx="430685" cy="430685"/>
          </a:xfrm>
          <a:prstGeom prst="roundRect">
            <a:avLst>
              <a:gd fmla="val 16667" name="adj"/>
            </a:avLst>
          </a:prstGeom>
          <a:noFill/>
          <a:ln>
            <a:noFill/>
          </a:ln>
        </p:spPr>
      </p:pic>
      <p:pic>
        <p:nvPicPr>
          <p:cNvPr descr="User" id="5224" name="Google Shape;5224;p340"/>
          <p:cNvPicPr preferRelativeResize="0"/>
          <p:nvPr/>
        </p:nvPicPr>
        <p:blipFill rotWithShape="1">
          <a:blip r:embed="rId4">
            <a:alphaModFix/>
          </a:blip>
          <a:srcRect b="0" l="0" r="0" t="0"/>
          <a:stretch/>
        </p:blipFill>
        <p:spPr>
          <a:xfrm>
            <a:off x="2807545" y="1054790"/>
            <a:ext cx="430685" cy="430685"/>
          </a:xfrm>
          <a:prstGeom prst="roundRect">
            <a:avLst>
              <a:gd fmla="val 16667" name="adj"/>
            </a:avLst>
          </a:prstGeom>
          <a:noFill/>
          <a:ln>
            <a:noFill/>
          </a:ln>
        </p:spPr>
      </p:pic>
      <p:pic>
        <p:nvPicPr>
          <p:cNvPr descr="User" id="5225" name="Google Shape;5225;p340"/>
          <p:cNvPicPr preferRelativeResize="0"/>
          <p:nvPr/>
        </p:nvPicPr>
        <p:blipFill rotWithShape="1">
          <a:blip r:embed="rId4">
            <a:alphaModFix/>
          </a:blip>
          <a:srcRect b="0" l="0" r="0" t="0"/>
          <a:stretch/>
        </p:blipFill>
        <p:spPr>
          <a:xfrm>
            <a:off x="3238229" y="1054790"/>
            <a:ext cx="430684" cy="430685"/>
          </a:xfrm>
          <a:prstGeom prst="roundRect">
            <a:avLst>
              <a:gd fmla="val 16667" name="adj"/>
            </a:avLst>
          </a:prstGeom>
          <a:noFill/>
          <a:ln>
            <a:noFill/>
          </a:ln>
        </p:spPr>
      </p:pic>
      <p:pic>
        <p:nvPicPr>
          <p:cNvPr descr="User" id="5226" name="Google Shape;5226;p340"/>
          <p:cNvPicPr preferRelativeResize="0"/>
          <p:nvPr/>
        </p:nvPicPr>
        <p:blipFill rotWithShape="1">
          <a:blip r:embed="rId4">
            <a:alphaModFix/>
          </a:blip>
          <a:srcRect b="0" l="0" r="0" t="0"/>
          <a:stretch/>
        </p:blipFill>
        <p:spPr>
          <a:xfrm>
            <a:off x="3650979" y="1054790"/>
            <a:ext cx="430685" cy="430685"/>
          </a:xfrm>
          <a:prstGeom prst="roundRect">
            <a:avLst>
              <a:gd fmla="val 16667" name="adj"/>
            </a:avLst>
          </a:prstGeom>
          <a:noFill/>
          <a:ln>
            <a:noFill/>
          </a:ln>
        </p:spPr>
      </p:pic>
      <p:pic>
        <p:nvPicPr>
          <p:cNvPr descr="Database" id="5227" name="Google Shape;5227;p340"/>
          <p:cNvPicPr preferRelativeResize="0"/>
          <p:nvPr/>
        </p:nvPicPr>
        <p:blipFill rotWithShape="1">
          <a:blip r:embed="rId5">
            <a:alphaModFix/>
          </a:blip>
          <a:srcRect b="0" l="0" r="0" t="0"/>
          <a:stretch/>
        </p:blipFill>
        <p:spPr>
          <a:xfrm>
            <a:off x="7138687" y="3411327"/>
            <a:ext cx="685800" cy="685800"/>
          </a:xfrm>
          <a:prstGeom prst="roundRect">
            <a:avLst>
              <a:gd fmla="val 16667" name="adj"/>
            </a:avLst>
          </a:prstGeom>
          <a:noFill/>
          <a:ln>
            <a:noFill/>
          </a:ln>
        </p:spPr>
      </p:pic>
      <p:cxnSp>
        <p:nvCxnSpPr>
          <p:cNvPr id="5228" name="Google Shape;5228;p340"/>
          <p:cNvCxnSpPr/>
          <p:nvPr/>
        </p:nvCxnSpPr>
        <p:spPr>
          <a:xfrm flipH="1">
            <a:off x="3239903" y="1485475"/>
            <a:ext cx="675" cy="476325"/>
          </a:xfrm>
          <a:prstGeom prst="straightConnector1">
            <a:avLst/>
          </a:prstGeom>
          <a:noFill/>
          <a:ln cap="flat" cmpd="sng" w="19050">
            <a:solidFill>
              <a:srgbClr val="7F7F7F"/>
            </a:solidFill>
            <a:prstDash val="dash"/>
            <a:round/>
            <a:headEnd len="sm" w="sm" type="none"/>
            <a:tailEnd len="sm" w="sm" type="none"/>
          </a:ln>
        </p:spPr>
      </p:cxnSp>
      <p:cxnSp>
        <p:nvCxnSpPr>
          <p:cNvPr id="5229" name="Google Shape;5229;p340"/>
          <p:cNvCxnSpPr/>
          <p:nvPr/>
        </p:nvCxnSpPr>
        <p:spPr>
          <a:xfrm flipH="1">
            <a:off x="2162797" y="2741403"/>
            <a:ext cx="653490" cy="597078"/>
          </a:xfrm>
          <a:prstGeom prst="straightConnector1">
            <a:avLst/>
          </a:prstGeom>
          <a:noFill/>
          <a:ln cap="flat" cmpd="sng" w="19050">
            <a:solidFill>
              <a:srgbClr val="7F7F7F"/>
            </a:solidFill>
            <a:prstDash val="dash"/>
            <a:round/>
            <a:headEnd len="sm" w="sm" type="none"/>
            <a:tailEnd len="sm" w="sm" type="none"/>
          </a:ln>
        </p:spPr>
      </p:cxnSp>
      <p:cxnSp>
        <p:nvCxnSpPr>
          <p:cNvPr id="5230" name="Google Shape;5230;p340"/>
          <p:cNvCxnSpPr/>
          <p:nvPr/>
        </p:nvCxnSpPr>
        <p:spPr>
          <a:xfrm>
            <a:off x="3663326" y="2737206"/>
            <a:ext cx="588747" cy="601275"/>
          </a:xfrm>
          <a:prstGeom prst="straightConnector1">
            <a:avLst/>
          </a:prstGeom>
          <a:noFill/>
          <a:ln cap="flat" cmpd="sng" w="19050">
            <a:solidFill>
              <a:srgbClr val="7F7F7F"/>
            </a:solidFill>
            <a:prstDash val="dash"/>
            <a:round/>
            <a:headEnd len="sm" w="sm" type="none"/>
            <a:tailEnd len="sm" w="sm" type="none"/>
          </a:ln>
        </p:spPr>
      </p:cxnSp>
      <p:cxnSp>
        <p:nvCxnSpPr>
          <p:cNvPr id="5231" name="Google Shape;5231;p340"/>
          <p:cNvCxnSpPr/>
          <p:nvPr/>
        </p:nvCxnSpPr>
        <p:spPr>
          <a:xfrm>
            <a:off x="5099113" y="3728836"/>
            <a:ext cx="2065500" cy="25425"/>
          </a:xfrm>
          <a:prstGeom prst="straightConnector1">
            <a:avLst/>
          </a:prstGeom>
          <a:noFill/>
          <a:ln cap="flat" cmpd="sng" w="19050">
            <a:solidFill>
              <a:srgbClr val="7F7F7F"/>
            </a:solidFill>
            <a:prstDash val="dash"/>
            <a:round/>
            <a:headEnd len="sm" w="sm" type="none"/>
            <a:tailEnd len="sm" w="sm" type="none"/>
          </a:ln>
        </p:spPr>
      </p:cxnSp>
      <p:sp>
        <p:nvSpPr>
          <p:cNvPr id="5232" name="Google Shape;5232;p340"/>
          <p:cNvSpPr/>
          <p:nvPr/>
        </p:nvSpPr>
        <p:spPr>
          <a:xfrm>
            <a:off x="2369041" y="1618293"/>
            <a:ext cx="1714500" cy="158768"/>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7F7F7F"/>
                </a:solidFill>
                <a:latin typeface="Ubuntu"/>
                <a:ea typeface="Ubuntu"/>
                <a:cs typeface="Ubuntu"/>
                <a:sym typeface="Ubuntu"/>
              </a:rPr>
              <a:t>Services</a:t>
            </a:r>
            <a:endParaRPr b="0" i="0" sz="1100" u="none" cap="none" strike="noStrike">
              <a:solidFill>
                <a:srgbClr val="7F7F7F"/>
              </a:solidFill>
              <a:latin typeface="Ubuntu"/>
              <a:ea typeface="Ubuntu"/>
              <a:cs typeface="Ubuntu"/>
              <a:sym typeface="Ubuntu"/>
            </a:endParaRPr>
          </a:p>
        </p:txBody>
      </p:sp>
      <p:sp>
        <p:nvSpPr>
          <p:cNvPr id="5233" name="Google Shape;5233;p340"/>
          <p:cNvSpPr/>
          <p:nvPr/>
        </p:nvSpPr>
        <p:spPr>
          <a:xfrm rot="2960714">
            <a:off x="1730076" y="2957071"/>
            <a:ext cx="1277929" cy="17466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7F7F7F"/>
                </a:solidFill>
                <a:latin typeface="Ubuntu"/>
                <a:ea typeface="Ubuntu"/>
                <a:cs typeface="Ubuntu"/>
                <a:sym typeface="Ubuntu"/>
              </a:rPr>
              <a:t>Services</a:t>
            </a:r>
            <a:endParaRPr b="0" i="0" sz="1100" u="none" cap="none" strike="noStrike">
              <a:solidFill>
                <a:srgbClr val="7F7F7F"/>
              </a:solidFill>
              <a:latin typeface="Ubuntu"/>
              <a:ea typeface="Ubuntu"/>
              <a:cs typeface="Ubuntu"/>
              <a:sym typeface="Ubuntu"/>
            </a:endParaRPr>
          </a:p>
        </p:txBody>
      </p:sp>
      <p:sp>
        <p:nvSpPr>
          <p:cNvPr id="5234" name="Google Shape;5234;p340"/>
          <p:cNvSpPr/>
          <p:nvPr/>
        </p:nvSpPr>
        <p:spPr>
          <a:xfrm rot="-2517608">
            <a:off x="3400579" y="2882261"/>
            <a:ext cx="1277929" cy="17466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7F7F7F"/>
                </a:solidFill>
                <a:latin typeface="Ubuntu"/>
                <a:ea typeface="Ubuntu"/>
                <a:cs typeface="Ubuntu"/>
                <a:sym typeface="Ubuntu"/>
              </a:rPr>
              <a:t>Services</a:t>
            </a:r>
            <a:endParaRPr b="0" i="0" sz="1100" u="none" cap="none" strike="noStrike">
              <a:solidFill>
                <a:srgbClr val="7F7F7F"/>
              </a:solidFill>
              <a:latin typeface="Ubuntu"/>
              <a:ea typeface="Ubuntu"/>
              <a:cs typeface="Ubuntu"/>
              <a:sym typeface="Ubuntu"/>
            </a:endParaRPr>
          </a:p>
        </p:txBody>
      </p:sp>
      <p:sp>
        <p:nvSpPr>
          <p:cNvPr id="5235" name="Google Shape;5235;p340"/>
          <p:cNvSpPr/>
          <p:nvPr/>
        </p:nvSpPr>
        <p:spPr>
          <a:xfrm>
            <a:off x="5518656" y="3482752"/>
            <a:ext cx="1277929" cy="174660"/>
          </a:xfrm>
          <a:prstGeom prst="roundRect">
            <a:avLst>
              <a:gd fmla="val 1666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7F7F7F"/>
                </a:solidFill>
                <a:latin typeface="Ubuntu"/>
                <a:ea typeface="Ubuntu"/>
                <a:cs typeface="Ubuntu"/>
                <a:sym typeface="Ubuntu"/>
              </a:rPr>
              <a:t>Services</a:t>
            </a:r>
            <a:endParaRPr b="0" i="0" sz="1100" u="none" cap="none" strike="noStrike">
              <a:solidFill>
                <a:srgbClr val="7F7F7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23"/>
                                        </p:tgtEl>
                                        <p:attrNameLst>
                                          <p:attrName>style.visibility</p:attrName>
                                        </p:attrNameLst>
                                      </p:cBhvr>
                                      <p:to>
                                        <p:strVal val="visible"/>
                                      </p:to>
                                    </p:set>
                                    <p:animEffect filter="fade" transition="in">
                                      <p:cBhvr>
                                        <p:cTn dur="500"/>
                                        <p:tgtEl>
                                          <p:spTgt spid="5223"/>
                                        </p:tgtEl>
                                      </p:cBhvr>
                                    </p:animEffect>
                                  </p:childTnLst>
                                </p:cTn>
                              </p:par>
                              <p:par>
                                <p:cTn fill="hold" nodeType="withEffect" presetClass="entr" presetID="10" presetSubtype="0">
                                  <p:stCondLst>
                                    <p:cond delay="250"/>
                                  </p:stCondLst>
                                  <p:childTnLst>
                                    <p:set>
                                      <p:cBhvr>
                                        <p:cTn dur="1" fill="hold">
                                          <p:stCondLst>
                                            <p:cond delay="0"/>
                                          </p:stCondLst>
                                        </p:cTn>
                                        <p:tgtEl>
                                          <p:spTgt spid="5224"/>
                                        </p:tgtEl>
                                        <p:attrNameLst>
                                          <p:attrName>style.visibility</p:attrName>
                                        </p:attrNameLst>
                                      </p:cBhvr>
                                      <p:to>
                                        <p:strVal val="visible"/>
                                      </p:to>
                                    </p:set>
                                    <p:animEffect filter="fade" transition="in">
                                      <p:cBhvr>
                                        <p:cTn dur="500"/>
                                        <p:tgtEl>
                                          <p:spTgt spid="5224"/>
                                        </p:tgtEl>
                                      </p:cBhvr>
                                    </p:animEffect>
                                  </p:childTnLst>
                                </p:cTn>
                              </p:par>
                              <p:par>
                                <p:cTn fill="hold" nodeType="withEffect" presetClass="entr" presetID="10" presetSubtype="0">
                                  <p:stCondLst>
                                    <p:cond delay="500"/>
                                  </p:stCondLst>
                                  <p:childTnLst>
                                    <p:set>
                                      <p:cBhvr>
                                        <p:cTn dur="1" fill="hold">
                                          <p:stCondLst>
                                            <p:cond delay="0"/>
                                          </p:stCondLst>
                                        </p:cTn>
                                        <p:tgtEl>
                                          <p:spTgt spid="5225"/>
                                        </p:tgtEl>
                                        <p:attrNameLst>
                                          <p:attrName>style.visibility</p:attrName>
                                        </p:attrNameLst>
                                      </p:cBhvr>
                                      <p:to>
                                        <p:strVal val="visible"/>
                                      </p:to>
                                    </p:set>
                                    <p:animEffect filter="fade" transition="in">
                                      <p:cBhvr>
                                        <p:cTn dur="500"/>
                                        <p:tgtEl>
                                          <p:spTgt spid="5225"/>
                                        </p:tgtEl>
                                      </p:cBhvr>
                                    </p:animEffect>
                                  </p:childTnLst>
                                </p:cTn>
                              </p:par>
                              <p:par>
                                <p:cTn fill="hold" nodeType="withEffect" presetClass="entr" presetID="10" presetSubtype="0">
                                  <p:stCondLst>
                                    <p:cond delay="750"/>
                                  </p:stCondLst>
                                  <p:childTnLst>
                                    <p:set>
                                      <p:cBhvr>
                                        <p:cTn dur="1" fill="hold">
                                          <p:stCondLst>
                                            <p:cond delay="0"/>
                                          </p:stCondLst>
                                        </p:cTn>
                                        <p:tgtEl>
                                          <p:spTgt spid="5226"/>
                                        </p:tgtEl>
                                        <p:attrNameLst>
                                          <p:attrName>style.visibility</p:attrName>
                                        </p:attrNameLst>
                                      </p:cBhvr>
                                      <p:to>
                                        <p:strVal val="visible"/>
                                      </p:to>
                                    </p:set>
                                    <p:animEffect filter="fade" transition="in">
                                      <p:cBhvr>
                                        <p:cTn dur="500"/>
                                        <p:tgtEl>
                                          <p:spTgt spid="5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2"/>
                                        </p:tgtEl>
                                        <p:attrNameLst>
                                          <p:attrName>style.visibility</p:attrName>
                                        </p:attrNameLst>
                                      </p:cBhvr>
                                      <p:to>
                                        <p:strVal val="visible"/>
                                      </p:to>
                                    </p:set>
                                    <p:animEffect filter="fade" transition="in">
                                      <p:cBhvr>
                                        <p:cTn dur="500"/>
                                        <p:tgtEl>
                                          <p:spTgt spid="523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28"/>
                                        </p:tgtEl>
                                        <p:attrNameLst>
                                          <p:attrName>style.visibility</p:attrName>
                                        </p:attrNameLst>
                                      </p:cBhvr>
                                      <p:to>
                                        <p:strVal val="visible"/>
                                      </p:to>
                                    </p:set>
                                    <p:animEffect filter="fade" transition="in">
                                      <p:cBhvr>
                                        <p:cTn dur="500"/>
                                        <p:tgtEl>
                                          <p:spTgt spid="5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3"/>
                                        </p:tgtEl>
                                        <p:attrNameLst>
                                          <p:attrName>style.visibility</p:attrName>
                                        </p:attrNameLst>
                                      </p:cBhvr>
                                      <p:to>
                                        <p:strVal val="visible"/>
                                      </p:to>
                                    </p:set>
                                    <p:animEffect filter="fade" transition="in">
                                      <p:cBhvr>
                                        <p:cTn dur="500"/>
                                        <p:tgtEl>
                                          <p:spTgt spid="5233"/>
                                        </p:tgtEl>
                                      </p:cBhvr>
                                    </p:animEffect>
                                  </p:childTnLst>
                                </p:cTn>
                              </p:par>
                              <p:par>
                                <p:cTn fill="hold" nodeType="withEffect" presetClass="entr" presetID="10" presetSubtype="0">
                                  <p:stCondLst>
                                    <p:cond delay="0"/>
                                  </p:stCondLst>
                                  <p:childTnLst>
                                    <p:set>
                                      <p:cBhvr>
                                        <p:cTn dur="1" fill="hold">
                                          <p:stCondLst>
                                            <p:cond delay="0"/>
                                          </p:stCondLst>
                                        </p:cTn>
                                        <p:tgtEl>
                                          <p:spTgt spid="5229"/>
                                        </p:tgtEl>
                                        <p:attrNameLst>
                                          <p:attrName>style.visibility</p:attrName>
                                        </p:attrNameLst>
                                      </p:cBhvr>
                                      <p:to>
                                        <p:strVal val="visible"/>
                                      </p:to>
                                    </p:set>
                                    <p:animEffect filter="fade" transition="in">
                                      <p:cBhvr>
                                        <p:cTn dur="500"/>
                                        <p:tgtEl>
                                          <p:spTgt spid="52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34"/>
                                        </p:tgtEl>
                                        <p:attrNameLst>
                                          <p:attrName>style.visibility</p:attrName>
                                        </p:attrNameLst>
                                      </p:cBhvr>
                                      <p:to>
                                        <p:strVal val="visible"/>
                                      </p:to>
                                    </p:set>
                                    <p:animEffect filter="fade" transition="in">
                                      <p:cBhvr>
                                        <p:cTn dur="500"/>
                                        <p:tgtEl>
                                          <p:spTgt spid="5234"/>
                                        </p:tgtEl>
                                      </p:cBhvr>
                                    </p:animEffect>
                                  </p:childTnLst>
                                </p:cTn>
                              </p:par>
                              <p:par>
                                <p:cTn fill="hold" nodeType="withEffect" presetClass="entr" presetID="10" presetSubtype="0">
                                  <p:stCondLst>
                                    <p:cond delay="0"/>
                                  </p:stCondLst>
                                  <p:childTnLst>
                                    <p:set>
                                      <p:cBhvr>
                                        <p:cTn dur="1" fill="hold">
                                          <p:stCondLst>
                                            <p:cond delay="0"/>
                                          </p:stCondLst>
                                        </p:cTn>
                                        <p:tgtEl>
                                          <p:spTgt spid="5230"/>
                                        </p:tgtEl>
                                        <p:attrNameLst>
                                          <p:attrName>style.visibility</p:attrName>
                                        </p:attrNameLst>
                                      </p:cBhvr>
                                      <p:to>
                                        <p:strVal val="visible"/>
                                      </p:to>
                                    </p:set>
                                    <p:animEffect filter="fade" transition="in">
                                      <p:cBhvr>
                                        <p:cTn dur="500"/>
                                        <p:tgtEl>
                                          <p:spTgt spid="5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5"/>
                                        </p:tgtEl>
                                        <p:attrNameLst>
                                          <p:attrName>style.visibility</p:attrName>
                                        </p:attrNameLst>
                                      </p:cBhvr>
                                      <p:to>
                                        <p:strVal val="visible"/>
                                      </p:to>
                                    </p:set>
                                    <p:animEffect filter="fade" transition="in">
                                      <p:cBhvr>
                                        <p:cTn dur="500"/>
                                        <p:tgtEl>
                                          <p:spTgt spid="5235"/>
                                        </p:tgtEl>
                                      </p:cBhvr>
                                    </p:animEffect>
                                  </p:childTnLst>
                                </p:cTn>
                              </p:par>
                              <p:par>
                                <p:cTn fill="hold" nodeType="withEffect" presetClass="entr" presetID="10" presetSubtype="0">
                                  <p:stCondLst>
                                    <p:cond delay="0"/>
                                  </p:stCondLst>
                                  <p:childTnLst>
                                    <p:set>
                                      <p:cBhvr>
                                        <p:cTn dur="1" fill="hold">
                                          <p:stCondLst>
                                            <p:cond delay="0"/>
                                          </p:stCondLst>
                                        </p:cTn>
                                        <p:tgtEl>
                                          <p:spTgt spid="5231"/>
                                        </p:tgtEl>
                                        <p:attrNameLst>
                                          <p:attrName>style.visibility</p:attrName>
                                        </p:attrNameLst>
                                      </p:cBhvr>
                                      <p:to>
                                        <p:strVal val="visible"/>
                                      </p:to>
                                    </p:set>
                                    <p:animEffect filter="fade" transition="in">
                                      <p:cBhvr>
                                        <p:cTn dur="500"/>
                                        <p:tgtEl>
                                          <p:spTgt spid="5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233"/>
          <p:cNvSpPr txBox="1"/>
          <p:nvPr>
            <p:ph idx="4294967295" type="title"/>
          </p:nvPr>
        </p:nvSpPr>
        <p:spPr>
          <a:xfrm>
            <a:off x="116681" y="2330749"/>
            <a:ext cx="3943350" cy="497087"/>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FFFFFF"/>
              </a:buClr>
              <a:buSzPts val="2700"/>
              <a:buFont typeface="Calibri"/>
              <a:buNone/>
            </a:pPr>
            <a:r>
              <a:rPr lang="en" sz="2400">
                <a:solidFill>
                  <a:srgbClr val="7F7F7F"/>
                </a:solidFill>
              </a:rPr>
              <a:t>Containers</a:t>
            </a:r>
            <a:endParaRPr sz="2400">
              <a:solidFill>
                <a:srgbClr val="7F7F7F"/>
              </a:solidFill>
            </a:endParaRPr>
          </a:p>
        </p:txBody>
      </p:sp>
      <p:pic>
        <p:nvPicPr>
          <p:cNvPr id="2290" name="Google Shape;2290;p233"/>
          <p:cNvPicPr preferRelativeResize="0"/>
          <p:nvPr>
            <p:ph idx="4294967295" type="body"/>
          </p:nvPr>
        </p:nvPicPr>
        <p:blipFill rotWithShape="1">
          <a:blip r:embed="rId3">
            <a:alphaModFix/>
          </a:blip>
          <a:srcRect b="0" l="0" r="0" t="0"/>
          <a:stretch/>
        </p:blipFill>
        <p:spPr>
          <a:xfrm>
            <a:off x="5238966" y="844154"/>
            <a:ext cx="3788353" cy="358413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0" name="Shape 5240"/>
        <p:cNvGrpSpPr/>
        <p:nvPr/>
      </p:nvGrpSpPr>
      <p:grpSpPr>
        <a:xfrm>
          <a:off x="0" y="0"/>
          <a:ext cx="0" cy="0"/>
          <a:chOff x="0" y="0"/>
          <a:chExt cx="0" cy="0"/>
        </a:xfrm>
      </p:grpSpPr>
      <p:sp>
        <p:nvSpPr>
          <p:cNvPr id="5241" name="Google Shape;5241;p341"/>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Services</a:t>
            </a:r>
            <a:endParaRPr/>
          </a:p>
        </p:txBody>
      </p:sp>
      <p:sp>
        <p:nvSpPr>
          <p:cNvPr id="5242" name="Google Shape;5242;p341"/>
          <p:cNvSpPr/>
          <p:nvPr/>
        </p:nvSpPr>
        <p:spPr>
          <a:xfrm>
            <a:off x="4173687" y="1725928"/>
            <a:ext cx="2896275" cy="2511337"/>
          </a:xfrm>
          <a:prstGeom prst="roundRect">
            <a:avLst>
              <a:gd fmla="val 5260" name="adj"/>
            </a:avLst>
          </a:prstGeom>
          <a:solidFill>
            <a:srgbClr val="D8D8D8">
              <a:alpha val="4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5243" name="Google Shape;5243;p341"/>
          <p:cNvSpPr/>
          <p:nvPr/>
        </p:nvSpPr>
        <p:spPr>
          <a:xfrm>
            <a:off x="4742549" y="1781768"/>
            <a:ext cx="805574" cy="246997"/>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192.168.1.2</a:t>
            </a:r>
            <a:endParaRPr b="0" i="0" sz="1100" u="none" cap="none" strike="noStrike">
              <a:solidFill>
                <a:srgbClr val="FFFFFF"/>
              </a:solidFill>
              <a:latin typeface="Ubuntu"/>
              <a:ea typeface="Ubuntu"/>
              <a:cs typeface="Ubuntu"/>
              <a:sym typeface="Ubuntu"/>
            </a:endParaRPr>
          </a:p>
        </p:txBody>
      </p:sp>
      <p:sp>
        <p:nvSpPr>
          <p:cNvPr id="5244" name="Google Shape;5244;p341"/>
          <p:cNvSpPr/>
          <p:nvPr/>
        </p:nvSpPr>
        <p:spPr>
          <a:xfrm>
            <a:off x="5294096" y="2082889"/>
            <a:ext cx="1517188" cy="546535"/>
          </a:xfrm>
          <a:prstGeom prst="cloud">
            <a:avLst/>
          </a:prstGeom>
          <a:gradFill>
            <a:gsLst>
              <a:gs pos="0">
                <a:srgbClr val="13B8EF"/>
              </a:gs>
              <a:gs pos="100000">
                <a:schemeClr val="accen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10.244.0.0</a:t>
            </a:r>
            <a:endParaRPr b="0" i="0" sz="1400" u="none" cap="none" strike="noStrike">
              <a:solidFill>
                <a:srgbClr val="FFFFFF"/>
              </a:solidFill>
              <a:latin typeface="Ubuntu"/>
              <a:ea typeface="Ubuntu"/>
              <a:cs typeface="Ubuntu"/>
              <a:sym typeface="Ubuntu"/>
            </a:endParaRPr>
          </a:p>
        </p:txBody>
      </p:sp>
      <p:sp>
        <p:nvSpPr>
          <p:cNvPr id="5245" name="Google Shape;5245;p341"/>
          <p:cNvSpPr/>
          <p:nvPr/>
        </p:nvSpPr>
        <p:spPr>
          <a:xfrm>
            <a:off x="5621824" y="2954977"/>
            <a:ext cx="861734" cy="949064"/>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246" name="Google Shape;5246;p341"/>
          <p:cNvGrpSpPr/>
          <p:nvPr/>
        </p:nvGrpSpPr>
        <p:grpSpPr>
          <a:xfrm>
            <a:off x="5843102" y="3277225"/>
            <a:ext cx="419182" cy="396885"/>
            <a:chOff x="6225314" y="2473385"/>
            <a:chExt cx="716280" cy="678180"/>
          </a:xfrm>
        </p:grpSpPr>
        <p:pic>
          <p:nvPicPr>
            <p:cNvPr id="5247" name="Google Shape;5247;p341"/>
            <p:cNvPicPr preferRelativeResize="0"/>
            <p:nvPr/>
          </p:nvPicPr>
          <p:blipFill rotWithShape="1">
            <a:blip r:embed="rId3">
              <a:alphaModFix/>
            </a:blip>
            <a:srcRect b="87886" l="46778" r="42462" t="-13"/>
            <a:stretch/>
          </p:blipFill>
          <p:spPr>
            <a:xfrm>
              <a:off x="6225314"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248" name="Google Shape;5248;p341"/>
            <p:cNvPicPr preferRelativeResize="0"/>
            <p:nvPr/>
          </p:nvPicPr>
          <p:blipFill rotWithShape="1">
            <a:blip r:embed="rId4">
              <a:alphaModFix/>
            </a:blip>
            <a:srcRect b="0" l="0" r="0" t="0"/>
            <a:stretch/>
          </p:blipFill>
          <p:spPr>
            <a:xfrm>
              <a:off x="6263300" y="2511262"/>
              <a:ext cx="640302" cy="640303"/>
            </a:xfrm>
            <a:prstGeom prst="rect">
              <a:avLst/>
            </a:prstGeom>
            <a:noFill/>
            <a:ln>
              <a:noFill/>
            </a:ln>
          </p:spPr>
        </p:pic>
      </p:grpSp>
      <p:sp>
        <p:nvSpPr>
          <p:cNvPr id="5249" name="Google Shape;5249;p341"/>
          <p:cNvSpPr/>
          <p:nvPr/>
        </p:nvSpPr>
        <p:spPr>
          <a:xfrm>
            <a:off x="6007854" y="3016909"/>
            <a:ext cx="995170" cy="209539"/>
          </a:xfrm>
          <a:prstGeom prst="roundRect">
            <a:avLst>
              <a:gd fmla="val 25758"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900" u="none" cap="none" strike="noStrike">
                <a:solidFill>
                  <a:srgbClr val="FFFFFF"/>
                </a:solidFill>
                <a:latin typeface="Ubuntu"/>
                <a:ea typeface="Ubuntu"/>
                <a:cs typeface="Ubuntu"/>
                <a:sym typeface="Ubuntu"/>
              </a:rPr>
              <a:t>10.244.0.2</a:t>
            </a:r>
            <a:endParaRPr b="0" i="0" sz="900" u="none" cap="none" strike="noStrike">
              <a:solidFill>
                <a:srgbClr val="FFFFFF"/>
              </a:solidFill>
              <a:latin typeface="Ubuntu"/>
              <a:ea typeface="Ubuntu"/>
              <a:cs typeface="Ubuntu"/>
              <a:sym typeface="Ubuntu"/>
            </a:endParaRPr>
          </a:p>
        </p:txBody>
      </p:sp>
      <p:cxnSp>
        <p:nvCxnSpPr>
          <p:cNvPr id="5250" name="Google Shape;5250;p341"/>
          <p:cNvCxnSpPr/>
          <p:nvPr/>
        </p:nvCxnSpPr>
        <p:spPr>
          <a:xfrm flipH="1" rot="-5400000">
            <a:off x="5899298" y="2804588"/>
            <a:ext cx="326025" cy="8100"/>
          </a:xfrm>
          <a:prstGeom prst="bentConnector3">
            <a:avLst>
              <a:gd fmla="val 50000" name="adj1"/>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pic>
        <p:nvPicPr>
          <p:cNvPr descr="User" id="5251" name="Google Shape;5251;p341"/>
          <p:cNvPicPr preferRelativeResize="0"/>
          <p:nvPr/>
        </p:nvPicPr>
        <p:blipFill rotWithShape="1">
          <a:blip r:embed="rId5">
            <a:alphaModFix/>
          </a:blip>
          <a:srcRect b="0" l="0" r="0" t="0"/>
          <a:stretch/>
        </p:blipFill>
        <p:spPr>
          <a:xfrm>
            <a:off x="1451610" y="2524591"/>
            <a:ext cx="685800" cy="685800"/>
          </a:xfrm>
          <a:prstGeom prst="rect">
            <a:avLst/>
          </a:prstGeom>
          <a:noFill/>
          <a:ln>
            <a:noFill/>
          </a:ln>
        </p:spPr>
      </p:pic>
      <p:pic>
        <p:nvPicPr>
          <p:cNvPr descr="Laptop" id="5252" name="Google Shape;5252;p341"/>
          <p:cNvPicPr preferRelativeResize="0"/>
          <p:nvPr/>
        </p:nvPicPr>
        <p:blipFill rotWithShape="1">
          <a:blip r:embed="rId6">
            <a:alphaModFix/>
          </a:blip>
          <a:srcRect b="0" l="0" r="0" t="0"/>
          <a:stretch/>
        </p:blipFill>
        <p:spPr>
          <a:xfrm>
            <a:off x="2049579" y="2079341"/>
            <a:ext cx="1568870" cy="1568870"/>
          </a:xfrm>
          <a:prstGeom prst="rect">
            <a:avLst/>
          </a:prstGeom>
          <a:noFill/>
          <a:ln>
            <a:noFill/>
          </a:ln>
        </p:spPr>
      </p:pic>
      <p:sp>
        <p:nvSpPr>
          <p:cNvPr id="5253" name="Google Shape;5253;p341"/>
          <p:cNvSpPr/>
          <p:nvPr/>
        </p:nvSpPr>
        <p:spPr>
          <a:xfrm>
            <a:off x="2181738" y="3464570"/>
            <a:ext cx="1304552" cy="209539"/>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192.168.1.10</a:t>
            </a:r>
            <a:endParaRPr b="0" i="0" sz="1100" u="none" cap="none" strike="noStrike">
              <a:solidFill>
                <a:srgbClr val="FFFFFF"/>
              </a:solidFill>
              <a:latin typeface="Ubuntu"/>
              <a:ea typeface="Ubuntu"/>
              <a:cs typeface="Ubuntu"/>
              <a:sym typeface="Ubuntu"/>
            </a:endParaRPr>
          </a:p>
        </p:txBody>
      </p:sp>
      <p:cxnSp>
        <p:nvCxnSpPr>
          <p:cNvPr id="5254" name="Google Shape;5254;p341"/>
          <p:cNvCxnSpPr/>
          <p:nvPr/>
        </p:nvCxnSpPr>
        <p:spPr>
          <a:xfrm>
            <a:off x="3388300" y="2571750"/>
            <a:ext cx="1143600" cy="0"/>
          </a:xfrm>
          <a:prstGeom prst="straightConnector1">
            <a:avLst/>
          </a:prstGeom>
          <a:noFill/>
          <a:ln cap="flat" cmpd="sng" w="19050">
            <a:solidFill>
              <a:srgbClr val="3F3F3F"/>
            </a:solidFill>
            <a:prstDash val="dot"/>
            <a:round/>
            <a:headEnd len="sm" w="sm" type="none"/>
            <a:tailEnd len="sm" w="sm" type="none"/>
          </a:ln>
        </p:spPr>
      </p:cxnSp>
      <p:sp>
        <p:nvSpPr>
          <p:cNvPr id="5255" name="Google Shape;5255;p341"/>
          <p:cNvSpPr txBox="1"/>
          <p:nvPr/>
        </p:nvSpPr>
        <p:spPr>
          <a:xfrm>
            <a:off x="3671346" y="2279008"/>
            <a:ext cx="575683"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1400" u="none" cap="none" strike="noStrike">
                <a:solidFill>
                  <a:srgbClr val="3F3F3F"/>
                </a:solidFill>
                <a:latin typeface="Ubuntu"/>
                <a:ea typeface="Ubuntu"/>
                <a:cs typeface="Ubuntu"/>
                <a:sym typeface="Ubuntu"/>
              </a:rPr>
              <a:t>SSH</a:t>
            </a:r>
            <a:endParaRPr b="0" i="0" sz="1400" u="none" cap="none" strike="noStrike">
              <a:solidFill>
                <a:srgbClr val="3F3F3F"/>
              </a:solidFill>
              <a:latin typeface="Ubuntu"/>
              <a:ea typeface="Ubuntu"/>
              <a:cs typeface="Ubuntu"/>
              <a:sym typeface="Ubuntu"/>
            </a:endParaRPr>
          </a:p>
        </p:txBody>
      </p:sp>
      <p:sp>
        <p:nvSpPr>
          <p:cNvPr id="5256" name="Google Shape;5256;p341"/>
          <p:cNvSpPr/>
          <p:nvPr/>
        </p:nvSpPr>
        <p:spPr>
          <a:xfrm>
            <a:off x="4115838" y="3122660"/>
            <a:ext cx="1479300" cy="181500"/>
          </a:xfrm>
          <a:prstGeom prst="round2SameRect">
            <a:avLst>
              <a:gd fmla="val 16667" name="adj1"/>
              <a:gd fmla="val 0" name="adj2"/>
            </a:avLst>
          </a:prstGeom>
          <a:solidFill>
            <a:srgbClr val="3F3F3F"/>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1DACFE"/>
              </a:buClr>
              <a:buSzPts val="800"/>
              <a:buFont typeface="Calibri"/>
              <a:buChar char=" "/>
            </a:pPr>
            <a:r>
              <a:rPr b="0" i="0" lang="en" sz="800" u="none" cap="none" strike="noStrike">
                <a:solidFill>
                  <a:srgbClr val="D8D8D8"/>
                </a:solidFill>
                <a:latin typeface="Consolas"/>
                <a:ea typeface="Consolas"/>
                <a:cs typeface="Consolas"/>
                <a:sym typeface="Consolas"/>
              </a:rPr>
              <a:t>&gt;curl http://10.244.0.2</a:t>
            </a:r>
            <a:endParaRPr b="0" i="0" sz="1100" u="none" cap="none" strike="noStrike">
              <a:solidFill>
                <a:srgbClr val="000000"/>
              </a:solidFill>
              <a:latin typeface="Arial"/>
              <a:ea typeface="Arial"/>
              <a:cs typeface="Arial"/>
              <a:sym typeface="Arial"/>
            </a:endParaRPr>
          </a:p>
        </p:txBody>
      </p:sp>
      <p:sp>
        <p:nvSpPr>
          <p:cNvPr id="5257" name="Google Shape;5257;p341"/>
          <p:cNvSpPr/>
          <p:nvPr/>
        </p:nvSpPr>
        <p:spPr>
          <a:xfrm>
            <a:off x="4115838" y="3289963"/>
            <a:ext cx="1479300" cy="170700"/>
          </a:xfrm>
          <a:prstGeom prst="round2SameRect">
            <a:avLst>
              <a:gd fmla="val 0" name="adj1"/>
              <a:gd fmla="val 18427" name="adj2"/>
            </a:avLst>
          </a:prstGeom>
          <a:solidFill>
            <a:srgbClr val="0C0C0C"/>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700"/>
              <a:buFont typeface="Calibri"/>
              <a:buChar char=" "/>
            </a:pPr>
            <a:r>
              <a:rPr b="0" i="0" lang="en" sz="700" u="none" cap="none" strike="noStrike">
                <a:solidFill>
                  <a:srgbClr val="00FF00"/>
                </a:solidFill>
                <a:latin typeface="Consolas"/>
                <a:ea typeface="Consolas"/>
                <a:cs typeface="Consolas"/>
                <a:sym typeface="Consolas"/>
              </a:rPr>
              <a:t>Hello World!</a:t>
            </a:r>
            <a:endParaRPr b="0" i="0" sz="1100" u="none" cap="none" strike="noStrike">
              <a:solidFill>
                <a:srgbClr val="00FF00"/>
              </a:solidFill>
              <a:latin typeface="Arial"/>
              <a:ea typeface="Arial"/>
              <a:cs typeface="Arial"/>
              <a:sym typeface="Arial"/>
            </a:endParaRPr>
          </a:p>
        </p:txBody>
      </p:sp>
      <p:sp>
        <p:nvSpPr>
          <p:cNvPr id="5258" name="Google Shape;5258;p341"/>
          <p:cNvSpPr/>
          <p:nvPr/>
        </p:nvSpPr>
        <p:spPr>
          <a:xfrm>
            <a:off x="1250135" y="2062262"/>
            <a:ext cx="1700400" cy="170700"/>
          </a:xfrm>
          <a:prstGeom prst="round2SameRect">
            <a:avLst>
              <a:gd fmla="val 16667" name="adj1"/>
              <a:gd fmla="val 0" name="adj2"/>
            </a:avLst>
          </a:prstGeom>
          <a:solidFill>
            <a:srgbClr val="3F3F3F"/>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1DACFE"/>
              </a:buClr>
              <a:buSzPts val="800"/>
              <a:buFont typeface="Calibri"/>
              <a:buChar char=" "/>
            </a:pPr>
            <a:r>
              <a:rPr b="0" i="0" lang="en" sz="700" u="none" cap="none" strike="noStrike">
                <a:solidFill>
                  <a:srgbClr val="D8D8D8"/>
                </a:solidFill>
                <a:latin typeface="Consolas"/>
                <a:ea typeface="Consolas"/>
                <a:cs typeface="Consolas"/>
                <a:sym typeface="Consolas"/>
              </a:rPr>
              <a:t>&gt;curl http://192.168.1.2</a:t>
            </a:r>
            <a:endParaRPr b="0" i="0" sz="700" u="none" cap="none" strike="noStrike">
              <a:solidFill>
                <a:srgbClr val="000000"/>
              </a:solidFill>
              <a:latin typeface="Arial"/>
              <a:ea typeface="Arial"/>
              <a:cs typeface="Arial"/>
              <a:sym typeface="Arial"/>
            </a:endParaRPr>
          </a:p>
        </p:txBody>
      </p:sp>
      <p:sp>
        <p:nvSpPr>
          <p:cNvPr id="5259" name="Google Shape;5259;p341"/>
          <p:cNvSpPr/>
          <p:nvPr/>
        </p:nvSpPr>
        <p:spPr>
          <a:xfrm>
            <a:off x="1250135" y="2232940"/>
            <a:ext cx="1700400" cy="172200"/>
          </a:xfrm>
          <a:prstGeom prst="round2SameRect">
            <a:avLst>
              <a:gd fmla="val 0" name="adj1"/>
              <a:gd fmla="val 18986" name="adj2"/>
            </a:avLst>
          </a:prstGeom>
          <a:solidFill>
            <a:srgbClr val="0C0C0C"/>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700"/>
              <a:buFont typeface="Calibri"/>
              <a:buChar char=" "/>
            </a:pPr>
            <a:r>
              <a:rPr b="0" i="0" lang="en" sz="700" u="none" cap="none" strike="noStrike">
                <a:solidFill>
                  <a:srgbClr val="00FF00"/>
                </a:solidFill>
                <a:latin typeface="Consolas"/>
                <a:ea typeface="Consolas"/>
                <a:cs typeface="Consolas"/>
                <a:sym typeface="Consolas"/>
              </a:rPr>
              <a:t>Hello World!</a:t>
            </a:r>
            <a:endParaRPr b="0" i="0" sz="700" u="none" cap="none" strike="noStrike">
              <a:solidFill>
                <a:srgbClr val="00FF00"/>
              </a:solidFill>
              <a:latin typeface="Arial"/>
              <a:ea typeface="Arial"/>
              <a:cs typeface="Arial"/>
              <a:sym typeface="Arial"/>
            </a:endParaRPr>
          </a:p>
        </p:txBody>
      </p:sp>
      <p:sp>
        <p:nvSpPr>
          <p:cNvPr id="5260" name="Google Shape;5260;p341"/>
          <p:cNvSpPr/>
          <p:nvPr/>
        </p:nvSpPr>
        <p:spPr>
          <a:xfrm>
            <a:off x="4680794" y="2587475"/>
            <a:ext cx="822876" cy="455734"/>
          </a:xfrm>
          <a:prstGeom prst="roundRect">
            <a:avLst>
              <a:gd fmla="val 16667" name="adj"/>
            </a:avLst>
          </a:prstGeom>
          <a:gradFill>
            <a:gsLst>
              <a:gs pos="0">
                <a:srgbClr val="13B8EF"/>
              </a:gs>
              <a:gs pos="100000">
                <a:schemeClr val="accen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a:t>
            </a:r>
            <a:endParaRPr b="0" i="0" sz="1100" u="none" cap="none" strike="noStrike">
              <a:solidFill>
                <a:srgbClr val="FFFFFF"/>
              </a:solidFill>
              <a:latin typeface="Ubuntu"/>
              <a:ea typeface="Ubuntu"/>
              <a:cs typeface="Ubuntu"/>
              <a:sym typeface="Ubuntu"/>
            </a:endParaRPr>
          </a:p>
        </p:txBody>
      </p:sp>
      <p:sp>
        <p:nvSpPr>
          <p:cNvPr id="5261" name="Google Shape;5261;p341"/>
          <p:cNvSpPr/>
          <p:nvPr/>
        </p:nvSpPr>
        <p:spPr>
          <a:xfrm>
            <a:off x="4680794" y="2587475"/>
            <a:ext cx="822900" cy="455700"/>
          </a:xfrm>
          <a:prstGeom prst="roundRect">
            <a:avLst>
              <a:gd fmla="val 16667" name="adj"/>
            </a:avLst>
          </a:prstGeom>
          <a:gradFill>
            <a:gsLst>
              <a:gs pos="0">
                <a:srgbClr val="13B8EF"/>
              </a:gs>
              <a:gs pos="100000">
                <a:schemeClr val="accen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Service</a:t>
            </a:r>
            <a:endParaRPr b="0" i="0" sz="1100" u="none" cap="none" strike="noStrike">
              <a:solidFill>
                <a:srgbClr val="FFFFFF"/>
              </a:solidFill>
              <a:latin typeface="Ubuntu"/>
              <a:ea typeface="Ubuntu"/>
              <a:cs typeface="Ubuntu"/>
              <a:sym typeface="Ubuntu"/>
            </a:endParaRPr>
          </a:p>
        </p:txBody>
      </p:sp>
      <p:cxnSp>
        <p:nvCxnSpPr>
          <p:cNvPr id="5262" name="Google Shape;5262;p341"/>
          <p:cNvCxnSpPr/>
          <p:nvPr/>
        </p:nvCxnSpPr>
        <p:spPr>
          <a:xfrm>
            <a:off x="5503670" y="2815342"/>
            <a:ext cx="549000" cy="139725"/>
          </a:xfrm>
          <a:prstGeom prst="bentConnector2">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cxnSp>
        <p:nvCxnSpPr>
          <p:cNvPr id="5263" name="Google Shape;5263;p341"/>
          <p:cNvCxnSpPr/>
          <p:nvPr/>
        </p:nvCxnSpPr>
        <p:spPr>
          <a:xfrm>
            <a:off x="4401664" y="2587475"/>
            <a:ext cx="279225" cy="227700"/>
          </a:xfrm>
          <a:prstGeom prst="bentConnector4">
            <a:avLst>
              <a:gd fmla="val 0" name="adj1"/>
              <a:gd fmla="val 0" name="adj2"/>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sp>
        <p:nvSpPr>
          <p:cNvPr id="5264" name="Google Shape;5264;p341"/>
          <p:cNvSpPr/>
          <p:nvPr/>
        </p:nvSpPr>
        <p:spPr>
          <a:xfrm>
            <a:off x="2434275" y="2062250"/>
            <a:ext cx="485100" cy="1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D8D8D8"/>
                </a:solidFill>
                <a:latin typeface="Consolas"/>
                <a:ea typeface="Consolas"/>
                <a:cs typeface="Consolas"/>
                <a:sym typeface="Consolas"/>
              </a:rPr>
              <a:t>:</a:t>
            </a:r>
            <a:r>
              <a:rPr b="0" i="0" lang="en" sz="800" u="none" cap="none" strike="noStrike">
                <a:solidFill>
                  <a:srgbClr val="D8D8D8"/>
                </a:solidFill>
                <a:latin typeface="Consolas"/>
                <a:ea typeface="Consolas"/>
                <a:cs typeface="Consolas"/>
                <a:sym typeface="Consolas"/>
              </a:rPr>
              <a:t>30008</a:t>
            </a:r>
            <a:endParaRPr b="0" i="0" sz="800" u="none" cap="none" strike="noStrike">
              <a:solidFill>
                <a:srgbClr val="000000"/>
              </a:solidFill>
              <a:latin typeface="Calibri"/>
              <a:ea typeface="Calibri"/>
              <a:cs typeface="Calibri"/>
              <a:sym typeface="Calibri"/>
            </a:endParaRPr>
          </a:p>
        </p:txBody>
      </p:sp>
      <p:cxnSp>
        <p:nvCxnSpPr>
          <p:cNvPr id="5265" name="Google Shape;5265;p341"/>
          <p:cNvCxnSpPr/>
          <p:nvPr/>
        </p:nvCxnSpPr>
        <p:spPr>
          <a:xfrm flipH="1" rot="10800000">
            <a:off x="3392225" y="2687700"/>
            <a:ext cx="921900" cy="2700"/>
          </a:xfrm>
          <a:prstGeom prst="straightConnector1">
            <a:avLst/>
          </a:prstGeom>
          <a:noFill/>
          <a:ln cap="flat" cmpd="sng" w="19050">
            <a:solidFill>
              <a:srgbClr val="3F3F3F"/>
            </a:solidFill>
            <a:prstDash val="dot"/>
            <a:round/>
            <a:headEnd len="sm" w="sm" type="none"/>
            <a:tailEnd len="sm" w="sm" type="none"/>
          </a:ln>
        </p:spPr>
      </p:cxnSp>
      <p:pic>
        <p:nvPicPr>
          <p:cNvPr descr="Related image" id="5266" name="Google Shape;5266;p341"/>
          <p:cNvPicPr preferRelativeResize="0"/>
          <p:nvPr/>
        </p:nvPicPr>
        <p:blipFill rotWithShape="1">
          <a:blip r:embed="rId7">
            <a:alphaModFix/>
          </a:blip>
          <a:srcRect b="0" l="0" r="0" t="0"/>
          <a:stretch/>
        </p:blipFill>
        <p:spPr>
          <a:xfrm>
            <a:off x="5139147" y="3953892"/>
            <a:ext cx="248122" cy="248122"/>
          </a:xfrm>
          <a:prstGeom prst="roundRect">
            <a:avLst>
              <a:gd fmla="val 16667" name="adj"/>
            </a:avLst>
          </a:prstGeom>
          <a:noFill/>
          <a:ln>
            <a:noFill/>
          </a:ln>
        </p:spPr>
      </p:pic>
      <p:sp>
        <p:nvSpPr>
          <p:cNvPr id="5267" name="Google Shape;5267;p341"/>
          <p:cNvSpPr/>
          <p:nvPr/>
        </p:nvSpPr>
        <p:spPr>
          <a:xfrm rot="-5400000">
            <a:off x="4126949" y="2739237"/>
            <a:ext cx="549431" cy="16258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30008</a:t>
            </a:r>
            <a:endParaRPr b="0" i="0" sz="11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45"/>
                                        </p:tgtEl>
                                        <p:attrNameLst>
                                          <p:attrName>style.visibility</p:attrName>
                                        </p:attrNameLst>
                                      </p:cBhvr>
                                      <p:to>
                                        <p:strVal val="visible"/>
                                      </p:to>
                                    </p:set>
                                    <p:animEffect filter="fade" transition="in">
                                      <p:cBhvr>
                                        <p:cTn dur="750"/>
                                        <p:tgtEl>
                                          <p:spTgt spid="5245"/>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246"/>
                                        </p:tgtEl>
                                        <p:attrNameLst>
                                          <p:attrName>style.visibility</p:attrName>
                                        </p:attrNameLst>
                                      </p:cBhvr>
                                      <p:to>
                                        <p:strVal val="visible"/>
                                      </p:to>
                                    </p:set>
                                    <p:animEffect filter="fade" transition="in">
                                      <p:cBhvr>
                                        <p:cTn dur="750"/>
                                        <p:tgtEl>
                                          <p:spTgt spid="5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1"/>
                                        </p:tgtEl>
                                        <p:attrNameLst>
                                          <p:attrName>style.visibility</p:attrName>
                                        </p:attrNameLst>
                                      </p:cBhvr>
                                      <p:to>
                                        <p:strVal val="visible"/>
                                      </p:to>
                                    </p:set>
                                    <p:animEffect filter="fade" transition="in">
                                      <p:cBhvr>
                                        <p:cTn dur="500"/>
                                        <p:tgtEl>
                                          <p:spTgt spid="52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52"/>
                                        </p:tgtEl>
                                        <p:attrNameLst>
                                          <p:attrName>style.visibility</p:attrName>
                                        </p:attrNameLst>
                                      </p:cBhvr>
                                      <p:to>
                                        <p:strVal val="visible"/>
                                      </p:to>
                                    </p:set>
                                    <p:animEffect filter="fade" transition="in">
                                      <p:cBhvr>
                                        <p:cTn dur="500"/>
                                        <p:tgtEl>
                                          <p:spTgt spid="52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53"/>
                                        </p:tgtEl>
                                        <p:attrNameLst>
                                          <p:attrName>style.visibility</p:attrName>
                                        </p:attrNameLst>
                                      </p:cBhvr>
                                      <p:to>
                                        <p:strVal val="visible"/>
                                      </p:to>
                                    </p:set>
                                    <p:animEffect filter="fade" transition="in">
                                      <p:cBhvr>
                                        <p:cTn dur="500"/>
                                        <p:tgtEl>
                                          <p:spTgt spid="5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9"/>
                                        </p:tgtEl>
                                        <p:attrNameLst>
                                          <p:attrName>style.visibility</p:attrName>
                                        </p:attrNameLst>
                                      </p:cBhvr>
                                      <p:to>
                                        <p:strVal val="visible"/>
                                      </p:to>
                                    </p:set>
                                    <p:animEffect filter="fade" transition="in">
                                      <p:cBhvr>
                                        <p:cTn dur="500"/>
                                        <p:tgtEl>
                                          <p:spTgt spid="52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44"/>
                                        </p:tgtEl>
                                        <p:attrNameLst>
                                          <p:attrName>style.visibility</p:attrName>
                                        </p:attrNameLst>
                                      </p:cBhvr>
                                      <p:to>
                                        <p:strVal val="visible"/>
                                      </p:to>
                                    </p:set>
                                    <p:animEffect filter="fade" transition="in">
                                      <p:cBhvr>
                                        <p:cTn dur="500"/>
                                        <p:tgtEl>
                                          <p:spTgt spid="52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50"/>
                                        </p:tgtEl>
                                        <p:attrNameLst>
                                          <p:attrName>style.visibility</p:attrName>
                                        </p:attrNameLst>
                                      </p:cBhvr>
                                      <p:to>
                                        <p:strVal val="visible"/>
                                      </p:to>
                                    </p:set>
                                    <p:animEffect filter="fade" transition="in">
                                      <p:cBhvr>
                                        <p:cTn dur="500"/>
                                        <p:tgtEl>
                                          <p:spTgt spid="5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5"/>
                                        </p:tgtEl>
                                        <p:attrNameLst>
                                          <p:attrName>style.visibility</p:attrName>
                                        </p:attrNameLst>
                                      </p:cBhvr>
                                      <p:to>
                                        <p:strVal val="visible"/>
                                      </p:to>
                                    </p:set>
                                    <p:animEffect filter="fade" transition="in">
                                      <p:cBhvr>
                                        <p:cTn dur="500"/>
                                        <p:tgtEl>
                                          <p:spTgt spid="5255"/>
                                        </p:tgtEl>
                                      </p:cBhvr>
                                    </p:animEffect>
                                  </p:childTnLst>
                                </p:cTn>
                              </p:par>
                              <p:par>
                                <p:cTn fill="hold" nodeType="withEffect" presetClass="entr" presetID="10" presetSubtype="0">
                                  <p:stCondLst>
                                    <p:cond delay="0"/>
                                  </p:stCondLst>
                                  <p:childTnLst>
                                    <p:set>
                                      <p:cBhvr>
                                        <p:cTn dur="1" fill="hold">
                                          <p:stCondLst>
                                            <p:cond delay="0"/>
                                          </p:stCondLst>
                                        </p:cTn>
                                        <p:tgtEl>
                                          <p:spTgt spid="5254"/>
                                        </p:tgtEl>
                                        <p:attrNameLst>
                                          <p:attrName>style.visibility</p:attrName>
                                        </p:attrNameLst>
                                      </p:cBhvr>
                                      <p:to>
                                        <p:strVal val="visible"/>
                                      </p:to>
                                    </p:set>
                                    <p:animEffect filter="fade" transition="in">
                                      <p:cBhvr>
                                        <p:cTn dur="500"/>
                                        <p:tgtEl>
                                          <p:spTgt spid="5254"/>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5256"/>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5257"/>
                                        </p:tgtEl>
                                        <p:attrNameLst>
                                          <p:attrName>style.visibility</p:attrName>
                                        </p:attrNameLst>
                                      </p:cBhvr>
                                      <p:to>
                                        <p:strVal val="visible"/>
                                      </p:to>
                                    </p:set>
                                    <p:animEffect filter="fade" transition="in">
                                      <p:cBhvr>
                                        <p:cTn dur="300"/>
                                        <p:tgtEl>
                                          <p:spTgt spid="5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256"/>
                                        </p:tgtEl>
                                      </p:cBhvr>
                                    </p:animEffect>
                                    <p:set>
                                      <p:cBhvr>
                                        <p:cTn dur="1" fill="hold">
                                          <p:stCondLst>
                                            <p:cond delay="500"/>
                                          </p:stCondLst>
                                        </p:cTn>
                                        <p:tgtEl>
                                          <p:spTgt spid="525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5257"/>
                                        </p:tgtEl>
                                      </p:cBhvr>
                                    </p:animEffect>
                                    <p:set>
                                      <p:cBhvr>
                                        <p:cTn dur="1" fill="hold">
                                          <p:stCondLst>
                                            <p:cond delay="500"/>
                                          </p:stCondLst>
                                        </p:cTn>
                                        <p:tgtEl>
                                          <p:spTgt spid="5257"/>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5254"/>
                                        </p:tgtEl>
                                      </p:cBhvr>
                                    </p:animEffect>
                                    <p:set>
                                      <p:cBhvr>
                                        <p:cTn dur="1" fill="hold">
                                          <p:stCondLst>
                                            <p:cond delay="500"/>
                                          </p:stCondLst>
                                        </p:cTn>
                                        <p:tgtEl>
                                          <p:spTgt spid="5254"/>
                                        </p:tgtEl>
                                        <p:attrNameLst>
                                          <p:attrName>style.visibility</p:attrName>
                                        </p:attrNameLst>
                                      </p:cBhvr>
                                      <p:to>
                                        <p:strVal val="hidden"/>
                                      </p:to>
                                    </p:se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5255"/>
                                        </p:tgtEl>
                                      </p:cBhvr>
                                    </p:animEffect>
                                    <p:set>
                                      <p:cBhvr>
                                        <p:cTn dur="1" fill="hold">
                                          <p:stCondLst>
                                            <p:cond delay="500"/>
                                          </p:stCondLst>
                                        </p:cTn>
                                        <p:tgtEl>
                                          <p:spTgt spid="52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259"/>
                                        </p:tgtEl>
                                        <p:attrNameLst>
                                          <p:attrName>style.visibility</p:attrName>
                                        </p:attrNameLst>
                                      </p:cBhvr>
                                      <p:to>
                                        <p:strVal val="visible"/>
                                      </p:to>
                                    </p:set>
                                    <p:animEffect filter="fade" transition="in">
                                      <p:cBhvr>
                                        <p:cTn dur="300"/>
                                        <p:tgtEl>
                                          <p:spTgt spid="5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0"/>
                                        </p:tgtEl>
                                        <p:attrNameLst>
                                          <p:attrName>style.visibility</p:attrName>
                                        </p:attrNameLst>
                                      </p:cBhvr>
                                      <p:to>
                                        <p:strVal val="visible"/>
                                      </p:to>
                                    </p:set>
                                    <p:animEffect filter="fade" transition="in">
                                      <p:cBhvr>
                                        <p:cTn dur="500"/>
                                        <p:tgtEl>
                                          <p:spTgt spid="52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61"/>
                                        </p:tgtEl>
                                        <p:attrNameLst>
                                          <p:attrName>style.visibility</p:attrName>
                                        </p:attrNameLst>
                                      </p:cBhvr>
                                      <p:to>
                                        <p:strVal val="visible"/>
                                      </p:to>
                                    </p:set>
                                    <p:animEffect filter="fade" transition="in">
                                      <p:cBhvr>
                                        <p:cTn dur="500"/>
                                        <p:tgtEl>
                                          <p:spTgt spid="52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67"/>
                                        </p:tgtEl>
                                        <p:attrNameLst>
                                          <p:attrName>style.visibility</p:attrName>
                                        </p:attrNameLst>
                                      </p:cBhvr>
                                      <p:to>
                                        <p:strVal val="visible"/>
                                      </p:to>
                                    </p:set>
                                    <p:animEffect filter="fade" transition="in">
                                      <p:cBhvr>
                                        <p:cTn dur="500"/>
                                        <p:tgtEl>
                                          <p:spTgt spid="526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263"/>
                                        </p:tgtEl>
                                        <p:attrNameLst>
                                          <p:attrName>style.visibility</p:attrName>
                                        </p:attrNameLst>
                                      </p:cBhvr>
                                      <p:to>
                                        <p:strVal val="visible"/>
                                      </p:to>
                                    </p:set>
                                    <p:animEffect filter="fade" transition="in">
                                      <p:cBhvr>
                                        <p:cTn dur="500"/>
                                        <p:tgtEl>
                                          <p:spTgt spid="526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262"/>
                                        </p:tgtEl>
                                        <p:attrNameLst>
                                          <p:attrName>style.visibility</p:attrName>
                                        </p:attrNameLst>
                                      </p:cBhvr>
                                      <p:to>
                                        <p:strVal val="visible"/>
                                      </p:to>
                                    </p:set>
                                    <p:animEffect filter="fade" transition="in">
                                      <p:cBhvr>
                                        <p:cTn dur="500"/>
                                        <p:tgtEl>
                                          <p:spTgt spid="5262"/>
                                        </p:tgtEl>
                                      </p:cBhvr>
                                    </p:animEffect>
                                  </p:childTnLst>
                                </p:cTn>
                              </p:par>
                            </p:childTnLst>
                          </p:cTn>
                        </p:par>
                        <p:par>
                          <p:cTn fill="hold">
                            <p:stCondLst>
                              <p:cond delay="2500"/>
                            </p:stCondLst>
                            <p:childTnLst>
                              <p:par>
                                <p:cTn fill="hold" nodeType="afterEffect" presetClass="entr" presetID="1" presetSubtype="0">
                                  <p:stCondLst>
                                    <p:cond delay="0"/>
                                  </p:stCondLst>
                                  <p:childTnLst>
                                    <p:set>
                                      <p:cBhvr>
                                        <p:cTn dur="1" fill="hold">
                                          <p:stCondLst>
                                            <p:cond delay="0"/>
                                          </p:stCondLst>
                                        </p:cTn>
                                        <p:tgtEl>
                                          <p:spTgt spid="526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265"/>
                                        </p:tgtEl>
                                        <p:attrNameLst>
                                          <p:attrName>style.visibility</p:attrName>
                                        </p:attrNameLst>
                                      </p:cBhvr>
                                      <p:to>
                                        <p:strVal val="visible"/>
                                      </p:to>
                                    </p:set>
                                    <p:animEffect filter="fade" transition="in">
                                      <p:cBhvr>
                                        <p:cTn dur="500"/>
                                        <p:tgtEl>
                                          <p:spTgt spid="5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2" name="Shape 5272"/>
        <p:cNvGrpSpPr/>
        <p:nvPr/>
      </p:nvGrpSpPr>
      <p:grpSpPr>
        <a:xfrm>
          <a:off x="0" y="0"/>
          <a:ext cx="0" cy="0"/>
          <a:chOff x="0" y="0"/>
          <a:chExt cx="0" cy="0"/>
        </a:xfrm>
      </p:grpSpPr>
      <p:sp>
        <p:nvSpPr>
          <p:cNvPr id="5273" name="Google Shape;5273;p342"/>
          <p:cNvSpPr txBox="1"/>
          <p:nvPr>
            <p:ph type="title"/>
          </p:nvPr>
        </p:nvSpPr>
        <p:spPr>
          <a:xfrm>
            <a:off x="278606" y="276225"/>
            <a:ext cx="3201830"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Service Types</a:t>
            </a:r>
            <a:endParaRPr>
              <a:latin typeface="Ubuntu"/>
              <a:ea typeface="Ubuntu"/>
              <a:cs typeface="Ubuntu"/>
              <a:sym typeface="Ubuntu"/>
            </a:endParaRPr>
          </a:p>
        </p:txBody>
      </p:sp>
      <p:sp>
        <p:nvSpPr>
          <p:cNvPr id="5274" name="Google Shape;5274;p342"/>
          <p:cNvSpPr/>
          <p:nvPr/>
        </p:nvSpPr>
        <p:spPr>
          <a:xfrm>
            <a:off x="1583055" y="2188845"/>
            <a:ext cx="1485900" cy="765810"/>
          </a:xfrm>
          <a:prstGeom prst="roundRect">
            <a:avLst>
              <a:gd fmla="val 16667" name="adj"/>
            </a:avLst>
          </a:prstGeom>
          <a:noFill/>
          <a:ln cap="flat" cmpd="sng" w="19050">
            <a:solidFill>
              <a:srgbClr val="2683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75" name="Google Shape;5275;p342"/>
          <p:cNvSpPr/>
          <p:nvPr/>
        </p:nvSpPr>
        <p:spPr>
          <a:xfrm>
            <a:off x="2268855" y="2131695"/>
            <a:ext cx="114300" cy="1143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76" name="Google Shape;5276;p342"/>
          <p:cNvSpPr/>
          <p:nvPr/>
        </p:nvSpPr>
        <p:spPr>
          <a:xfrm>
            <a:off x="2192606" y="2055445"/>
            <a:ext cx="266799" cy="266799"/>
          </a:xfrm>
          <a:prstGeom prst="ellipse">
            <a:avLst/>
          </a:prstGeom>
          <a:solidFill>
            <a:srgbClr val="D0EE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77" name="Google Shape;5277;p342"/>
          <p:cNvSpPr/>
          <p:nvPr/>
        </p:nvSpPr>
        <p:spPr>
          <a:xfrm>
            <a:off x="3920490" y="2188845"/>
            <a:ext cx="1485900" cy="765810"/>
          </a:xfrm>
          <a:prstGeom prst="roundRect">
            <a:avLst>
              <a:gd fmla="val 16667" name="adj"/>
            </a:avLst>
          </a:prstGeom>
          <a:noFill/>
          <a:ln cap="flat" cmpd="sng" w="19050">
            <a:solidFill>
              <a:srgbClr val="2683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78" name="Google Shape;5278;p342"/>
          <p:cNvSpPr/>
          <p:nvPr/>
        </p:nvSpPr>
        <p:spPr>
          <a:xfrm>
            <a:off x="4606290" y="2531745"/>
            <a:ext cx="114300" cy="1143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79" name="Google Shape;5279;p342"/>
          <p:cNvSpPr/>
          <p:nvPr/>
        </p:nvSpPr>
        <p:spPr>
          <a:xfrm>
            <a:off x="4530041" y="2455495"/>
            <a:ext cx="266799" cy="266799"/>
          </a:xfrm>
          <a:prstGeom prst="ellipse">
            <a:avLst/>
          </a:prstGeom>
          <a:solidFill>
            <a:srgbClr val="D0EE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80" name="Google Shape;5280;p342"/>
          <p:cNvSpPr/>
          <p:nvPr/>
        </p:nvSpPr>
        <p:spPr>
          <a:xfrm>
            <a:off x="6189347" y="2188845"/>
            <a:ext cx="1485900" cy="765810"/>
          </a:xfrm>
          <a:prstGeom prst="roundRect">
            <a:avLst>
              <a:gd fmla="val 16667" name="adj"/>
            </a:avLst>
          </a:prstGeom>
          <a:noFill/>
          <a:ln cap="flat" cmpd="sng" w="19050">
            <a:solidFill>
              <a:srgbClr val="2683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81" name="Google Shape;5281;p342"/>
          <p:cNvSpPr/>
          <p:nvPr/>
        </p:nvSpPr>
        <p:spPr>
          <a:xfrm>
            <a:off x="6875147" y="1750694"/>
            <a:ext cx="114300" cy="114300"/>
          </a:xfrm>
          <a:prstGeom prst="ellipse">
            <a:avLst/>
          </a:prstGeom>
          <a:solidFill>
            <a:schemeClr val="accent1"/>
          </a:solid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82" name="Google Shape;5282;p342"/>
          <p:cNvSpPr/>
          <p:nvPr/>
        </p:nvSpPr>
        <p:spPr>
          <a:xfrm>
            <a:off x="6557760" y="2133599"/>
            <a:ext cx="114300" cy="114300"/>
          </a:xfrm>
          <a:prstGeom prst="ellipse">
            <a:avLst/>
          </a:prstGeom>
          <a:solidFill>
            <a:srgbClr val="1BBAE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83" name="Google Shape;5283;p342"/>
          <p:cNvSpPr/>
          <p:nvPr/>
        </p:nvSpPr>
        <p:spPr>
          <a:xfrm>
            <a:off x="6873191" y="2133599"/>
            <a:ext cx="114300" cy="114300"/>
          </a:xfrm>
          <a:prstGeom prst="ellipse">
            <a:avLst/>
          </a:prstGeom>
          <a:solidFill>
            <a:srgbClr val="1BBAE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84" name="Google Shape;5284;p342"/>
          <p:cNvSpPr/>
          <p:nvPr/>
        </p:nvSpPr>
        <p:spPr>
          <a:xfrm>
            <a:off x="7166205" y="2133599"/>
            <a:ext cx="114300" cy="114300"/>
          </a:xfrm>
          <a:prstGeom prst="ellipse">
            <a:avLst/>
          </a:prstGeom>
          <a:solidFill>
            <a:srgbClr val="1BBAE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cxnSp>
        <p:nvCxnSpPr>
          <p:cNvPr id="5285" name="Google Shape;5285;p342"/>
          <p:cNvCxnSpPr>
            <a:stCxn id="5282" idx="0"/>
            <a:endCxn id="5281" idx="4"/>
          </p:cNvCxnSpPr>
          <p:nvPr/>
        </p:nvCxnSpPr>
        <p:spPr>
          <a:xfrm rot="-5400000">
            <a:off x="6639360" y="1840649"/>
            <a:ext cx="268500" cy="317400"/>
          </a:xfrm>
          <a:prstGeom prst="bentConnector3">
            <a:avLst>
              <a:gd fmla="val 50000" name="adj1"/>
            </a:avLst>
          </a:prstGeom>
          <a:noFill/>
          <a:ln cap="flat" cmpd="sng" w="12700">
            <a:solidFill>
              <a:schemeClr val="accent1"/>
            </a:solidFill>
            <a:prstDash val="solid"/>
            <a:round/>
            <a:headEnd len="sm" w="sm" type="none"/>
            <a:tailEnd len="sm" w="sm" type="none"/>
          </a:ln>
        </p:spPr>
      </p:cxnSp>
      <p:cxnSp>
        <p:nvCxnSpPr>
          <p:cNvPr id="5286" name="Google Shape;5286;p342"/>
          <p:cNvCxnSpPr/>
          <p:nvPr/>
        </p:nvCxnSpPr>
        <p:spPr>
          <a:xfrm rot="-5400000">
            <a:off x="6803851" y="1996012"/>
            <a:ext cx="268650" cy="6525"/>
          </a:xfrm>
          <a:prstGeom prst="bentConnector3">
            <a:avLst>
              <a:gd fmla="val 50000" name="adj1"/>
            </a:avLst>
          </a:prstGeom>
          <a:noFill/>
          <a:ln cap="flat" cmpd="sng" w="12700">
            <a:solidFill>
              <a:schemeClr val="accent1"/>
            </a:solidFill>
            <a:prstDash val="solid"/>
            <a:round/>
            <a:headEnd len="sm" w="sm" type="none"/>
            <a:tailEnd len="sm" w="sm" type="none"/>
          </a:ln>
        </p:spPr>
      </p:cxnSp>
      <p:cxnSp>
        <p:nvCxnSpPr>
          <p:cNvPr id="5287" name="Google Shape;5287;p342"/>
          <p:cNvCxnSpPr/>
          <p:nvPr/>
        </p:nvCxnSpPr>
        <p:spPr>
          <a:xfrm rot="10800000">
            <a:off x="6932205" y="1864949"/>
            <a:ext cx="291150" cy="268650"/>
          </a:xfrm>
          <a:prstGeom prst="bentConnector3">
            <a:avLst>
              <a:gd fmla="val 0" name="adj1"/>
            </a:avLst>
          </a:prstGeom>
          <a:noFill/>
          <a:ln cap="flat" cmpd="sng" w="12700">
            <a:solidFill>
              <a:schemeClr val="accent1"/>
            </a:solidFill>
            <a:prstDash val="solid"/>
            <a:round/>
            <a:headEnd len="sm" w="sm" type="none"/>
            <a:tailEnd len="sm" w="sm" type="none"/>
          </a:ln>
        </p:spPr>
      </p:cxnSp>
      <p:sp>
        <p:nvSpPr>
          <p:cNvPr id="5288" name="Google Shape;5288;p342"/>
          <p:cNvSpPr/>
          <p:nvPr/>
        </p:nvSpPr>
        <p:spPr>
          <a:xfrm>
            <a:off x="6811071" y="1632654"/>
            <a:ext cx="266799" cy="266799"/>
          </a:xfrm>
          <a:prstGeom prst="ellipse">
            <a:avLst/>
          </a:prstGeom>
          <a:solidFill>
            <a:srgbClr val="D0EE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cxnSp>
        <p:nvCxnSpPr>
          <p:cNvPr id="5289" name="Google Shape;5289;p342"/>
          <p:cNvCxnSpPr/>
          <p:nvPr/>
        </p:nvCxnSpPr>
        <p:spPr>
          <a:xfrm>
            <a:off x="3480435" y="1794510"/>
            <a:ext cx="0" cy="1668780"/>
          </a:xfrm>
          <a:prstGeom prst="straightConnector1">
            <a:avLst/>
          </a:prstGeom>
          <a:noFill/>
          <a:ln cap="flat" cmpd="sng" w="19050">
            <a:solidFill>
              <a:schemeClr val="accent1"/>
            </a:solidFill>
            <a:prstDash val="dot"/>
            <a:round/>
            <a:headEnd len="sm" w="sm" type="none"/>
            <a:tailEnd len="sm" w="sm" type="none"/>
          </a:ln>
        </p:spPr>
      </p:cxnSp>
      <p:cxnSp>
        <p:nvCxnSpPr>
          <p:cNvPr id="5290" name="Google Shape;5290;p342"/>
          <p:cNvCxnSpPr/>
          <p:nvPr/>
        </p:nvCxnSpPr>
        <p:spPr>
          <a:xfrm>
            <a:off x="5800725" y="1754505"/>
            <a:ext cx="0" cy="1668780"/>
          </a:xfrm>
          <a:prstGeom prst="straightConnector1">
            <a:avLst/>
          </a:prstGeom>
          <a:noFill/>
          <a:ln cap="flat" cmpd="sng" w="19050">
            <a:solidFill>
              <a:schemeClr val="accent1"/>
            </a:solidFill>
            <a:prstDash val="dot"/>
            <a:round/>
            <a:headEnd len="sm" w="sm" type="none"/>
            <a:tailEnd len="sm" w="sm" type="none"/>
          </a:ln>
        </p:spPr>
      </p:cxnSp>
      <p:sp>
        <p:nvSpPr>
          <p:cNvPr id="5291" name="Google Shape;5291;p342"/>
          <p:cNvSpPr txBox="1"/>
          <p:nvPr/>
        </p:nvSpPr>
        <p:spPr>
          <a:xfrm>
            <a:off x="1748182" y="3043442"/>
            <a:ext cx="1144217"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7F7F7F"/>
                </a:solidFill>
                <a:latin typeface="Ubuntu"/>
                <a:ea typeface="Ubuntu"/>
                <a:cs typeface="Ubuntu"/>
                <a:sym typeface="Ubuntu"/>
              </a:rPr>
              <a:t>NodePort</a:t>
            </a:r>
            <a:endParaRPr b="0" i="0" sz="1400" u="none" cap="none" strike="noStrike">
              <a:solidFill>
                <a:srgbClr val="7F7F7F"/>
              </a:solidFill>
              <a:latin typeface="Ubuntu"/>
              <a:ea typeface="Ubuntu"/>
              <a:cs typeface="Ubuntu"/>
              <a:sym typeface="Ubuntu"/>
            </a:endParaRPr>
          </a:p>
        </p:txBody>
      </p:sp>
      <p:sp>
        <p:nvSpPr>
          <p:cNvPr id="5292" name="Google Shape;5292;p342"/>
          <p:cNvSpPr txBox="1"/>
          <p:nvPr/>
        </p:nvSpPr>
        <p:spPr>
          <a:xfrm>
            <a:off x="4105291" y="3043442"/>
            <a:ext cx="1077585"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7F7F7F"/>
                </a:solidFill>
                <a:latin typeface="Ubuntu"/>
                <a:ea typeface="Ubuntu"/>
                <a:cs typeface="Ubuntu"/>
                <a:sym typeface="Ubuntu"/>
              </a:rPr>
              <a:t>ClusterIP</a:t>
            </a:r>
            <a:endParaRPr b="0" i="0" sz="1400" u="none" cap="none" strike="noStrike">
              <a:solidFill>
                <a:srgbClr val="7F7F7F"/>
              </a:solidFill>
              <a:latin typeface="Ubuntu"/>
              <a:ea typeface="Ubuntu"/>
              <a:cs typeface="Ubuntu"/>
              <a:sym typeface="Ubuntu"/>
            </a:endParaRPr>
          </a:p>
        </p:txBody>
      </p:sp>
      <p:sp>
        <p:nvSpPr>
          <p:cNvPr id="5293" name="Google Shape;5293;p342"/>
          <p:cNvSpPr txBox="1"/>
          <p:nvPr/>
        </p:nvSpPr>
        <p:spPr>
          <a:xfrm>
            <a:off x="6189346" y="3053551"/>
            <a:ext cx="1510971"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7F7F7F"/>
                </a:solidFill>
                <a:latin typeface="Ubuntu"/>
                <a:ea typeface="Ubuntu"/>
                <a:cs typeface="Ubuntu"/>
                <a:sym typeface="Ubuntu"/>
              </a:rPr>
              <a:t>LoadBalancer</a:t>
            </a:r>
            <a:endParaRPr b="0" i="0" sz="1400" u="none" cap="none" strike="noStrike">
              <a:solidFill>
                <a:srgbClr val="7F7F7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4"/>
                                        </p:tgtEl>
                                        <p:attrNameLst>
                                          <p:attrName>style.visibility</p:attrName>
                                        </p:attrNameLst>
                                      </p:cBhvr>
                                      <p:to>
                                        <p:strVal val="visible"/>
                                      </p:to>
                                    </p:set>
                                    <p:animEffect filter="fade" transition="in">
                                      <p:cBhvr>
                                        <p:cTn dur="750"/>
                                        <p:tgtEl>
                                          <p:spTgt spid="5274"/>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275"/>
                                        </p:tgtEl>
                                        <p:attrNameLst>
                                          <p:attrName>style.visibility</p:attrName>
                                        </p:attrNameLst>
                                      </p:cBhvr>
                                      <p:to>
                                        <p:strVal val="visible"/>
                                      </p:to>
                                    </p:set>
                                    <p:animEffect filter="fade" transition="in">
                                      <p:cBhvr>
                                        <p:cTn dur="500"/>
                                        <p:tgtEl>
                                          <p:spTgt spid="5275"/>
                                        </p:tgtEl>
                                      </p:cBhvr>
                                    </p:animEffect>
                                  </p:childTnLst>
                                </p:cTn>
                              </p:par>
                              <p:par>
                                <p:cTn fill="hold" nodeType="withEffect" presetClass="entr" presetID="23" presetSubtype="16">
                                  <p:stCondLst>
                                    <p:cond delay="0"/>
                                  </p:stCondLst>
                                  <p:childTnLst>
                                    <p:set>
                                      <p:cBhvr>
                                        <p:cTn dur="1" fill="hold">
                                          <p:stCondLst>
                                            <p:cond delay="0"/>
                                          </p:stCondLst>
                                        </p:cTn>
                                        <p:tgtEl>
                                          <p:spTgt spid="5276"/>
                                        </p:tgtEl>
                                        <p:attrNameLst>
                                          <p:attrName>style.visibility</p:attrName>
                                        </p:attrNameLst>
                                      </p:cBhvr>
                                      <p:to>
                                        <p:strVal val="visible"/>
                                      </p:to>
                                    </p:set>
                                    <p:anim calcmode="lin" valueType="num">
                                      <p:cBhvr additive="base">
                                        <p:cTn dur="500"/>
                                        <p:tgtEl>
                                          <p:spTgt spid="5276"/>
                                        </p:tgtEl>
                                        <p:attrNameLst>
                                          <p:attrName>ppt_w</p:attrName>
                                        </p:attrNameLst>
                                      </p:cBhvr>
                                      <p:tavLst>
                                        <p:tav fmla="" tm="0">
                                          <p:val>
                                            <p:strVal val="0"/>
                                          </p:val>
                                        </p:tav>
                                        <p:tav fmla="" tm="100000">
                                          <p:val>
                                            <p:strVal val="#ppt_w"/>
                                          </p:val>
                                        </p:tav>
                                      </p:tavLst>
                                    </p:anim>
                                    <p:anim calcmode="lin" valueType="num">
                                      <p:cBhvr additive="base">
                                        <p:cTn dur="500"/>
                                        <p:tgtEl>
                                          <p:spTgt spid="5276"/>
                                        </p:tgtEl>
                                        <p:attrNameLst>
                                          <p:attrName>ppt_h</p:attrName>
                                        </p:attrNameLst>
                                      </p:cBhvr>
                                      <p:tavLst>
                                        <p:tav fmla="" tm="0">
                                          <p:val>
                                            <p:strVal val="0"/>
                                          </p:val>
                                        </p:tav>
                                        <p:tav fmla="" tm="100000">
                                          <p:val>
                                            <p:strVal val="#ppt_h"/>
                                          </p:val>
                                        </p:tav>
                                      </p:tavLst>
                                    </p:anim>
                                  </p:childTnLst>
                                </p:cTn>
                              </p:par>
                            </p:childTnLst>
                          </p:cTn>
                        </p:par>
                        <p:par>
                          <p:cTn fill="hold">
                            <p:stCondLst>
                              <p:cond delay="1250"/>
                            </p:stCondLst>
                            <p:childTnLst>
                              <p:par>
                                <p:cTn fill="hold" nodeType="afterEffect" presetClass="exit" presetID="10" presetSubtype="0">
                                  <p:stCondLst>
                                    <p:cond delay="0"/>
                                  </p:stCondLst>
                                  <p:childTnLst>
                                    <p:animEffect filter="fade" transition="out">
                                      <p:cBhvr>
                                        <p:cTn dur="500"/>
                                        <p:tgtEl>
                                          <p:spTgt spid="5276"/>
                                        </p:tgtEl>
                                      </p:cBhvr>
                                    </p:animEffect>
                                    <p:set>
                                      <p:cBhvr>
                                        <p:cTn dur="1" fill="hold">
                                          <p:stCondLst>
                                            <p:cond delay="500"/>
                                          </p:stCondLst>
                                        </p:cTn>
                                        <p:tgtEl>
                                          <p:spTgt spid="5276"/>
                                        </p:tgtEl>
                                        <p:attrNameLst>
                                          <p:attrName>style.visibility</p:attrName>
                                        </p:attrNameLst>
                                      </p:cBhvr>
                                      <p:to>
                                        <p:strVal val="hidden"/>
                                      </p:to>
                                    </p:se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5291"/>
                                        </p:tgtEl>
                                        <p:attrNameLst>
                                          <p:attrName>style.visibility</p:attrName>
                                        </p:attrNameLst>
                                      </p:cBhvr>
                                      <p:to>
                                        <p:strVal val="visible"/>
                                      </p:to>
                                    </p:set>
                                    <p:animEffect filter="fade" transition="in">
                                      <p:cBhvr>
                                        <p:cTn dur="500"/>
                                        <p:tgtEl>
                                          <p:spTgt spid="5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7"/>
                                        </p:tgtEl>
                                        <p:attrNameLst>
                                          <p:attrName>style.visibility</p:attrName>
                                        </p:attrNameLst>
                                      </p:cBhvr>
                                      <p:to>
                                        <p:strVal val="visible"/>
                                      </p:to>
                                    </p:set>
                                    <p:animEffect filter="fade" transition="in">
                                      <p:cBhvr>
                                        <p:cTn dur="750"/>
                                        <p:tgtEl>
                                          <p:spTgt spid="527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278"/>
                                        </p:tgtEl>
                                        <p:attrNameLst>
                                          <p:attrName>style.visibility</p:attrName>
                                        </p:attrNameLst>
                                      </p:cBhvr>
                                      <p:to>
                                        <p:strVal val="visible"/>
                                      </p:to>
                                    </p:set>
                                    <p:animEffect filter="fade" transition="in">
                                      <p:cBhvr>
                                        <p:cTn dur="500"/>
                                        <p:tgtEl>
                                          <p:spTgt spid="5278"/>
                                        </p:tgtEl>
                                      </p:cBhvr>
                                    </p:animEffect>
                                  </p:childTnLst>
                                </p:cTn>
                              </p:par>
                              <p:par>
                                <p:cTn fill="hold" nodeType="withEffect" presetClass="entr" presetID="23" presetSubtype="16">
                                  <p:stCondLst>
                                    <p:cond delay="0"/>
                                  </p:stCondLst>
                                  <p:childTnLst>
                                    <p:set>
                                      <p:cBhvr>
                                        <p:cTn dur="1" fill="hold">
                                          <p:stCondLst>
                                            <p:cond delay="0"/>
                                          </p:stCondLst>
                                        </p:cTn>
                                        <p:tgtEl>
                                          <p:spTgt spid="5279"/>
                                        </p:tgtEl>
                                        <p:attrNameLst>
                                          <p:attrName>style.visibility</p:attrName>
                                        </p:attrNameLst>
                                      </p:cBhvr>
                                      <p:to>
                                        <p:strVal val="visible"/>
                                      </p:to>
                                    </p:set>
                                    <p:anim calcmode="lin" valueType="num">
                                      <p:cBhvr additive="base">
                                        <p:cTn dur="500"/>
                                        <p:tgtEl>
                                          <p:spTgt spid="5279"/>
                                        </p:tgtEl>
                                        <p:attrNameLst>
                                          <p:attrName>ppt_w</p:attrName>
                                        </p:attrNameLst>
                                      </p:cBhvr>
                                      <p:tavLst>
                                        <p:tav fmla="" tm="0">
                                          <p:val>
                                            <p:strVal val="0"/>
                                          </p:val>
                                        </p:tav>
                                        <p:tav fmla="" tm="100000">
                                          <p:val>
                                            <p:strVal val="#ppt_w"/>
                                          </p:val>
                                        </p:tav>
                                      </p:tavLst>
                                    </p:anim>
                                    <p:anim calcmode="lin" valueType="num">
                                      <p:cBhvr additive="base">
                                        <p:cTn dur="500"/>
                                        <p:tgtEl>
                                          <p:spTgt spid="5279"/>
                                        </p:tgtEl>
                                        <p:attrNameLst>
                                          <p:attrName>ppt_h</p:attrName>
                                        </p:attrNameLst>
                                      </p:cBhvr>
                                      <p:tavLst>
                                        <p:tav fmla="" tm="0">
                                          <p:val>
                                            <p:strVal val="0"/>
                                          </p:val>
                                        </p:tav>
                                        <p:tav fmla="" tm="100000">
                                          <p:val>
                                            <p:strVal val="#ppt_h"/>
                                          </p:val>
                                        </p:tav>
                                      </p:tavLst>
                                    </p:anim>
                                  </p:childTnLst>
                                </p:cTn>
                              </p:par>
                            </p:childTnLst>
                          </p:cTn>
                        </p:par>
                        <p:par>
                          <p:cTn fill="hold">
                            <p:stCondLst>
                              <p:cond delay="1250"/>
                            </p:stCondLst>
                            <p:childTnLst>
                              <p:par>
                                <p:cTn fill="hold" nodeType="afterEffect" presetClass="exit" presetID="10" presetSubtype="0">
                                  <p:stCondLst>
                                    <p:cond delay="0"/>
                                  </p:stCondLst>
                                  <p:childTnLst>
                                    <p:animEffect filter="fade" transition="out">
                                      <p:cBhvr>
                                        <p:cTn dur="500"/>
                                        <p:tgtEl>
                                          <p:spTgt spid="5279"/>
                                        </p:tgtEl>
                                      </p:cBhvr>
                                    </p:animEffect>
                                    <p:set>
                                      <p:cBhvr>
                                        <p:cTn dur="1" fill="hold">
                                          <p:stCondLst>
                                            <p:cond delay="500"/>
                                          </p:stCondLst>
                                        </p:cTn>
                                        <p:tgtEl>
                                          <p:spTgt spid="527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292"/>
                                        </p:tgtEl>
                                        <p:attrNameLst>
                                          <p:attrName>style.visibility</p:attrName>
                                        </p:attrNameLst>
                                      </p:cBhvr>
                                      <p:to>
                                        <p:strVal val="visible"/>
                                      </p:to>
                                    </p:set>
                                    <p:animEffect filter="fade" transition="in">
                                      <p:cBhvr>
                                        <p:cTn dur="500"/>
                                        <p:tgtEl>
                                          <p:spTgt spid="5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0"/>
                                        </p:tgtEl>
                                        <p:attrNameLst>
                                          <p:attrName>style.visibility</p:attrName>
                                        </p:attrNameLst>
                                      </p:cBhvr>
                                      <p:to>
                                        <p:strVal val="visible"/>
                                      </p:to>
                                    </p:set>
                                    <p:animEffect filter="fade" transition="in">
                                      <p:cBhvr>
                                        <p:cTn dur="750"/>
                                        <p:tgtEl>
                                          <p:spTgt spid="5280"/>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282"/>
                                        </p:tgtEl>
                                        <p:attrNameLst>
                                          <p:attrName>style.visibility</p:attrName>
                                        </p:attrNameLst>
                                      </p:cBhvr>
                                      <p:to>
                                        <p:strVal val="visible"/>
                                      </p:to>
                                    </p:set>
                                    <p:animEffect filter="fade" transition="in">
                                      <p:cBhvr>
                                        <p:cTn dur="500"/>
                                        <p:tgtEl>
                                          <p:spTgt spid="5282"/>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5283"/>
                                        </p:tgtEl>
                                        <p:attrNameLst>
                                          <p:attrName>style.visibility</p:attrName>
                                        </p:attrNameLst>
                                      </p:cBhvr>
                                      <p:to>
                                        <p:strVal val="visible"/>
                                      </p:to>
                                    </p:set>
                                    <p:animEffect filter="fade" transition="in">
                                      <p:cBhvr>
                                        <p:cTn dur="500"/>
                                        <p:tgtEl>
                                          <p:spTgt spid="5283"/>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5284"/>
                                        </p:tgtEl>
                                        <p:attrNameLst>
                                          <p:attrName>style.visibility</p:attrName>
                                        </p:attrNameLst>
                                      </p:cBhvr>
                                      <p:to>
                                        <p:strVal val="visible"/>
                                      </p:to>
                                    </p:set>
                                    <p:animEffect filter="fade" transition="in">
                                      <p:cBhvr>
                                        <p:cTn dur="500"/>
                                        <p:tgtEl>
                                          <p:spTgt spid="5284"/>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5285"/>
                                        </p:tgtEl>
                                        <p:attrNameLst>
                                          <p:attrName>style.visibility</p:attrName>
                                        </p:attrNameLst>
                                      </p:cBhvr>
                                      <p:to>
                                        <p:strVal val="visible"/>
                                      </p:to>
                                    </p:set>
                                    <p:animEffect filter="fade" transition="in">
                                      <p:cBhvr>
                                        <p:cTn dur="500"/>
                                        <p:tgtEl>
                                          <p:spTgt spid="5285"/>
                                        </p:tgtEl>
                                      </p:cBhvr>
                                    </p:animEffect>
                                  </p:childTnLst>
                                </p:cTn>
                              </p:par>
                              <p:par>
                                <p:cTn fill="hold" nodeType="withEffect" presetClass="entr" presetID="10" presetSubtype="0">
                                  <p:stCondLst>
                                    <p:cond delay="250"/>
                                  </p:stCondLst>
                                  <p:childTnLst>
                                    <p:set>
                                      <p:cBhvr>
                                        <p:cTn dur="1" fill="hold">
                                          <p:stCondLst>
                                            <p:cond delay="0"/>
                                          </p:stCondLst>
                                        </p:cTn>
                                        <p:tgtEl>
                                          <p:spTgt spid="5286"/>
                                        </p:tgtEl>
                                        <p:attrNameLst>
                                          <p:attrName>style.visibility</p:attrName>
                                        </p:attrNameLst>
                                      </p:cBhvr>
                                      <p:to>
                                        <p:strVal val="visible"/>
                                      </p:to>
                                    </p:set>
                                    <p:animEffect filter="fade" transition="in">
                                      <p:cBhvr>
                                        <p:cTn dur="500"/>
                                        <p:tgtEl>
                                          <p:spTgt spid="5286"/>
                                        </p:tgtEl>
                                      </p:cBhvr>
                                    </p:animEffect>
                                  </p:childTnLst>
                                </p:cTn>
                              </p:par>
                              <p:par>
                                <p:cTn fill="hold" nodeType="withEffect" presetClass="entr" presetID="10" presetSubtype="0">
                                  <p:stCondLst>
                                    <p:cond delay="500"/>
                                  </p:stCondLst>
                                  <p:childTnLst>
                                    <p:set>
                                      <p:cBhvr>
                                        <p:cTn dur="1" fill="hold">
                                          <p:stCondLst>
                                            <p:cond delay="0"/>
                                          </p:stCondLst>
                                        </p:cTn>
                                        <p:tgtEl>
                                          <p:spTgt spid="5287"/>
                                        </p:tgtEl>
                                        <p:attrNameLst>
                                          <p:attrName>style.visibility</p:attrName>
                                        </p:attrNameLst>
                                      </p:cBhvr>
                                      <p:to>
                                        <p:strVal val="visible"/>
                                      </p:to>
                                    </p:set>
                                    <p:animEffect filter="fade" transition="in">
                                      <p:cBhvr>
                                        <p:cTn dur="500"/>
                                        <p:tgtEl>
                                          <p:spTgt spid="5287"/>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5281"/>
                                        </p:tgtEl>
                                        <p:attrNameLst>
                                          <p:attrName>style.visibility</p:attrName>
                                        </p:attrNameLst>
                                      </p:cBhvr>
                                      <p:to>
                                        <p:strVal val="visible"/>
                                      </p:to>
                                    </p:set>
                                    <p:animEffect filter="fade" transition="in">
                                      <p:cBhvr>
                                        <p:cTn dur="500"/>
                                        <p:tgtEl>
                                          <p:spTgt spid="5281"/>
                                        </p:tgtEl>
                                      </p:cBhvr>
                                    </p:animEffect>
                                  </p:childTnLst>
                                </p:cTn>
                              </p:par>
                              <p:par>
                                <p:cTn fill="hold" nodeType="withEffect" presetClass="entr" presetID="23" presetSubtype="16">
                                  <p:stCondLst>
                                    <p:cond delay="0"/>
                                  </p:stCondLst>
                                  <p:childTnLst>
                                    <p:set>
                                      <p:cBhvr>
                                        <p:cTn dur="1" fill="hold">
                                          <p:stCondLst>
                                            <p:cond delay="0"/>
                                          </p:stCondLst>
                                        </p:cTn>
                                        <p:tgtEl>
                                          <p:spTgt spid="5288"/>
                                        </p:tgtEl>
                                        <p:attrNameLst>
                                          <p:attrName>style.visibility</p:attrName>
                                        </p:attrNameLst>
                                      </p:cBhvr>
                                      <p:to>
                                        <p:strVal val="visible"/>
                                      </p:to>
                                    </p:set>
                                    <p:anim calcmode="lin" valueType="num">
                                      <p:cBhvr additive="base">
                                        <p:cTn dur="500"/>
                                        <p:tgtEl>
                                          <p:spTgt spid="5288"/>
                                        </p:tgtEl>
                                        <p:attrNameLst>
                                          <p:attrName>ppt_w</p:attrName>
                                        </p:attrNameLst>
                                      </p:cBhvr>
                                      <p:tavLst>
                                        <p:tav fmla="" tm="0">
                                          <p:val>
                                            <p:strVal val="0"/>
                                          </p:val>
                                        </p:tav>
                                        <p:tav fmla="" tm="100000">
                                          <p:val>
                                            <p:strVal val="#ppt_w"/>
                                          </p:val>
                                        </p:tav>
                                      </p:tavLst>
                                    </p:anim>
                                    <p:anim calcmode="lin" valueType="num">
                                      <p:cBhvr additive="base">
                                        <p:cTn dur="500"/>
                                        <p:tgtEl>
                                          <p:spTgt spid="5288"/>
                                        </p:tgtEl>
                                        <p:attrNameLst>
                                          <p:attrName>ppt_h</p:attrName>
                                        </p:attrNameLst>
                                      </p:cBhvr>
                                      <p:tavLst>
                                        <p:tav fmla="" tm="0">
                                          <p:val>
                                            <p:strVal val="0"/>
                                          </p:val>
                                        </p:tav>
                                        <p:tav fmla="" tm="100000">
                                          <p:val>
                                            <p:strVal val="#ppt_h"/>
                                          </p:val>
                                        </p:tav>
                                      </p:tavLst>
                                    </p:anim>
                                  </p:childTnLst>
                                </p:cTn>
                              </p:par>
                            </p:childTnLst>
                          </p:cTn>
                        </p:par>
                        <p:par>
                          <p:cTn fill="hold">
                            <p:stCondLst>
                              <p:cond delay="3250"/>
                            </p:stCondLst>
                            <p:childTnLst>
                              <p:par>
                                <p:cTn fill="hold" nodeType="afterEffect" presetClass="exit" presetID="10" presetSubtype="0">
                                  <p:stCondLst>
                                    <p:cond delay="0"/>
                                  </p:stCondLst>
                                  <p:childTnLst>
                                    <p:animEffect filter="fade" transition="out">
                                      <p:cBhvr>
                                        <p:cTn dur="500"/>
                                        <p:tgtEl>
                                          <p:spTgt spid="5288"/>
                                        </p:tgtEl>
                                      </p:cBhvr>
                                    </p:animEffect>
                                    <p:set>
                                      <p:cBhvr>
                                        <p:cTn dur="1" fill="hold">
                                          <p:stCondLst>
                                            <p:cond delay="500"/>
                                          </p:stCondLst>
                                        </p:cTn>
                                        <p:tgtEl>
                                          <p:spTgt spid="52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293"/>
                                        </p:tgtEl>
                                        <p:attrNameLst>
                                          <p:attrName>style.visibility</p:attrName>
                                        </p:attrNameLst>
                                      </p:cBhvr>
                                      <p:to>
                                        <p:strVal val="visible"/>
                                      </p:to>
                                    </p:set>
                                    <p:animEffect filter="fade" transition="in">
                                      <p:cBhvr>
                                        <p:cTn dur="500"/>
                                        <p:tgtEl>
                                          <p:spTgt spid="5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7" name="Shape 5297"/>
        <p:cNvGrpSpPr/>
        <p:nvPr/>
      </p:nvGrpSpPr>
      <p:grpSpPr>
        <a:xfrm>
          <a:off x="0" y="0"/>
          <a:ext cx="0" cy="0"/>
          <a:chOff x="0" y="0"/>
          <a:chExt cx="0" cy="0"/>
        </a:xfrm>
      </p:grpSpPr>
      <p:sp>
        <p:nvSpPr>
          <p:cNvPr id="5298" name="Google Shape;5298;p343"/>
          <p:cNvSpPr txBox="1"/>
          <p:nvPr>
            <p:ph idx="1" type="body"/>
          </p:nvPr>
        </p:nvSpPr>
        <p:spPr>
          <a:xfrm>
            <a:off x="1443038" y="2379382"/>
            <a:ext cx="6258000" cy="404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NodePort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3" name="Shape 5303"/>
        <p:cNvGrpSpPr/>
        <p:nvPr/>
      </p:nvGrpSpPr>
      <p:grpSpPr>
        <a:xfrm>
          <a:off x="0" y="0"/>
          <a:ext cx="0" cy="0"/>
          <a:chOff x="0" y="0"/>
          <a:chExt cx="0" cy="0"/>
        </a:xfrm>
      </p:grpSpPr>
      <p:sp>
        <p:nvSpPr>
          <p:cNvPr id="5304" name="Google Shape;5304;p34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Service – NodePort</a:t>
            </a:r>
            <a:endParaRPr>
              <a:latin typeface="Ubuntu"/>
              <a:ea typeface="Ubuntu"/>
              <a:cs typeface="Ubuntu"/>
              <a:sym typeface="Ubuntu"/>
            </a:endParaRPr>
          </a:p>
        </p:txBody>
      </p:sp>
      <p:sp>
        <p:nvSpPr>
          <p:cNvPr id="5305" name="Google Shape;5305;p344"/>
          <p:cNvSpPr/>
          <p:nvPr/>
        </p:nvSpPr>
        <p:spPr>
          <a:xfrm>
            <a:off x="4337072" y="1725928"/>
            <a:ext cx="2615225" cy="2511337"/>
          </a:xfrm>
          <a:prstGeom prst="roundRect">
            <a:avLst>
              <a:gd fmla="val 6502" name="adj"/>
            </a:avLst>
          </a:prstGeom>
          <a:solidFill>
            <a:srgbClr val="D8D8D8">
              <a:alpha val="4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5306" name="Google Shape;5306;p344"/>
          <p:cNvSpPr/>
          <p:nvPr/>
        </p:nvSpPr>
        <p:spPr>
          <a:xfrm>
            <a:off x="4659710" y="1817292"/>
            <a:ext cx="1304552" cy="20954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192.168.1.2</a:t>
            </a:r>
            <a:endParaRPr b="0" i="0" sz="1100" u="none" cap="none" strike="noStrike">
              <a:solidFill>
                <a:srgbClr val="FFFFFF"/>
              </a:solidFill>
              <a:latin typeface="Ubuntu"/>
              <a:ea typeface="Ubuntu"/>
              <a:cs typeface="Ubuntu"/>
              <a:sym typeface="Ubuntu"/>
            </a:endParaRPr>
          </a:p>
        </p:txBody>
      </p:sp>
      <p:sp>
        <p:nvSpPr>
          <p:cNvPr id="5307" name="Google Shape;5307;p344"/>
          <p:cNvSpPr/>
          <p:nvPr/>
        </p:nvSpPr>
        <p:spPr>
          <a:xfrm>
            <a:off x="5644684" y="2954977"/>
            <a:ext cx="861734" cy="949064"/>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308" name="Google Shape;5308;p344"/>
          <p:cNvGrpSpPr/>
          <p:nvPr/>
        </p:nvGrpSpPr>
        <p:grpSpPr>
          <a:xfrm>
            <a:off x="5847456" y="3259706"/>
            <a:ext cx="456189" cy="431923"/>
            <a:chOff x="6225311" y="2473385"/>
            <a:chExt cx="716280" cy="678180"/>
          </a:xfrm>
        </p:grpSpPr>
        <p:pic>
          <p:nvPicPr>
            <p:cNvPr id="5309" name="Google Shape;5309;p344"/>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310" name="Google Shape;5310;p344"/>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cxnSp>
        <p:nvCxnSpPr>
          <p:cNvPr id="5311" name="Google Shape;5311;p344"/>
          <p:cNvCxnSpPr/>
          <p:nvPr/>
        </p:nvCxnSpPr>
        <p:spPr>
          <a:xfrm flipH="1" rot="-5400000">
            <a:off x="5908468" y="2777790"/>
            <a:ext cx="326025" cy="8100"/>
          </a:xfrm>
          <a:prstGeom prst="bentConnector3">
            <a:avLst>
              <a:gd fmla="val 2233" name="adj1"/>
            </a:avLst>
          </a:prstGeom>
          <a:noFill/>
          <a:ln cap="flat" cmpd="sng" w="12700">
            <a:solidFill>
              <a:srgbClr val="3F3F3F"/>
            </a:solidFill>
            <a:prstDash val="dot"/>
            <a:round/>
            <a:headEnd len="sm" w="sm" type="none"/>
            <a:tailEnd len="sm" w="sm" type="none"/>
          </a:ln>
          <a:effectLst>
            <a:outerShdw sx="1000" rotWithShape="0" algn="tl" sy="1000">
              <a:srgbClr val="000000"/>
            </a:outerShdw>
          </a:effectLst>
        </p:spPr>
      </p:cxnSp>
      <p:pic>
        <p:nvPicPr>
          <p:cNvPr descr="User" id="5312" name="Google Shape;5312;p344"/>
          <p:cNvPicPr preferRelativeResize="0"/>
          <p:nvPr/>
        </p:nvPicPr>
        <p:blipFill rotWithShape="1">
          <a:blip r:embed="rId5">
            <a:alphaModFix/>
          </a:blip>
          <a:srcRect b="0" l="0" r="0" t="0"/>
          <a:stretch/>
        </p:blipFill>
        <p:spPr>
          <a:xfrm>
            <a:off x="1474470" y="2524591"/>
            <a:ext cx="685800" cy="685800"/>
          </a:xfrm>
          <a:prstGeom prst="rect">
            <a:avLst/>
          </a:prstGeom>
          <a:noFill/>
          <a:ln>
            <a:noFill/>
          </a:ln>
        </p:spPr>
      </p:pic>
      <p:pic>
        <p:nvPicPr>
          <p:cNvPr descr="Laptop" id="5313" name="Google Shape;5313;p344"/>
          <p:cNvPicPr preferRelativeResize="0"/>
          <p:nvPr/>
        </p:nvPicPr>
        <p:blipFill rotWithShape="1">
          <a:blip r:embed="rId6">
            <a:alphaModFix/>
          </a:blip>
          <a:srcRect b="0" l="0" r="0" t="0"/>
          <a:stretch/>
        </p:blipFill>
        <p:spPr>
          <a:xfrm>
            <a:off x="2072439" y="2079341"/>
            <a:ext cx="1568869" cy="1568870"/>
          </a:xfrm>
          <a:prstGeom prst="rect">
            <a:avLst/>
          </a:prstGeom>
          <a:noFill/>
          <a:ln>
            <a:noFill/>
          </a:ln>
        </p:spPr>
      </p:pic>
      <p:sp>
        <p:nvSpPr>
          <p:cNvPr id="5314" name="Google Shape;5314;p344"/>
          <p:cNvSpPr/>
          <p:nvPr/>
        </p:nvSpPr>
        <p:spPr>
          <a:xfrm>
            <a:off x="2204598" y="3464570"/>
            <a:ext cx="1304551" cy="209539"/>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192.168.1.10</a:t>
            </a:r>
            <a:endParaRPr b="0" i="0" sz="1100" u="none" cap="none" strike="noStrike">
              <a:solidFill>
                <a:srgbClr val="FFFFFF"/>
              </a:solidFill>
              <a:latin typeface="Ubuntu"/>
              <a:ea typeface="Ubuntu"/>
              <a:cs typeface="Ubuntu"/>
              <a:sym typeface="Ubuntu"/>
            </a:endParaRPr>
          </a:p>
        </p:txBody>
      </p:sp>
      <p:sp>
        <p:nvSpPr>
          <p:cNvPr id="5315" name="Google Shape;5315;p344"/>
          <p:cNvSpPr/>
          <p:nvPr/>
        </p:nvSpPr>
        <p:spPr>
          <a:xfrm>
            <a:off x="4703654" y="2587475"/>
            <a:ext cx="822876" cy="455734"/>
          </a:xfrm>
          <a:prstGeom prst="roundRect">
            <a:avLst>
              <a:gd fmla="val 16667" name="adj"/>
            </a:avLst>
          </a:prstGeom>
          <a:gradFill>
            <a:gsLst>
              <a:gs pos="0">
                <a:srgbClr val="13B8EF"/>
              </a:gs>
              <a:gs pos="100000">
                <a:schemeClr val="accen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a:t>
            </a:r>
            <a:endParaRPr b="0" i="0" sz="1100" u="none" cap="none" strike="noStrike">
              <a:solidFill>
                <a:srgbClr val="FFFFFF"/>
              </a:solidFill>
              <a:latin typeface="Arial"/>
              <a:ea typeface="Arial"/>
              <a:cs typeface="Arial"/>
              <a:sym typeface="Arial"/>
            </a:endParaRPr>
          </a:p>
        </p:txBody>
      </p:sp>
      <p:sp>
        <p:nvSpPr>
          <p:cNvPr id="5316" name="Google Shape;5316;p344"/>
          <p:cNvSpPr/>
          <p:nvPr/>
        </p:nvSpPr>
        <p:spPr>
          <a:xfrm>
            <a:off x="4703654" y="2587475"/>
            <a:ext cx="822876" cy="455734"/>
          </a:xfrm>
          <a:prstGeom prst="roundRect">
            <a:avLst>
              <a:gd fmla="val 16667" name="adj"/>
            </a:avLst>
          </a:prstGeom>
          <a:gradFill>
            <a:gsLst>
              <a:gs pos="0">
                <a:srgbClr val="13B8EF"/>
              </a:gs>
              <a:gs pos="100000">
                <a:schemeClr val="accen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Service</a:t>
            </a:r>
            <a:endParaRPr b="0" i="0" sz="1100" u="none" cap="none" strike="noStrike">
              <a:solidFill>
                <a:srgbClr val="FFFFFF"/>
              </a:solidFill>
              <a:latin typeface="Ubuntu"/>
              <a:ea typeface="Ubuntu"/>
              <a:cs typeface="Ubuntu"/>
              <a:sym typeface="Ubuntu"/>
            </a:endParaRPr>
          </a:p>
        </p:txBody>
      </p:sp>
      <p:sp>
        <p:nvSpPr>
          <p:cNvPr id="5317" name="Google Shape;5317;p344"/>
          <p:cNvSpPr/>
          <p:nvPr/>
        </p:nvSpPr>
        <p:spPr>
          <a:xfrm rot="-5400000">
            <a:off x="4175744" y="2739237"/>
            <a:ext cx="497558" cy="16258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30008</a:t>
            </a:r>
            <a:endParaRPr b="0" i="0" sz="1100" u="none" cap="none" strike="noStrike">
              <a:solidFill>
                <a:srgbClr val="FFFFFF"/>
              </a:solidFill>
              <a:latin typeface="Ubuntu"/>
              <a:ea typeface="Ubuntu"/>
              <a:cs typeface="Ubuntu"/>
              <a:sym typeface="Ubuntu"/>
            </a:endParaRPr>
          </a:p>
        </p:txBody>
      </p:sp>
      <p:cxnSp>
        <p:nvCxnSpPr>
          <p:cNvPr id="5318" name="Google Shape;5318;p344"/>
          <p:cNvCxnSpPr/>
          <p:nvPr/>
        </p:nvCxnSpPr>
        <p:spPr>
          <a:xfrm>
            <a:off x="5526530" y="2815342"/>
            <a:ext cx="549000" cy="139725"/>
          </a:xfrm>
          <a:prstGeom prst="bentConnector2">
            <a:avLst/>
          </a:prstGeom>
          <a:noFill/>
          <a:ln cap="flat" cmpd="sng" w="12700">
            <a:solidFill>
              <a:srgbClr val="3F3F3F"/>
            </a:solidFill>
            <a:prstDash val="dot"/>
            <a:round/>
            <a:headEnd len="sm" w="sm" type="none"/>
            <a:tailEnd len="sm" w="sm" type="none"/>
          </a:ln>
          <a:effectLst>
            <a:outerShdw sx="1000" rotWithShape="0" algn="tl" sy="1000">
              <a:srgbClr val="000000"/>
            </a:outerShdw>
          </a:effectLst>
        </p:spPr>
      </p:cxnSp>
      <p:cxnSp>
        <p:nvCxnSpPr>
          <p:cNvPr id="5319" name="Google Shape;5319;p344"/>
          <p:cNvCxnSpPr/>
          <p:nvPr/>
        </p:nvCxnSpPr>
        <p:spPr>
          <a:xfrm>
            <a:off x="4424524" y="2571750"/>
            <a:ext cx="279300" cy="243600"/>
          </a:xfrm>
          <a:prstGeom prst="bentConnector4">
            <a:avLst>
              <a:gd fmla="val 0" name="adj1"/>
              <a:gd fmla="val -78824" name="adj2"/>
            </a:avLst>
          </a:prstGeom>
          <a:noFill/>
          <a:ln cap="flat" cmpd="sng" w="12700">
            <a:solidFill>
              <a:srgbClr val="3F3F3F"/>
            </a:solidFill>
            <a:prstDash val="dot"/>
            <a:round/>
            <a:headEnd len="sm" w="sm" type="none"/>
            <a:tailEnd len="sm" w="sm" type="none"/>
          </a:ln>
          <a:effectLst>
            <a:outerShdw sx="1000" rotWithShape="0" algn="tl" sy="1000">
              <a:srgbClr val="000000"/>
            </a:outerShdw>
          </a:effectLst>
        </p:spPr>
      </p:cxnSp>
      <p:cxnSp>
        <p:nvCxnSpPr>
          <p:cNvPr id="5320" name="Google Shape;5320;p344"/>
          <p:cNvCxnSpPr>
            <a:stCxn id="5321" idx="0"/>
            <a:endCxn id="5317" idx="0"/>
          </p:cNvCxnSpPr>
          <p:nvPr/>
        </p:nvCxnSpPr>
        <p:spPr>
          <a:xfrm>
            <a:off x="3732825" y="2230225"/>
            <a:ext cx="610500" cy="590400"/>
          </a:xfrm>
          <a:prstGeom prst="bentConnector3">
            <a:avLst>
              <a:gd fmla="val 49994" name="adj1"/>
            </a:avLst>
          </a:prstGeom>
          <a:noFill/>
          <a:ln cap="flat" cmpd="sng" w="12700">
            <a:solidFill>
              <a:srgbClr val="3F3F3F"/>
            </a:solidFill>
            <a:prstDash val="dot"/>
            <a:round/>
            <a:headEnd len="sm" w="sm" type="none"/>
            <a:tailEnd len="sm" w="sm" type="none"/>
          </a:ln>
          <a:effectLst>
            <a:outerShdw sx="1000" rotWithShape="0" algn="tl" sy="1000">
              <a:srgbClr val="000000"/>
            </a:outerShdw>
          </a:effectLst>
        </p:spPr>
      </p:cxnSp>
      <p:sp>
        <p:nvSpPr>
          <p:cNvPr id="5322" name="Google Shape;5322;p344"/>
          <p:cNvSpPr/>
          <p:nvPr/>
        </p:nvSpPr>
        <p:spPr>
          <a:xfrm>
            <a:off x="5316956" y="2082889"/>
            <a:ext cx="1517188" cy="546535"/>
          </a:xfrm>
          <a:prstGeom prst="cloud">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10.244.0.0</a:t>
            </a:r>
            <a:endParaRPr b="0" i="0" sz="1100" u="none" cap="none" strike="noStrike">
              <a:solidFill>
                <a:srgbClr val="FFFFFF"/>
              </a:solidFill>
              <a:latin typeface="Ubuntu"/>
              <a:ea typeface="Ubuntu"/>
              <a:cs typeface="Ubuntu"/>
              <a:sym typeface="Ubuntu"/>
            </a:endParaRPr>
          </a:p>
        </p:txBody>
      </p:sp>
      <p:sp>
        <p:nvSpPr>
          <p:cNvPr id="5323" name="Google Shape;5323;p344"/>
          <p:cNvSpPr/>
          <p:nvPr/>
        </p:nvSpPr>
        <p:spPr>
          <a:xfrm>
            <a:off x="5966042" y="2906355"/>
            <a:ext cx="825082" cy="209539"/>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10.244.0.2</a:t>
            </a:r>
            <a:endParaRPr b="0" i="0" sz="1100" u="none" cap="none" strike="noStrike">
              <a:solidFill>
                <a:srgbClr val="FFFFFF"/>
              </a:solidFill>
              <a:latin typeface="Ubuntu"/>
              <a:ea typeface="Ubuntu"/>
              <a:cs typeface="Ubuntu"/>
              <a:sym typeface="Ubuntu"/>
            </a:endParaRPr>
          </a:p>
        </p:txBody>
      </p:sp>
      <p:pic>
        <p:nvPicPr>
          <p:cNvPr descr="Related image" id="5324" name="Google Shape;5324;p344"/>
          <p:cNvPicPr preferRelativeResize="0"/>
          <p:nvPr/>
        </p:nvPicPr>
        <p:blipFill rotWithShape="1">
          <a:blip r:embed="rId7">
            <a:alphaModFix/>
          </a:blip>
          <a:srcRect b="0" l="0" r="0" t="0"/>
          <a:stretch/>
        </p:blipFill>
        <p:spPr>
          <a:xfrm>
            <a:off x="5223510" y="3953892"/>
            <a:ext cx="248122" cy="248122"/>
          </a:xfrm>
          <a:prstGeom prst="roundRect">
            <a:avLst>
              <a:gd fmla="val 16667" name="adj"/>
            </a:avLst>
          </a:prstGeom>
          <a:noFill/>
          <a:ln>
            <a:noFill/>
          </a:ln>
        </p:spPr>
      </p:pic>
      <p:sp>
        <p:nvSpPr>
          <p:cNvPr id="5325" name="Google Shape;5325;p344"/>
          <p:cNvSpPr/>
          <p:nvPr/>
        </p:nvSpPr>
        <p:spPr>
          <a:xfrm>
            <a:off x="1903550" y="1975325"/>
            <a:ext cx="1829400" cy="183000"/>
          </a:xfrm>
          <a:prstGeom prst="round2SameRect">
            <a:avLst>
              <a:gd fmla="val 20866" name="adj1"/>
              <a:gd fmla="val 0" name="adj2"/>
            </a:avLst>
          </a:prstGeom>
          <a:solidFill>
            <a:srgbClr val="3F3F3F"/>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1DACFE"/>
              </a:buClr>
              <a:buSzPts val="800"/>
              <a:buFont typeface="Calibri"/>
              <a:buChar char=" "/>
            </a:pPr>
            <a:r>
              <a:rPr b="0" i="0" lang="en" sz="800" u="none" cap="none" strike="noStrike">
                <a:solidFill>
                  <a:srgbClr val="D8D8D8"/>
                </a:solidFill>
                <a:latin typeface="Consolas"/>
                <a:ea typeface="Consolas"/>
                <a:cs typeface="Consolas"/>
                <a:sym typeface="Consolas"/>
              </a:rPr>
              <a:t>&gt;curl http://192.168.1.2:30008</a:t>
            </a:r>
            <a:endParaRPr b="0" i="0" sz="1100" u="none" cap="none" strike="noStrike">
              <a:solidFill>
                <a:srgbClr val="000000"/>
              </a:solidFill>
              <a:latin typeface="Arial"/>
              <a:ea typeface="Arial"/>
              <a:cs typeface="Arial"/>
              <a:sym typeface="Arial"/>
            </a:endParaRPr>
          </a:p>
        </p:txBody>
      </p:sp>
      <p:sp>
        <p:nvSpPr>
          <p:cNvPr id="5321" name="Google Shape;5321;p344"/>
          <p:cNvSpPr/>
          <p:nvPr/>
        </p:nvSpPr>
        <p:spPr>
          <a:xfrm>
            <a:off x="1903425" y="2142625"/>
            <a:ext cx="1829400" cy="175200"/>
          </a:xfrm>
          <a:prstGeom prst="round2SameRect">
            <a:avLst>
              <a:gd fmla="val 0" name="adj1"/>
              <a:gd fmla="val 26803" name="adj2"/>
            </a:avLst>
          </a:prstGeom>
          <a:solidFill>
            <a:srgbClr val="0C0C0C"/>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700"/>
              <a:buFont typeface="Calibri"/>
              <a:buChar char=" "/>
            </a:pPr>
            <a:r>
              <a:rPr b="0" i="0" lang="en" sz="700" u="none" cap="none" strike="noStrike">
                <a:solidFill>
                  <a:srgbClr val="00FF00"/>
                </a:solidFill>
                <a:latin typeface="Consolas"/>
                <a:ea typeface="Consolas"/>
                <a:cs typeface="Consolas"/>
                <a:sym typeface="Consolas"/>
              </a:rPr>
              <a:t>Hello World!</a:t>
            </a:r>
            <a:endParaRPr b="0" i="0" sz="1100" u="none" cap="none" strike="noStrike">
              <a:solidFill>
                <a:srgbClr val="00FF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12"/>
                                        </p:tgtEl>
                                        <p:attrNameLst>
                                          <p:attrName>style.visibility</p:attrName>
                                        </p:attrNameLst>
                                      </p:cBhvr>
                                      <p:to>
                                        <p:strVal val="visible"/>
                                      </p:to>
                                    </p:set>
                                    <p:animEffect filter="fade" transition="in">
                                      <p:cBhvr>
                                        <p:cTn dur="500"/>
                                        <p:tgtEl>
                                          <p:spTgt spid="53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13"/>
                                        </p:tgtEl>
                                        <p:attrNameLst>
                                          <p:attrName>style.visibility</p:attrName>
                                        </p:attrNameLst>
                                      </p:cBhvr>
                                      <p:to>
                                        <p:strVal val="visible"/>
                                      </p:to>
                                    </p:set>
                                    <p:animEffect filter="fade" transition="in">
                                      <p:cBhvr>
                                        <p:cTn dur="500"/>
                                        <p:tgtEl>
                                          <p:spTgt spid="53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14"/>
                                        </p:tgtEl>
                                        <p:attrNameLst>
                                          <p:attrName>style.visibility</p:attrName>
                                        </p:attrNameLst>
                                      </p:cBhvr>
                                      <p:to>
                                        <p:strVal val="visible"/>
                                      </p:to>
                                    </p:set>
                                    <p:animEffect filter="fade" transition="in">
                                      <p:cBhvr>
                                        <p:cTn dur="500"/>
                                        <p:tgtEl>
                                          <p:spTgt spid="5314"/>
                                        </p:tgtEl>
                                      </p:cBhvr>
                                    </p:animEffect>
                                  </p:childTnLst>
                                </p:cTn>
                              </p:par>
                            </p:childTnLst>
                          </p:cTn>
                        </p:par>
                        <p:par>
                          <p:cTn fill="hold">
                            <p:stCondLst>
                              <p:cond delay="1500"/>
                            </p:stCondLst>
                            <p:childTnLst>
                              <p:par>
                                <p:cTn fill="hold" nodeType="afterEffect" presetClass="entr" presetID="1" presetSubtype="0">
                                  <p:stCondLst>
                                    <p:cond delay="0"/>
                                  </p:stCondLst>
                                  <p:childTnLst>
                                    <p:set>
                                      <p:cBhvr>
                                        <p:cTn dur="1" fill="hold">
                                          <p:stCondLst>
                                            <p:cond delay="0"/>
                                          </p:stCondLst>
                                        </p:cTn>
                                        <p:tgtEl>
                                          <p:spTgt spid="5325"/>
                                        </p:tgtEl>
                                        <p:attrNameLst>
                                          <p:attrName>style.visibility</p:attrName>
                                        </p:attrNameLst>
                                      </p:cBhvr>
                                      <p:to>
                                        <p:strVal val="visible"/>
                                      </p:to>
                                    </p:se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5321"/>
                                        </p:tgtEl>
                                        <p:attrNameLst>
                                          <p:attrName>style.visibility</p:attrName>
                                        </p:attrNameLst>
                                      </p:cBhvr>
                                      <p:to>
                                        <p:strVal val="visible"/>
                                      </p:to>
                                    </p:set>
                                    <p:animEffect filter="fade" transition="in">
                                      <p:cBhvr>
                                        <p:cTn dur="300"/>
                                        <p:tgtEl>
                                          <p:spTgt spid="5321"/>
                                        </p:tgtEl>
                                      </p:cBhvr>
                                    </p:animEffect>
                                  </p:childTnLst>
                                </p:cTn>
                              </p:par>
                            </p:childTnLst>
                          </p:cTn>
                        </p:par>
                        <p:par>
                          <p:cTn fill="hold">
                            <p:stCondLst>
                              <p:cond delay="1801"/>
                            </p:stCondLst>
                            <p:childTnLst>
                              <p:par>
                                <p:cTn fill="hold" nodeType="afterEffect" presetClass="entr" presetID="10" presetSubtype="0">
                                  <p:stCondLst>
                                    <p:cond delay="0"/>
                                  </p:stCondLst>
                                  <p:childTnLst>
                                    <p:set>
                                      <p:cBhvr>
                                        <p:cTn dur="1" fill="hold">
                                          <p:stCondLst>
                                            <p:cond delay="0"/>
                                          </p:stCondLst>
                                        </p:cTn>
                                        <p:tgtEl>
                                          <p:spTgt spid="5315"/>
                                        </p:tgtEl>
                                        <p:attrNameLst>
                                          <p:attrName>style.visibility</p:attrName>
                                        </p:attrNameLst>
                                      </p:cBhvr>
                                      <p:to>
                                        <p:strVal val="visible"/>
                                      </p:to>
                                    </p:set>
                                    <p:animEffect filter="fade" transition="in">
                                      <p:cBhvr>
                                        <p:cTn dur="500"/>
                                        <p:tgtEl>
                                          <p:spTgt spid="5315"/>
                                        </p:tgtEl>
                                      </p:cBhvr>
                                    </p:animEffect>
                                  </p:childTnLst>
                                </p:cTn>
                              </p:par>
                            </p:childTnLst>
                          </p:cTn>
                        </p:par>
                        <p:par>
                          <p:cTn fill="hold">
                            <p:stCondLst>
                              <p:cond delay="2301"/>
                            </p:stCondLst>
                            <p:childTnLst>
                              <p:par>
                                <p:cTn fill="hold" nodeType="afterEffect" presetClass="entr" presetID="10" presetSubtype="0">
                                  <p:stCondLst>
                                    <p:cond delay="0"/>
                                  </p:stCondLst>
                                  <p:childTnLst>
                                    <p:set>
                                      <p:cBhvr>
                                        <p:cTn dur="1" fill="hold">
                                          <p:stCondLst>
                                            <p:cond delay="0"/>
                                          </p:stCondLst>
                                        </p:cTn>
                                        <p:tgtEl>
                                          <p:spTgt spid="5316"/>
                                        </p:tgtEl>
                                        <p:attrNameLst>
                                          <p:attrName>style.visibility</p:attrName>
                                        </p:attrNameLst>
                                      </p:cBhvr>
                                      <p:to>
                                        <p:strVal val="visible"/>
                                      </p:to>
                                    </p:set>
                                    <p:animEffect filter="fade" transition="in">
                                      <p:cBhvr>
                                        <p:cTn dur="500"/>
                                        <p:tgtEl>
                                          <p:spTgt spid="5316"/>
                                        </p:tgtEl>
                                      </p:cBhvr>
                                    </p:animEffect>
                                  </p:childTnLst>
                                </p:cTn>
                              </p:par>
                            </p:childTnLst>
                          </p:cTn>
                        </p:par>
                        <p:par>
                          <p:cTn fill="hold">
                            <p:stCondLst>
                              <p:cond delay="2801"/>
                            </p:stCondLst>
                            <p:childTnLst>
                              <p:par>
                                <p:cTn fill="hold" nodeType="afterEffect" presetClass="entr" presetID="10" presetSubtype="0">
                                  <p:stCondLst>
                                    <p:cond delay="0"/>
                                  </p:stCondLst>
                                  <p:childTnLst>
                                    <p:set>
                                      <p:cBhvr>
                                        <p:cTn dur="1" fill="hold">
                                          <p:stCondLst>
                                            <p:cond delay="0"/>
                                          </p:stCondLst>
                                        </p:cTn>
                                        <p:tgtEl>
                                          <p:spTgt spid="5317"/>
                                        </p:tgtEl>
                                        <p:attrNameLst>
                                          <p:attrName>style.visibility</p:attrName>
                                        </p:attrNameLst>
                                      </p:cBhvr>
                                      <p:to>
                                        <p:strVal val="visible"/>
                                      </p:to>
                                    </p:set>
                                    <p:animEffect filter="fade" transition="in">
                                      <p:cBhvr>
                                        <p:cTn dur="500"/>
                                        <p:tgtEl>
                                          <p:spTgt spid="5317"/>
                                        </p:tgtEl>
                                      </p:cBhvr>
                                    </p:animEffect>
                                  </p:childTnLst>
                                </p:cTn>
                              </p:par>
                            </p:childTnLst>
                          </p:cTn>
                        </p:par>
                        <p:par>
                          <p:cTn fill="hold">
                            <p:stCondLst>
                              <p:cond delay="3301"/>
                            </p:stCondLst>
                            <p:childTnLst>
                              <p:par>
                                <p:cTn fill="hold" nodeType="afterEffect" presetClass="entr" presetID="10" presetSubtype="0">
                                  <p:stCondLst>
                                    <p:cond delay="0"/>
                                  </p:stCondLst>
                                  <p:childTnLst>
                                    <p:set>
                                      <p:cBhvr>
                                        <p:cTn dur="1" fill="hold">
                                          <p:stCondLst>
                                            <p:cond delay="0"/>
                                          </p:stCondLst>
                                        </p:cTn>
                                        <p:tgtEl>
                                          <p:spTgt spid="5319"/>
                                        </p:tgtEl>
                                        <p:attrNameLst>
                                          <p:attrName>style.visibility</p:attrName>
                                        </p:attrNameLst>
                                      </p:cBhvr>
                                      <p:to>
                                        <p:strVal val="visible"/>
                                      </p:to>
                                    </p:set>
                                    <p:animEffect filter="fade" transition="in">
                                      <p:cBhvr>
                                        <p:cTn dur="500"/>
                                        <p:tgtEl>
                                          <p:spTgt spid="5319"/>
                                        </p:tgtEl>
                                      </p:cBhvr>
                                    </p:animEffect>
                                  </p:childTnLst>
                                </p:cTn>
                              </p:par>
                            </p:childTnLst>
                          </p:cTn>
                        </p:par>
                        <p:par>
                          <p:cTn fill="hold">
                            <p:stCondLst>
                              <p:cond delay="3801"/>
                            </p:stCondLst>
                            <p:childTnLst>
                              <p:par>
                                <p:cTn fill="hold" nodeType="afterEffect" presetClass="entr" presetID="10" presetSubtype="0">
                                  <p:stCondLst>
                                    <p:cond delay="0"/>
                                  </p:stCondLst>
                                  <p:childTnLst>
                                    <p:set>
                                      <p:cBhvr>
                                        <p:cTn dur="1" fill="hold">
                                          <p:stCondLst>
                                            <p:cond delay="0"/>
                                          </p:stCondLst>
                                        </p:cTn>
                                        <p:tgtEl>
                                          <p:spTgt spid="5318"/>
                                        </p:tgtEl>
                                        <p:attrNameLst>
                                          <p:attrName>style.visibility</p:attrName>
                                        </p:attrNameLst>
                                      </p:cBhvr>
                                      <p:to>
                                        <p:strVal val="visible"/>
                                      </p:to>
                                    </p:set>
                                    <p:animEffect filter="fade" transition="in">
                                      <p:cBhvr>
                                        <p:cTn dur="500"/>
                                        <p:tgtEl>
                                          <p:spTgt spid="5318"/>
                                        </p:tgtEl>
                                      </p:cBhvr>
                                    </p:animEffect>
                                  </p:childTnLst>
                                </p:cTn>
                              </p:par>
                            </p:childTnLst>
                          </p:cTn>
                        </p:par>
                        <p:par>
                          <p:cTn fill="hold">
                            <p:stCondLst>
                              <p:cond delay="4301"/>
                            </p:stCondLst>
                            <p:childTnLst>
                              <p:par>
                                <p:cTn fill="hold" nodeType="afterEffect" presetClass="entr" presetID="10" presetSubtype="0">
                                  <p:stCondLst>
                                    <p:cond delay="0"/>
                                  </p:stCondLst>
                                  <p:childTnLst>
                                    <p:set>
                                      <p:cBhvr>
                                        <p:cTn dur="1" fill="hold">
                                          <p:stCondLst>
                                            <p:cond delay="0"/>
                                          </p:stCondLst>
                                        </p:cTn>
                                        <p:tgtEl>
                                          <p:spTgt spid="5320"/>
                                        </p:tgtEl>
                                        <p:attrNameLst>
                                          <p:attrName>style.visibility</p:attrName>
                                        </p:attrNameLst>
                                      </p:cBhvr>
                                      <p:to>
                                        <p:strVal val="visible"/>
                                      </p:to>
                                    </p:set>
                                    <p:animEffect filter="fade" transition="in">
                                      <p:cBhvr>
                                        <p:cTn dur="500"/>
                                        <p:tgtEl>
                                          <p:spTgt spid="5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0" name="Shape 5330"/>
        <p:cNvGrpSpPr/>
        <p:nvPr/>
      </p:nvGrpSpPr>
      <p:grpSpPr>
        <a:xfrm>
          <a:off x="0" y="0"/>
          <a:ext cx="0" cy="0"/>
          <a:chOff x="0" y="0"/>
          <a:chExt cx="0" cy="0"/>
        </a:xfrm>
      </p:grpSpPr>
      <p:sp>
        <p:nvSpPr>
          <p:cNvPr id="5331" name="Google Shape;5331;p34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Service – NodePort</a:t>
            </a:r>
            <a:endParaRPr>
              <a:latin typeface="Ubuntu"/>
              <a:ea typeface="Ubuntu"/>
              <a:cs typeface="Ubuntu"/>
              <a:sym typeface="Ubuntu"/>
            </a:endParaRPr>
          </a:p>
        </p:txBody>
      </p:sp>
      <p:sp>
        <p:nvSpPr>
          <p:cNvPr id="5332" name="Google Shape;5332;p345"/>
          <p:cNvSpPr/>
          <p:nvPr/>
        </p:nvSpPr>
        <p:spPr>
          <a:xfrm>
            <a:off x="2479902" y="1725928"/>
            <a:ext cx="4258745" cy="2799128"/>
          </a:xfrm>
          <a:prstGeom prst="roundRect">
            <a:avLst>
              <a:gd fmla="val 8092" name="adj"/>
            </a:avLst>
          </a:prstGeom>
          <a:solidFill>
            <a:srgbClr val="D8D8D8">
              <a:alpha val="40000"/>
            </a:srgbClr>
          </a:solidFill>
          <a:ln cap="flat" cmpd="sng" w="15875">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7F7F7F"/>
                </a:solidFill>
                <a:latin typeface="Ubuntu"/>
                <a:ea typeface="Ubuntu"/>
                <a:cs typeface="Ubuntu"/>
                <a:sym typeface="Ubuntu"/>
              </a:rPr>
              <a:t>Node</a:t>
            </a:r>
            <a:endParaRPr b="0" i="0" sz="1400" u="none" cap="none" strike="noStrike">
              <a:solidFill>
                <a:srgbClr val="7F7F7F"/>
              </a:solidFill>
              <a:latin typeface="Ubuntu"/>
              <a:ea typeface="Ubuntu"/>
              <a:cs typeface="Ubuntu"/>
              <a:sym typeface="Ubuntu"/>
            </a:endParaRPr>
          </a:p>
        </p:txBody>
      </p:sp>
      <p:pic>
        <p:nvPicPr>
          <p:cNvPr descr="Related image" id="5333" name="Google Shape;5333;p345"/>
          <p:cNvPicPr preferRelativeResize="0"/>
          <p:nvPr/>
        </p:nvPicPr>
        <p:blipFill rotWithShape="1">
          <a:blip r:embed="rId3">
            <a:alphaModFix/>
          </a:blip>
          <a:srcRect b="0" l="0" r="0" t="0"/>
          <a:stretch/>
        </p:blipFill>
        <p:spPr>
          <a:xfrm>
            <a:off x="4142999" y="4197872"/>
            <a:ext cx="254228" cy="254228"/>
          </a:xfrm>
          <a:prstGeom prst="rect">
            <a:avLst/>
          </a:prstGeom>
          <a:noFill/>
          <a:ln>
            <a:noFill/>
          </a:ln>
        </p:spPr>
      </p:pic>
      <p:sp>
        <p:nvSpPr>
          <p:cNvPr id="5334" name="Google Shape;5334;p345"/>
          <p:cNvSpPr/>
          <p:nvPr/>
        </p:nvSpPr>
        <p:spPr>
          <a:xfrm>
            <a:off x="4921961" y="2887207"/>
            <a:ext cx="1030436" cy="1235089"/>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335" name="Google Shape;5335;p345"/>
          <p:cNvGrpSpPr/>
          <p:nvPr/>
        </p:nvGrpSpPr>
        <p:grpSpPr>
          <a:xfrm>
            <a:off x="5179151" y="3429129"/>
            <a:ext cx="489771" cy="463719"/>
            <a:chOff x="6225311" y="2473385"/>
            <a:chExt cx="716280" cy="678180"/>
          </a:xfrm>
        </p:grpSpPr>
        <p:pic>
          <p:nvPicPr>
            <p:cNvPr id="5336" name="Google Shape;5336;p345"/>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337" name="Google Shape;5337;p345"/>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5338" name="Google Shape;5338;p345"/>
          <p:cNvSpPr/>
          <p:nvPr/>
        </p:nvSpPr>
        <p:spPr>
          <a:xfrm>
            <a:off x="5033628" y="3062409"/>
            <a:ext cx="807102" cy="157994"/>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900" u="none" cap="none" strike="noStrike">
                <a:solidFill>
                  <a:srgbClr val="FFFFFF"/>
                </a:solidFill>
                <a:latin typeface="Ubuntu"/>
                <a:ea typeface="Ubuntu"/>
                <a:cs typeface="Ubuntu"/>
                <a:sym typeface="Ubuntu"/>
              </a:rPr>
              <a:t>10.244.0.2</a:t>
            </a:r>
            <a:endParaRPr b="0" i="0" sz="900" u="none" cap="none" strike="noStrike">
              <a:solidFill>
                <a:srgbClr val="FFFFFF"/>
              </a:solidFill>
              <a:latin typeface="Ubuntu"/>
              <a:ea typeface="Ubuntu"/>
              <a:cs typeface="Ubuntu"/>
              <a:sym typeface="Ubuntu"/>
            </a:endParaRPr>
          </a:p>
        </p:txBody>
      </p:sp>
      <p:sp>
        <p:nvSpPr>
          <p:cNvPr id="5339" name="Google Shape;5339;p345"/>
          <p:cNvSpPr/>
          <p:nvPr/>
        </p:nvSpPr>
        <p:spPr>
          <a:xfrm>
            <a:off x="3103048" y="2326822"/>
            <a:ext cx="1515425" cy="839288"/>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Service</a:t>
            </a:r>
            <a:endParaRPr b="0" i="0" sz="1100" u="none" cap="none" strike="noStrike">
              <a:solidFill>
                <a:srgbClr val="FFFFFF"/>
              </a:solidFill>
              <a:latin typeface="Ubuntu"/>
              <a:ea typeface="Ubuntu"/>
              <a:cs typeface="Ubuntu"/>
              <a:sym typeface="Ubuntu"/>
            </a:endParaRPr>
          </a:p>
        </p:txBody>
      </p:sp>
      <p:sp>
        <p:nvSpPr>
          <p:cNvPr id="5340" name="Google Shape;5340;p345"/>
          <p:cNvSpPr/>
          <p:nvPr/>
        </p:nvSpPr>
        <p:spPr>
          <a:xfrm rot="-5400000">
            <a:off x="2293613" y="2665175"/>
            <a:ext cx="487244" cy="16258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30008</a:t>
            </a:r>
            <a:endParaRPr b="0" i="0" sz="1100" u="none" cap="none" strike="noStrike">
              <a:solidFill>
                <a:srgbClr val="FFFFFF"/>
              </a:solidFill>
              <a:latin typeface="Ubuntu"/>
              <a:ea typeface="Ubuntu"/>
              <a:cs typeface="Ubuntu"/>
              <a:sym typeface="Ubuntu"/>
            </a:endParaRPr>
          </a:p>
        </p:txBody>
      </p:sp>
      <p:cxnSp>
        <p:nvCxnSpPr>
          <p:cNvPr id="5341" name="Google Shape;5341;p345"/>
          <p:cNvCxnSpPr/>
          <p:nvPr/>
        </p:nvCxnSpPr>
        <p:spPr>
          <a:xfrm>
            <a:off x="4618473" y="2746466"/>
            <a:ext cx="818775" cy="140850"/>
          </a:xfrm>
          <a:prstGeom prst="bentConnector2">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cxnSp>
        <p:nvCxnSpPr>
          <p:cNvPr id="5342" name="Google Shape;5342;p345"/>
          <p:cNvCxnSpPr/>
          <p:nvPr/>
        </p:nvCxnSpPr>
        <p:spPr>
          <a:xfrm>
            <a:off x="2561195" y="2502844"/>
            <a:ext cx="541800" cy="243675"/>
          </a:xfrm>
          <a:prstGeom prst="bentConnector4">
            <a:avLst>
              <a:gd fmla="val 0" name="adj1"/>
              <a:gd fmla="val 0" name="adj2"/>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sp>
        <p:nvSpPr>
          <p:cNvPr id="5343" name="Google Shape;5343;p345"/>
          <p:cNvSpPr/>
          <p:nvPr/>
        </p:nvSpPr>
        <p:spPr>
          <a:xfrm rot="-5400000">
            <a:off x="4368133" y="2683550"/>
            <a:ext cx="330737" cy="140687"/>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80</a:t>
            </a:r>
            <a:endParaRPr b="0" i="0" sz="1100" u="none" cap="none" strike="noStrike">
              <a:solidFill>
                <a:srgbClr val="FFFFFF"/>
              </a:solidFill>
              <a:latin typeface="Ubuntu"/>
              <a:ea typeface="Ubuntu"/>
              <a:cs typeface="Ubuntu"/>
              <a:sym typeface="Ubuntu"/>
            </a:endParaRPr>
          </a:p>
        </p:txBody>
      </p:sp>
      <p:sp>
        <p:nvSpPr>
          <p:cNvPr id="5344" name="Google Shape;5344;p345"/>
          <p:cNvSpPr/>
          <p:nvPr/>
        </p:nvSpPr>
        <p:spPr>
          <a:xfrm>
            <a:off x="5253657" y="2884095"/>
            <a:ext cx="367046" cy="140687"/>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80</a:t>
            </a:r>
            <a:endParaRPr b="0" i="0" sz="1100" u="none" cap="none" strike="noStrike">
              <a:solidFill>
                <a:srgbClr val="FFFFFF"/>
              </a:solidFill>
              <a:latin typeface="Ubuntu"/>
              <a:ea typeface="Ubuntu"/>
              <a:cs typeface="Ubuntu"/>
              <a:sym typeface="Ubuntu"/>
            </a:endParaRPr>
          </a:p>
        </p:txBody>
      </p:sp>
      <p:grpSp>
        <p:nvGrpSpPr>
          <p:cNvPr id="5345" name="Google Shape;5345;p345"/>
          <p:cNvGrpSpPr/>
          <p:nvPr/>
        </p:nvGrpSpPr>
        <p:grpSpPr>
          <a:xfrm>
            <a:off x="5400650" y="2444700"/>
            <a:ext cx="1298971" cy="309150"/>
            <a:chOff x="7200867" y="3259600"/>
            <a:chExt cx="1731962" cy="412200"/>
          </a:xfrm>
        </p:grpSpPr>
        <p:sp>
          <p:nvSpPr>
            <p:cNvPr id="5346" name="Google Shape;5346;p345"/>
            <p:cNvSpPr/>
            <p:nvPr/>
          </p:nvSpPr>
          <p:spPr>
            <a:xfrm>
              <a:off x="7558828" y="3359889"/>
              <a:ext cx="1374000" cy="2793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3F3F3F"/>
                  </a:solidFill>
                  <a:latin typeface="Ubuntu"/>
                  <a:ea typeface="Ubuntu"/>
                  <a:cs typeface="Ubuntu"/>
                  <a:sym typeface="Ubuntu"/>
                </a:rPr>
                <a:t>TargetPort</a:t>
              </a:r>
              <a:endParaRPr b="0" i="0" sz="1400" u="none" cap="none" strike="noStrike">
                <a:solidFill>
                  <a:srgbClr val="3F3F3F"/>
                </a:solidFill>
                <a:latin typeface="Ubuntu"/>
                <a:ea typeface="Ubuntu"/>
                <a:cs typeface="Ubuntu"/>
                <a:sym typeface="Ubuntu"/>
              </a:endParaRPr>
            </a:p>
          </p:txBody>
        </p:sp>
        <p:sp>
          <p:nvSpPr>
            <p:cNvPr id="5347" name="Google Shape;5347;p345"/>
            <p:cNvSpPr/>
            <p:nvPr/>
          </p:nvSpPr>
          <p:spPr>
            <a:xfrm>
              <a:off x="7200867" y="3259600"/>
              <a:ext cx="412200" cy="412200"/>
            </a:xfrm>
            <a:prstGeom prst="ellipse">
              <a:avLst/>
            </a:prstGeom>
            <a:noFill/>
            <a:ln cap="flat" cmpd="sng" w="15875">
              <a:solidFill>
                <a:srgbClr val="3F3F3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3F3F3F"/>
                  </a:solidFill>
                  <a:latin typeface="Ubuntu"/>
                  <a:ea typeface="Ubuntu"/>
                  <a:cs typeface="Ubuntu"/>
                  <a:sym typeface="Ubuntu"/>
                </a:rPr>
                <a:t>1</a:t>
              </a:r>
              <a:endParaRPr b="0" i="0" sz="1200" u="none" cap="none" strike="noStrike">
                <a:solidFill>
                  <a:srgbClr val="3F3F3F"/>
                </a:solidFill>
                <a:latin typeface="Ubuntu"/>
                <a:ea typeface="Ubuntu"/>
                <a:cs typeface="Ubuntu"/>
                <a:sym typeface="Ubuntu"/>
              </a:endParaRPr>
            </a:p>
          </p:txBody>
        </p:sp>
      </p:grpSp>
      <p:grpSp>
        <p:nvGrpSpPr>
          <p:cNvPr id="5348" name="Google Shape;5348;p345"/>
          <p:cNvGrpSpPr/>
          <p:nvPr/>
        </p:nvGrpSpPr>
        <p:grpSpPr>
          <a:xfrm>
            <a:off x="4692775" y="2375525"/>
            <a:ext cx="769373" cy="282600"/>
            <a:chOff x="7264254" y="3298545"/>
            <a:chExt cx="1025830" cy="376800"/>
          </a:xfrm>
        </p:grpSpPr>
        <p:sp>
          <p:nvSpPr>
            <p:cNvPr id="5349" name="Google Shape;5349;p345"/>
            <p:cNvSpPr/>
            <p:nvPr/>
          </p:nvSpPr>
          <p:spPr>
            <a:xfrm>
              <a:off x="7607884" y="3347295"/>
              <a:ext cx="682200" cy="27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3F3F3F"/>
                  </a:solidFill>
                  <a:latin typeface="Ubuntu"/>
                  <a:ea typeface="Ubuntu"/>
                  <a:cs typeface="Ubuntu"/>
                  <a:sym typeface="Ubuntu"/>
                </a:rPr>
                <a:t>Port</a:t>
              </a:r>
              <a:endParaRPr b="0" i="0" sz="1400" u="none" cap="none" strike="noStrike">
                <a:solidFill>
                  <a:srgbClr val="3F3F3F"/>
                </a:solidFill>
                <a:latin typeface="Ubuntu"/>
                <a:ea typeface="Ubuntu"/>
                <a:cs typeface="Ubuntu"/>
                <a:sym typeface="Ubuntu"/>
              </a:endParaRPr>
            </a:p>
          </p:txBody>
        </p:sp>
        <p:sp>
          <p:nvSpPr>
            <p:cNvPr id="5350" name="Google Shape;5350;p345"/>
            <p:cNvSpPr/>
            <p:nvPr/>
          </p:nvSpPr>
          <p:spPr>
            <a:xfrm>
              <a:off x="7264254" y="3298545"/>
              <a:ext cx="376800" cy="376800"/>
            </a:xfrm>
            <a:prstGeom prst="ellipse">
              <a:avLst/>
            </a:prstGeom>
            <a:noFill/>
            <a:ln cap="flat" cmpd="sng" w="15875">
              <a:solidFill>
                <a:srgbClr val="3F3F3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3F3F3F"/>
                  </a:solidFill>
                  <a:latin typeface="Ubuntu"/>
                  <a:ea typeface="Ubuntu"/>
                  <a:cs typeface="Ubuntu"/>
                  <a:sym typeface="Ubuntu"/>
                </a:rPr>
                <a:t>2</a:t>
              </a:r>
              <a:endParaRPr b="0" i="0" sz="1200" u="none" cap="none" strike="noStrike">
                <a:solidFill>
                  <a:srgbClr val="3F3F3F"/>
                </a:solidFill>
                <a:latin typeface="Ubuntu"/>
                <a:ea typeface="Ubuntu"/>
                <a:cs typeface="Ubuntu"/>
                <a:sym typeface="Ubuntu"/>
              </a:endParaRPr>
            </a:p>
          </p:txBody>
        </p:sp>
      </p:grpSp>
      <p:grpSp>
        <p:nvGrpSpPr>
          <p:cNvPr id="5351" name="Google Shape;5351;p345"/>
          <p:cNvGrpSpPr/>
          <p:nvPr/>
        </p:nvGrpSpPr>
        <p:grpSpPr>
          <a:xfrm>
            <a:off x="875578" y="2513800"/>
            <a:ext cx="1239381" cy="353475"/>
            <a:chOff x="7037714" y="3271273"/>
            <a:chExt cx="1652507" cy="471300"/>
          </a:xfrm>
        </p:grpSpPr>
        <p:sp>
          <p:nvSpPr>
            <p:cNvPr id="5352" name="Google Shape;5352;p345"/>
            <p:cNvSpPr/>
            <p:nvPr/>
          </p:nvSpPr>
          <p:spPr>
            <a:xfrm>
              <a:off x="7452151" y="3391778"/>
              <a:ext cx="1238070" cy="279385"/>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3F3F3F"/>
                  </a:solidFill>
                  <a:latin typeface="Ubuntu"/>
                  <a:ea typeface="Ubuntu"/>
                  <a:cs typeface="Ubuntu"/>
                  <a:sym typeface="Ubuntu"/>
                </a:rPr>
                <a:t>NodePort</a:t>
              </a:r>
              <a:endParaRPr b="0" i="0" sz="1400" u="none" cap="none" strike="noStrike">
                <a:solidFill>
                  <a:srgbClr val="3F3F3F"/>
                </a:solidFill>
                <a:latin typeface="Ubuntu"/>
                <a:ea typeface="Ubuntu"/>
                <a:cs typeface="Ubuntu"/>
                <a:sym typeface="Ubuntu"/>
              </a:endParaRPr>
            </a:p>
          </p:txBody>
        </p:sp>
        <p:sp>
          <p:nvSpPr>
            <p:cNvPr id="5353" name="Google Shape;5353;p345"/>
            <p:cNvSpPr/>
            <p:nvPr/>
          </p:nvSpPr>
          <p:spPr>
            <a:xfrm flipH="1">
              <a:off x="7037714" y="3271273"/>
              <a:ext cx="471300" cy="471300"/>
            </a:xfrm>
            <a:prstGeom prst="ellipse">
              <a:avLst/>
            </a:prstGeom>
            <a:noFill/>
            <a:ln cap="flat" cmpd="sng" w="15875">
              <a:solidFill>
                <a:srgbClr val="3F3F3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3F3F3F"/>
                  </a:solidFill>
                  <a:latin typeface="Ubuntu"/>
                  <a:ea typeface="Ubuntu"/>
                  <a:cs typeface="Ubuntu"/>
                  <a:sym typeface="Ubuntu"/>
                </a:rPr>
                <a:t>3</a:t>
              </a:r>
              <a:endParaRPr b="0" i="0" sz="1200" u="none" cap="none" strike="noStrike">
                <a:solidFill>
                  <a:srgbClr val="3F3F3F"/>
                </a:solidFill>
                <a:latin typeface="Ubuntu"/>
                <a:ea typeface="Ubuntu"/>
                <a:cs typeface="Ubuntu"/>
                <a:sym typeface="Ubuntu"/>
              </a:endParaRPr>
            </a:p>
          </p:txBody>
        </p:sp>
      </p:grpSp>
      <p:sp>
        <p:nvSpPr>
          <p:cNvPr id="5354" name="Google Shape;5354;p345"/>
          <p:cNvSpPr/>
          <p:nvPr/>
        </p:nvSpPr>
        <p:spPr>
          <a:xfrm rot="-5400000">
            <a:off x="3969077" y="2672708"/>
            <a:ext cx="756717" cy="162371"/>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10.106.1.12</a:t>
            </a:r>
            <a:endParaRPr b="0" i="0" sz="900" u="none" cap="none" strike="noStrike">
              <a:solidFill>
                <a:srgbClr val="FFFFFF"/>
              </a:solidFill>
              <a:latin typeface="Ubuntu"/>
              <a:ea typeface="Ubuntu"/>
              <a:cs typeface="Ubuntu"/>
              <a:sym typeface="Ubuntu"/>
            </a:endParaRPr>
          </a:p>
        </p:txBody>
      </p:sp>
      <p:sp>
        <p:nvSpPr>
          <p:cNvPr id="5355" name="Google Shape;5355;p345"/>
          <p:cNvSpPr/>
          <p:nvPr/>
        </p:nvSpPr>
        <p:spPr>
          <a:xfrm>
            <a:off x="869066" y="2951418"/>
            <a:ext cx="1319651" cy="209539"/>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Ubuntu"/>
                <a:ea typeface="Ubuntu"/>
                <a:cs typeface="Ubuntu"/>
                <a:sym typeface="Ubuntu"/>
              </a:rPr>
              <a:t>Range:</a:t>
            </a:r>
            <a:r>
              <a:rPr b="0" i="0" lang="en" sz="1400" u="none" cap="none" strike="noStrike">
                <a:solidFill>
                  <a:srgbClr val="000000"/>
                </a:solidFill>
                <a:latin typeface="Ubuntu"/>
                <a:ea typeface="Ubuntu"/>
                <a:cs typeface="Ubuntu"/>
                <a:sym typeface="Ubuntu"/>
              </a:rPr>
              <a:t> </a:t>
            </a:r>
            <a:endParaRPr b="0" i="0" sz="1400" u="none" cap="none" strike="noStrike">
              <a:solidFill>
                <a:srgbClr val="3F3F3F"/>
              </a:solidFill>
              <a:latin typeface="Ubuntu"/>
              <a:ea typeface="Ubuntu"/>
              <a:cs typeface="Ubuntu"/>
              <a:sym typeface="Ubuntu"/>
            </a:endParaRPr>
          </a:p>
          <a:p>
            <a:pPr indent="0" lvl="0" marL="0" marR="0" rtl="0" algn="ctr">
              <a:lnSpc>
                <a:spcPct val="100000"/>
              </a:lnSpc>
              <a:spcBef>
                <a:spcPts val="0"/>
              </a:spcBef>
              <a:spcAft>
                <a:spcPts val="0"/>
              </a:spcAft>
              <a:buNone/>
            </a:pPr>
            <a:r>
              <a:rPr b="0" i="0" lang="en" sz="1400" u="none" cap="none" strike="noStrike">
                <a:solidFill>
                  <a:srgbClr val="000000"/>
                </a:solidFill>
                <a:latin typeface="Ubuntu"/>
                <a:ea typeface="Ubuntu"/>
                <a:cs typeface="Ubuntu"/>
                <a:sym typeface="Ubuntu"/>
              </a:rPr>
              <a:t>3000</a:t>
            </a:r>
            <a:r>
              <a:rPr b="0" i="0" lang="en" sz="1400" u="none" cap="none" strike="noStrike">
                <a:solidFill>
                  <a:srgbClr val="000000"/>
                </a:solidFill>
                <a:latin typeface="Ubuntu"/>
                <a:ea typeface="Ubuntu"/>
                <a:cs typeface="Ubuntu"/>
                <a:sym typeface="Ubuntu"/>
              </a:rPr>
              <a:t>0–32</a:t>
            </a:r>
            <a:r>
              <a:rPr b="0" i="0" lang="en" sz="1400" u="none" cap="none" strike="noStrike">
                <a:solidFill>
                  <a:srgbClr val="000000"/>
                </a:solidFill>
                <a:latin typeface="Ubuntu"/>
                <a:ea typeface="Ubuntu"/>
                <a:cs typeface="Ubuntu"/>
                <a:sym typeface="Ubuntu"/>
              </a:rPr>
              <a:t>767</a:t>
            </a:r>
            <a:endParaRPr b="0" i="0" sz="14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45"/>
                                        </p:tgtEl>
                                        <p:attrNameLst>
                                          <p:attrName>style.visibility</p:attrName>
                                        </p:attrNameLst>
                                      </p:cBhvr>
                                      <p:to>
                                        <p:strVal val="visible"/>
                                      </p:to>
                                    </p:set>
                                    <p:animEffect filter="fade" transition="in">
                                      <p:cBhvr>
                                        <p:cTn dur="500"/>
                                        <p:tgtEl>
                                          <p:spTgt spid="53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48"/>
                                        </p:tgtEl>
                                        <p:attrNameLst>
                                          <p:attrName>style.visibility</p:attrName>
                                        </p:attrNameLst>
                                      </p:cBhvr>
                                      <p:to>
                                        <p:strVal val="visible"/>
                                      </p:to>
                                    </p:set>
                                    <p:animEffect filter="fade" transition="in">
                                      <p:cBhvr>
                                        <p:cTn dur="500"/>
                                        <p:tgtEl>
                                          <p:spTgt spid="5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4"/>
                                        </p:tgtEl>
                                        <p:attrNameLst>
                                          <p:attrName>style.visibility</p:attrName>
                                        </p:attrNameLst>
                                      </p:cBhvr>
                                      <p:to>
                                        <p:strVal val="visible"/>
                                      </p:to>
                                    </p:set>
                                    <p:animEffect filter="fade" transition="in">
                                      <p:cBhvr>
                                        <p:cTn dur="500"/>
                                        <p:tgtEl>
                                          <p:spTgt spid="53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51"/>
                                        </p:tgtEl>
                                        <p:attrNameLst>
                                          <p:attrName>style.visibility</p:attrName>
                                        </p:attrNameLst>
                                      </p:cBhvr>
                                      <p:to>
                                        <p:strVal val="visible"/>
                                      </p:to>
                                    </p:set>
                                    <p:animEffect filter="fade" transition="in">
                                      <p:cBhvr>
                                        <p:cTn dur="500"/>
                                        <p:tgtEl>
                                          <p:spTgt spid="5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5"/>
                                        </p:tgtEl>
                                        <p:attrNameLst>
                                          <p:attrName>style.visibility</p:attrName>
                                        </p:attrNameLst>
                                      </p:cBhvr>
                                      <p:to>
                                        <p:strVal val="visible"/>
                                      </p:to>
                                    </p:set>
                                    <p:animEffect filter="fade" transition="in">
                                      <p:cBhvr>
                                        <p:cTn dur="500"/>
                                        <p:tgtEl>
                                          <p:spTgt spid="5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0" name="Shape 5360"/>
        <p:cNvGrpSpPr/>
        <p:nvPr/>
      </p:nvGrpSpPr>
      <p:grpSpPr>
        <a:xfrm>
          <a:off x="0" y="0"/>
          <a:ext cx="0" cy="0"/>
          <a:chOff x="0" y="0"/>
          <a:chExt cx="0" cy="0"/>
        </a:xfrm>
      </p:grpSpPr>
      <p:sp>
        <p:nvSpPr>
          <p:cNvPr id="5361" name="Google Shape;5361;p346"/>
          <p:cNvSpPr/>
          <p:nvPr/>
        </p:nvSpPr>
        <p:spPr>
          <a:xfrm>
            <a:off x="1177672" y="1695215"/>
            <a:ext cx="4258800" cy="2799000"/>
          </a:xfrm>
          <a:prstGeom prst="roundRect">
            <a:avLst>
              <a:gd fmla="val 6867" name="adj"/>
            </a:avLst>
          </a:prstGeom>
          <a:solidFill>
            <a:srgbClr val="D8D8D8">
              <a:alpha val="4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Ubuntu"/>
                <a:ea typeface="Ubuntu"/>
                <a:cs typeface="Ubuntu"/>
                <a:sym typeface="Ubuntu"/>
              </a:rPr>
              <a:t>Node</a:t>
            </a:r>
            <a:endParaRPr b="0" i="0" sz="1100" u="none" cap="none" strike="noStrike">
              <a:solidFill>
                <a:srgbClr val="3F3F3F"/>
              </a:solidFill>
              <a:latin typeface="Ubuntu"/>
              <a:ea typeface="Ubuntu"/>
              <a:cs typeface="Ubuntu"/>
              <a:sym typeface="Ubuntu"/>
            </a:endParaRPr>
          </a:p>
        </p:txBody>
      </p:sp>
      <p:sp>
        <p:nvSpPr>
          <p:cNvPr id="5362" name="Google Shape;5362;p346"/>
          <p:cNvSpPr/>
          <p:nvPr/>
        </p:nvSpPr>
        <p:spPr>
          <a:xfrm>
            <a:off x="4222048" y="2495575"/>
            <a:ext cx="1095300" cy="328200"/>
          </a:xfrm>
          <a:prstGeom prst="roundRect">
            <a:avLst>
              <a:gd fmla="val 16667" name="adj"/>
            </a:avLst>
          </a:prstGeom>
          <a:solidFill>
            <a:schemeClr val="lt1"/>
          </a:solid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Ubuntu"/>
              <a:ea typeface="Ubuntu"/>
              <a:cs typeface="Ubuntu"/>
              <a:sym typeface="Ubuntu"/>
            </a:endParaRPr>
          </a:p>
        </p:txBody>
      </p:sp>
      <p:sp>
        <p:nvSpPr>
          <p:cNvPr id="5363" name="Google Shape;5363;p346"/>
          <p:cNvSpPr/>
          <p:nvPr/>
        </p:nvSpPr>
        <p:spPr>
          <a:xfrm>
            <a:off x="3355860" y="2311238"/>
            <a:ext cx="712851" cy="328064"/>
          </a:xfrm>
          <a:prstGeom prst="roundRect">
            <a:avLst>
              <a:gd fmla="val 16667" name="adj"/>
            </a:avLst>
          </a:prstGeom>
          <a:solidFill>
            <a:schemeClr val="lt1"/>
          </a:solid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Ubuntu"/>
              <a:ea typeface="Ubuntu"/>
              <a:cs typeface="Ubuntu"/>
              <a:sym typeface="Ubuntu"/>
            </a:endParaRPr>
          </a:p>
        </p:txBody>
      </p:sp>
      <p:sp>
        <p:nvSpPr>
          <p:cNvPr id="5364" name="Google Shape;5364;p346"/>
          <p:cNvSpPr/>
          <p:nvPr/>
        </p:nvSpPr>
        <p:spPr>
          <a:xfrm>
            <a:off x="138625" y="2514375"/>
            <a:ext cx="1095300" cy="327900"/>
          </a:xfrm>
          <a:prstGeom prst="roundRect">
            <a:avLst>
              <a:gd fmla="val 14054" name="adj"/>
            </a:avLst>
          </a:prstGeom>
          <a:solidFill>
            <a:schemeClr val="lt1"/>
          </a:solid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Ubuntu"/>
              <a:ea typeface="Ubuntu"/>
              <a:cs typeface="Ubuntu"/>
              <a:sym typeface="Ubuntu"/>
            </a:endParaRPr>
          </a:p>
        </p:txBody>
      </p:sp>
      <p:sp>
        <p:nvSpPr>
          <p:cNvPr id="5365" name="Google Shape;5365;p346"/>
          <p:cNvSpPr/>
          <p:nvPr/>
        </p:nvSpPr>
        <p:spPr>
          <a:xfrm>
            <a:off x="5634851" y="1270742"/>
            <a:ext cx="2094596" cy="437923"/>
          </a:xfrm>
          <a:prstGeom prst="round2SameRect">
            <a:avLst>
              <a:gd fmla="val 37452"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5A5A5"/>
                </a:solidFill>
                <a:latin typeface="Consolas"/>
                <a:ea typeface="Consolas"/>
                <a:cs typeface="Consolas"/>
                <a:sym typeface="Consolas"/>
              </a:rPr>
              <a:t>service-definition.yml</a:t>
            </a:r>
            <a:endParaRPr b="0" i="0" sz="1100" u="none" cap="none" strike="noStrike">
              <a:solidFill>
                <a:srgbClr val="A5A5A5"/>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A5A5A5"/>
              </a:solidFill>
              <a:latin typeface="Consolas"/>
              <a:ea typeface="Consolas"/>
              <a:cs typeface="Consolas"/>
              <a:sym typeface="Consolas"/>
            </a:endParaRPr>
          </a:p>
        </p:txBody>
      </p:sp>
      <p:sp>
        <p:nvSpPr>
          <p:cNvPr id="5366" name="Google Shape;5366;p34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Service – NodePort</a:t>
            </a:r>
            <a:endParaRPr>
              <a:latin typeface="Ubuntu"/>
              <a:ea typeface="Ubuntu"/>
              <a:cs typeface="Ubuntu"/>
              <a:sym typeface="Ubuntu"/>
            </a:endParaRPr>
          </a:p>
        </p:txBody>
      </p:sp>
      <p:pic>
        <p:nvPicPr>
          <p:cNvPr descr="Related image" id="5367" name="Google Shape;5367;p346"/>
          <p:cNvPicPr preferRelativeResize="0"/>
          <p:nvPr/>
        </p:nvPicPr>
        <p:blipFill rotWithShape="1">
          <a:blip r:embed="rId3">
            <a:alphaModFix/>
          </a:blip>
          <a:srcRect b="0" l="0" r="0" t="0"/>
          <a:stretch/>
        </p:blipFill>
        <p:spPr>
          <a:xfrm>
            <a:off x="2847745" y="4186975"/>
            <a:ext cx="254228" cy="254228"/>
          </a:xfrm>
          <a:prstGeom prst="rect">
            <a:avLst/>
          </a:prstGeom>
          <a:noFill/>
          <a:ln>
            <a:noFill/>
          </a:ln>
        </p:spPr>
      </p:pic>
      <p:cxnSp>
        <p:nvCxnSpPr>
          <p:cNvPr id="5368" name="Google Shape;5368;p346"/>
          <p:cNvCxnSpPr/>
          <p:nvPr/>
        </p:nvCxnSpPr>
        <p:spPr>
          <a:xfrm>
            <a:off x="3323218" y="2699854"/>
            <a:ext cx="818775" cy="140850"/>
          </a:xfrm>
          <a:prstGeom prst="bentConnector2">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cxnSp>
        <p:nvCxnSpPr>
          <p:cNvPr id="5369" name="Google Shape;5369;p346"/>
          <p:cNvCxnSpPr/>
          <p:nvPr/>
        </p:nvCxnSpPr>
        <p:spPr>
          <a:xfrm>
            <a:off x="1342165" y="2376553"/>
            <a:ext cx="465525" cy="323325"/>
          </a:xfrm>
          <a:prstGeom prst="bentConnector4">
            <a:avLst>
              <a:gd fmla="val 0" name="adj1"/>
              <a:gd fmla="val 0" name="adj2"/>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grpSp>
        <p:nvGrpSpPr>
          <p:cNvPr id="5370" name="Google Shape;5370;p346"/>
          <p:cNvGrpSpPr/>
          <p:nvPr/>
        </p:nvGrpSpPr>
        <p:grpSpPr>
          <a:xfrm>
            <a:off x="4260476" y="2511225"/>
            <a:ext cx="1129920" cy="296775"/>
            <a:chOff x="7300992" y="3319743"/>
            <a:chExt cx="1447687" cy="395700"/>
          </a:xfrm>
        </p:grpSpPr>
        <p:sp>
          <p:nvSpPr>
            <p:cNvPr id="5371" name="Google Shape;5371;p346"/>
            <p:cNvSpPr/>
            <p:nvPr/>
          </p:nvSpPr>
          <p:spPr>
            <a:xfrm>
              <a:off x="7604779" y="3392472"/>
              <a:ext cx="1143900" cy="2793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Ubuntu"/>
                  <a:ea typeface="Ubuntu"/>
                  <a:cs typeface="Ubuntu"/>
                  <a:sym typeface="Ubuntu"/>
                </a:rPr>
                <a:t>Target Port</a:t>
              </a:r>
              <a:endParaRPr b="0" i="0" sz="1100" u="none" cap="none" strike="noStrike">
                <a:solidFill>
                  <a:srgbClr val="3F3F3F"/>
                </a:solidFill>
                <a:latin typeface="Ubuntu"/>
                <a:ea typeface="Ubuntu"/>
                <a:cs typeface="Ubuntu"/>
                <a:sym typeface="Ubuntu"/>
              </a:endParaRPr>
            </a:p>
          </p:txBody>
        </p:sp>
        <p:sp>
          <p:nvSpPr>
            <p:cNvPr id="5372" name="Google Shape;5372;p346"/>
            <p:cNvSpPr/>
            <p:nvPr/>
          </p:nvSpPr>
          <p:spPr>
            <a:xfrm>
              <a:off x="7300992" y="3319743"/>
              <a:ext cx="395700" cy="395700"/>
            </a:xfrm>
            <a:prstGeom prst="ellipse">
              <a:avLst/>
            </a:prstGeom>
            <a:noFill/>
            <a:ln cap="flat" cmpd="sng" w="15875">
              <a:solidFill>
                <a:srgbClr val="3F3F3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3F3F3F"/>
                  </a:solidFill>
                  <a:latin typeface="Ubuntu"/>
                  <a:ea typeface="Ubuntu"/>
                  <a:cs typeface="Ubuntu"/>
                  <a:sym typeface="Ubuntu"/>
                </a:rPr>
                <a:t>1</a:t>
              </a:r>
              <a:endParaRPr b="0" i="0" sz="1200" u="none" cap="none" strike="noStrike">
                <a:solidFill>
                  <a:srgbClr val="3F3F3F"/>
                </a:solidFill>
                <a:latin typeface="Ubuntu"/>
                <a:ea typeface="Ubuntu"/>
                <a:cs typeface="Ubuntu"/>
                <a:sym typeface="Ubuntu"/>
              </a:endParaRPr>
            </a:p>
          </p:txBody>
        </p:sp>
      </p:grpSp>
      <p:grpSp>
        <p:nvGrpSpPr>
          <p:cNvPr id="5373" name="Google Shape;5373;p346"/>
          <p:cNvGrpSpPr/>
          <p:nvPr/>
        </p:nvGrpSpPr>
        <p:grpSpPr>
          <a:xfrm>
            <a:off x="3390660" y="2336781"/>
            <a:ext cx="653579" cy="276975"/>
            <a:chOff x="7249012" y="3342903"/>
            <a:chExt cx="871439" cy="369300"/>
          </a:xfrm>
        </p:grpSpPr>
        <p:sp>
          <p:nvSpPr>
            <p:cNvPr id="5374" name="Google Shape;5374;p346"/>
            <p:cNvSpPr/>
            <p:nvPr/>
          </p:nvSpPr>
          <p:spPr>
            <a:xfrm>
              <a:off x="7533651" y="3391778"/>
              <a:ext cx="586800" cy="27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Ubuntu"/>
                  <a:ea typeface="Ubuntu"/>
                  <a:cs typeface="Ubuntu"/>
                  <a:sym typeface="Ubuntu"/>
                </a:rPr>
                <a:t>Port</a:t>
              </a:r>
              <a:endParaRPr b="0" i="0" sz="1100" u="none" cap="none" strike="noStrike">
                <a:solidFill>
                  <a:srgbClr val="3F3F3F"/>
                </a:solidFill>
                <a:latin typeface="Ubuntu"/>
                <a:ea typeface="Ubuntu"/>
                <a:cs typeface="Ubuntu"/>
                <a:sym typeface="Ubuntu"/>
              </a:endParaRPr>
            </a:p>
          </p:txBody>
        </p:sp>
        <p:sp>
          <p:nvSpPr>
            <p:cNvPr id="5375" name="Google Shape;5375;p346"/>
            <p:cNvSpPr/>
            <p:nvPr/>
          </p:nvSpPr>
          <p:spPr>
            <a:xfrm>
              <a:off x="7249012" y="3342903"/>
              <a:ext cx="369300" cy="369300"/>
            </a:xfrm>
            <a:prstGeom prst="ellipse">
              <a:avLst/>
            </a:prstGeom>
            <a:noFill/>
            <a:ln cap="flat" cmpd="sng" w="15875">
              <a:solidFill>
                <a:srgbClr val="3F3F3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3F3F3F"/>
                  </a:solidFill>
                  <a:latin typeface="Ubuntu"/>
                  <a:ea typeface="Ubuntu"/>
                  <a:cs typeface="Ubuntu"/>
                  <a:sym typeface="Ubuntu"/>
                </a:rPr>
                <a:t>2</a:t>
              </a:r>
              <a:endParaRPr b="0" i="0" sz="1200" u="none" cap="none" strike="noStrike">
                <a:solidFill>
                  <a:srgbClr val="3F3F3F"/>
                </a:solidFill>
                <a:latin typeface="Ubuntu"/>
                <a:ea typeface="Ubuntu"/>
                <a:cs typeface="Ubuntu"/>
                <a:sym typeface="Ubuntu"/>
              </a:endParaRPr>
            </a:p>
          </p:txBody>
        </p:sp>
      </p:grpSp>
      <p:grpSp>
        <p:nvGrpSpPr>
          <p:cNvPr id="5376" name="Google Shape;5376;p346"/>
          <p:cNvGrpSpPr/>
          <p:nvPr/>
        </p:nvGrpSpPr>
        <p:grpSpPr>
          <a:xfrm>
            <a:off x="191950" y="2513923"/>
            <a:ext cx="1028350" cy="296775"/>
            <a:chOff x="7074182" y="3333587"/>
            <a:chExt cx="1371133" cy="395700"/>
          </a:xfrm>
        </p:grpSpPr>
        <p:sp>
          <p:nvSpPr>
            <p:cNvPr id="5377" name="Google Shape;5377;p346"/>
            <p:cNvSpPr/>
            <p:nvPr/>
          </p:nvSpPr>
          <p:spPr>
            <a:xfrm>
              <a:off x="7416316" y="3391789"/>
              <a:ext cx="1029000" cy="27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3F3F3F"/>
                  </a:solidFill>
                  <a:latin typeface="Ubuntu"/>
                  <a:ea typeface="Ubuntu"/>
                  <a:cs typeface="Ubuntu"/>
                  <a:sym typeface="Ubuntu"/>
                </a:rPr>
                <a:t>NodePort</a:t>
              </a:r>
              <a:endParaRPr b="0" i="0" sz="1100" u="none" cap="none" strike="noStrike">
                <a:solidFill>
                  <a:srgbClr val="3F3F3F"/>
                </a:solidFill>
                <a:latin typeface="Ubuntu"/>
                <a:ea typeface="Ubuntu"/>
                <a:cs typeface="Ubuntu"/>
                <a:sym typeface="Ubuntu"/>
              </a:endParaRPr>
            </a:p>
          </p:txBody>
        </p:sp>
        <p:sp>
          <p:nvSpPr>
            <p:cNvPr id="5378" name="Google Shape;5378;p346"/>
            <p:cNvSpPr/>
            <p:nvPr/>
          </p:nvSpPr>
          <p:spPr>
            <a:xfrm>
              <a:off x="7074182" y="3333587"/>
              <a:ext cx="395700" cy="395700"/>
            </a:xfrm>
            <a:prstGeom prst="ellipse">
              <a:avLst/>
            </a:prstGeom>
            <a:noFill/>
            <a:ln cap="flat" cmpd="sng" w="15875">
              <a:solidFill>
                <a:srgbClr val="3F3F3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3F3F3F"/>
                  </a:solidFill>
                  <a:latin typeface="Ubuntu"/>
                  <a:ea typeface="Ubuntu"/>
                  <a:cs typeface="Ubuntu"/>
                  <a:sym typeface="Ubuntu"/>
                </a:rPr>
                <a:t>3</a:t>
              </a:r>
              <a:endParaRPr b="0" i="0" sz="1200" u="none" cap="none" strike="noStrike">
                <a:solidFill>
                  <a:srgbClr val="3F3F3F"/>
                </a:solidFill>
                <a:latin typeface="Ubuntu"/>
                <a:ea typeface="Ubuntu"/>
                <a:cs typeface="Ubuntu"/>
                <a:sym typeface="Ubuntu"/>
              </a:endParaRPr>
            </a:p>
          </p:txBody>
        </p:sp>
      </p:grpSp>
      <p:sp>
        <p:nvSpPr>
          <p:cNvPr id="5379" name="Google Shape;5379;p346"/>
          <p:cNvSpPr/>
          <p:nvPr/>
        </p:nvSpPr>
        <p:spPr>
          <a:xfrm>
            <a:off x="164650" y="2810600"/>
            <a:ext cx="1095411" cy="397158"/>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Ubuntu"/>
                <a:ea typeface="Ubuntu"/>
                <a:cs typeface="Ubuntu"/>
                <a:sym typeface="Ubuntu"/>
              </a:rPr>
              <a:t>Range:</a:t>
            </a:r>
            <a:r>
              <a:rPr b="0" i="0" lang="en" sz="1100" u="none" cap="none" strike="noStrike">
                <a:solidFill>
                  <a:srgbClr val="000000"/>
                </a:solidFill>
                <a:latin typeface="Ubuntu"/>
                <a:ea typeface="Ubuntu"/>
                <a:cs typeface="Ubuntu"/>
                <a:sym typeface="Ubuntu"/>
              </a:rPr>
              <a:t> </a:t>
            </a:r>
            <a:endParaRPr b="0" i="0" sz="1100" u="none" cap="none" strike="noStrike">
              <a:solidFill>
                <a:srgbClr val="3F3F3F"/>
              </a:solidFill>
              <a:latin typeface="Ubuntu"/>
              <a:ea typeface="Ubuntu"/>
              <a:cs typeface="Ubuntu"/>
              <a:sym typeface="Ubuntu"/>
            </a:endParaRPr>
          </a:p>
          <a:p>
            <a:pPr indent="0" lvl="0" marL="0" marR="0" rtl="0" algn="ctr">
              <a:lnSpc>
                <a:spcPct val="100000"/>
              </a:lnSpc>
              <a:spcBef>
                <a:spcPts val="0"/>
              </a:spcBef>
              <a:spcAft>
                <a:spcPts val="0"/>
              </a:spcAft>
              <a:buNone/>
            </a:pPr>
            <a:r>
              <a:rPr b="0" i="0" lang="en" sz="1100" u="none" cap="none" strike="noStrike">
                <a:solidFill>
                  <a:srgbClr val="000000"/>
                </a:solidFill>
                <a:latin typeface="Ubuntu"/>
                <a:ea typeface="Ubuntu"/>
                <a:cs typeface="Ubuntu"/>
                <a:sym typeface="Ubuntu"/>
              </a:rPr>
              <a:t>300</a:t>
            </a:r>
            <a:r>
              <a:rPr b="0" i="0" lang="en" sz="1100" u="none" cap="none" strike="noStrike">
                <a:solidFill>
                  <a:srgbClr val="000000"/>
                </a:solidFill>
                <a:latin typeface="Ubuntu"/>
                <a:ea typeface="Ubuntu"/>
                <a:cs typeface="Ubuntu"/>
                <a:sym typeface="Ubuntu"/>
              </a:rPr>
              <a:t>00</a:t>
            </a:r>
            <a:r>
              <a:rPr b="0" i="0" lang="en" sz="1100" u="none" cap="none" strike="noStrike">
                <a:solidFill>
                  <a:srgbClr val="000000"/>
                </a:solidFill>
                <a:latin typeface="Arial"/>
                <a:ea typeface="Arial"/>
                <a:cs typeface="Arial"/>
                <a:sym typeface="Arial"/>
              </a:rPr>
              <a:t>–</a:t>
            </a:r>
            <a:r>
              <a:rPr b="0" i="0" lang="en" sz="1100" u="none" cap="none" strike="noStrike">
                <a:solidFill>
                  <a:srgbClr val="000000"/>
                </a:solidFill>
                <a:latin typeface="Ubuntu"/>
                <a:ea typeface="Ubuntu"/>
                <a:cs typeface="Ubuntu"/>
                <a:sym typeface="Ubuntu"/>
              </a:rPr>
              <a:t>32</a:t>
            </a:r>
            <a:r>
              <a:rPr b="0" i="0" lang="en" sz="1100" u="none" cap="none" strike="noStrike">
                <a:solidFill>
                  <a:srgbClr val="000000"/>
                </a:solidFill>
                <a:latin typeface="Ubuntu"/>
                <a:ea typeface="Ubuntu"/>
                <a:cs typeface="Ubuntu"/>
                <a:sym typeface="Ubuntu"/>
              </a:rPr>
              <a:t>767</a:t>
            </a:r>
            <a:endParaRPr b="0" i="0" sz="1100" u="none" cap="none" strike="noStrike">
              <a:solidFill>
                <a:srgbClr val="000000"/>
              </a:solidFill>
              <a:latin typeface="Ubuntu"/>
              <a:ea typeface="Ubuntu"/>
              <a:cs typeface="Ubuntu"/>
              <a:sym typeface="Ubuntu"/>
            </a:endParaRPr>
          </a:p>
        </p:txBody>
      </p:sp>
      <p:sp>
        <p:nvSpPr>
          <p:cNvPr id="5380" name="Google Shape;5380;p346"/>
          <p:cNvSpPr/>
          <p:nvPr/>
        </p:nvSpPr>
        <p:spPr>
          <a:xfrm>
            <a:off x="5634851" y="1610684"/>
            <a:ext cx="3159717" cy="2976501"/>
          </a:xfrm>
          <a:prstGeom prst="round2SameRect">
            <a:avLst>
              <a:gd fmla="val 3082" name="adj1"/>
              <a:gd fmla="val 5250"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5381" name="Google Shape;5381;p346"/>
          <p:cNvSpPr/>
          <p:nvPr/>
        </p:nvSpPr>
        <p:spPr>
          <a:xfrm>
            <a:off x="6723770" y="1679315"/>
            <a:ext cx="323646"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5382" name="Google Shape;5382;p346"/>
          <p:cNvSpPr/>
          <p:nvPr/>
        </p:nvSpPr>
        <p:spPr>
          <a:xfrm>
            <a:off x="6169706" y="1858579"/>
            <a:ext cx="786514"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Service</a:t>
            </a:r>
            <a:endParaRPr b="0" i="0" sz="1200" u="none" cap="none" strike="noStrike">
              <a:solidFill>
                <a:srgbClr val="000000"/>
              </a:solidFill>
              <a:latin typeface="Consolas"/>
              <a:ea typeface="Consolas"/>
              <a:cs typeface="Consolas"/>
              <a:sym typeface="Consolas"/>
            </a:endParaRPr>
          </a:p>
        </p:txBody>
      </p:sp>
      <p:sp>
        <p:nvSpPr>
          <p:cNvPr id="5383" name="Google Shape;5383;p346"/>
          <p:cNvSpPr/>
          <p:nvPr/>
        </p:nvSpPr>
        <p:spPr>
          <a:xfrm>
            <a:off x="6026831" y="2282332"/>
            <a:ext cx="1897395"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myapp-service</a:t>
            </a:r>
            <a:endParaRPr b="0" i="0" sz="1200" u="none" cap="none" strike="noStrike">
              <a:solidFill>
                <a:srgbClr val="000000"/>
              </a:solidFill>
              <a:latin typeface="Consolas"/>
              <a:ea typeface="Consolas"/>
              <a:cs typeface="Consolas"/>
              <a:sym typeface="Consolas"/>
            </a:endParaRPr>
          </a:p>
        </p:txBody>
      </p:sp>
      <p:sp>
        <p:nvSpPr>
          <p:cNvPr id="5384" name="Google Shape;5384;p346"/>
          <p:cNvSpPr/>
          <p:nvPr/>
        </p:nvSpPr>
        <p:spPr>
          <a:xfrm>
            <a:off x="6007523" y="2762495"/>
            <a:ext cx="1804821" cy="117724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NodePort</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ports:</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 targetPort: </a:t>
            </a:r>
            <a:r>
              <a:rPr b="0" i="0" lang="en" sz="1200" u="none" cap="none" strike="noStrike">
                <a:solidFill>
                  <a:srgbClr val="A9B7C6"/>
                </a:solidFill>
                <a:latin typeface="Consolas"/>
                <a:ea typeface="Consolas"/>
                <a:cs typeface="Consolas"/>
                <a:sym typeface="Consolas"/>
              </a:rPr>
              <a:t>80</a:t>
            </a:r>
            <a:endParaRPr b="0" i="0" sz="1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port: </a:t>
            </a:r>
            <a:r>
              <a:rPr b="0" i="0" lang="en" sz="1200" u="none" cap="none" strike="noStrike">
                <a:solidFill>
                  <a:srgbClr val="A9B7C6"/>
                </a:solidFill>
                <a:latin typeface="Consolas"/>
                <a:ea typeface="Consolas"/>
                <a:cs typeface="Consolas"/>
                <a:sym typeface="Consolas"/>
              </a:rPr>
              <a:t>80</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0" i="0" lang="en" sz="1200" u="none" cap="none" strike="noStrike">
                <a:solidFill>
                  <a:srgbClr val="CC7832"/>
                </a:solidFill>
                <a:latin typeface="Consolas"/>
                <a:ea typeface="Consolas"/>
                <a:cs typeface="Consolas"/>
                <a:sym typeface="Consolas"/>
              </a:rPr>
              <a:t>nodePort: </a:t>
            </a:r>
            <a:r>
              <a:rPr b="0" i="0" lang="en" sz="1200" u="none" cap="none" strike="noStrike">
                <a:solidFill>
                  <a:srgbClr val="A9B7C6"/>
                </a:solidFill>
                <a:latin typeface="Consolas"/>
                <a:ea typeface="Consolas"/>
                <a:cs typeface="Consolas"/>
                <a:sym typeface="Consolas"/>
              </a:rPr>
              <a:t>30008</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p:txBody>
      </p:sp>
      <p:sp>
        <p:nvSpPr>
          <p:cNvPr id="5385" name="Google Shape;5385;p346"/>
          <p:cNvSpPr txBox="1"/>
          <p:nvPr/>
        </p:nvSpPr>
        <p:spPr>
          <a:xfrm>
            <a:off x="6169706" y="3319640"/>
            <a:ext cx="225061"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81818"/>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p:txBody>
      </p:sp>
      <p:sp>
        <p:nvSpPr>
          <p:cNvPr id="5386" name="Google Shape;5386;p346"/>
          <p:cNvSpPr/>
          <p:nvPr/>
        </p:nvSpPr>
        <p:spPr>
          <a:xfrm>
            <a:off x="6291325" y="3167200"/>
            <a:ext cx="1390500" cy="184500"/>
          </a:xfrm>
          <a:prstGeom prst="roundRect">
            <a:avLst>
              <a:gd fmla="val 16667" name="adj"/>
            </a:avLst>
          </a:prstGeom>
          <a:noFill/>
          <a:ln cap="flat" cmpd="sng" w="9525">
            <a:solidFill>
              <a:srgbClr val="13B8E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cxnSp>
        <p:nvCxnSpPr>
          <p:cNvPr id="5387" name="Google Shape;5387;p346"/>
          <p:cNvCxnSpPr>
            <a:stCxn id="5362" idx="3"/>
            <a:endCxn id="5386" idx="1"/>
          </p:cNvCxnSpPr>
          <p:nvPr/>
        </p:nvCxnSpPr>
        <p:spPr>
          <a:xfrm>
            <a:off x="5317348" y="2659675"/>
            <a:ext cx="974100" cy="599700"/>
          </a:xfrm>
          <a:prstGeom prst="bentConnector3">
            <a:avLst>
              <a:gd fmla="val 49994" name="adj1"/>
            </a:avLst>
          </a:prstGeom>
          <a:noFill/>
          <a:ln cap="flat" cmpd="sng" w="19050">
            <a:solidFill>
              <a:srgbClr val="13B8EF"/>
            </a:solidFill>
            <a:prstDash val="dot"/>
            <a:round/>
            <a:headEnd len="sm" w="sm" type="none"/>
            <a:tailEnd len="sm" w="sm" type="none"/>
          </a:ln>
        </p:spPr>
      </p:cxnSp>
      <p:sp>
        <p:nvSpPr>
          <p:cNvPr id="5388" name="Google Shape;5388;p346"/>
          <p:cNvSpPr/>
          <p:nvPr/>
        </p:nvSpPr>
        <p:spPr>
          <a:xfrm>
            <a:off x="6291400" y="3372025"/>
            <a:ext cx="882000" cy="164400"/>
          </a:xfrm>
          <a:prstGeom prst="roundRect">
            <a:avLst>
              <a:gd fmla="val 16667" name="adj"/>
            </a:avLst>
          </a:prstGeom>
          <a:noFill/>
          <a:ln cap="flat" cmpd="sng" w="9525">
            <a:solidFill>
              <a:srgbClr val="13B8E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cxnSp>
        <p:nvCxnSpPr>
          <p:cNvPr id="5389" name="Google Shape;5389;p346"/>
          <p:cNvCxnSpPr>
            <a:stCxn id="5374" idx="3"/>
          </p:cNvCxnSpPr>
          <p:nvPr/>
        </p:nvCxnSpPr>
        <p:spPr>
          <a:xfrm>
            <a:off x="4044239" y="2478175"/>
            <a:ext cx="2446200" cy="988200"/>
          </a:xfrm>
          <a:prstGeom prst="bentConnector3">
            <a:avLst>
              <a:gd fmla="val 53816" name="adj1"/>
            </a:avLst>
          </a:prstGeom>
          <a:noFill/>
          <a:ln cap="flat" cmpd="sng" w="19050">
            <a:solidFill>
              <a:srgbClr val="13B8EF"/>
            </a:solidFill>
            <a:prstDash val="dot"/>
            <a:round/>
            <a:headEnd len="sm" w="sm" type="none"/>
            <a:tailEnd len="sm" w="sm" type="none"/>
          </a:ln>
        </p:spPr>
      </p:cxnSp>
      <p:sp>
        <p:nvSpPr>
          <p:cNvPr id="5390" name="Google Shape;5390;p346"/>
          <p:cNvSpPr/>
          <p:nvPr/>
        </p:nvSpPr>
        <p:spPr>
          <a:xfrm>
            <a:off x="6291400" y="3548400"/>
            <a:ext cx="1328100" cy="184500"/>
          </a:xfrm>
          <a:prstGeom prst="roundRect">
            <a:avLst>
              <a:gd fmla="val 16667" name="adj"/>
            </a:avLst>
          </a:prstGeom>
          <a:noFill/>
          <a:ln cap="flat" cmpd="sng" w="9525">
            <a:solidFill>
              <a:srgbClr val="13B8E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cxnSp>
        <p:nvCxnSpPr>
          <p:cNvPr id="5391" name="Google Shape;5391;p346"/>
          <p:cNvCxnSpPr>
            <a:stCxn id="5364" idx="3"/>
            <a:endCxn id="5390" idx="1"/>
          </p:cNvCxnSpPr>
          <p:nvPr/>
        </p:nvCxnSpPr>
        <p:spPr>
          <a:xfrm>
            <a:off x="1233925" y="2678325"/>
            <a:ext cx="5057400" cy="962400"/>
          </a:xfrm>
          <a:prstGeom prst="bentConnector3">
            <a:avLst>
              <a:gd fmla="val 50001" name="adj1"/>
            </a:avLst>
          </a:prstGeom>
          <a:noFill/>
          <a:ln cap="flat" cmpd="sng" w="19050">
            <a:solidFill>
              <a:srgbClr val="13B8EF"/>
            </a:solidFill>
            <a:prstDash val="dot"/>
            <a:round/>
            <a:headEnd len="sm" w="sm" type="none"/>
            <a:tailEnd len="sm" w="sm" type="none"/>
          </a:ln>
        </p:spPr>
      </p:cxnSp>
      <p:grpSp>
        <p:nvGrpSpPr>
          <p:cNvPr id="5392" name="Google Shape;5392;p346"/>
          <p:cNvGrpSpPr/>
          <p:nvPr/>
        </p:nvGrpSpPr>
        <p:grpSpPr>
          <a:xfrm>
            <a:off x="3860367" y="3399942"/>
            <a:ext cx="452963" cy="428868"/>
            <a:chOff x="6225311" y="2473385"/>
            <a:chExt cx="716280" cy="678180"/>
          </a:xfrm>
        </p:grpSpPr>
        <p:pic>
          <p:nvPicPr>
            <p:cNvPr id="5393" name="Google Shape;5393;p346"/>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394" name="Google Shape;5394;p346"/>
            <p:cNvPicPr preferRelativeResize="0"/>
            <p:nvPr/>
          </p:nvPicPr>
          <p:blipFill rotWithShape="1">
            <a:blip r:embed="rId5">
              <a:alphaModFix/>
            </a:blip>
            <a:srcRect b="0" l="0" r="0" t="0"/>
            <a:stretch/>
          </p:blipFill>
          <p:spPr>
            <a:xfrm>
              <a:off x="6263299" y="2473385"/>
              <a:ext cx="640303" cy="640303"/>
            </a:xfrm>
            <a:prstGeom prst="rect">
              <a:avLst/>
            </a:prstGeom>
            <a:noFill/>
            <a:ln>
              <a:noFill/>
            </a:ln>
          </p:spPr>
        </p:pic>
      </p:grpSp>
      <p:sp>
        <p:nvSpPr>
          <p:cNvPr id="5395" name="Google Shape;5395;p346"/>
          <p:cNvSpPr/>
          <p:nvPr/>
        </p:nvSpPr>
        <p:spPr>
          <a:xfrm rot="-5400000">
            <a:off x="1018863" y="2618562"/>
            <a:ext cx="646602" cy="162583"/>
          </a:xfrm>
          <a:prstGeom prst="roundRect">
            <a:avLst>
              <a:gd fmla="val 16667" name="adj"/>
            </a:avLst>
          </a:prstGeom>
          <a:gradFill>
            <a:gsLst>
              <a:gs pos="0">
                <a:srgbClr val="E54E48"/>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30008</a:t>
            </a:r>
            <a:endParaRPr b="0" i="0" sz="1100" u="none" cap="none" strike="noStrike">
              <a:solidFill>
                <a:srgbClr val="FFFFFF"/>
              </a:solidFill>
              <a:latin typeface="Ubuntu"/>
              <a:ea typeface="Ubuntu"/>
              <a:cs typeface="Ubuntu"/>
              <a:sym typeface="Ubuntu"/>
            </a:endParaRPr>
          </a:p>
        </p:txBody>
      </p:sp>
      <p:sp>
        <p:nvSpPr>
          <p:cNvPr id="5396" name="Google Shape;5396;p346"/>
          <p:cNvSpPr/>
          <p:nvPr/>
        </p:nvSpPr>
        <p:spPr>
          <a:xfrm>
            <a:off x="1807793" y="2280209"/>
            <a:ext cx="1515425" cy="839288"/>
          </a:xfrm>
          <a:prstGeom prst="roundRect">
            <a:avLst>
              <a:gd fmla="val 16667" name="adj"/>
            </a:avLst>
          </a:prstGeom>
          <a:gradFill>
            <a:gsLst>
              <a:gs pos="0">
                <a:srgbClr val="13B8EF"/>
              </a:gs>
              <a:gs pos="100000">
                <a:schemeClr val="accen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Service</a:t>
            </a:r>
            <a:endParaRPr b="0" i="0" sz="1100" u="none" cap="none" strike="noStrike">
              <a:solidFill>
                <a:srgbClr val="FFFFFF"/>
              </a:solidFill>
              <a:latin typeface="Ubuntu"/>
              <a:ea typeface="Ubuntu"/>
              <a:cs typeface="Ubuntu"/>
              <a:sym typeface="Ubuntu"/>
            </a:endParaRPr>
          </a:p>
        </p:txBody>
      </p:sp>
      <p:sp>
        <p:nvSpPr>
          <p:cNvPr id="5397" name="Google Shape;5397;p346"/>
          <p:cNvSpPr/>
          <p:nvPr/>
        </p:nvSpPr>
        <p:spPr>
          <a:xfrm rot="-5400000">
            <a:off x="3060599" y="2636937"/>
            <a:ext cx="330737" cy="140687"/>
          </a:xfrm>
          <a:prstGeom prst="roundRect">
            <a:avLst>
              <a:gd fmla="val 16667" name="adj"/>
            </a:avLst>
          </a:prstGeom>
          <a:gradFill>
            <a:gsLst>
              <a:gs pos="0">
                <a:srgbClr val="E54E48"/>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80</a:t>
            </a:r>
            <a:endParaRPr b="0" i="0" sz="1100" u="none" cap="none" strike="noStrike">
              <a:solidFill>
                <a:srgbClr val="FFFFFF"/>
              </a:solidFill>
              <a:latin typeface="Ubuntu"/>
              <a:ea typeface="Ubuntu"/>
              <a:cs typeface="Ubuntu"/>
              <a:sym typeface="Ubuntu"/>
            </a:endParaRPr>
          </a:p>
        </p:txBody>
      </p:sp>
      <p:sp>
        <p:nvSpPr>
          <p:cNvPr id="5398" name="Google Shape;5398;p346"/>
          <p:cNvSpPr/>
          <p:nvPr/>
        </p:nvSpPr>
        <p:spPr>
          <a:xfrm rot="-5400000">
            <a:off x="2681068" y="2636937"/>
            <a:ext cx="761448" cy="140687"/>
          </a:xfrm>
          <a:prstGeom prst="roundRect">
            <a:avLst>
              <a:gd fmla="val 16667" name="adj"/>
            </a:avLst>
          </a:prstGeom>
          <a:gradFill>
            <a:gsLst>
              <a:gs pos="0">
                <a:srgbClr val="E54E48"/>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10.106.1.12</a:t>
            </a:r>
            <a:endParaRPr b="0" i="0" sz="1100" u="none" cap="none" strike="noStrike">
              <a:solidFill>
                <a:srgbClr val="FFFFFF"/>
              </a:solidFill>
              <a:latin typeface="Ubuntu"/>
              <a:ea typeface="Ubuntu"/>
              <a:cs typeface="Ubuntu"/>
              <a:sym typeface="Ubuntu"/>
            </a:endParaRPr>
          </a:p>
        </p:txBody>
      </p:sp>
      <p:sp>
        <p:nvSpPr>
          <p:cNvPr id="5399" name="Google Shape;5399;p346"/>
          <p:cNvSpPr/>
          <p:nvPr/>
        </p:nvSpPr>
        <p:spPr>
          <a:xfrm>
            <a:off x="3626706" y="2840594"/>
            <a:ext cx="1030436" cy="1235089"/>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400" name="Google Shape;5400;p346"/>
          <p:cNvSpPr/>
          <p:nvPr/>
        </p:nvSpPr>
        <p:spPr>
          <a:xfrm>
            <a:off x="3726449" y="2990024"/>
            <a:ext cx="830952" cy="209539"/>
          </a:xfrm>
          <a:prstGeom prst="roundRect">
            <a:avLst>
              <a:gd fmla="val 16667" name="adj"/>
            </a:avLst>
          </a:prstGeom>
          <a:gradFill>
            <a:gsLst>
              <a:gs pos="0">
                <a:srgbClr val="E54E48"/>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10.244.0.2</a:t>
            </a:r>
            <a:endParaRPr b="0" i="0" sz="1100" u="none" cap="none" strike="noStrike">
              <a:solidFill>
                <a:srgbClr val="FFFFFF"/>
              </a:solidFill>
              <a:latin typeface="Ubuntu"/>
              <a:ea typeface="Ubuntu"/>
              <a:cs typeface="Ubuntu"/>
              <a:sym typeface="Ubuntu"/>
            </a:endParaRPr>
          </a:p>
        </p:txBody>
      </p:sp>
      <p:sp>
        <p:nvSpPr>
          <p:cNvPr id="5401" name="Google Shape;5401;p346"/>
          <p:cNvSpPr/>
          <p:nvPr/>
        </p:nvSpPr>
        <p:spPr>
          <a:xfrm>
            <a:off x="3976556" y="2837482"/>
            <a:ext cx="330736" cy="140687"/>
          </a:xfrm>
          <a:prstGeom prst="roundRect">
            <a:avLst>
              <a:gd fmla="val 16667" name="adj"/>
            </a:avLst>
          </a:prstGeom>
          <a:gradFill>
            <a:gsLst>
              <a:gs pos="0">
                <a:srgbClr val="E54E48"/>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80</a:t>
            </a:r>
            <a:endParaRPr b="0" i="0" sz="11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2"/>
                                        </p:tgtEl>
                                        <p:attrNameLst>
                                          <p:attrName>style.visibility</p:attrName>
                                        </p:attrNameLst>
                                      </p:cBhvr>
                                      <p:to>
                                        <p:strVal val="visible"/>
                                      </p:to>
                                    </p:set>
                                    <p:animEffect filter="fade" transition="in">
                                      <p:cBhvr>
                                        <p:cTn dur="1000"/>
                                        <p:tgtEl>
                                          <p:spTgt spid="53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87"/>
                                        </p:tgtEl>
                                        <p:attrNameLst>
                                          <p:attrName>style.visibility</p:attrName>
                                        </p:attrNameLst>
                                      </p:cBhvr>
                                      <p:to>
                                        <p:strVal val="visible"/>
                                      </p:to>
                                    </p:set>
                                    <p:animEffect filter="fade" transition="in">
                                      <p:cBhvr>
                                        <p:cTn dur="500"/>
                                        <p:tgtEl>
                                          <p:spTgt spid="538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386"/>
                                        </p:tgtEl>
                                        <p:attrNameLst>
                                          <p:attrName>style.visibility</p:attrName>
                                        </p:attrNameLst>
                                      </p:cBhvr>
                                      <p:to>
                                        <p:strVal val="visible"/>
                                      </p:to>
                                    </p:set>
                                    <p:animEffect filter="fade" transition="in">
                                      <p:cBhvr>
                                        <p:cTn dur="1000"/>
                                        <p:tgtEl>
                                          <p:spTgt spid="5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362"/>
                                        </p:tgtEl>
                                      </p:cBhvr>
                                    </p:animEffect>
                                    <p:set>
                                      <p:cBhvr>
                                        <p:cTn dur="1" fill="hold">
                                          <p:stCondLst>
                                            <p:cond delay="500"/>
                                          </p:stCondLst>
                                        </p:cTn>
                                        <p:tgtEl>
                                          <p:spTgt spid="53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387"/>
                                        </p:tgtEl>
                                      </p:cBhvr>
                                    </p:animEffect>
                                    <p:set>
                                      <p:cBhvr>
                                        <p:cTn dur="1" fill="hold">
                                          <p:stCondLst>
                                            <p:cond delay="500"/>
                                          </p:stCondLst>
                                        </p:cTn>
                                        <p:tgtEl>
                                          <p:spTgt spid="53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386"/>
                                        </p:tgtEl>
                                      </p:cBhvr>
                                    </p:animEffect>
                                    <p:set>
                                      <p:cBhvr>
                                        <p:cTn dur="1" fill="hold">
                                          <p:stCondLst>
                                            <p:cond delay="500"/>
                                          </p:stCondLst>
                                        </p:cTn>
                                        <p:tgtEl>
                                          <p:spTgt spid="53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3"/>
                                        </p:tgtEl>
                                        <p:attrNameLst>
                                          <p:attrName>style.visibility</p:attrName>
                                        </p:attrNameLst>
                                      </p:cBhvr>
                                      <p:to>
                                        <p:strVal val="visible"/>
                                      </p:to>
                                    </p:set>
                                    <p:animEffect filter="fade" transition="in">
                                      <p:cBhvr>
                                        <p:cTn dur="1000"/>
                                        <p:tgtEl>
                                          <p:spTgt spid="53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89"/>
                                        </p:tgtEl>
                                        <p:attrNameLst>
                                          <p:attrName>style.visibility</p:attrName>
                                        </p:attrNameLst>
                                      </p:cBhvr>
                                      <p:to>
                                        <p:strVal val="visible"/>
                                      </p:to>
                                    </p:set>
                                    <p:animEffect filter="fade" transition="in">
                                      <p:cBhvr>
                                        <p:cTn dur="500"/>
                                        <p:tgtEl>
                                          <p:spTgt spid="538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388"/>
                                        </p:tgtEl>
                                        <p:attrNameLst>
                                          <p:attrName>style.visibility</p:attrName>
                                        </p:attrNameLst>
                                      </p:cBhvr>
                                      <p:to>
                                        <p:strVal val="visible"/>
                                      </p:to>
                                    </p:set>
                                    <p:animEffect filter="fade" transition="in">
                                      <p:cBhvr>
                                        <p:cTn dur="1000"/>
                                        <p:tgtEl>
                                          <p:spTgt spid="5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363"/>
                                        </p:tgtEl>
                                      </p:cBhvr>
                                    </p:animEffect>
                                    <p:set>
                                      <p:cBhvr>
                                        <p:cTn dur="1" fill="hold">
                                          <p:stCondLst>
                                            <p:cond delay="500"/>
                                          </p:stCondLst>
                                        </p:cTn>
                                        <p:tgtEl>
                                          <p:spTgt spid="53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389"/>
                                        </p:tgtEl>
                                      </p:cBhvr>
                                    </p:animEffect>
                                    <p:set>
                                      <p:cBhvr>
                                        <p:cTn dur="1" fill="hold">
                                          <p:stCondLst>
                                            <p:cond delay="500"/>
                                          </p:stCondLst>
                                        </p:cTn>
                                        <p:tgtEl>
                                          <p:spTgt spid="53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388"/>
                                        </p:tgtEl>
                                      </p:cBhvr>
                                    </p:animEffect>
                                    <p:set>
                                      <p:cBhvr>
                                        <p:cTn dur="1" fill="hold">
                                          <p:stCondLst>
                                            <p:cond delay="500"/>
                                          </p:stCondLst>
                                        </p:cTn>
                                        <p:tgtEl>
                                          <p:spTgt spid="53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4"/>
                                        </p:tgtEl>
                                        <p:attrNameLst>
                                          <p:attrName>style.visibility</p:attrName>
                                        </p:attrNameLst>
                                      </p:cBhvr>
                                      <p:to>
                                        <p:strVal val="visible"/>
                                      </p:to>
                                    </p:set>
                                    <p:animEffect filter="fade" transition="in">
                                      <p:cBhvr>
                                        <p:cTn dur="1000"/>
                                        <p:tgtEl>
                                          <p:spTgt spid="53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91"/>
                                        </p:tgtEl>
                                        <p:attrNameLst>
                                          <p:attrName>style.visibility</p:attrName>
                                        </p:attrNameLst>
                                      </p:cBhvr>
                                      <p:to>
                                        <p:strVal val="visible"/>
                                      </p:to>
                                    </p:set>
                                    <p:animEffect filter="fade" transition="in">
                                      <p:cBhvr>
                                        <p:cTn dur="500"/>
                                        <p:tgtEl>
                                          <p:spTgt spid="539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390"/>
                                        </p:tgtEl>
                                        <p:attrNameLst>
                                          <p:attrName>style.visibility</p:attrName>
                                        </p:attrNameLst>
                                      </p:cBhvr>
                                      <p:to>
                                        <p:strVal val="visible"/>
                                      </p:to>
                                    </p:set>
                                    <p:animEffect filter="fade" transition="in">
                                      <p:cBhvr>
                                        <p:cTn dur="1000"/>
                                        <p:tgtEl>
                                          <p:spTgt spid="5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364"/>
                                        </p:tgtEl>
                                      </p:cBhvr>
                                    </p:animEffect>
                                    <p:set>
                                      <p:cBhvr>
                                        <p:cTn dur="1" fill="hold">
                                          <p:stCondLst>
                                            <p:cond delay="500"/>
                                          </p:stCondLst>
                                        </p:cTn>
                                        <p:tgtEl>
                                          <p:spTgt spid="53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391"/>
                                        </p:tgtEl>
                                      </p:cBhvr>
                                    </p:animEffect>
                                    <p:set>
                                      <p:cBhvr>
                                        <p:cTn dur="1" fill="hold">
                                          <p:stCondLst>
                                            <p:cond delay="500"/>
                                          </p:stCondLst>
                                        </p:cTn>
                                        <p:tgtEl>
                                          <p:spTgt spid="53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390"/>
                                        </p:tgtEl>
                                      </p:cBhvr>
                                    </p:animEffect>
                                    <p:set>
                                      <p:cBhvr>
                                        <p:cTn dur="1" fill="hold">
                                          <p:stCondLst>
                                            <p:cond delay="500"/>
                                          </p:stCondLst>
                                        </p:cTn>
                                        <p:tgtEl>
                                          <p:spTgt spid="53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5"/>
                                        </p:tgtEl>
                                        <p:attrNameLst>
                                          <p:attrName>style.visibility</p:attrName>
                                        </p:attrNameLst>
                                      </p:cBhvr>
                                      <p:to>
                                        <p:strVal val="visible"/>
                                      </p:to>
                                    </p:set>
                                    <p:animEffect filter="fade" transition="in">
                                      <p:cBhvr>
                                        <p:cTn dur="500"/>
                                        <p:tgtEl>
                                          <p:spTgt spid="5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6" name="Shape 5406"/>
        <p:cNvGrpSpPr/>
        <p:nvPr/>
      </p:nvGrpSpPr>
      <p:grpSpPr>
        <a:xfrm>
          <a:off x="0" y="0"/>
          <a:ext cx="0" cy="0"/>
          <a:chOff x="0" y="0"/>
          <a:chExt cx="0" cy="0"/>
        </a:xfrm>
      </p:grpSpPr>
      <p:sp>
        <p:nvSpPr>
          <p:cNvPr id="5407" name="Google Shape;5407;p347"/>
          <p:cNvSpPr/>
          <p:nvPr/>
        </p:nvSpPr>
        <p:spPr>
          <a:xfrm>
            <a:off x="822960" y="1359010"/>
            <a:ext cx="2094596" cy="418949"/>
          </a:xfrm>
          <a:prstGeom prst="round2SameRect">
            <a:avLst>
              <a:gd fmla="val 23753"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5A5A5"/>
                </a:solidFill>
                <a:latin typeface="Consolas"/>
                <a:ea typeface="Consolas"/>
                <a:cs typeface="Consolas"/>
                <a:sym typeface="Consolas"/>
              </a:rPr>
              <a:t>service-definition.yml</a:t>
            </a:r>
            <a:endParaRPr b="0" i="0" sz="1100" u="none" cap="none" strike="noStrike">
              <a:solidFill>
                <a:srgbClr val="A5A5A5"/>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A5A5A5"/>
              </a:solidFill>
              <a:latin typeface="Consolas"/>
              <a:ea typeface="Consolas"/>
              <a:cs typeface="Consolas"/>
              <a:sym typeface="Consolas"/>
            </a:endParaRPr>
          </a:p>
        </p:txBody>
      </p:sp>
      <p:sp>
        <p:nvSpPr>
          <p:cNvPr id="5408" name="Google Shape;5408;p34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Service – NodePort</a:t>
            </a:r>
            <a:endParaRPr>
              <a:latin typeface="Ubuntu"/>
              <a:ea typeface="Ubuntu"/>
              <a:cs typeface="Ubuntu"/>
              <a:sym typeface="Ubuntu"/>
            </a:endParaRPr>
          </a:p>
        </p:txBody>
      </p:sp>
      <p:sp>
        <p:nvSpPr>
          <p:cNvPr id="5409" name="Google Shape;5409;p347"/>
          <p:cNvSpPr/>
          <p:nvPr/>
        </p:nvSpPr>
        <p:spPr>
          <a:xfrm>
            <a:off x="822960" y="1662119"/>
            <a:ext cx="3159717" cy="2976501"/>
          </a:xfrm>
          <a:prstGeom prst="round2SameRect">
            <a:avLst>
              <a:gd fmla="val 1920" name="adj1"/>
              <a:gd fmla="val 4032"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5410" name="Google Shape;5410;p347"/>
          <p:cNvSpPr/>
          <p:nvPr/>
        </p:nvSpPr>
        <p:spPr>
          <a:xfrm>
            <a:off x="1911880" y="1730750"/>
            <a:ext cx="323646"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5411" name="Google Shape;5411;p347"/>
          <p:cNvSpPr/>
          <p:nvPr/>
        </p:nvSpPr>
        <p:spPr>
          <a:xfrm>
            <a:off x="1357816" y="1910014"/>
            <a:ext cx="786514"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Service</a:t>
            </a:r>
            <a:endParaRPr b="0" i="0" sz="1200" u="none" cap="none" strike="noStrike">
              <a:solidFill>
                <a:srgbClr val="000000"/>
              </a:solidFill>
              <a:latin typeface="Consolas"/>
              <a:ea typeface="Consolas"/>
              <a:cs typeface="Consolas"/>
              <a:sym typeface="Consolas"/>
            </a:endParaRPr>
          </a:p>
        </p:txBody>
      </p:sp>
      <p:sp>
        <p:nvSpPr>
          <p:cNvPr id="5412" name="Google Shape;5412;p347"/>
          <p:cNvSpPr/>
          <p:nvPr/>
        </p:nvSpPr>
        <p:spPr>
          <a:xfrm>
            <a:off x="1214941" y="2333767"/>
            <a:ext cx="1897395"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myapp-service</a:t>
            </a:r>
            <a:endParaRPr b="0" i="0" sz="1200" u="none" cap="none" strike="noStrike">
              <a:solidFill>
                <a:srgbClr val="000000"/>
              </a:solidFill>
              <a:latin typeface="Consolas"/>
              <a:ea typeface="Consolas"/>
              <a:cs typeface="Consolas"/>
              <a:sym typeface="Consolas"/>
            </a:endParaRPr>
          </a:p>
        </p:txBody>
      </p:sp>
      <p:sp>
        <p:nvSpPr>
          <p:cNvPr id="5413" name="Google Shape;5413;p347"/>
          <p:cNvSpPr/>
          <p:nvPr/>
        </p:nvSpPr>
        <p:spPr>
          <a:xfrm>
            <a:off x="1195632" y="2813930"/>
            <a:ext cx="1804821" cy="117724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NodePort</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ports:</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 targetPort: </a:t>
            </a:r>
            <a:r>
              <a:rPr b="0" i="0" lang="en" sz="1200" u="none" cap="none" strike="noStrike">
                <a:solidFill>
                  <a:srgbClr val="A9B7C6"/>
                </a:solidFill>
                <a:latin typeface="Consolas"/>
                <a:ea typeface="Consolas"/>
                <a:cs typeface="Consolas"/>
                <a:sym typeface="Consolas"/>
              </a:rPr>
              <a:t>80</a:t>
            </a:r>
            <a:endParaRPr b="0" i="0" sz="1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port: </a:t>
            </a:r>
            <a:r>
              <a:rPr b="0" i="0" lang="en" sz="1200" u="none" cap="none" strike="noStrike">
                <a:solidFill>
                  <a:srgbClr val="A9B7C6"/>
                </a:solidFill>
                <a:latin typeface="Consolas"/>
                <a:ea typeface="Consolas"/>
                <a:cs typeface="Consolas"/>
                <a:sym typeface="Consolas"/>
              </a:rPr>
              <a:t>80</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0" i="0" lang="en" sz="1200" u="none" cap="none" strike="noStrike">
                <a:solidFill>
                  <a:srgbClr val="CC7832"/>
                </a:solidFill>
                <a:latin typeface="Consolas"/>
                <a:ea typeface="Consolas"/>
                <a:cs typeface="Consolas"/>
                <a:sym typeface="Consolas"/>
              </a:rPr>
              <a:t>nodePort: </a:t>
            </a:r>
            <a:r>
              <a:rPr b="0" i="0" lang="en" sz="1200" u="none" cap="none" strike="noStrike">
                <a:solidFill>
                  <a:srgbClr val="A9B7C6"/>
                </a:solidFill>
                <a:latin typeface="Consolas"/>
                <a:ea typeface="Consolas"/>
                <a:cs typeface="Consolas"/>
                <a:sym typeface="Consolas"/>
              </a:rPr>
              <a:t>30008</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p:txBody>
      </p:sp>
      <p:sp>
        <p:nvSpPr>
          <p:cNvPr id="5414" name="Google Shape;5414;p347"/>
          <p:cNvSpPr/>
          <p:nvPr/>
        </p:nvSpPr>
        <p:spPr>
          <a:xfrm>
            <a:off x="4455334" y="1683014"/>
            <a:ext cx="4031700" cy="2395800"/>
          </a:xfrm>
          <a:prstGeom prst="round2SameRect">
            <a:avLst>
              <a:gd fmla="val 0" name="adj1"/>
              <a:gd fmla="val 4711"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0" i="0" lang="en" sz="1200" u="none" cap="none" strike="noStrike">
                <a:solidFill>
                  <a:srgbClr val="CC7832"/>
                </a:solidFill>
                <a:latin typeface="Consolas"/>
                <a:ea typeface="Consolas"/>
                <a:cs typeface="Consolas"/>
                <a:sym typeface="Consolas"/>
              </a:rPr>
              <a:t>labels: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containers:</a:t>
            </a:r>
            <a:br>
              <a:rPr b="0" i="0" lang="en" sz="1200" u="none" cap="none" strike="noStrike">
                <a:solidFill>
                  <a:srgbClr val="CC7832"/>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0"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0"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5415" name="Google Shape;5415;p347"/>
          <p:cNvSpPr/>
          <p:nvPr/>
        </p:nvSpPr>
        <p:spPr>
          <a:xfrm>
            <a:off x="4455334" y="1498937"/>
            <a:ext cx="2094600" cy="242100"/>
          </a:xfrm>
          <a:prstGeom prst="round2SameRect">
            <a:avLst>
              <a:gd fmla="val 16667"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5A5A5"/>
                </a:solidFill>
                <a:latin typeface="Consolas"/>
                <a:ea typeface="Consolas"/>
                <a:cs typeface="Consolas"/>
                <a:sym typeface="Consolas"/>
              </a:rPr>
              <a:t>pod-definition.yml</a:t>
            </a:r>
            <a:endParaRPr b="0" i="0" sz="1100" u="none" cap="none" strike="noStrike">
              <a:solidFill>
                <a:srgbClr val="A5A5A5"/>
              </a:solidFill>
              <a:latin typeface="Consolas"/>
              <a:ea typeface="Consolas"/>
              <a:cs typeface="Consolas"/>
              <a:sym typeface="Consolas"/>
            </a:endParaRPr>
          </a:p>
        </p:txBody>
      </p:sp>
      <p:sp>
        <p:nvSpPr>
          <p:cNvPr id="5416" name="Google Shape;5416;p347"/>
          <p:cNvSpPr/>
          <p:nvPr/>
        </p:nvSpPr>
        <p:spPr>
          <a:xfrm>
            <a:off x="5502632" y="1732640"/>
            <a:ext cx="3237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5417" name="Google Shape;5417;p347"/>
          <p:cNvSpPr/>
          <p:nvPr/>
        </p:nvSpPr>
        <p:spPr>
          <a:xfrm>
            <a:off x="4970538" y="1926704"/>
            <a:ext cx="4161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5418" name="Google Shape;5418;p347"/>
          <p:cNvSpPr/>
          <p:nvPr/>
        </p:nvSpPr>
        <p:spPr>
          <a:xfrm>
            <a:off x="4455334" y="2475057"/>
            <a:ext cx="4572000" cy="8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br>
              <a:rPr b="0" i="0" lang="en" sz="1200" u="none" cap="none" strike="noStrike">
                <a:solidFill>
                  <a:srgbClr val="A9B7C6"/>
                </a:solidFill>
                <a:latin typeface="Courier New"/>
                <a:ea typeface="Courier New"/>
                <a:cs typeface="Courier New"/>
                <a:sym typeface="Courier New"/>
              </a:rPr>
            </a:br>
            <a:br>
              <a:rPr b="1" i="0" lang="en" sz="1200" u="none" cap="none" strike="noStrike">
                <a:solidFill>
                  <a:srgbClr val="CC7832"/>
                </a:solidFill>
                <a:latin typeface="Courier New"/>
                <a:ea typeface="Courier New"/>
                <a:cs typeface="Courier New"/>
                <a:sym typeface="Courier New"/>
              </a:rPr>
            </a:br>
            <a:r>
              <a:rPr b="1" i="0" lang="en" sz="1200" u="none" cap="none" strike="noStrike">
                <a:solidFill>
                  <a:srgbClr val="CC7832"/>
                </a:solidFill>
                <a:latin typeface="Courier New"/>
                <a:ea typeface="Courier New"/>
                <a:cs typeface="Courier New"/>
                <a:sym typeface="Courier New"/>
              </a:rPr>
              <a:t>    app: </a:t>
            </a:r>
            <a:r>
              <a:rPr b="0" i="0" lang="en" sz="1200" u="none" cap="none" strike="noStrike">
                <a:solidFill>
                  <a:srgbClr val="A9B7C6"/>
                </a:solidFill>
                <a:latin typeface="Courier New"/>
                <a:ea typeface="Courier New"/>
                <a:cs typeface="Courier New"/>
                <a:sym typeface="Courier New"/>
              </a:rPr>
              <a:t>myapp</a:t>
            </a:r>
            <a:endParaRPr b="0" i="0" sz="1200" u="none" cap="none" strike="noStrike">
              <a:solidFill>
                <a:srgbClr val="A9B7C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urier New"/>
                <a:ea typeface="Courier New"/>
                <a:cs typeface="Courier New"/>
                <a:sym typeface="Courier New"/>
              </a:rPr>
              <a:t>    </a:t>
            </a:r>
            <a:r>
              <a:rPr b="1" i="0" lang="en" sz="1200" u="none" cap="none" strike="noStrike">
                <a:solidFill>
                  <a:srgbClr val="CC7832"/>
                </a:solidFill>
                <a:latin typeface="Courier New"/>
                <a:ea typeface="Courier New"/>
                <a:cs typeface="Courier New"/>
                <a:sym typeface="Courier New"/>
              </a:rPr>
              <a:t>type: </a:t>
            </a:r>
            <a:r>
              <a:rPr b="0" i="0" lang="en" sz="1200" u="none" cap="none" strike="noStrike">
                <a:solidFill>
                  <a:srgbClr val="A9B7C6"/>
                </a:solidFill>
                <a:latin typeface="Courier New"/>
                <a:ea typeface="Courier New"/>
                <a:cs typeface="Courier New"/>
                <a:sym typeface="Courier New"/>
              </a:rPr>
              <a:t>front-end</a:t>
            </a:r>
            <a:endParaRPr b="1" i="0" sz="1200" u="none" cap="none" strike="noStrike">
              <a:solidFill>
                <a:srgbClr val="CC7832"/>
              </a:solidFill>
              <a:latin typeface="Courier New"/>
              <a:ea typeface="Courier New"/>
              <a:cs typeface="Courier New"/>
              <a:sym typeface="Courier New"/>
            </a:endParaRPr>
          </a:p>
        </p:txBody>
      </p:sp>
      <p:sp>
        <p:nvSpPr>
          <p:cNvPr id="5419" name="Google Shape;5419;p347"/>
          <p:cNvSpPr/>
          <p:nvPr/>
        </p:nvSpPr>
        <p:spPr>
          <a:xfrm>
            <a:off x="1177007" y="3751303"/>
            <a:ext cx="971660"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selector:</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9"/>
                                        </p:tgtEl>
                                        <p:attrNameLst>
                                          <p:attrName>style.visibility</p:attrName>
                                        </p:attrNameLst>
                                      </p:cBhvr>
                                      <p:to>
                                        <p:strVal val="visible"/>
                                      </p:to>
                                    </p:set>
                                    <p:animEffect filter="fade" transition="in">
                                      <p:cBhvr>
                                        <p:cTn dur="500"/>
                                        <p:tgtEl>
                                          <p:spTgt spid="5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5"/>
                                        </p:tgtEl>
                                        <p:attrNameLst>
                                          <p:attrName>style.visibility</p:attrName>
                                        </p:attrNameLst>
                                      </p:cBhvr>
                                      <p:to>
                                        <p:strVal val="visible"/>
                                      </p:to>
                                    </p:set>
                                    <p:animEffect filter="fade" transition="in">
                                      <p:cBhvr>
                                        <p:cTn dur="500"/>
                                        <p:tgtEl>
                                          <p:spTgt spid="5415"/>
                                        </p:tgtEl>
                                      </p:cBhvr>
                                    </p:animEffect>
                                  </p:childTnLst>
                                </p:cTn>
                              </p:par>
                              <p:par>
                                <p:cTn fill="hold" nodeType="withEffect" presetClass="entr" presetID="10" presetSubtype="0">
                                  <p:stCondLst>
                                    <p:cond delay="0"/>
                                  </p:stCondLst>
                                  <p:childTnLst>
                                    <p:set>
                                      <p:cBhvr>
                                        <p:cTn dur="1" fill="hold">
                                          <p:stCondLst>
                                            <p:cond delay="0"/>
                                          </p:stCondLst>
                                        </p:cTn>
                                        <p:tgtEl>
                                          <p:spTgt spid="5414"/>
                                        </p:tgtEl>
                                        <p:attrNameLst>
                                          <p:attrName>style.visibility</p:attrName>
                                        </p:attrNameLst>
                                      </p:cBhvr>
                                      <p:to>
                                        <p:strVal val="visible"/>
                                      </p:to>
                                    </p:set>
                                    <p:animEffect filter="fade" transition="in">
                                      <p:cBhvr>
                                        <p:cTn dur="500"/>
                                        <p:tgtEl>
                                          <p:spTgt spid="5414"/>
                                        </p:tgtEl>
                                      </p:cBhvr>
                                    </p:animEffect>
                                  </p:childTnLst>
                                </p:cTn>
                              </p:par>
                              <p:par>
                                <p:cTn fill="hold" nodeType="withEffect" presetClass="entr" presetID="10" presetSubtype="0">
                                  <p:stCondLst>
                                    <p:cond delay="0"/>
                                  </p:stCondLst>
                                  <p:childTnLst>
                                    <p:set>
                                      <p:cBhvr>
                                        <p:cTn dur="1" fill="hold">
                                          <p:stCondLst>
                                            <p:cond delay="0"/>
                                          </p:stCondLst>
                                        </p:cTn>
                                        <p:tgtEl>
                                          <p:spTgt spid="5416"/>
                                        </p:tgtEl>
                                        <p:attrNameLst>
                                          <p:attrName>style.visibility</p:attrName>
                                        </p:attrNameLst>
                                      </p:cBhvr>
                                      <p:to>
                                        <p:strVal val="visible"/>
                                      </p:to>
                                    </p:set>
                                    <p:animEffect filter="fade" transition="in">
                                      <p:cBhvr>
                                        <p:cTn dur="500"/>
                                        <p:tgtEl>
                                          <p:spTgt spid="5416"/>
                                        </p:tgtEl>
                                      </p:cBhvr>
                                    </p:animEffect>
                                  </p:childTnLst>
                                </p:cTn>
                              </p:par>
                              <p:par>
                                <p:cTn fill="hold" nodeType="withEffect" presetClass="entr" presetID="10" presetSubtype="0">
                                  <p:stCondLst>
                                    <p:cond delay="0"/>
                                  </p:stCondLst>
                                  <p:childTnLst>
                                    <p:set>
                                      <p:cBhvr>
                                        <p:cTn dur="1" fill="hold">
                                          <p:stCondLst>
                                            <p:cond delay="0"/>
                                          </p:stCondLst>
                                        </p:cTn>
                                        <p:tgtEl>
                                          <p:spTgt spid="5417"/>
                                        </p:tgtEl>
                                        <p:attrNameLst>
                                          <p:attrName>style.visibility</p:attrName>
                                        </p:attrNameLst>
                                      </p:cBhvr>
                                      <p:to>
                                        <p:strVal val="visible"/>
                                      </p:to>
                                    </p:set>
                                    <p:animEffect filter="fade" transition="in">
                                      <p:cBhvr>
                                        <p:cTn dur="500"/>
                                        <p:tgtEl>
                                          <p:spTgt spid="5417"/>
                                        </p:tgtEl>
                                      </p:cBhvr>
                                    </p:animEffect>
                                  </p:childTnLst>
                                </p:cTn>
                              </p:par>
                              <p:par>
                                <p:cTn fill="hold" nodeType="withEffect" presetClass="entr" presetID="10" presetSubtype="0">
                                  <p:stCondLst>
                                    <p:cond delay="0"/>
                                  </p:stCondLst>
                                  <p:childTnLst>
                                    <p:set>
                                      <p:cBhvr>
                                        <p:cTn dur="1" fill="hold">
                                          <p:stCondLst>
                                            <p:cond delay="0"/>
                                          </p:stCondLst>
                                        </p:cTn>
                                        <p:tgtEl>
                                          <p:spTgt spid="5418"/>
                                        </p:tgtEl>
                                        <p:attrNameLst>
                                          <p:attrName>style.visibility</p:attrName>
                                        </p:attrNameLst>
                                      </p:cBhvr>
                                      <p:to>
                                        <p:strVal val="visible"/>
                                      </p:to>
                                    </p:set>
                                    <p:animEffect filter="fade" transition="in">
                                      <p:cBhvr>
                                        <p:cTn dur="500"/>
                                        <p:tgtEl>
                                          <p:spTgt spid="5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4" name="Shape 5424"/>
        <p:cNvGrpSpPr/>
        <p:nvPr/>
      </p:nvGrpSpPr>
      <p:grpSpPr>
        <a:xfrm>
          <a:off x="0" y="0"/>
          <a:ext cx="0" cy="0"/>
          <a:chOff x="0" y="0"/>
          <a:chExt cx="0" cy="0"/>
        </a:xfrm>
      </p:grpSpPr>
      <p:sp>
        <p:nvSpPr>
          <p:cNvPr id="5425" name="Google Shape;5425;p348"/>
          <p:cNvSpPr/>
          <p:nvPr/>
        </p:nvSpPr>
        <p:spPr>
          <a:xfrm>
            <a:off x="822960" y="1359010"/>
            <a:ext cx="2094600" cy="418800"/>
          </a:xfrm>
          <a:prstGeom prst="round2SameRect">
            <a:avLst>
              <a:gd fmla="val 23753"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5A5A5"/>
                </a:solidFill>
                <a:latin typeface="Consolas"/>
                <a:ea typeface="Consolas"/>
                <a:cs typeface="Consolas"/>
                <a:sym typeface="Consolas"/>
              </a:rPr>
              <a:t>service-definition.yml</a:t>
            </a:r>
            <a:endParaRPr b="0" i="0" sz="1100" u="none" cap="none" strike="noStrike">
              <a:solidFill>
                <a:srgbClr val="A5A5A5"/>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A5A5A5"/>
              </a:solidFill>
              <a:latin typeface="Consolas"/>
              <a:ea typeface="Consolas"/>
              <a:cs typeface="Consolas"/>
              <a:sym typeface="Consolas"/>
            </a:endParaRPr>
          </a:p>
        </p:txBody>
      </p:sp>
      <p:sp>
        <p:nvSpPr>
          <p:cNvPr id="5426" name="Google Shape;5426;p348"/>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Service – NodePort</a:t>
            </a:r>
            <a:endParaRPr>
              <a:latin typeface="Ubuntu"/>
              <a:ea typeface="Ubuntu"/>
              <a:cs typeface="Ubuntu"/>
              <a:sym typeface="Ubuntu"/>
            </a:endParaRPr>
          </a:p>
        </p:txBody>
      </p:sp>
      <p:sp>
        <p:nvSpPr>
          <p:cNvPr id="5427" name="Google Shape;5427;p348"/>
          <p:cNvSpPr/>
          <p:nvPr/>
        </p:nvSpPr>
        <p:spPr>
          <a:xfrm>
            <a:off x="822960" y="1662119"/>
            <a:ext cx="3159600" cy="2976600"/>
          </a:xfrm>
          <a:prstGeom prst="round2SameRect">
            <a:avLst>
              <a:gd fmla="val 1920" name="adj1"/>
              <a:gd fmla="val 4032"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5428" name="Google Shape;5428;p348"/>
          <p:cNvSpPr/>
          <p:nvPr/>
        </p:nvSpPr>
        <p:spPr>
          <a:xfrm>
            <a:off x="1911880" y="1730750"/>
            <a:ext cx="3237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5429" name="Google Shape;5429;p348"/>
          <p:cNvSpPr/>
          <p:nvPr/>
        </p:nvSpPr>
        <p:spPr>
          <a:xfrm>
            <a:off x="1357816" y="1910014"/>
            <a:ext cx="7866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Service</a:t>
            </a:r>
            <a:endParaRPr b="0" i="0" sz="1200" u="none" cap="none" strike="noStrike">
              <a:solidFill>
                <a:srgbClr val="000000"/>
              </a:solidFill>
              <a:latin typeface="Consolas"/>
              <a:ea typeface="Consolas"/>
              <a:cs typeface="Consolas"/>
              <a:sym typeface="Consolas"/>
            </a:endParaRPr>
          </a:p>
        </p:txBody>
      </p:sp>
      <p:sp>
        <p:nvSpPr>
          <p:cNvPr id="5430" name="Google Shape;5430;p348"/>
          <p:cNvSpPr/>
          <p:nvPr/>
        </p:nvSpPr>
        <p:spPr>
          <a:xfrm>
            <a:off x="1214941" y="2333767"/>
            <a:ext cx="18975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myapp-service</a:t>
            </a:r>
            <a:endParaRPr b="0" i="0" sz="1200" u="none" cap="none" strike="noStrike">
              <a:solidFill>
                <a:srgbClr val="000000"/>
              </a:solidFill>
              <a:latin typeface="Consolas"/>
              <a:ea typeface="Consolas"/>
              <a:cs typeface="Consolas"/>
              <a:sym typeface="Consolas"/>
            </a:endParaRPr>
          </a:p>
        </p:txBody>
      </p:sp>
      <p:sp>
        <p:nvSpPr>
          <p:cNvPr id="5431" name="Google Shape;5431;p348"/>
          <p:cNvSpPr/>
          <p:nvPr/>
        </p:nvSpPr>
        <p:spPr>
          <a:xfrm>
            <a:off x="1195632" y="2813930"/>
            <a:ext cx="1804800" cy="11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NodePort</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ports:</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 targetPort: </a:t>
            </a:r>
            <a:r>
              <a:rPr b="0" i="0" lang="en" sz="1200" u="none" cap="none" strike="noStrike">
                <a:solidFill>
                  <a:srgbClr val="A9B7C6"/>
                </a:solidFill>
                <a:latin typeface="Consolas"/>
                <a:ea typeface="Consolas"/>
                <a:cs typeface="Consolas"/>
                <a:sym typeface="Consolas"/>
              </a:rPr>
              <a:t>80</a:t>
            </a:r>
            <a:endParaRPr b="0" i="0" sz="1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port: </a:t>
            </a:r>
            <a:r>
              <a:rPr b="0" i="0" lang="en" sz="1200" u="none" cap="none" strike="noStrike">
                <a:solidFill>
                  <a:srgbClr val="A9B7C6"/>
                </a:solidFill>
                <a:latin typeface="Consolas"/>
                <a:ea typeface="Consolas"/>
                <a:cs typeface="Consolas"/>
                <a:sym typeface="Consolas"/>
              </a:rPr>
              <a:t>80</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0" i="0" lang="en" sz="1200" u="none" cap="none" strike="noStrike">
                <a:solidFill>
                  <a:srgbClr val="CC7832"/>
                </a:solidFill>
                <a:latin typeface="Consolas"/>
                <a:ea typeface="Consolas"/>
                <a:cs typeface="Consolas"/>
                <a:sym typeface="Consolas"/>
              </a:rPr>
              <a:t>nodePort: </a:t>
            </a:r>
            <a:r>
              <a:rPr b="0" i="0" lang="en" sz="1200" u="none" cap="none" strike="noStrike">
                <a:solidFill>
                  <a:srgbClr val="A9B7C6"/>
                </a:solidFill>
                <a:latin typeface="Consolas"/>
                <a:ea typeface="Consolas"/>
                <a:cs typeface="Consolas"/>
                <a:sym typeface="Consolas"/>
              </a:rPr>
              <a:t>30008</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p:txBody>
      </p:sp>
      <p:sp>
        <p:nvSpPr>
          <p:cNvPr id="5432" name="Google Shape;5432;p348"/>
          <p:cNvSpPr/>
          <p:nvPr/>
        </p:nvSpPr>
        <p:spPr>
          <a:xfrm>
            <a:off x="1177007" y="3751303"/>
            <a:ext cx="9717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selector:</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p:txBody>
      </p:sp>
      <p:sp>
        <p:nvSpPr>
          <p:cNvPr id="5433" name="Google Shape;5433;p348"/>
          <p:cNvSpPr/>
          <p:nvPr/>
        </p:nvSpPr>
        <p:spPr>
          <a:xfrm>
            <a:off x="4232298" y="1617003"/>
            <a:ext cx="4357200" cy="225000"/>
          </a:xfrm>
          <a:prstGeom prst="round2SameRect">
            <a:avLst>
              <a:gd fmla="val 16667"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create –f service-definition.yml</a:t>
            </a:r>
            <a:endParaRPr b="0" i="0" sz="1100" u="none" cap="none" strike="noStrike">
              <a:solidFill>
                <a:srgbClr val="D8D8D8"/>
              </a:solidFill>
              <a:latin typeface="Consolas"/>
              <a:ea typeface="Consolas"/>
              <a:cs typeface="Consolas"/>
              <a:sym typeface="Consolas"/>
            </a:endParaRPr>
          </a:p>
        </p:txBody>
      </p:sp>
      <p:sp>
        <p:nvSpPr>
          <p:cNvPr id="5434" name="Google Shape;5434;p348"/>
          <p:cNvSpPr/>
          <p:nvPr/>
        </p:nvSpPr>
        <p:spPr>
          <a:xfrm>
            <a:off x="4232298" y="1834173"/>
            <a:ext cx="4357200" cy="186900"/>
          </a:xfrm>
          <a:prstGeom prst="round2SameRect">
            <a:avLst>
              <a:gd fmla="val 0" name="adj1"/>
              <a:gd fmla="val 24461"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service "myapp-service" created</a:t>
            </a:r>
            <a:endParaRPr b="0" i="0" sz="1100" u="none" cap="none" strike="noStrike">
              <a:solidFill>
                <a:srgbClr val="00FF00"/>
              </a:solidFill>
              <a:latin typeface="Consolas"/>
              <a:ea typeface="Consolas"/>
              <a:cs typeface="Consolas"/>
              <a:sym typeface="Consolas"/>
            </a:endParaRPr>
          </a:p>
        </p:txBody>
      </p:sp>
      <p:sp>
        <p:nvSpPr>
          <p:cNvPr id="5435" name="Google Shape;5435;p348"/>
          <p:cNvSpPr/>
          <p:nvPr/>
        </p:nvSpPr>
        <p:spPr>
          <a:xfrm>
            <a:off x="4232300" y="2254975"/>
            <a:ext cx="4462800" cy="225000"/>
          </a:xfrm>
          <a:prstGeom prst="round2SameRect">
            <a:avLst>
              <a:gd fmla="val 16667"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get services</a:t>
            </a:r>
            <a:endParaRPr b="0" i="0" sz="1100" u="none" cap="none" strike="noStrike">
              <a:solidFill>
                <a:srgbClr val="000000"/>
              </a:solidFill>
              <a:latin typeface="Consolas"/>
              <a:ea typeface="Consolas"/>
              <a:cs typeface="Consolas"/>
              <a:sym typeface="Consolas"/>
            </a:endParaRPr>
          </a:p>
        </p:txBody>
      </p:sp>
      <p:sp>
        <p:nvSpPr>
          <p:cNvPr id="5436" name="Google Shape;5436;p348"/>
          <p:cNvSpPr/>
          <p:nvPr/>
        </p:nvSpPr>
        <p:spPr>
          <a:xfrm>
            <a:off x="4232300" y="2466425"/>
            <a:ext cx="4462800" cy="552300"/>
          </a:xfrm>
          <a:prstGeom prst="round2SameRect">
            <a:avLst>
              <a:gd fmla="val 0" name="adj1"/>
              <a:gd fmla="val 12034"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TYPE        CLUSTER-IP       EXTERNAL-IP   PORT(S)        AGE</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kubernetes      ClusterIP   10.96.0.1        &lt;none&gt;        443/TCP        16d</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myapp-service   NodePort    10.106.127.123   &lt;none&gt;        80:30008/TCP   5m</a:t>
            </a:r>
            <a:endParaRPr b="0" i="0" sz="1100" u="none" cap="none" strike="noStrike">
              <a:solidFill>
                <a:srgbClr val="00FF00"/>
              </a:solidFill>
              <a:latin typeface="Consolas"/>
              <a:ea typeface="Consolas"/>
              <a:cs typeface="Consolas"/>
              <a:sym typeface="Consolas"/>
            </a:endParaRPr>
          </a:p>
        </p:txBody>
      </p:sp>
      <p:sp>
        <p:nvSpPr>
          <p:cNvPr id="5437" name="Google Shape;5437;p348"/>
          <p:cNvSpPr/>
          <p:nvPr/>
        </p:nvSpPr>
        <p:spPr>
          <a:xfrm>
            <a:off x="4232298" y="3126286"/>
            <a:ext cx="3692700" cy="225000"/>
          </a:xfrm>
          <a:prstGeom prst="round2SameRect">
            <a:avLst>
              <a:gd fmla="val 16667"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curl http://192.168.1.2:30008</a:t>
            </a:r>
            <a:endParaRPr b="0" i="0" sz="1100" u="none" cap="none" strike="noStrike">
              <a:solidFill>
                <a:srgbClr val="000000"/>
              </a:solidFill>
              <a:latin typeface="Consolas"/>
              <a:ea typeface="Consolas"/>
              <a:cs typeface="Consolas"/>
              <a:sym typeface="Consolas"/>
            </a:endParaRPr>
          </a:p>
        </p:txBody>
      </p:sp>
      <p:pic>
        <p:nvPicPr>
          <p:cNvPr id="5438" name="Google Shape;5438;p348"/>
          <p:cNvPicPr preferRelativeResize="0"/>
          <p:nvPr/>
        </p:nvPicPr>
        <p:blipFill rotWithShape="1">
          <a:blip r:embed="rId3">
            <a:alphaModFix/>
          </a:blip>
          <a:srcRect b="51072" l="0" r="0" t="1146"/>
          <a:stretch/>
        </p:blipFill>
        <p:spPr>
          <a:xfrm>
            <a:off x="4231617" y="3343654"/>
            <a:ext cx="3693300" cy="1327800"/>
          </a:xfrm>
          <a:prstGeom prst="round2SameRect">
            <a:avLst>
              <a:gd fmla="val 0" name="adj1"/>
              <a:gd fmla="val 4304" name="adj2"/>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43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5434"/>
                                        </p:tgtEl>
                                        <p:attrNameLst>
                                          <p:attrName>style.visibility</p:attrName>
                                        </p:attrNameLst>
                                      </p:cBhvr>
                                      <p:to>
                                        <p:strVal val="visible"/>
                                      </p:to>
                                    </p:set>
                                    <p:animEffect filter="fade" transition="in">
                                      <p:cBhvr>
                                        <p:cTn dur="300"/>
                                        <p:tgtEl>
                                          <p:spTgt spid="5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5436"/>
                                        </p:tgtEl>
                                        <p:attrNameLst>
                                          <p:attrName>style.visibility</p:attrName>
                                        </p:attrNameLst>
                                      </p:cBhvr>
                                      <p:to>
                                        <p:strVal val="visible"/>
                                      </p:to>
                                    </p:set>
                                    <p:animEffect filter="fade" transition="in">
                                      <p:cBhvr>
                                        <p:cTn dur="300"/>
                                        <p:tgtEl>
                                          <p:spTgt spid="5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438"/>
                                        </p:tgtEl>
                                        <p:attrNameLst>
                                          <p:attrName>style.visibility</p:attrName>
                                        </p:attrNameLst>
                                      </p:cBhvr>
                                      <p:to>
                                        <p:strVal val="visible"/>
                                      </p:to>
                                    </p:set>
                                    <p:animEffect filter="fade" transition="in">
                                      <p:cBhvr>
                                        <p:cTn dur="300"/>
                                        <p:tgtEl>
                                          <p:spTgt spid="5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3" name="Shape 5443"/>
        <p:cNvGrpSpPr/>
        <p:nvPr/>
      </p:nvGrpSpPr>
      <p:grpSpPr>
        <a:xfrm>
          <a:off x="0" y="0"/>
          <a:ext cx="0" cy="0"/>
          <a:chOff x="0" y="0"/>
          <a:chExt cx="0" cy="0"/>
        </a:xfrm>
      </p:grpSpPr>
      <p:sp>
        <p:nvSpPr>
          <p:cNvPr id="5444" name="Google Shape;5444;p34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Service – NodePort</a:t>
            </a:r>
            <a:endParaRPr>
              <a:latin typeface="Ubuntu"/>
              <a:ea typeface="Ubuntu"/>
              <a:cs typeface="Ubuntu"/>
              <a:sym typeface="Ubuntu"/>
            </a:endParaRPr>
          </a:p>
        </p:txBody>
      </p:sp>
      <p:sp>
        <p:nvSpPr>
          <p:cNvPr id="5445" name="Google Shape;5445;p349"/>
          <p:cNvSpPr/>
          <p:nvPr/>
        </p:nvSpPr>
        <p:spPr>
          <a:xfrm>
            <a:off x="2794635" y="2306292"/>
            <a:ext cx="4069080" cy="2173646"/>
          </a:xfrm>
          <a:prstGeom prst="roundRect">
            <a:avLst>
              <a:gd fmla="val 6075" name="adj"/>
            </a:avLst>
          </a:prstGeom>
          <a:solidFill>
            <a:srgbClr val="D8D8D8">
              <a:alpha val="4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Ubuntu"/>
                <a:ea typeface="Ubuntu"/>
                <a:cs typeface="Ubuntu"/>
                <a:sym typeface="Ubuntu"/>
              </a:rPr>
              <a:t>Node</a:t>
            </a:r>
            <a:endParaRPr b="0" i="0" sz="1100" u="none" cap="none" strike="noStrike">
              <a:solidFill>
                <a:srgbClr val="595959"/>
              </a:solidFill>
              <a:latin typeface="Ubuntu"/>
              <a:ea typeface="Ubuntu"/>
              <a:cs typeface="Ubuntu"/>
              <a:sym typeface="Ubuntu"/>
            </a:endParaRPr>
          </a:p>
        </p:txBody>
      </p:sp>
      <p:pic>
        <p:nvPicPr>
          <p:cNvPr descr="Related image" id="5446" name="Google Shape;5446;p349"/>
          <p:cNvPicPr preferRelativeResize="0"/>
          <p:nvPr/>
        </p:nvPicPr>
        <p:blipFill rotWithShape="1">
          <a:blip r:embed="rId3">
            <a:alphaModFix/>
          </a:blip>
          <a:srcRect b="0" l="0" r="0" t="0"/>
          <a:stretch/>
        </p:blipFill>
        <p:spPr>
          <a:xfrm>
            <a:off x="4416458" y="4177401"/>
            <a:ext cx="254228" cy="254228"/>
          </a:xfrm>
          <a:prstGeom prst="rect">
            <a:avLst/>
          </a:prstGeom>
          <a:noFill/>
          <a:ln>
            <a:noFill/>
          </a:ln>
        </p:spPr>
      </p:pic>
      <p:sp>
        <p:nvSpPr>
          <p:cNvPr id="5447" name="Google Shape;5447;p349"/>
          <p:cNvSpPr/>
          <p:nvPr/>
        </p:nvSpPr>
        <p:spPr>
          <a:xfrm>
            <a:off x="2406794" y="2386393"/>
            <a:ext cx="1373941" cy="20954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192.168.1.2</a:t>
            </a:r>
            <a:endParaRPr b="0" i="0" sz="1100" u="none" cap="none" strike="noStrike">
              <a:solidFill>
                <a:srgbClr val="FFFFFF"/>
              </a:solidFill>
              <a:latin typeface="Ubuntu"/>
              <a:ea typeface="Ubuntu"/>
              <a:cs typeface="Ubuntu"/>
              <a:sym typeface="Ubuntu"/>
            </a:endParaRPr>
          </a:p>
        </p:txBody>
      </p:sp>
      <p:sp>
        <p:nvSpPr>
          <p:cNvPr id="5448" name="Google Shape;5448;p349"/>
          <p:cNvSpPr/>
          <p:nvPr/>
        </p:nvSpPr>
        <p:spPr>
          <a:xfrm>
            <a:off x="4488253" y="3423449"/>
            <a:ext cx="681845" cy="681574"/>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449" name="Google Shape;5449;p349"/>
          <p:cNvGrpSpPr/>
          <p:nvPr/>
        </p:nvGrpSpPr>
        <p:grpSpPr>
          <a:xfrm>
            <a:off x="4677388" y="3563974"/>
            <a:ext cx="303574" cy="287426"/>
            <a:chOff x="6225311" y="2473385"/>
            <a:chExt cx="716280" cy="678180"/>
          </a:xfrm>
        </p:grpSpPr>
        <p:pic>
          <p:nvPicPr>
            <p:cNvPr id="5450" name="Google Shape;5450;p349"/>
            <p:cNvPicPr preferRelativeResize="0"/>
            <p:nvPr/>
          </p:nvPicPr>
          <p:blipFill rotWithShape="1">
            <a:blip r:embed="rId4">
              <a:alphaModFix/>
            </a:blip>
            <a:srcRect b="87886" l="46778" r="42462" t="-13"/>
            <a:stretch/>
          </p:blipFill>
          <p:spPr>
            <a:xfrm>
              <a:off x="6225311" y="2473385"/>
              <a:ext cx="716280" cy="678180"/>
            </a:xfrm>
            <a:prstGeom prst="rect">
              <a:avLst/>
            </a:prstGeom>
            <a:noFill/>
            <a:ln>
              <a:noFill/>
            </a:ln>
          </p:spPr>
        </p:pic>
        <p:pic>
          <p:nvPicPr>
            <p:cNvPr descr="Image result for python logo" id="5451" name="Google Shape;5451;p349"/>
            <p:cNvPicPr preferRelativeResize="0"/>
            <p:nvPr/>
          </p:nvPicPr>
          <p:blipFill rotWithShape="1">
            <a:blip r:embed="rId5">
              <a:alphaModFix/>
            </a:blip>
            <a:srcRect b="0" l="0" r="0" t="0"/>
            <a:stretch/>
          </p:blipFill>
          <p:spPr>
            <a:xfrm>
              <a:off x="6263299" y="2473385"/>
              <a:ext cx="640303" cy="640303"/>
            </a:xfrm>
            <a:prstGeom prst="rect">
              <a:avLst/>
            </a:prstGeom>
            <a:noFill/>
            <a:ln>
              <a:noFill/>
            </a:ln>
          </p:spPr>
        </p:pic>
      </p:grpSp>
      <p:pic>
        <p:nvPicPr>
          <p:cNvPr descr="User" id="5452" name="Google Shape;5452;p349"/>
          <p:cNvPicPr preferRelativeResize="0"/>
          <p:nvPr/>
        </p:nvPicPr>
        <p:blipFill rotWithShape="1">
          <a:blip r:embed="rId6">
            <a:alphaModFix/>
          </a:blip>
          <a:srcRect b="0" l="0" r="0" t="0"/>
          <a:stretch/>
        </p:blipFill>
        <p:spPr>
          <a:xfrm>
            <a:off x="4530259" y="1159547"/>
            <a:ext cx="685800" cy="685800"/>
          </a:xfrm>
          <a:prstGeom prst="rect">
            <a:avLst/>
          </a:prstGeom>
          <a:noFill/>
          <a:ln>
            <a:noFill/>
          </a:ln>
        </p:spPr>
      </p:pic>
      <p:sp>
        <p:nvSpPr>
          <p:cNvPr id="5453" name="Google Shape;5453;p349"/>
          <p:cNvSpPr/>
          <p:nvPr/>
        </p:nvSpPr>
        <p:spPr>
          <a:xfrm>
            <a:off x="4423943" y="2652941"/>
            <a:ext cx="822876" cy="227867"/>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Service</a:t>
            </a:r>
            <a:endParaRPr b="0" i="0" sz="1100" u="none" cap="none" strike="noStrike">
              <a:solidFill>
                <a:srgbClr val="FFFFFF"/>
              </a:solidFill>
              <a:latin typeface="Ubuntu"/>
              <a:ea typeface="Ubuntu"/>
              <a:cs typeface="Ubuntu"/>
              <a:sym typeface="Ubuntu"/>
            </a:endParaRPr>
          </a:p>
        </p:txBody>
      </p:sp>
      <p:sp>
        <p:nvSpPr>
          <p:cNvPr id="5454" name="Google Shape;5454;p349"/>
          <p:cNvSpPr/>
          <p:nvPr/>
        </p:nvSpPr>
        <p:spPr>
          <a:xfrm>
            <a:off x="4588220" y="2305102"/>
            <a:ext cx="559632" cy="16258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30008</a:t>
            </a:r>
            <a:endParaRPr b="0" i="0" sz="1100" u="none" cap="none" strike="noStrike">
              <a:solidFill>
                <a:srgbClr val="FFFFFF"/>
              </a:solidFill>
              <a:latin typeface="Ubuntu"/>
              <a:ea typeface="Ubuntu"/>
              <a:cs typeface="Ubuntu"/>
              <a:sym typeface="Ubuntu"/>
            </a:endParaRPr>
          </a:p>
        </p:txBody>
      </p:sp>
      <p:cxnSp>
        <p:nvCxnSpPr>
          <p:cNvPr id="5455" name="Google Shape;5455;p349"/>
          <p:cNvCxnSpPr/>
          <p:nvPr/>
        </p:nvCxnSpPr>
        <p:spPr>
          <a:xfrm rot="5400000">
            <a:off x="4560881" y="3149009"/>
            <a:ext cx="542700" cy="6300"/>
          </a:xfrm>
          <a:prstGeom prst="bentConnector3">
            <a:avLst>
              <a:gd fmla="val 49994" name="adj1"/>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cxnSp>
        <p:nvCxnSpPr>
          <p:cNvPr id="5456" name="Google Shape;5456;p349"/>
          <p:cNvCxnSpPr/>
          <p:nvPr/>
        </p:nvCxnSpPr>
        <p:spPr>
          <a:xfrm flipH="1">
            <a:off x="4835369" y="2386394"/>
            <a:ext cx="298350" cy="266625"/>
          </a:xfrm>
          <a:prstGeom prst="bentConnector4">
            <a:avLst>
              <a:gd fmla="val -57466" name="adj1"/>
              <a:gd fmla="val 65230" name="adj2"/>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cxnSp>
        <p:nvCxnSpPr>
          <p:cNvPr id="5457" name="Google Shape;5457;p349"/>
          <p:cNvCxnSpPr>
            <a:stCxn id="5452" idx="2"/>
          </p:cNvCxnSpPr>
          <p:nvPr/>
        </p:nvCxnSpPr>
        <p:spPr>
          <a:xfrm rot="5400000">
            <a:off x="4467109" y="1980497"/>
            <a:ext cx="541200" cy="270900"/>
          </a:xfrm>
          <a:prstGeom prst="bentConnector4">
            <a:avLst>
              <a:gd fmla="val 42482" name="adj1"/>
              <a:gd fmla="val 163255" name="adj2"/>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sp>
        <p:nvSpPr>
          <p:cNvPr id="5458" name="Google Shape;5458;p349"/>
          <p:cNvSpPr/>
          <p:nvPr/>
        </p:nvSpPr>
        <p:spPr>
          <a:xfrm>
            <a:off x="3697095" y="3423449"/>
            <a:ext cx="681845" cy="681573"/>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459" name="Google Shape;5459;p349"/>
          <p:cNvGrpSpPr/>
          <p:nvPr/>
        </p:nvGrpSpPr>
        <p:grpSpPr>
          <a:xfrm>
            <a:off x="3886230" y="3563974"/>
            <a:ext cx="303574" cy="287426"/>
            <a:chOff x="6225311" y="2473385"/>
            <a:chExt cx="716280" cy="678180"/>
          </a:xfrm>
        </p:grpSpPr>
        <p:pic>
          <p:nvPicPr>
            <p:cNvPr id="5460" name="Google Shape;5460;p349"/>
            <p:cNvPicPr preferRelativeResize="0"/>
            <p:nvPr/>
          </p:nvPicPr>
          <p:blipFill rotWithShape="1">
            <a:blip r:embed="rId4">
              <a:alphaModFix/>
            </a:blip>
            <a:srcRect b="87886" l="46778" r="42462" t="-13"/>
            <a:stretch/>
          </p:blipFill>
          <p:spPr>
            <a:xfrm>
              <a:off x="6225311" y="2473385"/>
              <a:ext cx="716280" cy="678180"/>
            </a:xfrm>
            <a:prstGeom prst="rect">
              <a:avLst/>
            </a:prstGeom>
            <a:noFill/>
            <a:ln>
              <a:noFill/>
            </a:ln>
          </p:spPr>
        </p:pic>
        <p:pic>
          <p:nvPicPr>
            <p:cNvPr descr="Image result for python logo" id="5461" name="Google Shape;5461;p349"/>
            <p:cNvPicPr preferRelativeResize="0"/>
            <p:nvPr/>
          </p:nvPicPr>
          <p:blipFill rotWithShape="1">
            <a:blip r:embed="rId5">
              <a:alphaModFix/>
            </a:blip>
            <a:srcRect b="0" l="0" r="0" t="0"/>
            <a:stretch/>
          </p:blipFill>
          <p:spPr>
            <a:xfrm>
              <a:off x="6263299" y="2473385"/>
              <a:ext cx="640303" cy="640303"/>
            </a:xfrm>
            <a:prstGeom prst="rect">
              <a:avLst/>
            </a:prstGeom>
            <a:noFill/>
            <a:ln>
              <a:noFill/>
            </a:ln>
          </p:spPr>
        </p:pic>
      </p:grpSp>
      <p:sp>
        <p:nvSpPr>
          <p:cNvPr id="5462" name="Google Shape;5462;p349"/>
          <p:cNvSpPr/>
          <p:nvPr/>
        </p:nvSpPr>
        <p:spPr>
          <a:xfrm>
            <a:off x="5279411" y="3422238"/>
            <a:ext cx="681845" cy="681575"/>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463" name="Google Shape;5463;p349"/>
          <p:cNvGrpSpPr/>
          <p:nvPr/>
        </p:nvGrpSpPr>
        <p:grpSpPr>
          <a:xfrm>
            <a:off x="5468546" y="3562763"/>
            <a:ext cx="303574" cy="287426"/>
            <a:chOff x="6225311" y="2473385"/>
            <a:chExt cx="716280" cy="678180"/>
          </a:xfrm>
        </p:grpSpPr>
        <p:pic>
          <p:nvPicPr>
            <p:cNvPr id="5464" name="Google Shape;5464;p349"/>
            <p:cNvPicPr preferRelativeResize="0"/>
            <p:nvPr/>
          </p:nvPicPr>
          <p:blipFill rotWithShape="1">
            <a:blip r:embed="rId4">
              <a:alphaModFix/>
            </a:blip>
            <a:srcRect b="87886" l="46778" r="42462" t="-13"/>
            <a:stretch/>
          </p:blipFill>
          <p:spPr>
            <a:xfrm>
              <a:off x="6225311" y="2473385"/>
              <a:ext cx="716280" cy="678180"/>
            </a:xfrm>
            <a:prstGeom prst="rect">
              <a:avLst/>
            </a:prstGeom>
            <a:noFill/>
            <a:ln>
              <a:noFill/>
            </a:ln>
          </p:spPr>
        </p:pic>
        <p:pic>
          <p:nvPicPr>
            <p:cNvPr descr="Image result for python logo" id="5465" name="Google Shape;5465;p349"/>
            <p:cNvPicPr preferRelativeResize="0"/>
            <p:nvPr/>
          </p:nvPicPr>
          <p:blipFill rotWithShape="1">
            <a:blip r:embed="rId5">
              <a:alphaModFix/>
            </a:blip>
            <a:srcRect b="0" l="0" r="0" t="0"/>
            <a:stretch/>
          </p:blipFill>
          <p:spPr>
            <a:xfrm>
              <a:off x="6263299" y="2473385"/>
              <a:ext cx="640303" cy="640303"/>
            </a:xfrm>
            <a:prstGeom prst="rect">
              <a:avLst/>
            </a:prstGeom>
            <a:noFill/>
            <a:ln>
              <a:noFill/>
            </a:ln>
          </p:spPr>
        </p:pic>
      </p:grpSp>
      <p:cxnSp>
        <p:nvCxnSpPr>
          <p:cNvPr id="5466" name="Google Shape;5466;p349"/>
          <p:cNvCxnSpPr/>
          <p:nvPr/>
        </p:nvCxnSpPr>
        <p:spPr>
          <a:xfrm flipH="1">
            <a:off x="4038017" y="2990264"/>
            <a:ext cx="797400" cy="434250"/>
          </a:xfrm>
          <a:prstGeom prst="bentConnector2">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cxnSp>
        <p:nvCxnSpPr>
          <p:cNvPr id="5467" name="Google Shape;5467;p349"/>
          <p:cNvCxnSpPr/>
          <p:nvPr/>
        </p:nvCxnSpPr>
        <p:spPr>
          <a:xfrm>
            <a:off x="4867932" y="2990402"/>
            <a:ext cx="752400" cy="432900"/>
          </a:xfrm>
          <a:prstGeom prst="bentConnector2">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sp>
        <p:nvSpPr>
          <p:cNvPr id="5468" name="Google Shape;5468;p349"/>
          <p:cNvSpPr/>
          <p:nvPr/>
        </p:nvSpPr>
        <p:spPr>
          <a:xfrm>
            <a:off x="6157796" y="3559520"/>
            <a:ext cx="2216727" cy="485206"/>
          </a:xfrm>
          <a:prstGeom prst="roundRect">
            <a:avLst>
              <a:gd fmla="val 16667" name="adj"/>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labels:</a:t>
            </a:r>
            <a:br>
              <a:rPr b="0" i="0" lang="en" sz="1200" u="none" cap="none" strike="noStrike">
                <a:solidFill>
                  <a:srgbClr val="CC7832"/>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p:txBody>
      </p:sp>
      <p:sp>
        <p:nvSpPr>
          <p:cNvPr id="5469" name="Google Shape;5469;p349"/>
          <p:cNvSpPr/>
          <p:nvPr/>
        </p:nvSpPr>
        <p:spPr>
          <a:xfrm>
            <a:off x="5484646" y="2453973"/>
            <a:ext cx="1678646" cy="485206"/>
          </a:xfrm>
          <a:prstGeom prst="roundRect">
            <a:avLst>
              <a:gd fmla="val 16667" name="adj"/>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selector:</a:t>
            </a:r>
            <a:br>
              <a:rPr b="0" i="0" lang="en" sz="1200" u="none" cap="none" strike="noStrike">
                <a:solidFill>
                  <a:srgbClr val="CC7832"/>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p:txBody>
      </p:sp>
      <p:sp>
        <p:nvSpPr>
          <p:cNvPr id="5470" name="Google Shape;5470;p349"/>
          <p:cNvSpPr/>
          <p:nvPr/>
        </p:nvSpPr>
        <p:spPr>
          <a:xfrm>
            <a:off x="383440" y="2939179"/>
            <a:ext cx="2070271" cy="610164"/>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Algorithm: Random</a:t>
            </a:r>
            <a:endParaRPr b="0" i="0" sz="14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SessionAffinity: Yes</a:t>
            </a:r>
            <a:endParaRPr b="0" i="0" sz="1400" u="none" cap="none" strike="noStrike">
              <a:solidFill>
                <a:srgbClr val="FFFFFF"/>
              </a:solidFill>
              <a:latin typeface="Ubuntu"/>
              <a:ea typeface="Ubuntu"/>
              <a:cs typeface="Ubuntu"/>
              <a:sym typeface="Ubuntu"/>
            </a:endParaRPr>
          </a:p>
        </p:txBody>
      </p:sp>
      <p:sp>
        <p:nvSpPr>
          <p:cNvPr id="5471" name="Google Shape;5471;p349"/>
          <p:cNvSpPr/>
          <p:nvPr/>
        </p:nvSpPr>
        <p:spPr>
          <a:xfrm>
            <a:off x="4494026" y="3229682"/>
            <a:ext cx="676071"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10.244.0.2</a:t>
            </a:r>
            <a:endParaRPr b="0" i="0" sz="1100" u="none" cap="none" strike="noStrike">
              <a:solidFill>
                <a:srgbClr val="FFFFFF"/>
              </a:solidFill>
              <a:latin typeface="Ubuntu"/>
              <a:ea typeface="Ubuntu"/>
              <a:cs typeface="Ubuntu"/>
              <a:sym typeface="Ubuntu"/>
            </a:endParaRPr>
          </a:p>
        </p:txBody>
      </p:sp>
      <p:sp>
        <p:nvSpPr>
          <p:cNvPr id="5472" name="Google Shape;5472;p349"/>
          <p:cNvSpPr/>
          <p:nvPr/>
        </p:nvSpPr>
        <p:spPr>
          <a:xfrm>
            <a:off x="3699981" y="3230747"/>
            <a:ext cx="676071"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10.244.0.3</a:t>
            </a:r>
            <a:endParaRPr b="0" i="0" sz="1100" u="none" cap="none" strike="noStrike">
              <a:solidFill>
                <a:srgbClr val="FFFFFF"/>
              </a:solidFill>
              <a:latin typeface="Ubuntu"/>
              <a:ea typeface="Ubuntu"/>
              <a:cs typeface="Ubuntu"/>
              <a:sym typeface="Ubuntu"/>
            </a:endParaRPr>
          </a:p>
        </p:txBody>
      </p:sp>
      <p:sp>
        <p:nvSpPr>
          <p:cNvPr id="5473" name="Google Shape;5473;p349"/>
          <p:cNvSpPr/>
          <p:nvPr/>
        </p:nvSpPr>
        <p:spPr>
          <a:xfrm>
            <a:off x="5282297" y="3229535"/>
            <a:ext cx="676071"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10.244.0.4</a:t>
            </a:r>
            <a:endParaRPr b="0" i="0" sz="11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55"/>
                                        </p:tgtEl>
                                        <p:attrNameLst>
                                          <p:attrName>style.visibility</p:attrName>
                                        </p:attrNameLst>
                                      </p:cBhvr>
                                      <p:to>
                                        <p:strVal val="visible"/>
                                      </p:to>
                                    </p:set>
                                    <p:animEffect filter="fade" transition="in">
                                      <p:cBhvr>
                                        <p:cTn dur="500"/>
                                        <p:tgtEl>
                                          <p:spTgt spid="5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8"/>
                                        </p:tgtEl>
                                        <p:attrNameLst>
                                          <p:attrName>style.visibility</p:attrName>
                                        </p:attrNameLst>
                                      </p:cBhvr>
                                      <p:to>
                                        <p:strVal val="visible"/>
                                      </p:to>
                                    </p:set>
                                    <p:animEffect filter="fade" transition="in">
                                      <p:cBhvr>
                                        <p:cTn dur="750"/>
                                        <p:tgtEl>
                                          <p:spTgt spid="5458"/>
                                        </p:tgtEl>
                                      </p:cBhvr>
                                    </p:animEffect>
                                  </p:childTnLst>
                                </p:cTn>
                              </p:par>
                              <p:par>
                                <p:cTn fill="hold" nodeType="withEffect" presetClass="entr" presetID="10" presetSubtype="0">
                                  <p:stCondLst>
                                    <p:cond delay="0"/>
                                  </p:stCondLst>
                                  <p:childTnLst>
                                    <p:set>
                                      <p:cBhvr>
                                        <p:cTn dur="1" fill="hold">
                                          <p:stCondLst>
                                            <p:cond delay="0"/>
                                          </p:stCondLst>
                                        </p:cTn>
                                        <p:tgtEl>
                                          <p:spTgt spid="5459"/>
                                        </p:tgtEl>
                                        <p:attrNameLst>
                                          <p:attrName>style.visibility</p:attrName>
                                        </p:attrNameLst>
                                      </p:cBhvr>
                                      <p:to>
                                        <p:strVal val="visible"/>
                                      </p:to>
                                    </p:set>
                                    <p:animEffect filter="fade" transition="in">
                                      <p:cBhvr>
                                        <p:cTn dur="750"/>
                                        <p:tgtEl>
                                          <p:spTgt spid="5459"/>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472"/>
                                        </p:tgtEl>
                                        <p:attrNameLst>
                                          <p:attrName>style.visibility</p:attrName>
                                        </p:attrNameLst>
                                      </p:cBhvr>
                                      <p:to>
                                        <p:strVal val="visible"/>
                                      </p:to>
                                    </p:set>
                                    <p:animEffect filter="fade" transition="in">
                                      <p:cBhvr>
                                        <p:cTn dur="500"/>
                                        <p:tgtEl>
                                          <p:spTgt spid="5472"/>
                                        </p:tgtEl>
                                      </p:cBhvr>
                                    </p:animEffect>
                                  </p:childTnLst>
                                </p:cTn>
                              </p:par>
                              <p:par>
                                <p:cTn fill="hold" nodeType="withEffect" presetClass="entr" presetID="10" presetSubtype="0">
                                  <p:stCondLst>
                                    <p:cond delay="0"/>
                                  </p:stCondLst>
                                  <p:childTnLst>
                                    <p:set>
                                      <p:cBhvr>
                                        <p:cTn dur="1" fill="hold">
                                          <p:stCondLst>
                                            <p:cond delay="0"/>
                                          </p:stCondLst>
                                        </p:cTn>
                                        <p:tgtEl>
                                          <p:spTgt spid="5462"/>
                                        </p:tgtEl>
                                        <p:attrNameLst>
                                          <p:attrName>style.visibility</p:attrName>
                                        </p:attrNameLst>
                                      </p:cBhvr>
                                      <p:to>
                                        <p:strVal val="visible"/>
                                      </p:to>
                                    </p:set>
                                    <p:animEffect filter="fade" transition="in">
                                      <p:cBhvr>
                                        <p:cTn dur="750"/>
                                        <p:tgtEl>
                                          <p:spTgt spid="5462"/>
                                        </p:tgtEl>
                                      </p:cBhvr>
                                    </p:animEffect>
                                  </p:childTnLst>
                                </p:cTn>
                              </p:par>
                              <p:par>
                                <p:cTn fill="hold" nodeType="withEffect" presetClass="entr" presetID="10" presetSubtype="0">
                                  <p:stCondLst>
                                    <p:cond delay="0"/>
                                  </p:stCondLst>
                                  <p:childTnLst>
                                    <p:set>
                                      <p:cBhvr>
                                        <p:cTn dur="1" fill="hold">
                                          <p:stCondLst>
                                            <p:cond delay="0"/>
                                          </p:stCondLst>
                                        </p:cTn>
                                        <p:tgtEl>
                                          <p:spTgt spid="5463"/>
                                        </p:tgtEl>
                                        <p:attrNameLst>
                                          <p:attrName>style.visibility</p:attrName>
                                        </p:attrNameLst>
                                      </p:cBhvr>
                                      <p:to>
                                        <p:strVal val="visible"/>
                                      </p:to>
                                    </p:set>
                                    <p:animEffect filter="fade" transition="in">
                                      <p:cBhvr>
                                        <p:cTn dur="750"/>
                                        <p:tgtEl>
                                          <p:spTgt spid="546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473"/>
                                        </p:tgtEl>
                                        <p:attrNameLst>
                                          <p:attrName>style.visibility</p:attrName>
                                        </p:attrNameLst>
                                      </p:cBhvr>
                                      <p:to>
                                        <p:strVal val="visible"/>
                                      </p:to>
                                    </p:set>
                                    <p:animEffect filter="fade" transition="in">
                                      <p:cBhvr>
                                        <p:cTn dur="500"/>
                                        <p:tgtEl>
                                          <p:spTgt spid="5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468"/>
                                        </p:tgtEl>
                                        <p:attrNameLst>
                                          <p:attrName>style.visibility</p:attrName>
                                        </p:attrNameLst>
                                      </p:cBhvr>
                                      <p:to>
                                        <p:strVal val="visible"/>
                                      </p:to>
                                    </p:set>
                                    <p:anim calcmode="lin" valueType="num">
                                      <p:cBhvr additive="base">
                                        <p:cTn dur="250"/>
                                        <p:tgtEl>
                                          <p:spTgt spid="5468"/>
                                        </p:tgtEl>
                                        <p:attrNameLst>
                                          <p:attrName>ppt_w</p:attrName>
                                        </p:attrNameLst>
                                      </p:cBhvr>
                                      <p:tavLst>
                                        <p:tav fmla="" tm="0">
                                          <p:val>
                                            <p:strVal val="0"/>
                                          </p:val>
                                        </p:tav>
                                        <p:tav fmla="" tm="100000">
                                          <p:val>
                                            <p:strVal val="#ppt_w"/>
                                          </p:val>
                                        </p:tav>
                                      </p:tavLst>
                                    </p:anim>
                                    <p:anim calcmode="lin" valueType="num">
                                      <p:cBhvr additive="base">
                                        <p:cTn dur="250"/>
                                        <p:tgtEl>
                                          <p:spTgt spid="5468"/>
                                        </p:tgtEl>
                                        <p:attrNameLst>
                                          <p:attrName>ppt_h</p:attrName>
                                        </p:attrNameLst>
                                      </p:cBhvr>
                                      <p:tavLst>
                                        <p:tav fmla="" tm="0">
                                          <p:val>
                                            <p:strVal val="0"/>
                                          </p:val>
                                        </p:tav>
                                        <p:tav fmla="" tm="100000">
                                          <p:val>
                                            <p:strVal val="#ppt_h"/>
                                          </p:val>
                                        </p:tav>
                                      </p:tavLst>
                                    </p:anim>
                                  </p:childTnLst>
                                </p:cTn>
                              </p:par>
                            </p:childTnLst>
                          </p:cTn>
                        </p:par>
                        <p:par>
                          <p:cTn fill="hold">
                            <p:stCondLst>
                              <p:cond delay="250"/>
                            </p:stCondLst>
                            <p:childTnLst>
                              <p:par>
                                <p:cTn fill="hold" nodeType="afterEffect" presetClass="entr" presetID="23" presetSubtype="16">
                                  <p:stCondLst>
                                    <p:cond delay="0"/>
                                  </p:stCondLst>
                                  <p:childTnLst>
                                    <p:set>
                                      <p:cBhvr>
                                        <p:cTn dur="1" fill="hold">
                                          <p:stCondLst>
                                            <p:cond delay="0"/>
                                          </p:stCondLst>
                                        </p:cTn>
                                        <p:tgtEl>
                                          <p:spTgt spid="5469"/>
                                        </p:tgtEl>
                                        <p:attrNameLst>
                                          <p:attrName>style.visibility</p:attrName>
                                        </p:attrNameLst>
                                      </p:cBhvr>
                                      <p:to>
                                        <p:strVal val="visible"/>
                                      </p:to>
                                    </p:set>
                                    <p:anim calcmode="lin" valueType="num">
                                      <p:cBhvr additive="base">
                                        <p:cTn dur="250"/>
                                        <p:tgtEl>
                                          <p:spTgt spid="5469"/>
                                        </p:tgtEl>
                                        <p:attrNameLst>
                                          <p:attrName>ppt_w</p:attrName>
                                        </p:attrNameLst>
                                      </p:cBhvr>
                                      <p:tavLst>
                                        <p:tav fmla="" tm="0">
                                          <p:val>
                                            <p:strVal val="0"/>
                                          </p:val>
                                        </p:tav>
                                        <p:tav fmla="" tm="100000">
                                          <p:val>
                                            <p:strVal val="#ppt_w"/>
                                          </p:val>
                                        </p:tav>
                                      </p:tavLst>
                                    </p:anim>
                                    <p:anim calcmode="lin" valueType="num">
                                      <p:cBhvr additive="base">
                                        <p:cTn dur="250"/>
                                        <p:tgtEl>
                                          <p:spTgt spid="546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250"/>
                                        <p:tgtEl>
                                          <p:spTgt spid="5469"/>
                                        </p:tgtEl>
                                        <p:attrNameLst>
                                          <p:attrName>ppt_w</p:attrName>
                                        </p:attrNameLst>
                                      </p:cBhvr>
                                      <p:tavLst>
                                        <p:tav fmla="" tm="0">
                                          <p:val>
                                            <p:strVal val="#ppt_w"/>
                                          </p:val>
                                        </p:tav>
                                        <p:tav fmla="" tm="100000">
                                          <p:val>
                                            <p:strVal val="0"/>
                                          </p:val>
                                        </p:tav>
                                      </p:tavLst>
                                    </p:anim>
                                    <p:anim calcmode="lin" valueType="num">
                                      <p:cBhvr additive="base">
                                        <p:cTn dur="250"/>
                                        <p:tgtEl>
                                          <p:spTgt spid="5469"/>
                                        </p:tgtEl>
                                        <p:attrNameLst>
                                          <p:attrName>ppt_h</p:attrName>
                                        </p:attrNameLst>
                                      </p:cBhvr>
                                      <p:tavLst>
                                        <p:tav fmla="" tm="0">
                                          <p:val>
                                            <p:strVal val="#ppt_h"/>
                                          </p:val>
                                        </p:tav>
                                        <p:tav fmla="" tm="100000">
                                          <p:val>
                                            <p:strVal val="0"/>
                                          </p:val>
                                        </p:tav>
                                      </p:tavLst>
                                    </p:anim>
                                    <p:set>
                                      <p:cBhvr>
                                        <p:cTn dur="1" fill="hold">
                                          <p:stCondLst>
                                            <p:cond delay="250"/>
                                          </p:stCondLst>
                                        </p:cTn>
                                        <p:tgtEl>
                                          <p:spTgt spid="5469"/>
                                        </p:tgtEl>
                                        <p:attrNameLst>
                                          <p:attrName>style.visibility</p:attrName>
                                        </p:attrNameLst>
                                      </p:cBhvr>
                                      <p:to>
                                        <p:strVal val="hidden"/>
                                      </p:to>
                                    </p:set>
                                  </p:childTnLst>
                                </p:cTn>
                              </p:par>
                            </p:childTnLst>
                          </p:cTn>
                        </p:par>
                        <p:par>
                          <p:cTn fill="hold">
                            <p:stCondLst>
                              <p:cond delay="250"/>
                            </p:stCondLst>
                            <p:childTnLst>
                              <p:par>
                                <p:cTn fill="hold" nodeType="afterEffect" presetClass="exit" presetID="23" presetSubtype="32">
                                  <p:stCondLst>
                                    <p:cond delay="0"/>
                                  </p:stCondLst>
                                  <p:childTnLst>
                                    <p:anim calcmode="lin" valueType="num">
                                      <p:cBhvr additive="base">
                                        <p:cTn dur="250"/>
                                        <p:tgtEl>
                                          <p:spTgt spid="5468"/>
                                        </p:tgtEl>
                                        <p:attrNameLst>
                                          <p:attrName>ppt_w</p:attrName>
                                        </p:attrNameLst>
                                      </p:cBhvr>
                                      <p:tavLst>
                                        <p:tav fmla="" tm="0">
                                          <p:val>
                                            <p:strVal val="#ppt_w"/>
                                          </p:val>
                                        </p:tav>
                                        <p:tav fmla="" tm="100000">
                                          <p:val>
                                            <p:strVal val="0"/>
                                          </p:val>
                                        </p:tav>
                                      </p:tavLst>
                                    </p:anim>
                                    <p:anim calcmode="lin" valueType="num">
                                      <p:cBhvr additive="base">
                                        <p:cTn dur="250"/>
                                        <p:tgtEl>
                                          <p:spTgt spid="5468"/>
                                        </p:tgtEl>
                                        <p:attrNameLst>
                                          <p:attrName>ppt_h</p:attrName>
                                        </p:attrNameLst>
                                      </p:cBhvr>
                                      <p:tavLst>
                                        <p:tav fmla="" tm="0">
                                          <p:val>
                                            <p:strVal val="#ppt_h"/>
                                          </p:val>
                                        </p:tav>
                                        <p:tav fmla="" tm="100000">
                                          <p:val>
                                            <p:strVal val="0"/>
                                          </p:val>
                                        </p:tav>
                                      </p:tavLst>
                                    </p:anim>
                                    <p:set>
                                      <p:cBhvr>
                                        <p:cTn dur="1" fill="hold">
                                          <p:stCondLst>
                                            <p:cond delay="250"/>
                                          </p:stCondLst>
                                        </p:cTn>
                                        <p:tgtEl>
                                          <p:spTgt spid="546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467"/>
                                        </p:tgtEl>
                                        <p:attrNameLst>
                                          <p:attrName>style.visibility</p:attrName>
                                        </p:attrNameLst>
                                      </p:cBhvr>
                                      <p:to>
                                        <p:strVal val="visible"/>
                                      </p:to>
                                    </p:set>
                                    <p:animEffect filter="fade" transition="in">
                                      <p:cBhvr>
                                        <p:cTn dur="500"/>
                                        <p:tgtEl>
                                          <p:spTgt spid="5467"/>
                                        </p:tgtEl>
                                      </p:cBhvr>
                                    </p:animEffect>
                                  </p:childTnLst>
                                </p:cTn>
                              </p:par>
                              <p:par>
                                <p:cTn fill="hold" nodeType="withEffect" presetClass="entr" presetID="10" presetSubtype="0">
                                  <p:stCondLst>
                                    <p:cond delay="0"/>
                                  </p:stCondLst>
                                  <p:childTnLst>
                                    <p:set>
                                      <p:cBhvr>
                                        <p:cTn dur="1" fill="hold">
                                          <p:stCondLst>
                                            <p:cond delay="0"/>
                                          </p:stCondLst>
                                        </p:cTn>
                                        <p:tgtEl>
                                          <p:spTgt spid="5466"/>
                                        </p:tgtEl>
                                        <p:attrNameLst>
                                          <p:attrName>style.visibility</p:attrName>
                                        </p:attrNameLst>
                                      </p:cBhvr>
                                      <p:to>
                                        <p:strVal val="visible"/>
                                      </p:to>
                                    </p:set>
                                    <p:animEffect filter="fade" transition="in">
                                      <p:cBhvr>
                                        <p:cTn dur="500"/>
                                        <p:tgtEl>
                                          <p:spTgt spid="5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0"/>
                                        </p:tgtEl>
                                        <p:attrNameLst>
                                          <p:attrName>style.visibility</p:attrName>
                                        </p:attrNameLst>
                                      </p:cBhvr>
                                      <p:to>
                                        <p:strVal val="visible"/>
                                      </p:to>
                                    </p:set>
                                    <p:animEffect filter="fade" transition="in">
                                      <p:cBhvr>
                                        <p:cTn dur="500"/>
                                        <p:tgtEl>
                                          <p:spTgt spid="5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8" name="Shape 5478"/>
        <p:cNvGrpSpPr/>
        <p:nvPr/>
      </p:nvGrpSpPr>
      <p:grpSpPr>
        <a:xfrm>
          <a:off x="0" y="0"/>
          <a:ext cx="0" cy="0"/>
          <a:chOff x="0" y="0"/>
          <a:chExt cx="0" cy="0"/>
        </a:xfrm>
      </p:grpSpPr>
      <p:sp>
        <p:nvSpPr>
          <p:cNvPr id="5479" name="Google Shape;5479;p350"/>
          <p:cNvSpPr/>
          <p:nvPr/>
        </p:nvSpPr>
        <p:spPr>
          <a:xfrm>
            <a:off x="5453215" y="2261243"/>
            <a:ext cx="1443327" cy="2173646"/>
          </a:xfrm>
          <a:prstGeom prst="roundRect">
            <a:avLst>
              <a:gd fmla="val 16667" name="adj"/>
            </a:avLst>
          </a:prstGeom>
          <a:solidFill>
            <a:srgbClr val="D8D8D8">
              <a:alpha val="4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Ubuntu"/>
                <a:ea typeface="Ubuntu"/>
                <a:cs typeface="Ubuntu"/>
                <a:sym typeface="Ubuntu"/>
              </a:rPr>
              <a:t>Node</a:t>
            </a:r>
            <a:endParaRPr b="0" i="0" sz="1100" u="none" cap="none" strike="noStrike">
              <a:solidFill>
                <a:srgbClr val="595959"/>
              </a:solidFill>
              <a:latin typeface="Ubuntu"/>
              <a:ea typeface="Ubuntu"/>
              <a:cs typeface="Ubuntu"/>
              <a:sym typeface="Ubuntu"/>
            </a:endParaRPr>
          </a:p>
        </p:txBody>
      </p:sp>
      <p:sp>
        <p:nvSpPr>
          <p:cNvPr id="5480" name="Google Shape;5480;p350"/>
          <p:cNvSpPr/>
          <p:nvPr/>
        </p:nvSpPr>
        <p:spPr>
          <a:xfrm>
            <a:off x="3879033" y="2270143"/>
            <a:ext cx="1443327" cy="2173646"/>
          </a:xfrm>
          <a:prstGeom prst="roundRect">
            <a:avLst>
              <a:gd fmla="val 16667" name="adj"/>
            </a:avLst>
          </a:prstGeom>
          <a:solidFill>
            <a:srgbClr val="D8D8D8">
              <a:alpha val="4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Ubuntu"/>
                <a:ea typeface="Ubuntu"/>
                <a:cs typeface="Ubuntu"/>
                <a:sym typeface="Ubuntu"/>
              </a:rPr>
              <a:t>Node</a:t>
            </a:r>
            <a:endParaRPr b="0" i="0" sz="1100" u="none" cap="none" strike="noStrike">
              <a:solidFill>
                <a:srgbClr val="595959"/>
              </a:solidFill>
              <a:latin typeface="Ubuntu"/>
              <a:ea typeface="Ubuntu"/>
              <a:cs typeface="Ubuntu"/>
              <a:sym typeface="Ubuntu"/>
            </a:endParaRPr>
          </a:p>
        </p:txBody>
      </p:sp>
      <p:sp>
        <p:nvSpPr>
          <p:cNvPr id="5481" name="Google Shape;5481;p350"/>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Service – NodePort</a:t>
            </a:r>
            <a:endParaRPr/>
          </a:p>
        </p:txBody>
      </p:sp>
      <p:sp>
        <p:nvSpPr>
          <p:cNvPr id="5482" name="Google Shape;5482;p350"/>
          <p:cNvSpPr/>
          <p:nvPr/>
        </p:nvSpPr>
        <p:spPr>
          <a:xfrm>
            <a:off x="2308860" y="2270143"/>
            <a:ext cx="1443327" cy="2173646"/>
          </a:xfrm>
          <a:prstGeom prst="roundRect">
            <a:avLst>
              <a:gd fmla="val 16667" name="adj"/>
            </a:avLst>
          </a:prstGeom>
          <a:solidFill>
            <a:srgbClr val="D8D8D8">
              <a:alpha val="4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Ubuntu"/>
                <a:ea typeface="Ubuntu"/>
                <a:cs typeface="Ubuntu"/>
                <a:sym typeface="Ubuntu"/>
              </a:rPr>
              <a:t>Node</a:t>
            </a:r>
            <a:endParaRPr b="0" i="0" sz="1100" u="none" cap="none" strike="noStrike">
              <a:solidFill>
                <a:srgbClr val="595959"/>
              </a:solidFill>
              <a:latin typeface="Ubuntu"/>
              <a:ea typeface="Ubuntu"/>
              <a:cs typeface="Ubuntu"/>
              <a:sym typeface="Ubuntu"/>
            </a:endParaRPr>
          </a:p>
        </p:txBody>
      </p:sp>
      <p:pic>
        <p:nvPicPr>
          <p:cNvPr descr="Related image" id="5483" name="Google Shape;5483;p350"/>
          <p:cNvPicPr preferRelativeResize="0"/>
          <p:nvPr/>
        </p:nvPicPr>
        <p:blipFill rotWithShape="1">
          <a:blip r:embed="rId3">
            <a:alphaModFix/>
          </a:blip>
          <a:srcRect b="0" l="0" r="0" t="0"/>
          <a:stretch/>
        </p:blipFill>
        <p:spPr>
          <a:xfrm>
            <a:off x="2587658" y="4122688"/>
            <a:ext cx="254228" cy="254228"/>
          </a:xfrm>
          <a:prstGeom prst="rect">
            <a:avLst/>
          </a:prstGeom>
          <a:noFill/>
          <a:ln>
            <a:noFill/>
          </a:ln>
        </p:spPr>
      </p:pic>
      <p:sp>
        <p:nvSpPr>
          <p:cNvPr id="5484" name="Google Shape;5484;p350"/>
          <p:cNvSpPr/>
          <p:nvPr/>
        </p:nvSpPr>
        <p:spPr>
          <a:xfrm>
            <a:off x="4301358" y="3391883"/>
            <a:ext cx="681845" cy="659262"/>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FFFFFF"/>
              </a:solidFill>
              <a:latin typeface="Ubuntu"/>
              <a:ea typeface="Ubuntu"/>
              <a:cs typeface="Ubuntu"/>
              <a:sym typeface="Ubuntu"/>
            </a:endParaRPr>
          </a:p>
        </p:txBody>
      </p:sp>
      <p:grpSp>
        <p:nvGrpSpPr>
          <p:cNvPr id="5485" name="Google Shape;5485;p350"/>
          <p:cNvGrpSpPr/>
          <p:nvPr/>
        </p:nvGrpSpPr>
        <p:grpSpPr>
          <a:xfrm>
            <a:off x="4490493" y="3530242"/>
            <a:ext cx="303574" cy="287426"/>
            <a:chOff x="6225311" y="2473385"/>
            <a:chExt cx="716280" cy="678180"/>
          </a:xfrm>
        </p:grpSpPr>
        <p:pic>
          <p:nvPicPr>
            <p:cNvPr id="5486" name="Google Shape;5486;p350"/>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487" name="Google Shape;5487;p350"/>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pic>
        <p:nvPicPr>
          <p:cNvPr descr="User" id="5488" name="Google Shape;5488;p350"/>
          <p:cNvPicPr preferRelativeResize="0"/>
          <p:nvPr/>
        </p:nvPicPr>
        <p:blipFill rotWithShape="1">
          <a:blip r:embed="rId6">
            <a:alphaModFix/>
          </a:blip>
          <a:srcRect b="0" l="0" r="0" t="0"/>
          <a:stretch/>
        </p:blipFill>
        <p:spPr>
          <a:xfrm>
            <a:off x="4530259" y="1116466"/>
            <a:ext cx="685800" cy="685800"/>
          </a:xfrm>
          <a:prstGeom prst="rect">
            <a:avLst/>
          </a:prstGeom>
          <a:noFill/>
          <a:ln>
            <a:noFill/>
          </a:ln>
        </p:spPr>
      </p:pic>
      <p:cxnSp>
        <p:nvCxnSpPr>
          <p:cNvPr id="5489" name="Google Shape;5489;p350"/>
          <p:cNvCxnSpPr/>
          <p:nvPr/>
        </p:nvCxnSpPr>
        <p:spPr>
          <a:xfrm rot="5400000">
            <a:off x="4408697" y="3087110"/>
            <a:ext cx="538425" cy="71325"/>
          </a:xfrm>
          <a:prstGeom prst="bentConnector3">
            <a:avLst>
              <a:gd fmla="val 49990" name="adj1"/>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cxnSp>
        <p:nvCxnSpPr>
          <p:cNvPr id="5490" name="Google Shape;5490;p350"/>
          <p:cNvCxnSpPr>
            <a:stCxn id="5491" idx="3"/>
          </p:cNvCxnSpPr>
          <p:nvPr/>
        </p:nvCxnSpPr>
        <p:spPr>
          <a:xfrm>
            <a:off x="3487869" y="2408597"/>
            <a:ext cx="317400" cy="318000"/>
          </a:xfrm>
          <a:prstGeom prst="bentConnector2">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cxnSp>
        <p:nvCxnSpPr>
          <p:cNvPr id="5492" name="Google Shape;5492;p350"/>
          <p:cNvCxnSpPr>
            <a:stCxn id="5488" idx="2"/>
          </p:cNvCxnSpPr>
          <p:nvPr/>
        </p:nvCxnSpPr>
        <p:spPr>
          <a:xfrm rot="5400000">
            <a:off x="3764209" y="1267216"/>
            <a:ext cx="573900" cy="1644000"/>
          </a:xfrm>
          <a:prstGeom prst="bentConnector3">
            <a:avLst>
              <a:gd fmla="val 42912" name="adj1"/>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sp>
        <p:nvSpPr>
          <p:cNvPr id="5493" name="Google Shape;5493;p350"/>
          <p:cNvSpPr/>
          <p:nvPr/>
        </p:nvSpPr>
        <p:spPr>
          <a:xfrm>
            <a:off x="2704081" y="3386500"/>
            <a:ext cx="681845" cy="659262"/>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FFFFFF"/>
              </a:solidFill>
              <a:latin typeface="Ubuntu"/>
              <a:ea typeface="Ubuntu"/>
              <a:cs typeface="Ubuntu"/>
              <a:sym typeface="Ubuntu"/>
            </a:endParaRPr>
          </a:p>
        </p:txBody>
      </p:sp>
      <p:grpSp>
        <p:nvGrpSpPr>
          <p:cNvPr id="5494" name="Google Shape;5494;p350"/>
          <p:cNvGrpSpPr/>
          <p:nvPr/>
        </p:nvGrpSpPr>
        <p:grpSpPr>
          <a:xfrm>
            <a:off x="2893216" y="3524859"/>
            <a:ext cx="303574" cy="287426"/>
            <a:chOff x="6225311" y="2473385"/>
            <a:chExt cx="716280" cy="678180"/>
          </a:xfrm>
        </p:grpSpPr>
        <p:pic>
          <p:nvPicPr>
            <p:cNvPr id="5495" name="Google Shape;5495;p350"/>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496" name="Google Shape;5496;p350"/>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5497" name="Google Shape;5497;p350"/>
          <p:cNvSpPr/>
          <p:nvPr/>
        </p:nvSpPr>
        <p:spPr>
          <a:xfrm>
            <a:off x="5847289" y="3386500"/>
            <a:ext cx="681845" cy="659262"/>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FFFFFF"/>
              </a:solidFill>
              <a:latin typeface="Ubuntu"/>
              <a:ea typeface="Ubuntu"/>
              <a:cs typeface="Ubuntu"/>
              <a:sym typeface="Ubuntu"/>
            </a:endParaRPr>
          </a:p>
        </p:txBody>
      </p:sp>
      <p:grpSp>
        <p:nvGrpSpPr>
          <p:cNvPr id="5498" name="Google Shape;5498;p350"/>
          <p:cNvGrpSpPr/>
          <p:nvPr/>
        </p:nvGrpSpPr>
        <p:grpSpPr>
          <a:xfrm>
            <a:off x="6036424" y="3524859"/>
            <a:ext cx="303574" cy="287426"/>
            <a:chOff x="6225311" y="2473385"/>
            <a:chExt cx="716280" cy="678180"/>
          </a:xfrm>
        </p:grpSpPr>
        <p:pic>
          <p:nvPicPr>
            <p:cNvPr id="5499" name="Google Shape;5499;p350"/>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500" name="Google Shape;5500;p350"/>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cxnSp>
        <p:nvCxnSpPr>
          <p:cNvPr id="5501" name="Google Shape;5501;p350"/>
          <p:cNvCxnSpPr/>
          <p:nvPr/>
        </p:nvCxnSpPr>
        <p:spPr>
          <a:xfrm flipH="1">
            <a:off x="3044972" y="2853560"/>
            <a:ext cx="1668600" cy="533925"/>
          </a:xfrm>
          <a:prstGeom prst="bentConnector3">
            <a:avLst>
              <a:gd fmla="val 0" name="adj1"/>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cxnSp>
        <p:nvCxnSpPr>
          <p:cNvPr id="5502" name="Google Shape;5502;p350"/>
          <p:cNvCxnSpPr/>
          <p:nvPr/>
        </p:nvCxnSpPr>
        <p:spPr>
          <a:xfrm>
            <a:off x="4713572" y="2853560"/>
            <a:ext cx="1474650" cy="533925"/>
          </a:xfrm>
          <a:prstGeom prst="bentConnector3">
            <a:avLst>
              <a:gd fmla="val 0" name="adj1"/>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pic>
        <p:nvPicPr>
          <p:cNvPr descr="Related image" id="5503" name="Google Shape;5503;p350"/>
          <p:cNvPicPr preferRelativeResize="0"/>
          <p:nvPr/>
        </p:nvPicPr>
        <p:blipFill rotWithShape="1">
          <a:blip r:embed="rId7">
            <a:alphaModFix/>
          </a:blip>
          <a:srcRect b="0" l="0" r="0" t="0"/>
          <a:stretch/>
        </p:blipFill>
        <p:spPr>
          <a:xfrm>
            <a:off x="4174244" y="4120354"/>
            <a:ext cx="254228" cy="254228"/>
          </a:xfrm>
          <a:prstGeom prst="rect">
            <a:avLst/>
          </a:prstGeom>
          <a:noFill/>
          <a:ln>
            <a:noFill/>
          </a:ln>
        </p:spPr>
      </p:pic>
      <p:pic>
        <p:nvPicPr>
          <p:cNvPr descr="Related image" id="5504" name="Google Shape;5504;p350"/>
          <p:cNvPicPr preferRelativeResize="0"/>
          <p:nvPr/>
        </p:nvPicPr>
        <p:blipFill rotWithShape="1">
          <a:blip r:embed="rId8">
            <a:alphaModFix/>
          </a:blip>
          <a:srcRect b="0" l="0" r="0" t="0"/>
          <a:stretch/>
        </p:blipFill>
        <p:spPr>
          <a:xfrm>
            <a:off x="5732013" y="4122236"/>
            <a:ext cx="254228" cy="254228"/>
          </a:xfrm>
          <a:prstGeom prst="rect">
            <a:avLst/>
          </a:prstGeom>
          <a:noFill/>
          <a:ln>
            <a:noFill/>
          </a:ln>
        </p:spPr>
      </p:pic>
      <p:cxnSp>
        <p:nvCxnSpPr>
          <p:cNvPr id="5505" name="Google Shape;5505;p350"/>
          <p:cNvCxnSpPr>
            <a:stCxn id="5488" idx="2"/>
          </p:cNvCxnSpPr>
          <p:nvPr/>
        </p:nvCxnSpPr>
        <p:spPr>
          <a:xfrm rot="5400000">
            <a:off x="4499809" y="1986916"/>
            <a:ext cx="558000" cy="188700"/>
          </a:xfrm>
          <a:prstGeom prst="bentConnector3">
            <a:avLst>
              <a:gd fmla="val 42722" name="adj1"/>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cxnSp>
        <p:nvCxnSpPr>
          <p:cNvPr id="5506" name="Google Shape;5506;p350"/>
          <p:cNvCxnSpPr>
            <a:stCxn id="5488" idx="2"/>
          </p:cNvCxnSpPr>
          <p:nvPr/>
        </p:nvCxnSpPr>
        <p:spPr>
          <a:xfrm flipH="1" rot="-5400000">
            <a:off x="5337409" y="1338016"/>
            <a:ext cx="549600" cy="1478100"/>
          </a:xfrm>
          <a:prstGeom prst="bentConnector3">
            <a:avLst>
              <a:gd fmla="val 42603" name="adj1"/>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cxnSp>
        <p:nvCxnSpPr>
          <p:cNvPr id="5507" name="Google Shape;5507;p350"/>
          <p:cNvCxnSpPr>
            <a:stCxn id="5508" idx="3"/>
          </p:cNvCxnSpPr>
          <p:nvPr/>
        </p:nvCxnSpPr>
        <p:spPr>
          <a:xfrm>
            <a:off x="5058042" y="2408597"/>
            <a:ext cx="104100" cy="229200"/>
          </a:xfrm>
          <a:prstGeom prst="bentConnector2">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cxnSp>
        <p:nvCxnSpPr>
          <p:cNvPr id="5509" name="Google Shape;5509;p350"/>
          <p:cNvCxnSpPr>
            <a:stCxn id="5510" idx="3"/>
          </p:cNvCxnSpPr>
          <p:nvPr/>
        </p:nvCxnSpPr>
        <p:spPr>
          <a:xfrm flipH="1">
            <a:off x="4713644" y="2410870"/>
            <a:ext cx="2001300" cy="214800"/>
          </a:xfrm>
          <a:prstGeom prst="bentConnector3">
            <a:avLst>
              <a:gd fmla="val -8567" name="adj1"/>
            </a:avLst>
          </a:prstGeom>
          <a:noFill/>
          <a:ln cap="flat" cmpd="sng" w="19050">
            <a:solidFill>
              <a:srgbClr val="3F3F3F"/>
            </a:solidFill>
            <a:prstDash val="dot"/>
            <a:round/>
            <a:headEnd len="sm" w="sm" type="none"/>
            <a:tailEnd len="sm" w="sm" type="none"/>
          </a:ln>
          <a:effectLst>
            <a:outerShdw sx="1000" rotWithShape="0" algn="tl" sy="1000">
              <a:srgbClr val="000000"/>
            </a:outerShdw>
          </a:effectLst>
        </p:spPr>
      </p:cxnSp>
      <p:sp>
        <p:nvSpPr>
          <p:cNvPr id="5511" name="Google Shape;5511;p350"/>
          <p:cNvSpPr/>
          <p:nvPr/>
        </p:nvSpPr>
        <p:spPr>
          <a:xfrm>
            <a:off x="5502925" y="860853"/>
            <a:ext cx="1778100" cy="1037700"/>
          </a:xfrm>
          <a:prstGeom prst="roundRect">
            <a:avLst>
              <a:gd fmla="val 8722" name="adj"/>
            </a:avLst>
          </a:prstGeom>
          <a:solidFill>
            <a:schemeClr val="dk1"/>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&gt;curl http://192.168.1.2:30008</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11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&gt;curl http://192.168.1.3:30008</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11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&gt;curl http://192.168.1.4:30008</a:t>
            </a:r>
            <a:endParaRPr b="0" i="0" sz="1100" u="none" cap="none" strike="noStrike">
              <a:solidFill>
                <a:srgbClr val="00FF00"/>
              </a:solidFill>
              <a:latin typeface="Arial"/>
              <a:ea typeface="Arial"/>
              <a:cs typeface="Arial"/>
              <a:sym typeface="Arial"/>
            </a:endParaRPr>
          </a:p>
        </p:txBody>
      </p:sp>
      <p:sp>
        <p:nvSpPr>
          <p:cNvPr id="5512" name="Google Shape;5512;p350"/>
          <p:cNvSpPr/>
          <p:nvPr/>
        </p:nvSpPr>
        <p:spPr>
          <a:xfrm>
            <a:off x="3103246" y="2598914"/>
            <a:ext cx="3220651" cy="227867"/>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Service</a:t>
            </a:r>
            <a:endParaRPr b="0" i="0" sz="1100" u="none" cap="none" strike="noStrike">
              <a:solidFill>
                <a:srgbClr val="FFFFFF"/>
              </a:solidFill>
              <a:latin typeface="Ubuntu"/>
              <a:ea typeface="Ubuntu"/>
              <a:cs typeface="Ubuntu"/>
              <a:sym typeface="Ubuntu"/>
            </a:endParaRPr>
          </a:p>
        </p:txBody>
      </p:sp>
      <p:sp>
        <p:nvSpPr>
          <p:cNvPr id="5513" name="Google Shape;5513;p350"/>
          <p:cNvSpPr/>
          <p:nvPr/>
        </p:nvSpPr>
        <p:spPr>
          <a:xfrm>
            <a:off x="2968807" y="2075205"/>
            <a:ext cx="511090" cy="16258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30008</a:t>
            </a:r>
            <a:endParaRPr b="0" i="0" sz="1100" u="none" cap="none" strike="noStrike">
              <a:solidFill>
                <a:srgbClr val="FFFFFF"/>
              </a:solidFill>
              <a:latin typeface="Ubuntu"/>
              <a:ea typeface="Ubuntu"/>
              <a:cs typeface="Ubuntu"/>
              <a:sym typeface="Ubuntu"/>
            </a:endParaRPr>
          </a:p>
        </p:txBody>
      </p:sp>
      <p:sp>
        <p:nvSpPr>
          <p:cNvPr id="5514" name="Google Shape;5514;p350"/>
          <p:cNvSpPr/>
          <p:nvPr/>
        </p:nvSpPr>
        <p:spPr>
          <a:xfrm>
            <a:off x="6084287" y="2073419"/>
            <a:ext cx="482520" cy="16258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30008</a:t>
            </a:r>
            <a:endParaRPr b="0" i="0" sz="1100" u="none" cap="none" strike="noStrike">
              <a:solidFill>
                <a:srgbClr val="FFFFFF"/>
              </a:solidFill>
              <a:latin typeface="Ubuntu"/>
              <a:ea typeface="Ubuntu"/>
              <a:cs typeface="Ubuntu"/>
              <a:sym typeface="Ubuntu"/>
            </a:endParaRPr>
          </a:p>
        </p:txBody>
      </p:sp>
      <p:sp>
        <p:nvSpPr>
          <p:cNvPr id="5515" name="Google Shape;5515;p350"/>
          <p:cNvSpPr/>
          <p:nvPr/>
        </p:nvSpPr>
        <p:spPr>
          <a:xfrm>
            <a:off x="4431831" y="2080588"/>
            <a:ext cx="487571" cy="16258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30008</a:t>
            </a:r>
            <a:endParaRPr b="0" i="0" sz="1100" u="none" cap="none" strike="noStrike">
              <a:solidFill>
                <a:srgbClr val="FFFFFF"/>
              </a:solidFill>
              <a:latin typeface="Ubuntu"/>
              <a:ea typeface="Ubuntu"/>
              <a:cs typeface="Ubuntu"/>
              <a:sym typeface="Ubuntu"/>
            </a:endParaRPr>
          </a:p>
        </p:txBody>
      </p:sp>
      <p:sp>
        <p:nvSpPr>
          <p:cNvPr id="5510" name="Google Shape;5510;p350"/>
          <p:cNvSpPr/>
          <p:nvPr/>
        </p:nvSpPr>
        <p:spPr>
          <a:xfrm>
            <a:off x="5883352" y="2306100"/>
            <a:ext cx="831591" cy="20954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192.168.1.4</a:t>
            </a:r>
            <a:endParaRPr b="0" i="0" sz="1100" u="none" cap="none" strike="noStrike">
              <a:solidFill>
                <a:srgbClr val="FFFFFF"/>
              </a:solidFill>
              <a:latin typeface="Ubuntu"/>
              <a:ea typeface="Ubuntu"/>
              <a:cs typeface="Ubuntu"/>
              <a:sym typeface="Ubuntu"/>
            </a:endParaRPr>
          </a:p>
        </p:txBody>
      </p:sp>
      <p:sp>
        <p:nvSpPr>
          <p:cNvPr id="5508" name="Google Shape;5508;p350"/>
          <p:cNvSpPr/>
          <p:nvPr/>
        </p:nvSpPr>
        <p:spPr>
          <a:xfrm>
            <a:off x="4226451" y="2303827"/>
            <a:ext cx="831591" cy="20954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192.168.1.3</a:t>
            </a:r>
            <a:endParaRPr b="0" i="0" sz="1100" u="none" cap="none" strike="noStrike">
              <a:solidFill>
                <a:srgbClr val="FFFFFF"/>
              </a:solidFill>
              <a:latin typeface="Ubuntu"/>
              <a:ea typeface="Ubuntu"/>
              <a:cs typeface="Ubuntu"/>
              <a:sym typeface="Ubuntu"/>
            </a:endParaRPr>
          </a:p>
        </p:txBody>
      </p:sp>
      <p:sp>
        <p:nvSpPr>
          <p:cNvPr id="5491" name="Google Shape;5491;p350"/>
          <p:cNvSpPr/>
          <p:nvPr/>
        </p:nvSpPr>
        <p:spPr>
          <a:xfrm>
            <a:off x="2656278" y="2303827"/>
            <a:ext cx="831591" cy="20954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192.168.1.2</a:t>
            </a:r>
            <a:endParaRPr b="0" i="0" sz="1100" u="none" cap="none" strike="noStrike">
              <a:solidFill>
                <a:srgbClr val="FFFFFF"/>
              </a:solidFill>
              <a:latin typeface="Ubuntu"/>
              <a:ea typeface="Ubuntu"/>
              <a:cs typeface="Ubuntu"/>
              <a:sym typeface="Ubuntu"/>
            </a:endParaRPr>
          </a:p>
        </p:txBody>
      </p:sp>
      <p:sp>
        <p:nvSpPr>
          <p:cNvPr id="5516" name="Google Shape;5516;p350"/>
          <p:cNvSpPr/>
          <p:nvPr/>
        </p:nvSpPr>
        <p:spPr>
          <a:xfrm>
            <a:off x="4304244" y="3201601"/>
            <a:ext cx="68184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10.244.0.2</a:t>
            </a:r>
            <a:endParaRPr b="0" i="0" sz="1100" u="none" cap="none" strike="noStrike">
              <a:solidFill>
                <a:srgbClr val="FFFFFF"/>
              </a:solidFill>
              <a:latin typeface="Ubuntu"/>
              <a:ea typeface="Ubuntu"/>
              <a:cs typeface="Ubuntu"/>
              <a:sym typeface="Ubuntu"/>
            </a:endParaRPr>
          </a:p>
        </p:txBody>
      </p:sp>
      <p:sp>
        <p:nvSpPr>
          <p:cNvPr id="5517" name="Google Shape;5517;p350"/>
          <p:cNvSpPr/>
          <p:nvPr/>
        </p:nvSpPr>
        <p:spPr>
          <a:xfrm>
            <a:off x="2704079" y="3197283"/>
            <a:ext cx="68184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10.244.0.3</a:t>
            </a:r>
            <a:endParaRPr b="0" i="0" sz="1100" u="none" cap="none" strike="noStrike">
              <a:solidFill>
                <a:srgbClr val="FFFFFF"/>
              </a:solidFill>
              <a:latin typeface="Ubuntu"/>
              <a:ea typeface="Ubuntu"/>
              <a:cs typeface="Ubuntu"/>
              <a:sym typeface="Ubuntu"/>
            </a:endParaRPr>
          </a:p>
        </p:txBody>
      </p:sp>
      <p:sp>
        <p:nvSpPr>
          <p:cNvPr id="5518" name="Google Shape;5518;p350"/>
          <p:cNvSpPr/>
          <p:nvPr/>
        </p:nvSpPr>
        <p:spPr>
          <a:xfrm>
            <a:off x="5847287" y="3197283"/>
            <a:ext cx="68184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10.244.0.4</a:t>
            </a:r>
            <a:endParaRPr b="0" i="0" sz="11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93"/>
                                        </p:tgtEl>
                                        <p:attrNameLst>
                                          <p:attrName>style.visibility</p:attrName>
                                        </p:attrNameLst>
                                      </p:cBhvr>
                                      <p:to>
                                        <p:strVal val="visible"/>
                                      </p:to>
                                    </p:set>
                                    <p:animEffect filter="fade" transition="in">
                                      <p:cBhvr>
                                        <p:cTn dur="750"/>
                                        <p:tgtEl>
                                          <p:spTgt spid="5493"/>
                                        </p:tgtEl>
                                      </p:cBhvr>
                                    </p:animEffect>
                                  </p:childTnLst>
                                </p:cTn>
                              </p:par>
                              <p:par>
                                <p:cTn fill="hold" nodeType="withEffect" presetClass="entr" presetID="10" presetSubtype="0">
                                  <p:stCondLst>
                                    <p:cond delay="0"/>
                                  </p:stCondLst>
                                  <p:childTnLst>
                                    <p:set>
                                      <p:cBhvr>
                                        <p:cTn dur="1" fill="hold">
                                          <p:stCondLst>
                                            <p:cond delay="0"/>
                                          </p:stCondLst>
                                        </p:cTn>
                                        <p:tgtEl>
                                          <p:spTgt spid="5494"/>
                                        </p:tgtEl>
                                        <p:attrNameLst>
                                          <p:attrName>style.visibility</p:attrName>
                                        </p:attrNameLst>
                                      </p:cBhvr>
                                      <p:to>
                                        <p:strVal val="visible"/>
                                      </p:to>
                                    </p:set>
                                    <p:animEffect filter="fade" transition="in">
                                      <p:cBhvr>
                                        <p:cTn dur="750"/>
                                        <p:tgtEl>
                                          <p:spTgt spid="5494"/>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517"/>
                                        </p:tgtEl>
                                        <p:attrNameLst>
                                          <p:attrName>style.visibility</p:attrName>
                                        </p:attrNameLst>
                                      </p:cBhvr>
                                      <p:to>
                                        <p:strVal val="visible"/>
                                      </p:to>
                                    </p:set>
                                    <p:animEffect filter="fade" transition="in">
                                      <p:cBhvr>
                                        <p:cTn dur="500"/>
                                        <p:tgtEl>
                                          <p:spTgt spid="5517"/>
                                        </p:tgtEl>
                                      </p:cBhvr>
                                    </p:animEffect>
                                  </p:childTnLst>
                                </p:cTn>
                              </p:par>
                              <p:par>
                                <p:cTn fill="hold" nodeType="withEffect" presetClass="entr" presetID="10" presetSubtype="0">
                                  <p:stCondLst>
                                    <p:cond delay="0"/>
                                  </p:stCondLst>
                                  <p:childTnLst>
                                    <p:set>
                                      <p:cBhvr>
                                        <p:cTn dur="1" fill="hold">
                                          <p:stCondLst>
                                            <p:cond delay="0"/>
                                          </p:stCondLst>
                                        </p:cTn>
                                        <p:tgtEl>
                                          <p:spTgt spid="5497"/>
                                        </p:tgtEl>
                                        <p:attrNameLst>
                                          <p:attrName>style.visibility</p:attrName>
                                        </p:attrNameLst>
                                      </p:cBhvr>
                                      <p:to>
                                        <p:strVal val="visible"/>
                                      </p:to>
                                    </p:set>
                                    <p:animEffect filter="fade" transition="in">
                                      <p:cBhvr>
                                        <p:cTn dur="750"/>
                                        <p:tgtEl>
                                          <p:spTgt spid="5497"/>
                                        </p:tgtEl>
                                      </p:cBhvr>
                                    </p:animEffect>
                                  </p:childTnLst>
                                </p:cTn>
                              </p:par>
                              <p:par>
                                <p:cTn fill="hold" nodeType="withEffect" presetClass="entr" presetID="10" presetSubtype="0">
                                  <p:stCondLst>
                                    <p:cond delay="0"/>
                                  </p:stCondLst>
                                  <p:childTnLst>
                                    <p:set>
                                      <p:cBhvr>
                                        <p:cTn dur="1" fill="hold">
                                          <p:stCondLst>
                                            <p:cond delay="0"/>
                                          </p:stCondLst>
                                        </p:cTn>
                                        <p:tgtEl>
                                          <p:spTgt spid="5498"/>
                                        </p:tgtEl>
                                        <p:attrNameLst>
                                          <p:attrName>style.visibility</p:attrName>
                                        </p:attrNameLst>
                                      </p:cBhvr>
                                      <p:to>
                                        <p:strVal val="visible"/>
                                      </p:to>
                                    </p:set>
                                    <p:animEffect filter="fade" transition="in">
                                      <p:cBhvr>
                                        <p:cTn dur="750"/>
                                        <p:tgtEl>
                                          <p:spTgt spid="549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518"/>
                                        </p:tgtEl>
                                        <p:attrNameLst>
                                          <p:attrName>style.visibility</p:attrName>
                                        </p:attrNameLst>
                                      </p:cBhvr>
                                      <p:to>
                                        <p:strVal val="visible"/>
                                      </p:to>
                                    </p:set>
                                    <p:animEffect filter="fade" transition="in">
                                      <p:cBhvr>
                                        <p:cTn dur="500"/>
                                        <p:tgtEl>
                                          <p:spTgt spid="5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2"/>
                                        </p:tgtEl>
                                        <p:attrNameLst>
                                          <p:attrName>style.visibility</p:attrName>
                                        </p:attrNameLst>
                                      </p:cBhvr>
                                      <p:to>
                                        <p:strVal val="visible"/>
                                      </p:to>
                                    </p:set>
                                    <p:animEffect filter="fade" transition="in">
                                      <p:cBhvr>
                                        <p:cTn dur="500"/>
                                        <p:tgtEl>
                                          <p:spTgt spid="5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5"/>
                                        </p:tgtEl>
                                        <p:attrNameLst>
                                          <p:attrName>style.visibility</p:attrName>
                                        </p:attrNameLst>
                                      </p:cBhvr>
                                      <p:to>
                                        <p:strVal val="visible"/>
                                      </p:to>
                                    </p:set>
                                    <p:animEffect filter="fade" transition="in">
                                      <p:cBhvr>
                                        <p:cTn dur="500"/>
                                        <p:tgtEl>
                                          <p:spTgt spid="5515"/>
                                        </p:tgtEl>
                                      </p:cBhvr>
                                    </p:animEffect>
                                  </p:childTnLst>
                                </p:cTn>
                              </p:par>
                              <p:par>
                                <p:cTn fill="hold" nodeType="withEffect" presetClass="entr" presetID="10" presetSubtype="0">
                                  <p:stCondLst>
                                    <p:cond delay="0"/>
                                  </p:stCondLst>
                                  <p:childTnLst>
                                    <p:set>
                                      <p:cBhvr>
                                        <p:cTn dur="1" fill="hold">
                                          <p:stCondLst>
                                            <p:cond delay="0"/>
                                          </p:stCondLst>
                                        </p:cTn>
                                        <p:tgtEl>
                                          <p:spTgt spid="5514"/>
                                        </p:tgtEl>
                                        <p:attrNameLst>
                                          <p:attrName>style.visibility</p:attrName>
                                        </p:attrNameLst>
                                      </p:cBhvr>
                                      <p:to>
                                        <p:strVal val="visible"/>
                                      </p:to>
                                    </p:set>
                                    <p:animEffect filter="fade" transition="in">
                                      <p:cBhvr>
                                        <p:cTn dur="500"/>
                                        <p:tgtEl>
                                          <p:spTgt spid="55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490"/>
                                        </p:tgtEl>
                                        <p:attrNameLst>
                                          <p:attrName>style.visibility</p:attrName>
                                        </p:attrNameLst>
                                      </p:cBhvr>
                                      <p:to>
                                        <p:strVal val="visible"/>
                                      </p:to>
                                    </p:set>
                                    <p:animEffect filter="fade" transition="in">
                                      <p:cBhvr>
                                        <p:cTn dur="500"/>
                                        <p:tgtEl>
                                          <p:spTgt spid="5490"/>
                                        </p:tgtEl>
                                      </p:cBhvr>
                                    </p:animEffect>
                                  </p:childTnLst>
                                </p:cTn>
                              </p:par>
                              <p:par>
                                <p:cTn fill="hold" nodeType="withEffect" presetClass="entr" presetID="10" presetSubtype="0">
                                  <p:stCondLst>
                                    <p:cond delay="0"/>
                                  </p:stCondLst>
                                  <p:childTnLst>
                                    <p:set>
                                      <p:cBhvr>
                                        <p:cTn dur="1" fill="hold">
                                          <p:stCondLst>
                                            <p:cond delay="0"/>
                                          </p:stCondLst>
                                        </p:cTn>
                                        <p:tgtEl>
                                          <p:spTgt spid="5509"/>
                                        </p:tgtEl>
                                        <p:attrNameLst>
                                          <p:attrName>style.visibility</p:attrName>
                                        </p:attrNameLst>
                                      </p:cBhvr>
                                      <p:to>
                                        <p:strVal val="visible"/>
                                      </p:to>
                                    </p:set>
                                    <p:animEffect filter="fade" transition="in">
                                      <p:cBhvr>
                                        <p:cTn dur="500"/>
                                        <p:tgtEl>
                                          <p:spTgt spid="5509"/>
                                        </p:tgtEl>
                                      </p:cBhvr>
                                    </p:animEffect>
                                  </p:childTnLst>
                                </p:cTn>
                              </p:par>
                              <p:par>
                                <p:cTn fill="hold" nodeType="withEffect" presetClass="entr" presetID="10" presetSubtype="0">
                                  <p:stCondLst>
                                    <p:cond delay="0"/>
                                  </p:stCondLst>
                                  <p:childTnLst>
                                    <p:set>
                                      <p:cBhvr>
                                        <p:cTn dur="1" fill="hold">
                                          <p:stCondLst>
                                            <p:cond delay="0"/>
                                          </p:stCondLst>
                                        </p:cTn>
                                        <p:tgtEl>
                                          <p:spTgt spid="5507"/>
                                        </p:tgtEl>
                                        <p:attrNameLst>
                                          <p:attrName>style.visibility</p:attrName>
                                        </p:attrNameLst>
                                      </p:cBhvr>
                                      <p:to>
                                        <p:strVal val="visible"/>
                                      </p:to>
                                    </p:set>
                                    <p:animEffect filter="fade" transition="in">
                                      <p:cBhvr>
                                        <p:cTn dur="500"/>
                                        <p:tgtEl>
                                          <p:spTgt spid="55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89"/>
                                        </p:tgtEl>
                                        <p:attrNameLst>
                                          <p:attrName>style.visibility</p:attrName>
                                        </p:attrNameLst>
                                      </p:cBhvr>
                                      <p:to>
                                        <p:strVal val="visible"/>
                                      </p:to>
                                    </p:set>
                                    <p:animEffect filter="fade" transition="in">
                                      <p:cBhvr>
                                        <p:cTn dur="500"/>
                                        <p:tgtEl>
                                          <p:spTgt spid="5489"/>
                                        </p:tgtEl>
                                      </p:cBhvr>
                                    </p:animEffect>
                                  </p:childTnLst>
                                </p:cTn>
                              </p:par>
                              <p:par>
                                <p:cTn fill="hold" nodeType="withEffect" presetClass="entr" presetID="10" presetSubtype="0">
                                  <p:stCondLst>
                                    <p:cond delay="0"/>
                                  </p:stCondLst>
                                  <p:childTnLst>
                                    <p:set>
                                      <p:cBhvr>
                                        <p:cTn dur="1" fill="hold">
                                          <p:stCondLst>
                                            <p:cond delay="0"/>
                                          </p:stCondLst>
                                        </p:cTn>
                                        <p:tgtEl>
                                          <p:spTgt spid="5502"/>
                                        </p:tgtEl>
                                        <p:attrNameLst>
                                          <p:attrName>style.visibility</p:attrName>
                                        </p:attrNameLst>
                                      </p:cBhvr>
                                      <p:to>
                                        <p:strVal val="visible"/>
                                      </p:to>
                                    </p:set>
                                    <p:animEffect filter="fade" transition="in">
                                      <p:cBhvr>
                                        <p:cTn dur="500"/>
                                        <p:tgtEl>
                                          <p:spTgt spid="5502"/>
                                        </p:tgtEl>
                                      </p:cBhvr>
                                    </p:animEffect>
                                  </p:childTnLst>
                                </p:cTn>
                              </p:par>
                              <p:par>
                                <p:cTn fill="hold" nodeType="withEffect" presetClass="entr" presetID="10" presetSubtype="0">
                                  <p:stCondLst>
                                    <p:cond delay="0"/>
                                  </p:stCondLst>
                                  <p:childTnLst>
                                    <p:set>
                                      <p:cBhvr>
                                        <p:cTn dur="1" fill="hold">
                                          <p:stCondLst>
                                            <p:cond delay="0"/>
                                          </p:stCondLst>
                                        </p:cTn>
                                        <p:tgtEl>
                                          <p:spTgt spid="5501"/>
                                        </p:tgtEl>
                                        <p:attrNameLst>
                                          <p:attrName>style.visibility</p:attrName>
                                        </p:attrNameLst>
                                      </p:cBhvr>
                                      <p:to>
                                        <p:strVal val="visible"/>
                                      </p:to>
                                    </p:set>
                                    <p:animEffect filter="fade" transition="in">
                                      <p:cBhvr>
                                        <p:cTn dur="500"/>
                                        <p:tgtEl>
                                          <p:spTgt spid="5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pic>
        <p:nvPicPr>
          <p:cNvPr descr="Studios Stickers fire star stars effects STICKER" id="2296" name="Google Shape;2296;p234"/>
          <p:cNvPicPr preferRelativeResize="0"/>
          <p:nvPr/>
        </p:nvPicPr>
        <p:blipFill rotWithShape="1">
          <a:blip r:embed="rId3">
            <a:alphaModFix/>
          </a:blip>
          <a:srcRect b="0" l="0" r="0" t="0"/>
          <a:stretch/>
        </p:blipFill>
        <p:spPr>
          <a:xfrm>
            <a:off x="6402574" y="2500390"/>
            <a:ext cx="1203044" cy="1203044"/>
          </a:xfrm>
          <a:prstGeom prst="rect">
            <a:avLst/>
          </a:prstGeom>
          <a:noFill/>
          <a:ln>
            <a:noFill/>
          </a:ln>
        </p:spPr>
      </p:pic>
      <p:pic>
        <p:nvPicPr>
          <p:cNvPr descr="Studios Stickers fire star stars effects STICKER" id="2297" name="Google Shape;2297;p234"/>
          <p:cNvPicPr preferRelativeResize="0"/>
          <p:nvPr/>
        </p:nvPicPr>
        <p:blipFill rotWithShape="1">
          <a:blip r:embed="rId3">
            <a:alphaModFix/>
          </a:blip>
          <a:srcRect b="0" l="0" r="0" t="0"/>
          <a:stretch/>
        </p:blipFill>
        <p:spPr>
          <a:xfrm>
            <a:off x="4953777" y="2369560"/>
            <a:ext cx="1203044" cy="1203044"/>
          </a:xfrm>
          <a:prstGeom prst="rect">
            <a:avLst/>
          </a:prstGeom>
          <a:noFill/>
          <a:ln>
            <a:noFill/>
          </a:ln>
        </p:spPr>
      </p:pic>
      <p:sp>
        <p:nvSpPr>
          <p:cNvPr id="2298" name="Google Shape;2298;p23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Why Do You Need Containers?</a:t>
            </a:r>
            <a:endParaRPr>
              <a:latin typeface="Ubuntu"/>
              <a:ea typeface="Ubuntu"/>
              <a:cs typeface="Ubuntu"/>
              <a:sym typeface="Ubuntu"/>
            </a:endParaRPr>
          </a:p>
        </p:txBody>
      </p:sp>
      <p:sp>
        <p:nvSpPr>
          <p:cNvPr id="2299" name="Google Shape;2299;p234"/>
          <p:cNvSpPr txBox="1"/>
          <p:nvPr>
            <p:ph idx="4294967295" type="body"/>
          </p:nvPr>
        </p:nvSpPr>
        <p:spPr>
          <a:xfrm>
            <a:off x="258861" y="2095293"/>
            <a:ext cx="3519166" cy="968055"/>
          </a:xfrm>
          <a:prstGeom prst="rect">
            <a:avLst/>
          </a:prstGeom>
          <a:noFill/>
          <a:ln>
            <a:noFill/>
          </a:ln>
        </p:spPr>
        <p:txBody>
          <a:bodyPr anchorCtr="0" anchor="t" bIns="34275" lIns="0" spcFirstLastPara="1" rIns="0" wrap="square" tIns="34275">
            <a:normAutofit/>
          </a:bodyPr>
          <a:lstStyle/>
          <a:p>
            <a:pPr indent="-171450" lvl="0" marL="177800" rtl="0" algn="l">
              <a:lnSpc>
                <a:spcPct val="90000"/>
              </a:lnSpc>
              <a:spcBef>
                <a:spcPts val="0"/>
              </a:spcBef>
              <a:spcAft>
                <a:spcPts val="0"/>
              </a:spcAft>
              <a:buClr>
                <a:srgbClr val="7F7F7F"/>
              </a:buClr>
              <a:buSzPts val="1500"/>
              <a:buChar char="•"/>
            </a:pPr>
            <a:r>
              <a:rPr lang="en" sz="1400"/>
              <a:t>Compatibility/Dependency</a:t>
            </a:r>
            <a:endParaRPr sz="1400"/>
          </a:p>
          <a:p>
            <a:pPr indent="-171450" lvl="0" marL="177800" rtl="0" algn="l">
              <a:lnSpc>
                <a:spcPct val="90000"/>
              </a:lnSpc>
              <a:spcBef>
                <a:spcPts val="1100"/>
              </a:spcBef>
              <a:spcAft>
                <a:spcPts val="0"/>
              </a:spcAft>
              <a:buClr>
                <a:srgbClr val="7F7F7F"/>
              </a:buClr>
              <a:buSzPts val="1500"/>
              <a:buChar char="•"/>
            </a:pPr>
            <a:r>
              <a:rPr lang="en" sz="1400"/>
              <a:t>Long setup time</a:t>
            </a:r>
            <a:endParaRPr sz="1400"/>
          </a:p>
          <a:p>
            <a:pPr indent="-171450" lvl="0" marL="177800" rtl="0" algn="l">
              <a:lnSpc>
                <a:spcPct val="90000"/>
              </a:lnSpc>
              <a:spcBef>
                <a:spcPts val="1100"/>
              </a:spcBef>
              <a:spcAft>
                <a:spcPts val="0"/>
              </a:spcAft>
              <a:buClr>
                <a:srgbClr val="7F7F7F"/>
              </a:buClr>
              <a:buSzPts val="1500"/>
              <a:buChar char="•"/>
            </a:pPr>
            <a:r>
              <a:rPr lang="en" sz="1400"/>
              <a:t>Different Dev/Test/Prod environments</a:t>
            </a:r>
            <a:endParaRPr sz="1400"/>
          </a:p>
        </p:txBody>
      </p:sp>
      <p:grpSp>
        <p:nvGrpSpPr>
          <p:cNvPr id="2300" name="Google Shape;2300;p234"/>
          <p:cNvGrpSpPr/>
          <p:nvPr/>
        </p:nvGrpSpPr>
        <p:grpSpPr>
          <a:xfrm>
            <a:off x="3855647" y="1571874"/>
            <a:ext cx="845424" cy="498430"/>
            <a:chOff x="1908206" y="2207774"/>
            <a:chExt cx="1829476" cy="967622"/>
          </a:xfrm>
        </p:grpSpPr>
        <p:pic>
          <p:nvPicPr>
            <p:cNvPr descr="Express" id="2301" name="Google Shape;2301;p234"/>
            <p:cNvPicPr preferRelativeResize="0"/>
            <p:nvPr/>
          </p:nvPicPr>
          <p:blipFill rotWithShape="1">
            <a:blip r:embed="rId4">
              <a:alphaModFix/>
            </a:blip>
            <a:srcRect b="0" l="0" r="0" t="0"/>
            <a:stretch/>
          </p:blipFill>
          <p:spPr>
            <a:xfrm>
              <a:off x="1908206" y="2768209"/>
              <a:ext cx="1829476" cy="407187"/>
            </a:xfrm>
            <a:prstGeom prst="rect">
              <a:avLst/>
            </a:prstGeom>
            <a:noFill/>
            <a:ln>
              <a:noFill/>
            </a:ln>
          </p:spPr>
        </p:pic>
        <p:pic>
          <p:nvPicPr>
            <p:cNvPr descr="Node.js" id="2302" name="Google Shape;2302;p234"/>
            <p:cNvPicPr preferRelativeResize="0"/>
            <p:nvPr/>
          </p:nvPicPr>
          <p:blipFill rotWithShape="1">
            <a:blip r:embed="rId5">
              <a:alphaModFix/>
            </a:blip>
            <a:srcRect b="0" l="0" r="0" t="0"/>
            <a:stretch/>
          </p:blipFill>
          <p:spPr>
            <a:xfrm>
              <a:off x="1972232" y="2207774"/>
              <a:ext cx="1765450" cy="474465"/>
            </a:xfrm>
            <a:prstGeom prst="rect">
              <a:avLst/>
            </a:prstGeom>
            <a:noFill/>
            <a:ln>
              <a:noFill/>
            </a:ln>
          </p:spPr>
        </p:pic>
      </p:grpSp>
      <p:pic>
        <p:nvPicPr>
          <p:cNvPr descr="MongoDB" id="2303" name="Google Shape;2303;p234"/>
          <p:cNvPicPr preferRelativeResize="0"/>
          <p:nvPr/>
        </p:nvPicPr>
        <p:blipFill rotWithShape="1">
          <a:blip r:embed="rId6">
            <a:alphaModFix/>
          </a:blip>
          <a:srcRect b="0" l="0" r="0" t="17533"/>
          <a:stretch/>
        </p:blipFill>
        <p:spPr>
          <a:xfrm>
            <a:off x="4971146" y="1718851"/>
            <a:ext cx="1059989" cy="332556"/>
          </a:xfrm>
          <a:prstGeom prst="rect">
            <a:avLst/>
          </a:prstGeom>
          <a:noFill/>
          <a:ln>
            <a:noFill/>
          </a:ln>
        </p:spPr>
      </p:pic>
      <p:pic>
        <p:nvPicPr>
          <p:cNvPr descr="Image result for redis" id="2304" name="Google Shape;2304;p234"/>
          <p:cNvPicPr preferRelativeResize="0"/>
          <p:nvPr/>
        </p:nvPicPr>
        <p:blipFill rotWithShape="1">
          <a:blip r:embed="rId7">
            <a:alphaModFix/>
          </a:blip>
          <a:srcRect b="0" l="0" r="0" t="0"/>
          <a:stretch/>
        </p:blipFill>
        <p:spPr>
          <a:xfrm>
            <a:off x="6449560" y="1691071"/>
            <a:ext cx="479321" cy="408311"/>
          </a:xfrm>
          <a:prstGeom prst="rect">
            <a:avLst/>
          </a:prstGeom>
          <a:noFill/>
          <a:ln>
            <a:noFill/>
          </a:ln>
        </p:spPr>
      </p:pic>
      <p:pic>
        <p:nvPicPr>
          <p:cNvPr descr="Image result for ansible image" id="2305" name="Google Shape;2305;p234"/>
          <p:cNvPicPr preferRelativeResize="0"/>
          <p:nvPr/>
        </p:nvPicPr>
        <p:blipFill rotWithShape="1">
          <a:blip r:embed="rId8">
            <a:alphaModFix/>
          </a:blip>
          <a:srcRect b="0" l="0" r="0" t="0"/>
          <a:stretch/>
        </p:blipFill>
        <p:spPr>
          <a:xfrm>
            <a:off x="7526071" y="1532096"/>
            <a:ext cx="672964" cy="672964"/>
          </a:xfrm>
          <a:prstGeom prst="rect">
            <a:avLst/>
          </a:prstGeom>
          <a:noFill/>
          <a:ln>
            <a:noFill/>
          </a:ln>
        </p:spPr>
      </p:pic>
      <p:sp>
        <p:nvSpPr>
          <p:cNvPr id="2306" name="Google Shape;2306;p234"/>
          <p:cNvSpPr/>
          <p:nvPr/>
        </p:nvSpPr>
        <p:spPr>
          <a:xfrm>
            <a:off x="3700043" y="3949065"/>
            <a:ext cx="5163922" cy="255246"/>
          </a:xfrm>
          <a:prstGeom prst="round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OS</a:t>
            </a:r>
            <a:endParaRPr b="0" i="0" sz="1100" u="none" cap="none" strike="noStrike">
              <a:solidFill>
                <a:schemeClr val="lt1"/>
              </a:solidFill>
              <a:latin typeface="Ubuntu"/>
              <a:ea typeface="Ubuntu"/>
              <a:cs typeface="Ubuntu"/>
              <a:sym typeface="Ubuntu"/>
            </a:endParaRPr>
          </a:p>
        </p:txBody>
      </p:sp>
      <p:sp>
        <p:nvSpPr>
          <p:cNvPr id="2307" name="Google Shape;2307;p234"/>
          <p:cNvSpPr txBox="1"/>
          <p:nvPr/>
        </p:nvSpPr>
        <p:spPr>
          <a:xfrm>
            <a:off x="3820026" y="1258807"/>
            <a:ext cx="1069603"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Web Server</a:t>
            </a:r>
            <a:endParaRPr b="0" i="0" sz="1100" u="none" cap="none" strike="noStrike">
              <a:solidFill>
                <a:srgbClr val="7F7F7F"/>
              </a:solidFill>
              <a:latin typeface="Ubuntu"/>
              <a:ea typeface="Ubuntu"/>
              <a:cs typeface="Ubuntu"/>
              <a:sym typeface="Ubuntu"/>
            </a:endParaRPr>
          </a:p>
        </p:txBody>
      </p:sp>
      <p:sp>
        <p:nvSpPr>
          <p:cNvPr id="2308" name="Google Shape;2308;p234"/>
          <p:cNvSpPr txBox="1"/>
          <p:nvPr/>
        </p:nvSpPr>
        <p:spPr>
          <a:xfrm>
            <a:off x="5019335" y="1258807"/>
            <a:ext cx="997317" cy="27699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Database</a:t>
            </a:r>
            <a:endParaRPr b="0" i="0" sz="1100" u="none" cap="none" strike="noStrike">
              <a:solidFill>
                <a:srgbClr val="7F7F7F"/>
              </a:solidFill>
              <a:latin typeface="Ubuntu"/>
              <a:ea typeface="Ubuntu"/>
              <a:cs typeface="Ubuntu"/>
              <a:sym typeface="Ubuntu"/>
            </a:endParaRPr>
          </a:p>
        </p:txBody>
      </p:sp>
      <p:sp>
        <p:nvSpPr>
          <p:cNvPr id="2309" name="Google Shape;2309;p234"/>
          <p:cNvSpPr txBox="1"/>
          <p:nvPr/>
        </p:nvSpPr>
        <p:spPr>
          <a:xfrm>
            <a:off x="6210316" y="1258807"/>
            <a:ext cx="997317" cy="27699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Messaging</a:t>
            </a:r>
            <a:endParaRPr b="0" i="0" sz="1100" u="none" cap="none" strike="noStrike">
              <a:solidFill>
                <a:srgbClr val="7F7F7F"/>
              </a:solidFill>
              <a:latin typeface="Ubuntu"/>
              <a:ea typeface="Ubuntu"/>
              <a:cs typeface="Ubuntu"/>
              <a:sym typeface="Ubuntu"/>
            </a:endParaRPr>
          </a:p>
        </p:txBody>
      </p:sp>
      <p:sp>
        <p:nvSpPr>
          <p:cNvPr id="2310" name="Google Shape;2310;p234"/>
          <p:cNvSpPr txBox="1"/>
          <p:nvPr/>
        </p:nvSpPr>
        <p:spPr>
          <a:xfrm>
            <a:off x="7309674" y="1258800"/>
            <a:ext cx="13374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Orchestration</a:t>
            </a:r>
            <a:endParaRPr b="0" i="0" sz="1100" u="none" cap="none" strike="noStrike">
              <a:solidFill>
                <a:srgbClr val="7F7F7F"/>
              </a:solidFill>
              <a:latin typeface="Ubuntu"/>
              <a:ea typeface="Ubuntu"/>
              <a:cs typeface="Ubuntu"/>
              <a:sym typeface="Ubuntu"/>
            </a:endParaRPr>
          </a:p>
        </p:txBody>
      </p:sp>
      <p:sp>
        <p:nvSpPr>
          <p:cNvPr id="2311" name="Google Shape;2311;p234"/>
          <p:cNvSpPr/>
          <p:nvPr/>
        </p:nvSpPr>
        <p:spPr>
          <a:xfrm>
            <a:off x="3700042" y="3546371"/>
            <a:ext cx="2655038" cy="255246"/>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Libraries</a:t>
            </a:r>
            <a:endParaRPr b="0" i="0" sz="1100" u="none" cap="none" strike="noStrike">
              <a:solidFill>
                <a:schemeClr val="lt1"/>
              </a:solidFill>
              <a:latin typeface="Ubuntu"/>
              <a:ea typeface="Ubuntu"/>
              <a:cs typeface="Ubuntu"/>
              <a:sym typeface="Ubuntu"/>
            </a:endParaRPr>
          </a:p>
        </p:txBody>
      </p:sp>
      <p:sp>
        <p:nvSpPr>
          <p:cNvPr id="2312" name="Google Shape;2312;p234"/>
          <p:cNvSpPr/>
          <p:nvPr/>
        </p:nvSpPr>
        <p:spPr>
          <a:xfrm>
            <a:off x="6509385" y="3546371"/>
            <a:ext cx="2328509" cy="255246"/>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Dependencies</a:t>
            </a:r>
            <a:endParaRPr b="0" i="0" sz="1100" u="none" cap="none" strike="noStrike">
              <a:solidFill>
                <a:schemeClr val="lt1"/>
              </a:solidFill>
              <a:latin typeface="Ubuntu"/>
              <a:ea typeface="Ubuntu"/>
              <a:cs typeface="Ubuntu"/>
              <a:sym typeface="Ubuntu"/>
            </a:endParaRPr>
          </a:p>
        </p:txBody>
      </p:sp>
      <p:cxnSp>
        <p:nvCxnSpPr>
          <p:cNvPr id="2313" name="Google Shape;2313;p234"/>
          <p:cNvCxnSpPr>
            <a:stCxn id="2301" idx="2"/>
            <a:endCxn id="2311" idx="0"/>
          </p:cNvCxnSpPr>
          <p:nvPr/>
        </p:nvCxnSpPr>
        <p:spPr>
          <a:xfrm>
            <a:off x="4278359" y="2070304"/>
            <a:ext cx="749100" cy="1476000"/>
          </a:xfrm>
          <a:prstGeom prst="straightConnector1">
            <a:avLst/>
          </a:prstGeom>
          <a:noFill/>
          <a:ln cap="flat" cmpd="sng" w="19050">
            <a:solidFill>
              <a:srgbClr val="7F7F7F"/>
            </a:solidFill>
            <a:prstDash val="solid"/>
            <a:round/>
            <a:headEnd len="sm" w="sm" type="none"/>
            <a:tailEnd len="med" w="med" type="triangle"/>
          </a:ln>
        </p:spPr>
      </p:cxnSp>
      <p:cxnSp>
        <p:nvCxnSpPr>
          <p:cNvPr id="2314" name="Google Shape;2314;p234"/>
          <p:cNvCxnSpPr>
            <a:stCxn id="2301" idx="2"/>
            <a:endCxn id="2312" idx="0"/>
          </p:cNvCxnSpPr>
          <p:nvPr/>
        </p:nvCxnSpPr>
        <p:spPr>
          <a:xfrm>
            <a:off x="4278359" y="2070304"/>
            <a:ext cx="3395400" cy="1476000"/>
          </a:xfrm>
          <a:prstGeom prst="straightConnector1">
            <a:avLst/>
          </a:prstGeom>
          <a:noFill/>
          <a:ln cap="flat" cmpd="sng" w="19050">
            <a:solidFill>
              <a:srgbClr val="7F7F7F"/>
            </a:solidFill>
            <a:prstDash val="solid"/>
            <a:round/>
            <a:headEnd len="sm" w="sm" type="none"/>
            <a:tailEnd len="med" w="med" type="triangle"/>
          </a:ln>
        </p:spPr>
      </p:cxnSp>
      <p:cxnSp>
        <p:nvCxnSpPr>
          <p:cNvPr id="2315" name="Google Shape;2315;p234"/>
          <p:cNvCxnSpPr>
            <a:stCxn id="2303" idx="2"/>
          </p:cNvCxnSpPr>
          <p:nvPr/>
        </p:nvCxnSpPr>
        <p:spPr>
          <a:xfrm flipH="1">
            <a:off x="5027440" y="2051407"/>
            <a:ext cx="473700" cy="1494900"/>
          </a:xfrm>
          <a:prstGeom prst="straightConnector1">
            <a:avLst/>
          </a:prstGeom>
          <a:noFill/>
          <a:ln cap="flat" cmpd="sng" w="19050">
            <a:solidFill>
              <a:srgbClr val="7F7F7F"/>
            </a:solidFill>
            <a:prstDash val="solid"/>
            <a:round/>
            <a:headEnd len="sm" w="sm" type="none"/>
            <a:tailEnd len="med" w="med" type="triangle"/>
          </a:ln>
        </p:spPr>
      </p:cxnSp>
      <p:cxnSp>
        <p:nvCxnSpPr>
          <p:cNvPr id="2316" name="Google Shape;2316;p234"/>
          <p:cNvCxnSpPr>
            <a:stCxn id="2303" idx="2"/>
          </p:cNvCxnSpPr>
          <p:nvPr/>
        </p:nvCxnSpPr>
        <p:spPr>
          <a:xfrm>
            <a:off x="5501140" y="2051407"/>
            <a:ext cx="2172600" cy="1494900"/>
          </a:xfrm>
          <a:prstGeom prst="straightConnector1">
            <a:avLst/>
          </a:prstGeom>
          <a:noFill/>
          <a:ln cap="flat" cmpd="sng" w="19050">
            <a:solidFill>
              <a:srgbClr val="7F7F7F"/>
            </a:solidFill>
            <a:prstDash val="solid"/>
            <a:round/>
            <a:headEnd len="sm" w="sm" type="none"/>
            <a:tailEnd len="med" w="med" type="triangle"/>
          </a:ln>
        </p:spPr>
      </p:cxnSp>
      <p:cxnSp>
        <p:nvCxnSpPr>
          <p:cNvPr id="2317" name="Google Shape;2317;p234"/>
          <p:cNvCxnSpPr>
            <a:stCxn id="2304" idx="2"/>
          </p:cNvCxnSpPr>
          <p:nvPr/>
        </p:nvCxnSpPr>
        <p:spPr>
          <a:xfrm flipH="1">
            <a:off x="5027520" y="2099382"/>
            <a:ext cx="1661700" cy="1446900"/>
          </a:xfrm>
          <a:prstGeom prst="straightConnector1">
            <a:avLst/>
          </a:prstGeom>
          <a:noFill/>
          <a:ln cap="flat" cmpd="sng" w="19050">
            <a:solidFill>
              <a:srgbClr val="7F7F7F"/>
            </a:solidFill>
            <a:prstDash val="solid"/>
            <a:round/>
            <a:headEnd len="sm" w="sm" type="none"/>
            <a:tailEnd len="med" w="med" type="triangle"/>
          </a:ln>
        </p:spPr>
      </p:cxnSp>
      <p:cxnSp>
        <p:nvCxnSpPr>
          <p:cNvPr id="2318" name="Google Shape;2318;p234"/>
          <p:cNvCxnSpPr>
            <a:stCxn id="2304" idx="2"/>
          </p:cNvCxnSpPr>
          <p:nvPr/>
        </p:nvCxnSpPr>
        <p:spPr>
          <a:xfrm>
            <a:off x="6689220" y="2099382"/>
            <a:ext cx="984300" cy="1446900"/>
          </a:xfrm>
          <a:prstGeom prst="straightConnector1">
            <a:avLst/>
          </a:prstGeom>
          <a:noFill/>
          <a:ln cap="flat" cmpd="sng" w="19050">
            <a:solidFill>
              <a:srgbClr val="7F7F7F"/>
            </a:solidFill>
            <a:prstDash val="solid"/>
            <a:round/>
            <a:headEnd len="sm" w="sm" type="none"/>
            <a:tailEnd len="med" w="med" type="triangle"/>
          </a:ln>
        </p:spPr>
      </p:cxnSp>
      <p:cxnSp>
        <p:nvCxnSpPr>
          <p:cNvPr id="2319" name="Google Shape;2319;p234"/>
          <p:cNvCxnSpPr>
            <a:stCxn id="2305" idx="2"/>
          </p:cNvCxnSpPr>
          <p:nvPr/>
        </p:nvCxnSpPr>
        <p:spPr>
          <a:xfrm flipH="1">
            <a:off x="5027553" y="2205060"/>
            <a:ext cx="2835000" cy="1341300"/>
          </a:xfrm>
          <a:prstGeom prst="straightConnector1">
            <a:avLst/>
          </a:prstGeom>
          <a:noFill/>
          <a:ln cap="flat" cmpd="sng" w="19050">
            <a:solidFill>
              <a:srgbClr val="7F7F7F"/>
            </a:solidFill>
            <a:prstDash val="solid"/>
            <a:round/>
            <a:headEnd len="sm" w="sm" type="none"/>
            <a:tailEnd len="med" w="med" type="triangle"/>
          </a:ln>
        </p:spPr>
      </p:cxnSp>
      <p:cxnSp>
        <p:nvCxnSpPr>
          <p:cNvPr id="2320" name="Google Shape;2320;p234"/>
          <p:cNvCxnSpPr>
            <a:stCxn id="2305" idx="2"/>
          </p:cNvCxnSpPr>
          <p:nvPr/>
        </p:nvCxnSpPr>
        <p:spPr>
          <a:xfrm flipH="1">
            <a:off x="7673553" y="2205060"/>
            <a:ext cx="189000" cy="1341300"/>
          </a:xfrm>
          <a:prstGeom prst="straightConnector1">
            <a:avLst/>
          </a:prstGeom>
          <a:noFill/>
          <a:ln cap="flat" cmpd="sng" w="19050">
            <a:solidFill>
              <a:srgbClr val="7F7F7F"/>
            </a:solidFill>
            <a:prstDash val="solid"/>
            <a:round/>
            <a:headEnd len="sm" w="sm" type="none"/>
            <a:tailEnd len="med" w="med" type="triangle"/>
          </a:ln>
        </p:spPr>
      </p:cxnSp>
      <p:cxnSp>
        <p:nvCxnSpPr>
          <p:cNvPr id="2321" name="Google Shape;2321;p234"/>
          <p:cNvCxnSpPr>
            <a:stCxn id="2301" idx="2"/>
            <a:endCxn id="2306" idx="0"/>
          </p:cNvCxnSpPr>
          <p:nvPr/>
        </p:nvCxnSpPr>
        <p:spPr>
          <a:xfrm>
            <a:off x="4278359" y="2070304"/>
            <a:ext cx="2003700" cy="1878900"/>
          </a:xfrm>
          <a:prstGeom prst="straightConnector1">
            <a:avLst/>
          </a:prstGeom>
          <a:noFill/>
          <a:ln cap="flat" cmpd="sng" w="19050">
            <a:solidFill>
              <a:srgbClr val="7F7F7F"/>
            </a:solidFill>
            <a:prstDash val="solid"/>
            <a:round/>
            <a:headEnd len="sm" w="sm" type="none"/>
            <a:tailEnd len="med" w="med" type="triangle"/>
          </a:ln>
        </p:spPr>
      </p:cxnSp>
      <p:cxnSp>
        <p:nvCxnSpPr>
          <p:cNvPr id="2322" name="Google Shape;2322;p234"/>
          <p:cNvCxnSpPr>
            <a:stCxn id="2303" idx="2"/>
          </p:cNvCxnSpPr>
          <p:nvPr/>
        </p:nvCxnSpPr>
        <p:spPr>
          <a:xfrm>
            <a:off x="5501140" y="2051407"/>
            <a:ext cx="780900" cy="1897800"/>
          </a:xfrm>
          <a:prstGeom prst="straightConnector1">
            <a:avLst/>
          </a:prstGeom>
          <a:noFill/>
          <a:ln cap="flat" cmpd="sng" w="19050">
            <a:solidFill>
              <a:srgbClr val="7F7F7F"/>
            </a:solidFill>
            <a:prstDash val="solid"/>
            <a:round/>
            <a:headEnd len="sm" w="sm" type="none"/>
            <a:tailEnd len="med" w="med" type="triangle"/>
          </a:ln>
        </p:spPr>
      </p:cxnSp>
      <p:cxnSp>
        <p:nvCxnSpPr>
          <p:cNvPr id="2323" name="Google Shape;2323;p234"/>
          <p:cNvCxnSpPr>
            <a:stCxn id="2304" idx="2"/>
          </p:cNvCxnSpPr>
          <p:nvPr/>
        </p:nvCxnSpPr>
        <p:spPr>
          <a:xfrm flipH="1">
            <a:off x="6282120" y="2099382"/>
            <a:ext cx="407100" cy="1849800"/>
          </a:xfrm>
          <a:prstGeom prst="straightConnector1">
            <a:avLst/>
          </a:prstGeom>
          <a:noFill/>
          <a:ln cap="flat" cmpd="sng" w="19050">
            <a:solidFill>
              <a:srgbClr val="7F7F7F"/>
            </a:solidFill>
            <a:prstDash val="solid"/>
            <a:round/>
            <a:headEnd len="sm" w="sm" type="none"/>
            <a:tailEnd len="med" w="med" type="triangle"/>
          </a:ln>
        </p:spPr>
      </p:cxnSp>
      <p:cxnSp>
        <p:nvCxnSpPr>
          <p:cNvPr id="2324" name="Google Shape;2324;p234"/>
          <p:cNvCxnSpPr>
            <a:stCxn id="2305" idx="2"/>
          </p:cNvCxnSpPr>
          <p:nvPr/>
        </p:nvCxnSpPr>
        <p:spPr>
          <a:xfrm flipH="1">
            <a:off x="6281853" y="2205060"/>
            <a:ext cx="1580700" cy="1743900"/>
          </a:xfrm>
          <a:prstGeom prst="straightConnector1">
            <a:avLst/>
          </a:prstGeom>
          <a:noFill/>
          <a:ln cap="flat" cmpd="sng" w="19050">
            <a:solidFill>
              <a:srgbClr val="7F7F7F"/>
            </a:solidFill>
            <a:prstDash val="solid"/>
            <a:round/>
            <a:headEnd len="sm" w="sm" type="none"/>
            <a:tailEnd len="med" w="med" type="triangle"/>
          </a:ln>
        </p:spPr>
      </p:cxnSp>
      <p:sp>
        <p:nvSpPr>
          <p:cNvPr id="2325" name="Google Shape;2325;p234"/>
          <p:cNvSpPr/>
          <p:nvPr/>
        </p:nvSpPr>
        <p:spPr>
          <a:xfrm>
            <a:off x="3700043" y="4454662"/>
            <a:ext cx="5163922" cy="257142"/>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Hardware Infrastructure</a:t>
            </a:r>
            <a:endParaRPr b="0" i="0" sz="1100" u="none" cap="none" strike="noStrike">
              <a:solidFill>
                <a:schemeClr val="lt1"/>
              </a:solidFill>
              <a:latin typeface="Ubuntu"/>
              <a:ea typeface="Ubuntu"/>
              <a:cs typeface="Ubuntu"/>
              <a:sym typeface="Ubuntu"/>
            </a:endParaRPr>
          </a:p>
        </p:txBody>
      </p:sp>
      <p:cxnSp>
        <p:nvCxnSpPr>
          <p:cNvPr id="2326" name="Google Shape;2326;p234"/>
          <p:cNvCxnSpPr>
            <a:stCxn id="2305" idx="2"/>
          </p:cNvCxnSpPr>
          <p:nvPr/>
        </p:nvCxnSpPr>
        <p:spPr>
          <a:xfrm flipH="1">
            <a:off x="6281853" y="2205060"/>
            <a:ext cx="1580700" cy="2249700"/>
          </a:xfrm>
          <a:prstGeom prst="straightConnector1">
            <a:avLst/>
          </a:prstGeom>
          <a:noFill/>
          <a:ln cap="flat" cmpd="sng" w="19050">
            <a:solidFill>
              <a:srgbClr val="7F7F7F"/>
            </a:solidFill>
            <a:prstDash val="solid"/>
            <a:round/>
            <a:headEnd len="sm" w="sm" type="none"/>
            <a:tailEnd len="med" w="med" type="triangle"/>
          </a:ln>
        </p:spPr>
      </p:cxnSp>
      <p:cxnSp>
        <p:nvCxnSpPr>
          <p:cNvPr id="2327" name="Google Shape;2327;p234"/>
          <p:cNvCxnSpPr>
            <a:stCxn id="2301" idx="2"/>
            <a:endCxn id="2325" idx="0"/>
          </p:cNvCxnSpPr>
          <p:nvPr/>
        </p:nvCxnSpPr>
        <p:spPr>
          <a:xfrm>
            <a:off x="4278359" y="2070304"/>
            <a:ext cx="2003700" cy="2384400"/>
          </a:xfrm>
          <a:prstGeom prst="straightConnector1">
            <a:avLst/>
          </a:prstGeom>
          <a:noFill/>
          <a:ln cap="flat" cmpd="sng" w="19050">
            <a:solidFill>
              <a:srgbClr val="7F7F7F"/>
            </a:solidFill>
            <a:prstDash val="solid"/>
            <a:round/>
            <a:headEnd len="sm" w="sm" type="none"/>
            <a:tailEnd len="med" w="med" type="triangle"/>
          </a:ln>
        </p:spPr>
      </p:cxnSp>
      <p:cxnSp>
        <p:nvCxnSpPr>
          <p:cNvPr id="2328" name="Google Shape;2328;p234"/>
          <p:cNvCxnSpPr>
            <a:stCxn id="2304" idx="2"/>
          </p:cNvCxnSpPr>
          <p:nvPr/>
        </p:nvCxnSpPr>
        <p:spPr>
          <a:xfrm flipH="1">
            <a:off x="6282120" y="2099382"/>
            <a:ext cx="407100" cy="2355300"/>
          </a:xfrm>
          <a:prstGeom prst="straightConnector1">
            <a:avLst/>
          </a:prstGeom>
          <a:noFill/>
          <a:ln cap="flat" cmpd="sng" w="19050">
            <a:solidFill>
              <a:srgbClr val="7F7F7F"/>
            </a:solidFill>
            <a:prstDash val="solid"/>
            <a:round/>
            <a:headEnd len="sm" w="sm" type="none"/>
            <a:tailEnd len="med" w="med" type="triangle"/>
          </a:ln>
        </p:spPr>
      </p:cxnSp>
      <p:cxnSp>
        <p:nvCxnSpPr>
          <p:cNvPr id="2329" name="Google Shape;2329;p234"/>
          <p:cNvCxnSpPr>
            <a:stCxn id="2303" idx="2"/>
          </p:cNvCxnSpPr>
          <p:nvPr/>
        </p:nvCxnSpPr>
        <p:spPr>
          <a:xfrm>
            <a:off x="5501140" y="2051407"/>
            <a:ext cx="780900" cy="2403300"/>
          </a:xfrm>
          <a:prstGeom prst="straightConnector1">
            <a:avLst/>
          </a:prstGeom>
          <a:noFill/>
          <a:ln cap="flat" cmpd="sng" w="19050">
            <a:solidFill>
              <a:srgbClr val="7F7F7F"/>
            </a:solidFill>
            <a:prstDash val="solid"/>
            <a:round/>
            <a:headEnd len="sm" w="sm" type="none"/>
            <a:tailEnd len="med" w="med" type="triangle"/>
          </a:ln>
        </p:spPr>
      </p:cxnSp>
      <p:sp>
        <p:nvSpPr>
          <p:cNvPr id="2330" name="Google Shape;2330;p234"/>
          <p:cNvSpPr/>
          <p:nvPr/>
        </p:nvSpPr>
        <p:spPr>
          <a:xfrm>
            <a:off x="4760198" y="2874679"/>
            <a:ext cx="3102355" cy="434128"/>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The Matrix from Hell !!</a:t>
            </a:r>
            <a:endParaRPr b="0" i="0" sz="11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gtEl>
                                        <p:attrNameLst>
                                          <p:attrName>style.visibility</p:attrName>
                                        </p:attrNameLst>
                                      </p:cBhvr>
                                      <p:to>
                                        <p:strVal val="visible"/>
                                      </p:to>
                                    </p:set>
                                    <p:animEffect filter="fade" transition="in">
                                      <p:cBhvr>
                                        <p:cTn dur="100"/>
                                        <p:tgtEl>
                                          <p:spTgt spid="2313"/>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2314"/>
                                        </p:tgtEl>
                                        <p:attrNameLst>
                                          <p:attrName>style.visibility</p:attrName>
                                        </p:attrNameLst>
                                      </p:cBhvr>
                                      <p:to>
                                        <p:strVal val="visible"/>
                                      </p:to>
                                    </p:set>
                                    <p:animEffect filter="fade" transition="in">
                                      <p:cBhvr>
                                        <p:cTn dur="100"/>
                                        <p:tgtEl>
                                          <p:spTgt spid="2314"/>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2315"/>
                                        </p:tgtEl>
                                        <p:attrNameLst>
                                          <p:attrName>style.visibility</p:attrName>
                                        </p:attrNameLst>
                                      </p:cBhvr>
                                      <p:to>
                                        <p:strVal val="visible"/>
                                      </p:to>
                                    </p:set>
                                    <p:animEffect filter="fade" transition="in">
                                      <p:cBhvr>
                                        <p:cTn dur="100"/>
                                        <p:tgtEl>
                                          <p:spTgt spid="2315"/>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316"/>
                                        </p:tgtEl>
                                        <p:attrNameLst>
                                          <p:attrName>style.visibility</p:attrName>
                                        </p:attrNameLst>
                                      </p:cBhvr>
                                      <p:to>
                                        <p:strVal val="visible"/>
                                      </p:to>
                                    </p:set>
                                    <p:animEffect filter="fade" transition="in">
                                      <p:cBhvr>
                                        <p:cTn dur="100"/>
                                        <p:tgtEl>
                                          <p:spTgt spid="2316"/>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2317"/>
                                        </p:tgtEl>
                                        <p:attrNameLst>
                                          <p:attrName>style.visibility</p:attrName>
                                        </p:attrNameLst>
                                      </p:cBhvr>
                                      <p:to>
                                        <p:strVal val="visible"/>
                                      </p:to>
                                    </p:set>
                                    <p:animEffect filter="fade" transition="in">
                                      <p:cBhvr>
                                        <p:cTn dur="100"/>
                                        <p:tgtEl>
                                          <p:spTgt spid="23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18"/>
                                        </p:tgtEl>
                                        <p:attrNameLst>
                                          <p:attrName>style.visibility</p:attrName>
                                        </p:attrNameLst>
                                      </p:cBhvr>
                                      <p:to>
                                        <p:strVal val="visible"/>
                                      </p:to>
                                    </p:set>
                                    <p:animEffect filter="fade" transition="in">
                                      <p:cBhvr>
                                        <p:cTn dur="100"/>
                                        <p:tgtEl>
                                          <p:spTgt spid="2318"/>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319"/>
                                        </p:tgtEl>
                                        <p:attrNameLst>
                                          <p:attrName>style.visibility</p:attrName>
                                        </p:attrNameLst>
                                      </p:cBhvr>
                                      <p:to>
                                        <p:strVal val="visible"/>
                                      </p:to>
                                    </p:set>
                                    <p:animEffect filter="fade" transition="in">
                                      <p:cBhvr>
                                        <p:cTn dur="100"/>
                                        <p:tgtEl>
                                          <p:spTgt spid="2319"/>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100"/>
                                        <p:tgtEl>
                                          <p:spTgt spid="2320"/>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100"/>
                                        <p:tgtEl>
                                          <p:spTgt spid="2321"/>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322"/>
                                        </p:tgtEl>
                                        <p:attrNameLst>
                                          <p:attrName>style.visibility</p:attrName>
                                        </p:attrNameLst>
                                      </p:cBhvr>
                                      <p:to>
                                        <p:strVal val="visible"/>
                                      </p:to>
                                    </p:set>
                                    <p:animEffect filter="fade" transition="in">
                                      <p:cBhvr>
                                        <p:cTn dur="100"/>
                                        <p:tgtEl>
                                          <p:spTgt spid="23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23"/>
                                        </p:tgtEl>
                                        <p:attrNameLst>
                                          <p:attrName>style.visibility</p:attrName>
                                        </p:attrNameLst>
                                      </p:cBhvr>
                                      <p:to>
                                        <p:strVal val="visible"/>
                                      </p:to>
                                    </p:set>
                                    <p:animEffect filter="fade" transition="in">
                                      <p:cBhvr>
                                        <p:cTn dur="100"/>
                                        <p:tgtEl>
                                          <p:spTgt spid="2323"/>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2324"/>
                                        </p:tgtEl>
                                        <p:attrNameLst>
                                          <p:attrName>style.visibility</p:attrName>
                                        </p:attrNameLst>
                                      </p:cBhvr>
                                      <p:to>
                                        <p:strVal val="visible"/>
                                      </p:to>
                                    </p:set>
                                    <p:animEffect filter="fade" transition="in">
                                      <p:cBhvr>
                                        <p:cTn dur="100"/>
                                        <p:tgtEl>
                                          <p:spTgt spid="232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326"/>
                                        </p:tgtEl>
                                        <p:attrNameLst>
                                          <p:attrName>style.visibility</p:attrName>
                                        </p:attrNameLst>
                                      </p:cBhvr>
                                      <p:to>
                                        <p:strVal val="visible"/>
                                      </p:to>
                                    </p:set>
                                    <p:animEffect filter="fade" transition="in">
                                      <p:cBhvr>
                                        <p:cTn dur="100"/>
                                        <p:tgtEl>
                                          <p:spTgt spid="2326"/>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327"/>
                                        </p:tgtEl>
                                        <p:attrNameLst>
                                          <p:attrName>style.visibility</p:attrName>
                                        </p:attrNameLst>
                                      </p:cBhvr>
                                      <p:to>
                                        <p:strVal val="visible"/>
                                      </p:to>
                                    </p:set>
                                    <p:animEffect filter="fade" transition="in">
                                      <p:cBhvr>
                                        <p:cTn dur="100"/>
                                        <p:tgtEl>
                                          <p:spTgt spid="2327"/>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328"/>
                                        </p:tgtEl>
                                        <p:attrNameLst>
                                          <p:attrName>style.visibility</p:attrName>
                                        </p:attrNameLst>
                                      </p:cBhvr>
                                      <p:to>
                                        <p:strVal val="visible"/>
                                      </p:to>
                                    </p:set>
                                    <p:animEffect filter="fade" transition="in">
                                      <p:cBhvr>
                                        <p:cTn dur="100"/>
                                        <p:tgtEl>
                                          <p:spTgt spid="232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29"/>
                                        </p:tgtEl>
                                        <p:attrNameLst>
                                          <p:attrName>style.visibility</p:attrName>
                                        </p:attrNameLst>
                                      </p:cBhvr>
                                      <p:to>
                                        <p:strVal val="visible"/>
                                      </p:to>
                                    </p:set>
                                    <p:animEffect filter="fade" transition="in">
                                      <p:cBhvr>
                                        <p:cTn dur="100"/>
                                        <p:tgtEl>
                                          <p:spTgt spid="2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30"/>
                                        </p:tgtEl>
                                        <p:attrNameLst>
                                          <p:attrName>style.visibility</p:attrName>
                                        </p:attrNameLst>
                                      </p:cBhvr>
                                      <p:to>
                                        <p:strVal val="visible"/>
                                      </p:to>
                                    </p:set>
                                    <p:anim calcmode="lin" valueType="num">
                                      <p:cBhvr additive="base">
                                        <p:cTn dur="250"/>
                                        <p:tgtEl>
                                          <p:spTgt spid="2330"/>
                                        </p:tgtEl>
                                        <p:attrNameLst>
                                          <p:attrName>ppt_w</p:attrName>
                                        </p:attrNameLst>
                                      </p:cBhvr>
                                      <p:tavLst>
                                        <p:tav fmla="" tm="0">
                                          <p:val>
                                            <p:strVal val="0"/>
                                          </p:val>
                                        </p:tav>
                                        <p:tav fmla="" tm="100000">
                                          <p:val>
                                            <p:strVal val="#ppt_w"/>
                                          </p:val>
                                        </p:tav>
                                      </p:tavLst>
                                    </p:anim>
                                    <p:anim calcmode="lin" valueType="num">
                                      <p:cBhvr additive="base">
                                        <p:cTn dur="250"/>
                                        <p:tgtEl>
                                          <p:spTgt spid="2330"/>
                                        </p:tgtEl>
                                        <p:attrNameLst>
                                          <p:attrName>ppt_h</p:attrName>
                                        </p:attrNameLst>
                                      </p:cBhvr>
                                      <p:tavLst>
                                        <p:tav fmla="" tm="0">
                                          <p:val>
                                            <p:strVal val="0"/>
                                          </p:val>
                                        </p:tav>
                                        <p:tav fmla="" tm="100000">
                                          <p:val>
                                            <p:strVal val="#ppt_h"/>
                                          </p:val>
                                        </p:tav>
                                      </p:tavLst>
                                    </p:anim>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297"/>
                                        </p:tgtEl>
                                        <p:attrNameLst>
                                          <p:attrName>style.visibility</p:attrName>
                                        </p:attrNameLst>
                                      </p:cBhvr>
                                      <p:to>
                                        <p:strVal val="visible"/>
                                      </p:to>
                                    </p:set>
                                    <p:animEffect filter="fade" transition="in">
                                      <p:cBhvr>
                                        <p:cTn dur="500"/>
                                        <p:tgtEl>
                                          <p:spTgt spid="2297"/>
                                        </p:tgtEl>
                                      </p:cBhvr>
                                    </p:animEffect>
                                  </p:childTnLst>
                                </p:cTn>
                              </p:par>
                              <p:par>
                                <p:cTn fill="hold" nodeType="withEffect" presetClass="entr" presetID="10" presetSubtype="0">
                                  <p:stCondLst>
                                    <p:cond delay="0"/>
                                  </p:stCondLst>
                                  <p:childTnLst>
                                    <p:set>
                                      <p:cBhvr>
                                        <p:cTn dur="1" fill="hold">
                                          <p:stCondLst>
                                            <p:cond delay="0"/>
                                          </p:stCondLst>
                                        </p:cTn>
                                        <p:tgtEl>
                                          <p:spTgt spid="2296"/>
                                        </p:tgtEl>
                                        <p:attrNameLst>
                                          <p:attrName>style.visibility</p:attrName>
                                        </p:attrNameLst>
                                      </p:cBhvr>
                                      <p:to>
                                        <p:strVal val="visible"/>
                                      </p:to>
                                    </p:set>
                                    <p:animEffect filter="fade" transition="in">
                                      <p:cBhvr>
                                        <p:cTn dur="500"/>
                                        <p:tgtEl>
                                          <p:spTgt spid="2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9">
                                            <p:txEl>
                                              <p:pRg end="0" st="0"/>
                                            </p:txEl>
                                          </p:spTgt>
                                        </p:tgtEl>
                                        <p:attrNameLst>
                                          <p:attrName>style.visibility</p:attrName>
                                        </p:attrNameLst>
                                      </p:cBhvr>
                                      <p:to>
                                        <p:strVal val="visible"/>
                                      </p:to>
                                    </p:set>
                                    <p:animEffect filter="fade" transition="in">
                                      <p:cBhvr>
                                        <p:cTn dur="500"/>
                                        <p:tgtEl>
                                          <p:spTgt spid="22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9">
                                            <p:txEl>
                                              <p:pRg end="1" st="1"/>
                                            </p:txEl>
                                          </p:spTgt>
                                        </p:tgtEl>
                                        <p:attrNameLst>
                                          <p:attrName>style.visibility</p:attrName>
                                        </p:attrNameLst>
                                      </p:cBhvr>
                                      <p:to>
                                        <p:strVal val="visible"/>
                                      </p:to>
                                    </p:set>
                                    <p:animEffect filter="fade" transition="in">
                                      <p:cBhvr>
                                        <p:cTn dur="500"/>
                                        <p:tgtEl>
                                          <p:spTgt spid="22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9">
                                            <p:txEl>
                                              <p:pRg end="2" st="2"/>
                                            </p:txEl>
                                          </p:spTgt>
                                        </p:tgtEl>
                                        <p:attrNameLst>
                                          <p:attrName>style.visibility</p:attrName>
                                        </p:attrNameLst>
                                      </p:cBhvr>
                                      <p:to>
                                        <p:strVal val="visible"/>
                                      </p:to>
                                    </p:set>
                                    <p:animEffect filter="fade" transition="in">
                                      <p:cBhvr>
                                        <p:cTn dur="500"/>
                                        <p:tgtEl>
                                          <p:spTgt spid="22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2" name="Shape 5522"/>
        <p:cNvGrpSpPr/>
        <p:nvPr/>
      </p:nvGrpSpPr>
      <p:grpSpPr>
        <a:xfrm>
          <a:off x="0" y="0"/>
          <a:ext cx="0" cy="0"/>
          <a:chOff x="0" y="0"/>
          <a:chExt cx="0" cy="0"/>
        </a:xfrm>
      </p:grpSpPr>
      <p:sp>
        <p:nvSpPr>
          <p:cNvPr id="5523" name="Google Shape;5523;p351"/>
          <p:cNvSpPr txBox="1"/>
          <p:nvPr>
            <p:ph idx="1" type="body"/>
          </p:nvPr>
        </p:nvSpPr>
        <p:spPr>
          <a:xfrm>
            <a:off x="1443038" y="2379382"/>
            <a:ext cx="6258000" cy="404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ClusterIP</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8" name="Shape 5528"/>
        <p:cNvGrpSpPr/>
        <p:nvPr/>
      </p:nvGrpSpPr>
      <p:grpSpPr>
        <a:xfrm>
          <a:off x="0" y="0"/>
          <a:ext cx="0" cy="0"/>
          <a:chOff x="0" y="0"/>
          <a:chExt cx="0" cy="0"/>
        </a:xfrm>
      </p:grpSpPr>
      <p:sp>
        <p:nvSpPr>
          <p:cNvPr id="5529" name="Google Shape;5529;p352"/>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ClusterIP</a:t>
            </a:r>
            <a:endParaRPr/>
          </a:p>
        </p:txBody>
      </p:sp>
      <p:sp>
        <p:nvSpPr>
          <p:cNvPr id="5530" name="Google Shape;5530;p352"/>
          <p:cNvSpPr/>
          <p:nvPr/>
        </p:nvSpPr>
        <p:spPr>
          <a:xfrm>
            <a:off x="4204203" y="1341522"/>
            <a:ext cx="681845" cy="628136"/>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531" name="Google Shape;5531;p352"/>
          <p:cNvGrpSpPr/>
          <p:nvPr/>
        </p:nvGrpSpPr>
        <p:grpSpPr>
          <a:xfrm>
            <a:off x="4423774" y="1536449"/>
            <a:ext cx="242703" cy="229792"/>
            <a:chOff x="6225311" y="2473385"/>
            <a:chExt cx="716280" cy="678180"/>
          </a:xfrm>
        </p:grpSpPr>
        <p:pic>
          <p:nvPicPr>
            <p:cNvPr id="5532" name="Google Shape;5532;p35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533" name="Google Shape;5533;p35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534" name="Google Shape;5534;p352"/>
          <p:cNvSpPr/>
          <p:nvPr/>
        </p:nvSpPr>
        <p:spPr>
          <a:xfrm>
            <a:off x="4135624" y="1341522"/>
            <a:ext cx="82477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10.244.0.2</a:t>
            </a:r>
            <a:endParaRPr b="0" i="0" sz="1100" u="none" cap="none" strike="noStrike">
              <a:solidFill>
                <a:srgbClr val="FFFFFF"/>
              </a:solidFill>
              <a:latin typeface="Ubuntu"/>
              <a:ea typeface="Ubuntu"/>
              <a:cs typeface="Ubuntu"/>
              <a:sym typeface="Ubuntu"/>
            </a:endParaRPr>
          </a:p>
        </p:txBody>
      </p:sp>
      <p:sp>
        <p:nvSpPr>
          <p:cNvPr id="5535" name="Google Shape;5535;p352"/>
          <p:cNvSpPr/>
          <p:nvPr/>
        </p:nvSpPr>
        <p:spPr>
          <a:xfrm>
            <a:off x="2957206" y="1336139"/>
            <a:ext cx="681845" cy="628136"/>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536" name="Google Shape;5536;p352"/>
          <p:cNvGrpSpPr/>
          <p:nvPr/>
        </p:nvGrpSpPr>
        <p:grpSpPr>
          <a:xfrm>
            <a:off x="3176777" y="1531067"/>
            <a:ext cx="242703" cy="229792"/>
            <a:chOff x="6225311" y="2473385"/>
            <a:chExt cx="716280" cy="678180"/>
          </a:xfrm>
        </p:grpSpPr>
        <p:pic>
          <p:nvPicPr>
            <p:cNvPr id="5537" name="Google Shape;5537;p35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538" name="Google Shape;5538;p35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539" name="Google Shape;5539;p352"/>
          <p:cNvSpPr/>
          <p:nvPr/>
        </p:nvSpPr>
        <p:spPr>
          <a:xfrm>
            <a:off x="2885739" y="1337204"/>
            <a:ext cx="82477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10.244.0.3</a:t>
            </a:r>
            <a:endParaRPr b="0" i="0" sz="1100" u="none" cap="none" strike="noStrike">
              <a:solidFill>
                <a:srgbClr val="FFFFFF"/>
              </a:solidFill>
              <a:latin typeface="Ubuntu"/>
              <a:ea typeface="Ubuntu"/>
              <a:cs typeface="Ubuntu"/>
              <a:sym typeface="Ubuntu"/>
            </a:endParaRPr>
          </a:p>
        </p:txBody>
      </p:sp>
      <p:sp>
        <p:nvSpPr>
          <p:cNvPr id="5540" name="Google Shape;5540;p352"/>
          <p:cNvSpPr/>
          <p:nvPr/>
        </p:nvSpPr>
        <p:spPr>
          <a:xfrm>
            <a:off x="5446322" y="1336139"/>
            <a:ext cx="681845" cy="628136"/>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541" name="Google Shape;5541;p352"/>
          <p:cNvGrpSpPr/>
          <p:nvPr/>
        </p:nvGrpSpPr>
        <p:grpSpPr>
          <a:xfrm>
            <a:off x="5665893" y="1531067"/>
            <a:ext cx="242703" cy="229792"/>
            <a:chOff x="6225311" y="2473385"/>
            <a:chExt cx="716280" cy="678180"/>
          </a:xfrm>
        </p:grpSpPr>
        <p:pic>
          <p:nvPicPr>
            <p:cNvPr id="5542" name="Google Shape;5542;p352"/>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543" name="Google Shape;5543;p352"/>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sp>
        <p:nvSpPr>
          <p:cNvPr id="5544" name="Google Shape;5544;p352"/>
          <p:cNvSpPr/>
          <p:nvPr/>
        </p:nvSpPr>
        <p:spPr>
          <a:xfrm>
            <a:off x="5374856" y="1337204"/>
            <a:ext cx="82477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10.244.0.4</a:t>
            </a:r>
            <a:endParaRPr b="0" i="0" sz="1100" u="none" cap="none" strike="noStrike">
              <a:solidFill>
                <a:srgbClr val="FFFFFF"/>
              </a:solidFill>
              <a:latin typeface="Ubuntu"/>
              <a:ea typeface="Ubuntu"/>
              <a:cs typeface="Ubuntu"/>
              <a:sym typeface="Ubuntu"/>
            </a:endParaRPr>
          </a:p>
        </p:txBody>
      </p:sp>
      <p:sp>
        <p:nvSpPr>
          <p:cNvPr id="5545" name="Google Shape;5545;p352"/>
          <p:cNvSpPr/>
          <p:nvPr/>
        </p:nvSpPr>
        <p:spPr>
          <a:xfrm>
            <a:off x="2953130" y="2612457"/>
            <a:ext cx="681845" cy="650822"/>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546" name="Google Shape;5546;p352"/>
          <p:cNvSpPr/>
          <p:nvPr/>
        </p:nvSpPr>
        <p:spPr>
          <a:xfrm>
            <a:off x="2881664" y="2613522"/>
            <a:ext cx="82477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10.244.0.5</a:t>
            </a:r>
            <a:endParaRPr b="0" i="0" sz="1100" u="none" cap="none" strike="noStrike">
              <a:solidFill>
                <a:srgbClr val="FFFFFF"/>
              </a:solidFill>
              <a:latin typeface="Ubuntu"/>
              <a:ea typeface="Ubuntu"/>
              <a:cs typeface="Ubuntu"/>
              <a:sym typeface="Ubuntu"/>
            </a:endParaRPr>
          </a:p>
        </p:txBody>
      </p:sp>
      <p:grpSp>
        <p:nvGrpSpPr>
          <p:cNvPr id="5547" name="Google Shape;5547;p352"/>
          <p:cNvGrpSpPr/>
          <p:nvPr/>
        </p:nvGrpSpPr>
        <p:grpSpPr>
          <a:xfrm>
            <a:off x="3168625" y="2816438"/>
            <a:ext cx="250854" cy="237512"/>
            <a:chOff x="9238009" y="0"/>
            <a:chExt cx="716280" cy="678180"/>
          </a:xfrm>
        </p:grpSpPr>
        <p:pic>
          <p:nvPicPr>
            <p:cNvPr id="5548" name="Google Shape;5548;p352"/>
            <p:cNvPicPr preferRelativeResize="0"/>
            <p:nvPr/>
          </p:nvPicPr>
          <p:blipFill rotWithShape="1">
            <a:blip r:embed="rId3">
              <a:alphaModFix/>
            </a:blip>
            <a:srcRect b="87886" l="46778" r="42462" t="-13"/>
            <a:stretch/>
          </p:blipFill>
          <p:spPr>
            <a:xfrm>
              <a:off x="9238009" y="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net" id="5549" name="Google Shape;5549;p352"/>
            <p:cNvPicPr preferRelativeResize="0"/>
            <p:nvPr/>
          </p:nvPicPr>
          <p:blipFill rotWithShape="1">
            <a:blip r:embed="rId5">
              <a:alphaModFix/>
            </a:blip>
            <a:srcRect b="0" l="0" r="0" t="0"/>
            <a:stretch/>
          </p:blipFill>
          <p:spPr>
            <a:xfrm>
              <a:off x="9290735" y="171860"/>
              <a:ext cx="616395" cy="267104"/>
            </a:xfrm>
            <a:prstGeom prst="roundRect">
              <a:avLst>
                <a:gd fmla="val 16667" name="adj"/>
              </a:avLst>
            </a:prstGeom>
            <a:noFill/>
            <a:ln>
              <a:noFill/>
            </a:ln>
          </p:spPr>
        </p:pic>
      </p:grpSp>
      <p:sp>
        <p:nvSpPr>
          <p:cNvPr id="5550" name="Google Shape;5550;p352"/>
          <p:cNvSpPr/>
          <p:nvPr/>
        </p:nvSpPr>
        <p:spPr>
          <a:xfrm>
            <a:off x="4200128" y="2598681"/>
            <a:ext cx="681845" cy="667766"/>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551" name="Google Shape;5551;p352"/>
          <p:cNvSpPr/>
          <p:nvPr/>
        </p:nvSpPr>
        <p:spPr>
          <a:xfrm>
            <a:off x="4128662" y="2599746"/>
            <a:ext cx="82477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10.244.0.6</a:t>
            </a:r>
            <a:endParaRPr b="0" i="0" sz="1100" u="none" cap="none" strike="noStrike">
              <a:solidFill>
                <a:srgbClr val="FFFFFF"/>
              </a:solidFill>
              <a:latin typeface="Ubuntu"/>
              <a:ea typeface="Ubuntu"/>
              <a:cs typeface="Ubuntu"/>
              <a:sym typeface="Ubuntu"/>
            </a:endParaRPr>
          </a:p>
        </p:txBody>
      </p:sp>
      <p:grpSp>
        <p:nvGrpSpPr>
          <p:cNvPr id="5552" name="Google Shape;5552;p352"/>
          <p:cNvGrpSpPr/>
          <p:nvPr/>
        </p:nvGrpSpPr>
        <p:grpSpPr>
          <a:xfrm>
            <a:off x="4415623" y="2802662"/>
            <a:ext cx="250854" cy="237512"/>
            <a:chOff x="9238009" y="0"/>
            <a:chExt cx="716280" cy="678180"/>
          </a:xfrm>
        </p:grpSpPr>
        <p:pic>
          <p:nvPicPr>
            <p:cNvPr id="5553" name="Google Shape;5553;p352"/>
            <p:cNvPicPr preferRelativeResize="0"/>
            <p:nvPr/>
          </p:nvPicPr>
          <p:blipFill rotWithShape="1">
            <a:blip r:embed="rId3">
              <a:alphaModFix/>
            </a:blip>
            <a:srcRect b="87886" l="46778" r="42462" t="-13"/>
            <a:stretch/>
          </p:blipFill>
          <p:spPr>
            <a:xfrm>
              <a:off x="9238009" y="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net" id="5554" name="Google Shape;5554;p352"/>
            <p:cNvPicPr preferRelativeResize="0"/>
            <p:nvPr/>
          </p:nvPicPr>
          <p:blipFill rotWithShape="1">
            <a:blip r:embed="rId5">
              <a:alphaModFix/>
            </a:blip>
            <a:srcRect b="0" l="0" r="0" t="0"/>
            <a:stretch/>
          </p:blipFill>
          <p:spPr>
            <a:xfrm>
              <a:off x="9290735" y="171860"/>
              <a:ext cx="616395" cy="267104"/>
            </a:xfrm>
            <a:prstGeom prst="roundRect">
              <a:avLst>
                <a:gd fmla="val 16667" name="adj"/>
              </a:avLst>
            </a:prstGeom>
            <a:noFill/>
            <a:ln>
              <a:noFill/>
            </a:ln>
          </p:spPr>
        </p:pic>
      </p:grpSp>
      <p:sp>
        <p:nvSpPr>
          <p:cNvPr id="5555" name="Google Shape;5555;p352"/>
          <p:cNvSpPr/>
          <p:nvPr/>
        </p:nvSpPr>
        <p:spPr>
          <a:xfrm>
            <a:off x="5436700" y="2595519"/>
            <a:ext cx="681845" cy="670928"/>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556" name="Google Shape;5556;p352"/>
          <p:cNvSpPr/>
          <p:nvPr/>
        </p:nvSpPr>
        <p:spPr>
          <a:xfrm>
            <a:off x="5365233" y="2596584"/>
            <a:ext cx="82477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10.244.0.7</a:t>
            </a:r>
            <a:endParaRPr b="0" i="0" sz="1100" u="none" cap="none" strike="noStrike">
              <a:solidFill>
                <a:srgbClr val="FFFFFF"/>
              </a:solidFill>
              <a:latin typeface="Ubuntu"/>
              <a:ea typeface="Ubuntu"/>
              <a:cs typeface="Ubuntu"/>
              <a:sym typeface="Ubuntu"/>
            </a:endParaRPr>
          </a:p>
        </p:txBody>
      </p:sp>
      <p:grpSp>
        <p:nvGrpSpPr>
          <p:cNvPr id="5557" name="Google Shape;5557;p352"/>
          <p:cNvGrpSpPr/>
          <p:nvPr/>
        </p:nvGrpSpPr>
        <p:grpSpPr>
          <a:xfrm>
            <a:off x="5652194" y="2799500"/>
            <a:ext cx="250854" cy="237512"/>
            <a:chOff x="9238009" y="0"/>
            <a:chExt cx="716280" cy="678180"/>
          </a:xfrm>
        </p:grpSpPr>
        <p:pic>
          <p:nvPicPr>
            <p:cNvPr id="5558" name="Google Shape;5558;p352"/>
            <p:cNvPicPr preferRelativeResize="0"/>
            <p:nvPr/>
          </p:nvPicPr>
          <p:blipFill rotWithShape="1">
            <a:blip r:embed="rId3">
              <a:alphaModFix/>
            </a:blip>
            <a:srcRect b="87886" l="46778" r="42462" t="-13"/>
            <a:stretch/>
          </p:blipFill>
          <p:spPr>
            <a:xfrm>
              <a:off x="9238009" y="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net" id="5559" name="Google Shape;5559;p352"/>
            <p:cNvPicPr preferRelativeResize="0"/>
            <p:nvPr/>
          </p:nvPicPr>
          <p:blipFill rotWithShape="1">
            <a:blip r:embed="rId5">
              <a:alphaModFix/>
            </a:blip>
            <a:srcRect b="0" l="0" r="0" t="0"/>
            <a:stretch/>
          </p:blipFill>
          <p:spPr>
            <a:xfrm>
              <a:off x="9290735" y="171860"/>
              <a:ext cx="616395" cy="267104"/>
            </a:xfrm>
            <a:prstGeom prst="roundRect">
              <a:avLst>
                <a:gd fmla="val 16667" name="adj"/>
              </a:avLst>
            </a:prstGeom>
            <a:noFill/>
            <a:ln>
              <a:noFill/>
            </a:ln>
          </p:spPr>
        </p:pic>
      </p:grpSp>
      <p:sp>
        <p:nvSpPr>
          <p:cNvPr id="5560" name="Google Shape;5560;p352"/>
          <p:cNvSpPr/>
          <p:nvPr/>
        </p:nvSpPr>
        <p:spPr>
          <a:xfrm>
            <a:off x="2914766" y="3874772"/>
            <a:ext cx="681845" cy="628136"/>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561" name="Google Shape;5561;p352"/>
          <p:cNvSpPr/>
          <p:nvPr/>
        </p:nvSpPr>
        <p:spPr>
          <a:xfrm>
            <a:off x="2924796" y="3875836"/>
            <a:ext cx="661783"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10.244.0.8</a:t>
            </a:r>
            <a:endParaRPr b="0" i="0" sz="1100" u="none" cap="none" strike="noStrike">
              <a:solidFill>
                <a:srgbClr val="FFFFFF"/>
              </a:solidFill>
              <a:latin typeface="Ubuntu"/>
              <a:ea typeface="Ubuntu"/>
              <a:cs typeface="Ubuntu"/>
              <a:sym typeface="Ubuntu"/>
            </a:endParaRPr>
          </a:p>
        </p:txBody>
      </p:sp>
      <p:grpSp>
        <p:nvGrpSpPr>
          <p:cNvPr id="5562" name="Google Shape;5562;p352"/>
          <p:cNvGrpSpPr/>
          <p:nvPr/>
        </p:nvGrpSpPr>
        <p:grpSpPr>
          <a:xfrm>
            <a:off x="3120372" y="4068540"/>
            <a:ext cx="237855" cy="225204"/>
            <a:chOff x="7883978" y="2807310"/>
            <a:chExt cx="716280" cy="678180"/>
          </a:xfrm>
        </p:grpSpPr>
        <p:pic>
          <p:nvPicPr>
            <p:cNvPr id="5563" name="Google Shape;5563;p352"/>
            <p:cNvPicPr preferRelativeResize="0"/>
            <p:nvPr/>
          </p:nvPicPr>
          <p:blipFill rotWithShape="1">
            <a:blip r:embed="rId3">
              <a:alphaModFix/>
            </a:blip>
            <a:srcRect b="87886" l="46778" r="42462" t="-13"/>
            <a:stretch/>
          </p:blipFill>
          <p:spPr>
            <a:xfrm>
              <a:off x="7883978" y="280731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redis" id="5564" name="Google Shape;5564;p352"/>
            <p:cNvPicPr preferRelativeResize="0"/>
            <p:nvPr/>
          </p:nvPicPr>
          <p:blipFill rotWithShape="1">
            <a:blip r:embed="rId6">
              <a:alphaModFix/>
            </a:blip>
            <a:srcRect b="0" l="0" r="0" t="0"/>
            <a:stretch/>
          </p:blipFill>
          <p:spPr>
            <a:xfrm>
              <a:off x="7998006" y="2969899"/>
              <a:ext cx="504012" cy="429344"/>
            </a:xfrm>
            <a:prstGeom prst="roundRect">
              <a:avLst>
                <a:gd fmla="val 16667" name="adj"/>
              </a:avLst>
            </a:prstGeom>
            <a:noFill/>
            <a:ln>
              <a:noFill/>
            </a:ln>
          </p:spPr>
        </p:pic>
      </p:grpSp>
      <p:sp>
        <p:nvSpPr>
          <p:cNvPr id="5565" name="Google Shape;5565;p352"/>
          <p:cNvSpPr/>
          <p:nvPr/>
        </p:nvSpPr>
        <p:spPr>
          <a:xfrm>
            <a:off x="4156886" y="3877220"/>
            <a:ext cx="681845" cy="628136"/>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566" name="Google Shape;5566;p352"/>
          <p:cNvSpPr/>
          <p:nvPr/>
        </p:nvSpPr>
        <p:spPr>
          <a:xfrm>
            <a:off x="4085419" y="3878285"/>
            <a:ext cx="82477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10.244.0.9</a:t>
            </a:r>
            <a:endParaRPr b="0" i="0" sz="1100" u="none" cap="none" strike="noStrike">
              <a:solidFill>
                <a:srgbClr val="FFFFFF"/>
              </a:solidFill>
              <a:latin typeface="Ubuntu"/>
              <a:ea typeface="Ubuntu"/>
              <a:cs typeface="Ubuntu"/>
              <a:sym typeface="Ubuntu"/>
            </a:endParaRPr>
          </a:p>
        </p:txBody>
      </p:sp>
      <p:grpSp>
        <p:nvGrpSpPr>
          <p:cNvPr id="5567" name="Google Shape;5567;p352"/>
          <p:cNvGrpSpPr/>
          <p:nvPr/>
        </p:nvGrpSpPr>
        <p:grpSpPr>
          <a:xfrm>
            <a:off x="4362491" y="4070988"/>
            <a:ext cx="237855" cy="225204"/>
            <a:chOff x="7883978" y="2807310"/>
            <a:chExt cx="716280" cy="678180"/>
          </a:xfrm>
        </p:grpSpPr>
        <p:pic>
          <p:nvPicPr>
            <p:cNvPr id="5568" name="Google Shape;5568;p352"/>
            <p:cNvPicPr preferRelativeResize="0"/>
            <p:nvPr/>
          </p:nvPicPr>
          <p:blipFill rotWithShape="1">
            <a:blip r:embed="rId3">
              <a:alphaModFix/>
            </a:blip>
            <a:srcRect b="87886" l="46778" r="42462" t="-13"/>
            <a:stretch/>
          </p:blipFill>
          <p:spPr>
            <a:xfrm>
              <a:off x="7883978" y="280731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redis" id="5569" name="Google Shape;5569;p352"/>
            <p:cNvPicPr preferRelativeResize="0"/>
            <p:nvPr/>
          </p:nvPicPr>
          <p:blipFill rotWithShape="1">
            <a:blip r:embed="rId6">
              <a:alphaModFix/>
            </a:blip>
            <a:srcRect b="0" l="0" r="0" t="0"/>
            <a:stretch/>
          </p:blipFill>
          <p:spPr>
            <a:xfrm>
              <a:off x="7998006" y="2969899"/>
              <a:ext cx="504012" cy="429344"/>
            </a:xfrm>
            <a:prstGeom prst="roundRect">
              <a:avLst>
                <a:gd fmla="val 16667" name="adj"/>
              </a:avLst>
            </a:prstGeom>
            <a:noFill/>
            <a:ln>
              <a:noFill/>
            </a:ln>
          </p:spPr>
        </p:pic>
      </p:grpSp>
      <p:sp>
        <p:nvSpPr>
          <p:cNvPr id="5570" name="Google Shape;5570;p352"/>
          <p:cNvSpPr/>
          <p:nvPr/>
        </p:nvSpPr>
        <p:spPr>
          <a:xfrm>
            <a:off x="5398336" y="3874772"/>
            <a:ext cx="681845" cy="628136"/>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571" name="Google Shape;5571;p352"/>
          <p:cNvSpPr/>
          <p:nvPr/>
        </p:nvSpPr>
        <p:spPr>
          <a:xfrm>
            <a:off x="5278652" y="3875836"/>
            <a:ext cx="929360"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10.244.0.10</a:t>
            </a:r>
            <a:endParaRPr b="0" i="0" sz="1100" u="none" cap="none" strike="noStrike">
              <a:solidFill>
                <a:srgbClr val="FFFFFF"/>
              </a:solidFill>
              <a:latin typeface="Ubuntu"/>
              <a:ea typeface="Ubuntu"/>
              <a:cs typeface="Ubuntu"/>
              <a:sym typeface="Ubuntu"/>
            </a:endParaRPr>
          </a:p>
        </p:txBody>
      </p:sp>
      <p:grpSp>
        <p:nvGrpSpPr>
          <p:cNvPr id="5572" name="Google Shape;5572;p352"/>
          <p:cNvGrpSpPr/>
          <p:nvPr/>
        </p:nvGrpSpPr>
        <p:grpSpPr>
          <a:xfrm>
            <a:off x="5603942" y="4068540"/>
            <a:ext cx="237855" cy="225204"/>
            <a:chOff x="7883978" y="2807310"/>
            <a:chExt cx="716280" cy="678180"/>
          </a:xfrm>
        </p:grpSpPr>
        <p:pic>
          <p:nvPicPr>
            <p:cNvPr id="5573" name="Google Shape;5573;p352"/>
            <p:cNvPicPr preferRelativeResize="0"/>
            <p:nvPr/>
          </p:nvPicPr>
          <p:blipFill rotWithShape="1">
            <a:blip r:embed="rId3">
              <a:alphaModFix/>
            </a:blip>
            <a:srcRect b="87886" l="46778" r="42462" t="-13"/>
            <a:stretch/>
          </p:blipFill>
          <p:spPr>
            <a:xfrm>
              <a:off x="7883978" y="280731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redis" id="5574" name="Google Shape;5574;p352"/>
            <p:cNvPicPr preferRelativeResize="0"/>
            <p:nvPr/>
          </p:nvPicPr>
          <p:blipFill rotWithShape="1">
            <a:blip r:embed="rId6">
              <a:alphaModFix/>
            </a:blip>
            <a:srcRect b="0" l="0" r="0" t="0"/>
            <a:stretch/>
          </p:blipFill>
          <p:spPr>
            <a:xfrm>
              <a:off x="7998006" y="2969899"/>
              <a:ext cx="504012" cy="429344"/>
            </a:xfrm>
            <a:prstGeom prst="roundRect">
              <a:avLst>
                <a:gd fmla="val 16667" name="adj"/>
              </a:avLst>
            </a:prstGeom>
            <a:noFill/>
            <a:ln cap="flat" cmpd="sng" w="9525">
              <a:solidFill>
                <a:srgbClr val="147EA6"/>
              </a:solidFill>
              <a:prstDash val="solid"/>
              <a:round/>
              <a:headEnd len="sm" w="sm" type="none"/>
              <a:tailEnd len="sm" w="sm" type="none"/>
            </a:ln>
          </p:spPr>
        </p:pic>
      </p:grpSp>
      <p:cxnSp>
        <p:nvCxnSpPr>
          <p:cNvPr id="5575" name="Google Shape;5575;p352"/>
          <p:cNvCxnSpPr/>
          <p:nvPr/>
        </p:nvCxnSpPr>
        <p:spPr>
          <a:xfrm flipH="1">
            <a:off x="3294078" y="1964276"/>
            <a:ext cx="4050" cy="649350"/>
          </a:xfrm>
          <a:prstGeom prst="straightConnector1">
            <a:avLst/>
          </a:prstGeom>
          <a:noFill/>
          <a:ln cap="flat" cmpd="sng" w="19050">
            <a:solidFill>
              <a:srgbClr val="3F3F3F"/>
            </a:solidFill>
            <a:prstDash val="dot"/>
            <a:round/>
            <a:headEnd len="sm" w="sm" type="none"/>
            <a:tailEnd len="med" w="med" type="triangle"/>
          </a:ln>
        </p:spPr>
      </p:cxnSp>
      <p:cxnSp>
        <p:nvCxnSpPr>
          <p:cNvPr id="5576" name="Google Shape;5576;p352"/>
          <p:cNvCxnSpPr/>
          <p:nvPr/>
        </p:nvCxnSpPr>
        <p:spPr>
          <a:xfrm>
            <a:off x="3298128" y="1964276"/>
            <a:ext cx="1242900" cy="635400"/>
          </a:xfrm>
          <a:prstGeom prst="straightConnector1">
            <a:avLst/>
          </a:prstGeom>
          <a:noFill/>
          <a:ln cap="flat" cmpd="sng" w="19050">
            <a:solidFill>
              <a:srgbClr val="3F3F3F"/>
            </a:solidFill>
            <a:prstDash val="dot"/>
            <a:round/>
            <a:headEnd len="sm" w="sm" type="none"/>
            <a:tailEnd len="med" w="med" type="triangle"/>
          </a:ln>
        </p:spPr>
      </p:cxnSp>
      <p:cxnSp>
        <p:nvCxnSpPr>
          <p:cNvPr id="5577" name="Google Shape;5577;p352"/>
          <p:cNvCxnSpPr/>
          <p:nvPr/>
        </p:nvCxnSpPr>
        <p:spPr>
          <a:xfrm>
            <a:off x="3298128" y="1964276"/>
            <a:ext cx="2479500" cy="632250"/>
          </a:xfrm>
          <a:prstGeom prst="straightConnector1">
            <a:avLst/>
          </a:prstGeom>
          <a:noFill/>
          <a:ln cap="flat" cmpd="sng" w="19050">
            <a:solidFill>
              <a:srgbClr val="3F3F3F"/>
            </a:solidFill>
            <a:prstDash val="dot"/>
            <a:round/>
            <a:headEnd len="sm" w="sm" type="none"/>
            <a:tailEnd len="med" w="med" type="triangle"/>
          </a:ln>
        </p:spPr>
      </p:cxnSp>
      <p:cxnSp>
        <p:nvCxnSpPr>
          <p:cNvPr id="5578" name="Google Shape;5578;p352"/>
          <p:cNvCxnSpPr/>
          <p:nvPr/>
        </p:nvCxnSpPr>
        <p:spPr>
          <a:xfrm>
            <a:off x="4545125" y="1969658"/>
            <a:ext cx="1232550" cy="626850"/>
          </a:xfrm>
          <a:prstGeom prst="straightConnector1">
            <a:avLst/>
          </a:prstGeom>
          <a:noFill/>
          <a:ln cap="flat" cmpd="sng" w="19050">
            <a:solidFill>
              <a:srgbClr val="3F3F3F"/>
            </a:solidFill>
            <a:prstDash val="dot"/>
            <a:round/>
            <a:headEnd len="sm" w="sm" type="none"/>
            <a:tailEnd len="med" w="med" type="triangle"/>
          </a:ln>
        </p:spPr>
      </p:cxnSp>
      <p:cxnSp>
        <p:nvCxnSpPr>
          <p:cNvPr id="5579" name="Google Shape;5579;p352"/>
          <p:cNvCxnSpPr/>
          <p:nvPr/>
        </p:nvCxnSpPr>
        <p:spPr>
          <a:xfrm flipH="1">
            <a:off x="4541075" y="1969658"/>
            <a:ext cx="4050" cy="630000"/>
          </a:xfrm>
          <a:prstGeom prst="straightConnector1">
            <a:avLst/>
          </a:prstGeom>
          <a:noFill/>
          <a:ln cap="flat" cmpd="sng" w="19050">
            <a:solidFill>
              <a:srgbClr val="3F3F3F"/>
            </a:solidFill>
            <a:prstDash val="dot"/>
            <a:round/>
            <a:headEnd len="sm" w="sm" type="none"/>
            <a:tailEnd len="med" w="med" type="triangle"/>
          </a:ln>
        </p:spPr>
      </p:cxnSp>
      <p:cxnSp>
        <p:nvCxnSpPr>
          <p:cNvPr id="5580" name="Google Shape;5580;p352"/>
          <p:cNvCxnSpPr/>
          <p:nvPr/>
        </p:nvCxnSpPr>
        <p:spPr>
          <a:xfrm flipH="1">
            <a:off x="3294125" y="1969658"/>
            <a:ext cx="1251000" cy="643950"/>
          </a:xfrm>
          <a:prstGeom prst="straightConnector1">
            <a:avLst/>
          </a:prstGeom>
          <a:noFill/>
          <a:ln cap="flat" cmpd="sng" w="19050">
            <a:solidFill>
              <a:srgbClr val="3F3F3F"/>
            </a:solidFill>
            <a:prstDash val="dot"/>
            <a:round/>
            <a:headEnd len="sm" w="sm" type="none"/>
            <a:tailEnd len="med" w="med" type="triangle"/>
          </a:ln>
        </p:spPr>
      </p:cxnSp>
      <p:cxnSp>
        <p:nvCxnSpPr>
          <p:cNvPr id="5581" name="Google Shape;5581;p352"/>
          <p:cNvCxnSpPr/>
          <p:nvPr/>
        </p:nvCxnSpPr>
        <p:spPr>
          <a:xfrm flipH="1">
            <a:off x="5777569" y="1964276"/>
            <a:ext cx="9675" cy="632250"/>
          </a:xfrm>
          <a:prstGeom prst="straightConnector1">
            <a:avLst/>
          </a:prstGeom>
          <a:noFill/>
          <a:ln cap="flat" cmpd="sng" w="19050">
            <a:solidFill>
              <a:srgbClr val="3F3F3F"/>
            </a:solidFill>
            <a:prstDash val="dot"/>
            <a:round/>
            <a:headEnd len="sm" w="sm" type="none"/>
            <a:tailEnd len="med" w="med" type="triangle"/>
          </a:ln>
        </p:spPr>
      </p:cxnSp>
      <p:cxnSp>
        <p:nvCxnSpPr>
          <p:cNvPr id="5582" name="Google Shape;5582;p352"/>
          <p:cNvCxnSpPr/>
          <p:nvPr/>
        </p:nvCxnSpPr>
        <p:spPr>
          <a:xfrm>
            <a:off x="4545125" y="1969658"/>
            <a:ext cx="1232550" cy="626850"/>
          </a:xfrm>
          <a:prstGeom prst="straightConnector1">
            <a:avLst/>
          </a:prstGeom>
          <a:noFill/>
          <a:ln cap="flat" cmpd="sng" w="19050">
            <a:solidFill>
              <a:srgbClr val="3F3F3F"/>
            </a:solidFill>
            <a:prstDash val="dot"/>
            <a:round/>
            <a:headEnd len="sm" w="sm" type="none"/>
            <a:tailEnd len="med" w="med" type="triangle"/>
          </a:ln>
        </p:spPr>
      </p:cxnSp>
      <p:cxnSp>
        <p:nvCxnSpPr>
          <p:cNvPr id="5583" name="Google Shape;5583;p352"/>
          <p:cNvCxnSpPr/>
          <p:nvPr/>
        </p:nvCxnSpPr>
        <p:spPr>
          <a:xfrm flipH="1">
            <a:off x="4540970" y="1964276"/>
            <a:ext cx="1246275" cy="635400"/>
          </a:xfrm>
          <a:prstGeom prst="straightConnector1">
            <a:avLst/>
          </a:prstGeom>
          <a:noFill/>
          <a:ln cap="flat" cmpd="sng" w="19050">
            <a:solidFill>
              <a:srgbClr val="3F3F3F"/>
            </a:solidFill>
            <a:prstDash val="dot"/>
            <a:round/>
            <a:headEnd len="sm" w="sm" type="none"/>
            <a:tailEnd len="med" w="med" type="triangle"/>
          </a:ln>
        </p:spPr>
      </p:cxnSp>
      <p:sp>
        <p:nvSpPr>
          <p:cNvPr id="5584" name="Google Shape;5584;p352"/>
          <p:cNvSpPr/>
          <p:nvPr/>
        </p:nvSpPr>
        <p:spPr>
          <a:xfrm>
            <a:off x="2844343" y="3876147"/>
            <a:ext cx="824777"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10.244.0.5</a:t>
            </a:r>
            <a:endParaRPr b="0" i="0" sz="1100" u="none" cap="none" strike="noStrike">
              <a:solidFill>
                <a:srgbClr val="FFFFFF"/>
              </a:solidFill>
              <a:latin typeface="Ubuntu"/>
              <a:ea typeface="Ubuntu"/>
              <a:cs typeface="Ubuntu"/>
              <a:sym typeface="Ubuntu"/>
            </a:endParaRPr>
          </a:p>
        </p:txBody>
      </p:sp>
      <p:cxnSp>
        <p:nvCxnSpPr>
          <p:cNvPr id="5585" name="Google Shape;5585;p352"/>
          <p:cNvCxnSpPr/>
          <p:nvPr/>
        </p:nvCxnSpPr>
        <p:spPr>
          <a:xfrm flipH="1">
            <a:off x="3250877" y="3311170"/>
            <a:ext cx="4076" cy="517610"/>
          </a:xfrm>
          <a:prstGeom prst="straightConnector1">
            <a:avLst/>
          </a:prstGeom>
          <a:noFill/>
          <a:ln cap="flat" cmpd="sng" w="19050">
            <a:solidFill>
              <a:srgbClr val="3F3F3F"/>
            </a:solidFill>
            <a:prstDash val="dot"/>
            <a:round/>
            <a:headEnd len="sm" w="sm" type="none"/>
            <a:tailEnd len="med" w="med" type="triangle"/>
          </a:ln>
        </p:spPr>
      </p:cxnSp>
      <p:cxnSp>
        <p:nvCxnSpPr>
          <p:cNvPr id="5586" name="Google Shape;5586;p352"/>
          <p:cNvCxnSpPr/>
          <p:nvPr/>
        </p:nvCxnSpPr>
        <p:spPr>
          <a:xfrm>
            <a:off x="3254953" y="3311170"/>
            <a:ext cx="1242922" cy="503833"/>
          </a:xfrm>
          <a:prstGeom prst="straightConnector1">
            <a:avLst/>
          </a:prstGeom>
          <a:noFill/>
          <a:ln cap="flat" cmpd="sng" w="19050">
            <a:solidFill>
              <a:srgbClr val="3F3F3F"/>
            </a:solidFill>
            <a:prstDash val="dot"/>
            <a:round/>
            <a:headEnd len="sm" w="sm" type="none"/>
            <a:tailEnd len="med" w="med" type="triangle"/>
          </a:ln>
        </p:spPr>
      </p:cxnSp>
      <p:cxnSp>
        <p:nvCxnSpPr>
          <p:cNvPr id="5587" name="Google Shape;5587;p352"/>
          <p:cNvCxnSpPr/>
          <p:nvPr/>
        </p:nvCxnSpPr>
        <p:spPr>
          <a:xfrm>
            <a:off x="3254954" y="3311170"/>
            <a:ext cx="2479493" cy="500672"/>
          </a:xfrm>
          <a:prstGeom prst="straightConnector1">
            <a:avLst/>
          </a:prstGeom>
          <a:noFill/>
          <a:ln cap="flat" cmpd="sng" w="19050">
            <a:solidFill>
              <a:srgbClr val="3F3F3F"/>
            </a:solidFill>
            <a:prstDash val="dot"/>
            <a:round/>
            <a:headEnd len="sm" w="sm" type="none"/>
            <a:tailEnd len="med" w="med" type="triangle"/>
          </a:ln>
        </p:spPr>
      </p:cxnSp>
      <p:cxnSp>
        <p:nvCxnSpPr>
          <p:cNvPr id="5588" name="Google Shape;5588;p352"/>
          <p:cNvCxnSpPr/>
          <p:nvPr/>
        </p:nvCxnSpPr>
        <p:spPr>
          <a:xfrm>
            <a:off x="4501951" y="3316552"/>
            <a:ext cx="1232496" cy="495289"/>
          </a:xfrm>
          <a:prstGeom prst="straightConnector1">
            <a:avLst/>
          </a:prstGeom>
          <a:noFill/>
          <a:ln cap="flat" cmpd="sng" w="12700">
            <a:solidFill>
              <a:schemeClr val="accent1"/>
            </a:solidFill>
            <a:prstDash val="dashDot"/>
            <a:round/>
            <a:headEnd len="sm" w="sm" type="none"/>
            <a:tailEnd len="med" w="med" type="triangle"/>
          </a:ln>
        </p:spPr>
      </p:cxnSp>
      <p:cxnSp>
        <p:nvCxnSpPr>
          <p:cNvPr id="5589" name="Google Shape;5589;p352"/>
          <p:cNvCxnSpPr/>
          <p:nvPr/>
        </p:nvCxnSpPr>
        <p:spPr>
          <a:xfrm flipH="1">
            <a:off x="4497875" y="3316552"/>
            <a:ext cx="4075" cy="498451"/>
          </a:xfrm>
          <a:prstGeom prst="straightConnector1">
            <a:avLst/>
          </a:prstGeom>
          <a:noFill/>
          <a:ln cap="flat" cmpd="sng" w="12700">
            <a:solidFill>
              <a:schemeClr val="accent1"/>
            </a:solidFill>
            <a:prstDash val="dashDot"/>
            <a:round/>
            <a:headEnd len="sm" w="sm" type="none"/>
            <a:tailEnd len="med" w="med" type="triangle"/>
          </a:ln>
        </p:spPr>
      </p:cxnSp>
      <p:cxnSp>
        <p:nvCxnSpPr>
          <p:cNvPr id="5590" name="Google Shape;5590;p352"/>
          <p:cNvCxnSpPr/>
          <p:nvPr/>
        </p:nvCxnSpPr>
        <p:spPr>
          <a:xfrm flipH="1">
            <a:off x="3250877" y="3316552"/>
            <a:ext cx="1251074" cy="512227"/>
          </a:xfrm>
          <a:prstGeom prst="straightConnector1">
            <a:avLst/>
          </a:prstGeom>
          <a:noFill/>
          <a:ln cap="flat" cmpd="sng" w="19050">
            <a:solidFill>
              <a:srgbClr val="3F3F3F"/>
            </a:solidFill>
            <a:prstDash val="dot"/>
            <a:round/>
            <a:headEnd len="sm" w="sm" type="none"/>
            <a:tailEnd len="med" w="med" type="triangle"/>
          </a:ln>
        </p:spPr>
      </p:cxnSp>
      <p:cxnSp>
        <p:nvCxnSpPr>
          <p:cNvPr id="5591" name="Google Shape;5591;p352"/>
          <p:cNvCxnSpPr/>
          <p:nvPr/>
        </p:nvCxnSpPr>
        <p:spPr>
          <a:xfrm flipH="1">
            <a:off x="5734447" y="3311170"/>
            <a:ext cx="9623" cy="500672"/>
          </a:xfrm>
          <a:prstGeom prst="straightConnector1">
            <a:avLst/>
          </a:prstGeom>
          <a:noFill/>
          <a:ln cap="flat" cmpd="sng" w="19050">
            <a:solidFill>
              <a:srgbClr val="3F3F3F"/>
            </a:solidFill>
            <a:prstDash val="dot"/>
            <a:round/>
            <a:headEnd len="sm" w="sm" type="none"/>
            <a:tailEnd len="med" w="med" type="triangle"/>
          </a:ln>
        </p:spPr>
      </p:cxnSp>
      <p:cxnSp>
        <p:nvCxnSpPr>
          <p:cNvPr id="5592" name="Google Shape;5592;p352"/>
          <p:cNvCxnSpPr/>
          <p:nvPr/>
        </p:nvCxnSpPr>
        <p:spPr>
          <a:xfrm>
            <a:off x="4501951" y="3316552"/>
            <a:ext cx="1232496" cy="495289"/>
          </a:xfrm>
          <a:prstGeom prst="straightConnector1">
            <a:avLst/>
          </a:prstGeom>
          <a:noFill/>
          <a:ln cap="flat" cmpd="sng" w="19050">
            <a:solidFill>
              <a:srgbClr val="3F3F3F"/>
            </a:solidFill>
            <a:prstDash val="dot"/>
            <a:round/>
            <a:headEnd len="sm" w="sm" type="none"/>
            <a:tailEnd len="med" w="med" type="triangle"/>
          </a:ln>
        </p:spPr>
      </p:cxnSp>
      <p:cxnSp>
        <p:nvCxnSpPr>
          <p:cNvPr id="5593" name="Google Shape;5593;p352"/>
          <p:cNvCxnSpPr/>
          <p:nvPr/>
        </p:nvCxnSpPr>
        <p:spPr>
          <a:xfrm flipH="1">
            <a:off x="4497875" y="3311170"/>
            <a:ext cx="1246195" cy="503833"/>
          </a:xfrm>
          <a:prstGeom prst="straightConnector1">
            <a:avLst/>
          </a:prstGeom>
          <a:noFill/>
          <a:ln cap="flat" cmpd="sng" w="19050">
            <a:solidFill>
              <a:srgbClr val="3F3F3F"/>
            </a:solidFill>
            <a:prstDash val="dot"/>
            <a:round/>
            <a:headEnd len="sm" w="sm" type="none"/>
            <a:tailEnd len="med" w="med" type="triangle"/>
          </a:ln>
        </p:spPr>
      </p:cxnSp>
      <p:sp>
        <p:nvSpPr>
          <p:cNvPr id="5594" name="Google Shape;5594;p352"/>
          <p:cNvSpPr txBox="1"/>
          <p:nvPr/>
        </p:nvSpPr>
        <p:spPr>
          <a:xfrm>
            <a:off x="1916550" y="1571942"/>
            <a:ext cx="1089627"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Front-end</a:t>
            </a:r>
            <a:endParaRPr b="0" i="0" sz="1400" u="none" cap="none" strike="noStrike">
              <a:solidFill>
                <a:srgbClr val="3F3F3F"/>
              </a:solidFill>
              <a:latin typeface="Ubuntu"/>
              <a:ea typeface="Ubuntu"/>
              <a:cs typeface="Ubuntu"/>
              <a:sym typeface="Ubuntu"/>
            </a:endParaRPr>
          </a:p>
        </p:txBody>
      </p:sp>
      <p:sp>
        <p:nvSpPr>
          <p:cNvPr id="5595" name="Google Shape;5595;p352"/>
          <p:cNvSpPr txBox="1"/>
          <p:nvPr/>
        </p:nvSpPr>
        <p:spPr>
          <a:xfrm>
            <a:off x="1913071" y="2869360"/>
            <a:ext cx="1058309"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Back-end</a:t>
            </a:r>
            <a:endParaRPr b="0" i="0" sz="1100" u="none" cap="none" strike="noStrike">
              <a:solidFill>
                <a:srgbClr val="3F3F3F"/>
              </a:solidFill>
              <a:latin typeface="Ubuntu"/>
              <a:ea typeface="Ubuntu"/>
              <a:cs typeface="Ubuntu"/>
              <a:sym typeface="Ubuntu"/>
            </a:endParaRPr>
          </a:p>
        </p:txBody>
      </p:sp>
      <p:sp>
        <p:nvSpPr>
          <p:cNvPr id="5596" name="Google Shape;5596;p352"/>
          <p:cNvSpPr txBox="1"/>
          <p:nvPr/>
        </p:nvSpPr>
        <p:spPr>
          <a:xfrm>
            <a:off x="1916550" y="4116158"/>
            <a:ext cx="647604"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Redis</a:t>
            </a:r>
            <a:endParaRPr b="0" i="0" sz="1400" u="none" cap="none" strike="noStrike">
              <a:solidFill>
                <a:srgbClr val="3F3F3F"/>
              </a:solidFill>
              <a:latin typeface="Ubuntu"/>
              <a:ea typeface="Ubuntu"/>
              <a:cs typeface="Ubuntu"/>
              <a:sym typeface="Ubuntu"/>
            </a:endParaRPr>
          </a:p>
        </p:txBody>
      </p:sp>
      <p:cxnSp>
        <p:nvCxnSpPr>
          <p:cNvPr id="5597" name="Google Shape;5597;p352"/>
          <p:cNvCxnSpPr/>
          <p:nvPr/>
        </p:nvCxnSpPr>
        <p:spPr>
          <a:xfrm flipH="1">
            <a:off x="3294051" y="2489150"/>
            <a:ext cx="1238175" cy="124425"/>
          </a:xfrm>
          <a:prstGeom prst="straightConnector1">
            <a:avLst/>
          </a:prstGeom>
          <a:noFill/>
          <a:ln cap="flat" cmpd="sng" w="19050">
            <a:solidFill>
              <a:srgbClr val="3F3F3F"/>
            </a:solidFill>
            <a:prstDash val="dot"/>
            <a:round/>
            <a:headEnd len="sm" w="sm" type="none"/>
            <a:tailEnd len="med" w="med" type="triangle"/>
          </a:ln>
        </p:spPr>
      </p:cxnSp>
      <p:cxnSp>
        <p:nvCxnSpPr>
          <p:cNvPr id="5598" name="Google Shape;5598;p352"/>
          <p:cNvCxnSpPr/>
          <p:nvPr/>
        </p:nvCxnSpPr>
        <p:spPr>
          <a:xfrm>
            <a:off x="4532226" y="2489150"/>
            <a:ext cx="8775" cy="110700"/>
          </a:xfrm>
          <a:prstGeom prst="straightConnector1">
            <a:avLst/>
          </a:prstGeom>
          <a:noFill/>
          <a:ln cap="flat" cmpd="sng" w="19050">
            <a:solidFill>
              <a:srgbClr val="3F3F3F"/>
            </a:solidFill>
            <a:prstDash val="dot"/>
            <a:round/>
            <a:headEnd len="sm" w="sm" type="none"/>
            <a:tailEnd len="med" w="med" type="triangle"/>
          </a:ln>
        </p:spPr>
      </p:cxnSp>
      <p:cxnSp>
        <p:nvCxnSpPr>
          <p:cNvPr id="5599" name="Google Shape;5599;p352"/>
          <p:cNvCxnSpPr/>
          <p:nvPr/>
        </p:nvCxnSpPr>
        <p:spPr>
          <a:xfrm>
            <a:off x="4532226" y="2489150"/>
            <a:ext cx="1245375" cy="107325"/>
          </a:xfrm>
          <a:prstGeom prst="straightConnector1">
            <a:avLst/>
          </a:prstGeom>
          <a:noFill/>
          <a:ln cap="flat" cmpd="sng" w="19050">
            <a:solidFill>
              <a:srgbClr val="3F3F3F"/>
            </a:solidFill>
            <a:prstDash val="dot"/>
            <a:round/>
            <a:headEnd len="sm" w="sm" type="none"/>
            <a:tailEnd len="med" w="med" type="triangle"/>
          </a:ln>
        </p:spPr>
      </p:cxnSp>
      <p:cxnSp>
        <p:nvCxnSpPr>
          <p:cNvPr id="5600" name="Google Shape;5600;p352"/>
          <p:cNvCxnSpPr/>
          <p:nvPr/>
        </p:nvCxnSpPr>
        <p:spPr>
          <a:xfrm>
            <a:off x="3298128" y="1964276"/>
            <a:ext cx="1234125" cy="415575"/>
          </a:xfrm>
          <a:prstGeom prst="straightConnector1">
            <a:avLst/>
          </a:prstGeom>
          <a:noFill/>
          <a:ln cap="flat" cmpd="sng" w="19050">
            <a:solidFill>
              <a:srgbClr val="3F3F3F"/>
            </a:solidFill>
            <a:prstDash val="dot"/>
            <a:round/>
            <a:headEnd len="sm" w="sm" type="none"/>
            <a:tailEnd len="med" w="med" type="triangle"/>
          </a:ln>
        </p:spPr>
      </p:cxnSp>
      <p:cxnSp>
        <p:nvCxnSpPr>
          <p:cNvPr id="5601" name="Google Shape;5601;p352"/>
          <p:cNvCxnSpPr/>
          <p:nvPr/>
        </p:nvCxnSpPr>
        <p:spPr>
          <a:xfrm flipH="1">
            <a:off x="4532300" y="1969658"/>
            <a:ext cx="12825" cy="410175"/>
          </a:xfrm>
          <a:prstGeom prst="straightConnector1">
            <a:avLst/>
          </a:prstGeom>
          <a:noFill/>
          <a:ln cap="flat" cmpd="sng" w="19050">
            <a:solidFill>
              <a:srgbClr val="3F3F3F"/>
            </a:solidFill>
            <a:prstDash val="dot"/>
            <a:round/>
            <a:headEnd len="sm" w="sm" type="none"/>
            <a:tailEnd len="med" w="med" type="triangle"/>
          </a:ln>
        </p:spPr>
      </p:cxnSp>
      <p:cxnSp>
        <p:nvCxnSpPr>
          <p:cNvPr id="5602" name="Google Shape;5602;p352"/>
          <p:cNvCxnSpPr/>
          <p:nvPr/>
        </p:nvCxnSpPr>
        <p:spPr>
          <a:xfrm flipH="1">
            <a:off x="4532195" y="1964276"/>
            <a:ext cx="1255050" cy="415575"/>
          </a:xfrm>
          <a:prstGeom prst="straightConnector1">
            <a:avLst/>
          </a:prstGeom>
          <a:noFill/>
          <a:ln cap="flat" cmpd="sng" w="19050">
            <a:solidFill>
              <a:srgbClr val="3F3F3F"/>
            </a:solidFill>
            <a:prstDash val="dot"/>
            <a:round/>
            <a:headEnd len="sm" w="sm" type="none"/>
            <a:tailEnd len="med" w="med" type="triangle"/>
          </a:ln>
        </p:spPr>
      </p:cxnSp>
      <p:cxnSp>
        <p:nvCxnSpPr>
          <p:cNvPr id="5603" name="Google Shape;5603;p352"/>
          <p:cNvCxnSpPr/>
          <p:nvPr/>
        </p:nvCxnSpPr>
        <p:spPr>
          <a:xfrm flipH="1">
            <a:off x="3258264" y="3794522"/>
            <a:ext cx="1238174" cy="124372"/>
          </a:xfrm>
          <a:prstGeom prst="straightConnector1">
            <a:avLst/>
          </a:prstGeom>
          <a:noFill/>
          <a:ln cap="flat" cmpd="sng" w="19050">
            <a:solidFill>
              <a:srgbClr val="3F3F3F"/>
            </a:solidFill>
            <a:prstDash val="dot"/>
            <a:round/>
            <a:headEnd len="sm" w="sm" type="none"/>
            <a:tailEnd len="med" w="med" type="triangle"/>
          </a:ln>
        </p:spPr>
      </p:cxnSp>
      <p:cxnSp>
        <p:nvCxnSpPr>
          <p:cNvPr id="5604" name="Google Shape;5604;p352"/>
          <p:cNvCxnSpPr/>
          <p:nvPr/>
        </p:nvCxnSpPr>
        <p:spPr>
          <a:xfrm>
            <a:off x="4496438" y="3794522"/>
            <a:ext cx="8824" cy="110596"/>
          </a:xfrm>
          <a:prstGeom prst="straightConnector1">
            <a:avLst/>
          </a:prstGeom>
          <a:noFill/>
          <a:ln cap="flat" cmpd="sng" w="19050">
            <a:solidFill>
              <a:srgbClr val="3F3F3F"/>
            </a:solidFill>
            <a:prstDash val="dot"/>
            <a:round/>
            <a:headEnd len="sm" w="sm" type="none"/>
            <a:tailEnd len="med" w="med" type="triangle"/>
          </a:ln>
        </p:spPr>
      </p:cxnSp>
      <p:cxnSp>
        <p:nvCxnSpPr>
          <p:cNvPr id="5605" name="Google Shape;5605;p352"/>
          <p:cNvCxnSpPr/>
          <p:nvPr/>
        </p:nvCxnSpPr>
        <p:spPr>
          <a:xfrm>
            <a:off x="4496438" y="3794522"/>
            <a:ext cx="1245395" cy="107435"/>
          </a:xfrm>
          <a:prstGeom prst="straightConnector1">
            <a:avLst/>
          </a:prstGeom>
          <a:noFill/>
          <a:ln cap="flat" cmpd="sng" w="19050">
            <a:solidFill>
              <a:srgbClr val="3F3F3F"/>
            </a:solidFill>
            <a:prstDash val="dot"/>
            <a:round/>
            <a:headEnd len="sm" w="sm" type="none"/>
            <a:tailEnd len="med" w="med" type="triangle"/>
          </a:ln>
        </p:spPr>
      </p:cxnSp>
      <p:cxnSp>
        <p:nvCxnSpPr>
          <p:cNvPr id="5606" name="Google Shape;5606;p352"/>
          <p:cNvCxnSpPr/>
          <p:nvPr/>
        </p:nvCxnSpPr>
        <p:spPr>
          <a:xfrm>
            <a:off x="3262340" y="3269648"/>
            <a:ext cx="1234098" cy="415626"/>
          </a:xfrm>
          <a:prstGeom prst="straightConnector1">
            <a:avLst/>
          </a:prstGeom>
          <a:noFill/>
          <a:ln cap="flat" cmpd="sng" w="19050">
            <a:solidFill>
              <a:srgbClr val="3F3F3F"/>
            </a:solidFill>
            <a:prstDash val="dot"/>
            <a:round/>
            <a:headEnd len="sm" w="sm" type="none"/>
            <a:tailEnd len="med" w="med" type="triangle"/>
          </a:ln>
        </p:spPr>
      </p:cxnSp>
      <p:cxnSp>
        <p:nvCxnSpPr>
          <p:cNvPr id="5607" name="Google Shape;5607;p352"/>
          <p:cNvCxnSpPr/>
          <p:nvPr/>
        </p:nvCxnSpPr>
        <p:spPr>
          <a:xfrm flipH="1">
            <a:off x="4496438" y="3275030"/>
            <a:ext cx="12899" cy="410243"/>
          </a:xfrm>
          <a:prstGeom prst="straightConnector1">
            <a:avLst/>
          </a:prstGeom>
          <a:noFill/>
          <a:ln cap="flat" cmpd="sng" w="19050">
            <a:solidFill>
              <a:srgbClr val="3F3F3F"/>
            </a:solidFill>
            <a:prstDash val="dot"/>
            <a:round/>
            <a:headEnd len="sm" w="sm" type="none"/>
            <a:tailEnd len="med" w="med" type="triangle"/>
          </a:ln>
        </p:spPr>
      </p:cxnSp>
      <p:cxnSp>
        <p:nvCxnSpPr>
          <p:cNvPr id="5608" name="Google Shape;5608;p352"/>
          <p:cNvCxnSpPr/>
          <p:nvPr/>
        </p:nvCxnSpPr>
        <p:spPr>
          <a:xfrm flipH="1">
            <a:off x="4496438" y="3269648"/>
            <a:ext cx="1255018" cy="415626"/>
          </a:xfrm>
          <a:prstGeom prst="straightConnector1">
            <a:avLst/>
          </a:prstGeom>
          <a:noFill/>
          <a:ln cap="flat" cmpd="sng" w="19050">
            <a:solidFill>
              <a:srgbClr val="3F3F3F"/>
            </a:solidFill>
            <a:prstDash val="dot"/>
            <a:round/>
            <a:headEnd len="sm" w="sm" type="none"/>
            <a:tailEnd len="med" w="med" type="triangle"/>
          </a:ln>
        </p:spPr>
      </p:cxnSp>
      <p:sp>
        <p:nvSpPr>
          <p:cNvPr id="5609" name="Google Shape;5609;p352"/>
          <p:cNvSpPr/>
          <p:nvPr/>
        </p:nvSpPr>
        <p:spPr>
          <a:xfrm>
            <a:off x="3206057" y="3673738"/>
            <a:ext cx="2497448" cy="161411"/>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redis</a:t>
            </a:r>
            <a:endParaRPr b="0" i="0" sz="1400" u="none" cap="none" strike="noStrike">
              <a:solidFill>
                <a:srgbClr val="FFFFFF"/>
              </a:solidFill>
              <a:latin typeface="Ubuntu"/>
              <a:ea typeface="Ubuntu"/>
              <a:cs typeface="Ubuntu"/>
              <a:sym typeface="Ubuntu"/>
            </a:endParaRPr>
          </a:p>
        </p:txBody>
      </p:sp>
      <p:sp>
        <p:nvSpPr>
          <p:cNvPr id="5610" name="Google Shape;5610;p352"/>
          <p:cNvSpPr/>
          <p:nvPr/>
        </p:nvSpPr>
        <p:spPr>
          <a:xfrm>
            <a:off x="3222655" y="2359420"/>
            <a:ext cx="2619142" cy="150212"/>
          </a:xfrm>
          <a:prstGeom prst="roundRect">
            <a:avLst>
              <a:gd fmla="val 16667" name="adj"/>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back-end</a:t>
            </a:r>
            <a:endParaRPr b="0" i="0" sz="14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5"/>
                                        </p:tgtEl>
                                        <p:attrNameLst>
                                          <p:attrName>style.visibility</p:attrName>
                                        </p:attrNameLst>
                                      </p:cBhvr>
                                      <p:to>
                                        <p:strVal val="visible"/>
                                      </p:to>
                                    </p:set>
                                    <p:animEffect filter="fade" transition="in">
                                      <p:cBhvr>
                                        <p:cTn dur="500"/>
                                        <p:tgtEl>
                                          <p:spTgt spid="5535"/>
                                        </p:tgtEl>
                                      </p:cBhvr>
                                    </p:animEffect>
                                  </p:childTnLst>
                                </p:cTn>
                              </p:par>
                              <p:par>
                                <p:cTn fill="hold" nodeType="withEffect" presetClass="entr" presetID="10" presetSubtype="0">
                                  <p:stCondLst>
                                    <p:cond delay="0"/>
                                  </p:stCondLst>
                                  <p:childTnLst>
                                    <p:set>
                                      <p:cBhvr>
                                        <p:cTn dur="1" fill="hold">
                                          <p:stCondLst>
                                            <p:cond delay="0"/>
                                          </p:stCondLst>
                                        </p:cTn>
                                        <p:tgtEl>
                                          <p:spTgt spid="5536"/>
                                        </p:tgtEl>
                                        <p:attrNameLst>
                                          <p:attrName>style.visibility</p:attrName>
                                        </p:attrNameLst>
                                      </p:cBhvr>
                                      <p:to>
                                        <p:strVal val="visible"/>
                                      </p:to>
                                    </p:set>
                                    <p:animEffect filter="fade" transition="in">
                                      <p:cBhvr>
                                        <p:cTn dur="500"/>
                                        <p:tgtEl>
                                          <p:spTgt spid="5536"/>
                                        </p:tgtEl>
                                      </p:cBhvr>
                                    </p:animEffect>
                                  </p:childTnLst>
                                </p:cTn>
                              </p:par>
                              <p:par>
                                <p:cTn fill="hold" nodeType="withEffect" presetClass="entr" presetID="10" presetSubtype="0">
                                  <p:stCondLst>
                                    <p:cond delay="0"/>
                                  </p:stCondLst>
                                  <p:childTnLst>
                                    <p:set>
                                      <p:cBhvr>
                                        <p:cTn dur="1" fill="hold">
                                          <p:stCondLst>
                                            <p:cond delay="0"/>
                                          </p:stCondLst>
                                        </p:cTn>
                                        <p:tgtEl>
                                          <p:spTgt spid="5539"/>
                                        </p:tgtEl>
                                        <p:attrNameLst>
                                          <p:attrName>style.visibility</p:attrName>
                                        </p:attrNameLst>
                                      </p:cBhvr>
                                      <p:to>
                                        <p:strVal val="visible"/>
                                      </p:to>
                                    </p:set>
                                    <p:animEffect filter="fade" transition="in">
                                      <p:cBhvr>
                                        <p:cTn dur="500"/>
                                        <p:tgtEl>
                                          <p:spTgt spid="5539"/>
                                        </p:tgtEl>
                                      </p:cBhvr>
                                    </p:animEffect>
                                  </p:childTnLst>
                                </p:cTn>
                              </p:par>
                              <p:par>
                                <p:cTn fill="hold" nodeType="withEffect" presetClass="entr" presetID="10" presetSubtype="0">
                                  <p:stCondLst>
                                    <p:cond delay="250"/>
                                  </p:stCondLst>
                                  <p:childTnLst>
                                    <p:set>
                                      <p:cBhvr>
                                        <p:cTn dur="1" fill="hold">
                                          <p:stCondLst>
                                            <p:cond delay="0"/>
                                          </p:stCondLst>
                                        </p:cTn>
                                        <p:tgtEl>
                                          <p:spTgt spid="5530"/>
                                        </p:tgtEl>
                                        <p:attrNameLst>
                                          <p:attrName>style.visibility</p:attrName>
                                        </p:attrNameLst>
                                      </p:cBhvr>
                                      <p:to>
                                        <p:strVal val="visible"/>
                                      </p:to>
                                    </p:set>
                                    <p:animEffect filter="fade" transition="in">
                                      <p:cBhvr>
                                        <p:cTn dur="500"/>
                                        <p:tgtEl>
                                          <p:spTgt spid="5530"/>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5531"/>
                                        </p:tgtEl>
                                        <p:attrNameLst>
                                          <p:attrName>style.visibility</p:attrName>
                                        </p:attrNameLst>
                                      </p:cBhvr>
                                      <p:to>
                                        <p:strVal val="visible"/>
                                      </p:to>
                                    </p:set>
                                    <p:animEffect filter="fade" transition="in">
                                      <p:cBhvr>
                                        <p:cTn dur="500"/>
                                        <p:tgtEl>
                                          <p:spTgt spid="5531"/>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5534"/>
                                        </p:tgtEl>
                                        <p:attrNameLst>
                                          <p:attrName>style.visibility</p:attrName>
                                        </p:attrNameLst>
                                      </p:cBhvr>
                                      <p:to>
                                        <p:strVal val="visible"/>
                                      </p:to>
                                    </p:set>
                                    <p:animEffect filter="fade" transition="in">
                                      <p:cBhvr>
                                        <p:cTn dur="500"/>
                                        <p:tgtEl>
                                          <p:spTgt spid="5534"/>
                                        </p:tgtEl>
                                      </p:cBhvr>
                                    </p:animEffect>
                                  </p:childTnLst>
                                </p:cTn>
                              </p:par>
                              <p:par>
                                <p:cTn fill="hold" nodeType="withEffect" presetClass="entr" presetID="10" presetSubtype="0">
                                  <p:stCondLst>
                                    <p:cond delay="500"/>
                                  </p:stCondLst>
                                  <p:childTnLst>
                                    <p:set>
                                      <p:cBhvr>
                                        <p:cTn dur="1" fill="hold">
                                          <p:stCondLst>
                                            <p:cond delay="0"/>
                                          </p:stCondLst>
                                        </p:cTn>
                                        <p:tgtEl>
                                          <p:spTgt spid="5540"/>
                                        </p:tgtEl>
                                        <p:attrNameLst>
                                          <p:attrName>style.visibility</p:attrName>
                                        </p:attrNameLst>
                                      </p:cBhvr>
                                      <p:to>
                                        <p:strVal val="visible"/>
                                      </p:to>
                                    </p:set>
                                    <p:animEffect filter="fade" transition="in">
                                      <p:cBhvr>
                                        <p:cTn dur="500"/>
                                        <p:tgtEl>
                                          <p:spTgt spid="5540"/>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5541"/>
                                        </p:tgtEl>
                                        <p:attrNameLst>
                                          <p:attrName>style.visibility</p:attrName>
                                        </p:attrNameLst>
                                      </p:cBhvr>
                                      <p:to>
                                        <p:strVal val="visible"/>
                                      </p:to>
                                    </p:set>
                                    <p:animEffect filter="fade" transition="in">
                                      <p:cBhvr>
                                        <p:cTn dur="500"/>
                                        <p:tgtEl>
                                          <p:spTgt spid="5541"/>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5544"/>
                                        </p:tgtEl>
                                        <p:attrNameLst>
                                          <p:attrName>style.visibility</p:attrName>
                                        </p:attrNameLst>
                                      </p:cBhvr>
                                      <p:to>
                                        <p:strVal val="visible"/>
                                      </p:to>
                                    </p:set>
                                    <p:animEffect filter="fade" transition="in">
                                      <p:cBhvr>
                                        <p:cTn dur="500"/>
                                        <p:tgtEl>
                                          <p:spTgt spid="554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545"/>
                                        </p:tgtEl>
                                        <p:attrNameLst>
                                          <p:attrName>style.visibility</p:attrName>
                                        </p:attrNameLst>
                                      </p:cBhvr>
                                      <p:to>
                                        <p:strVal val="visible"/>
                                      </p:to>
                                    </p:set>
                                    <p:animEffect filter="fade" transition="in">
                                      <p:cBhvr>
                                        <p:cTn dur="500"/>
                                        <p:tgtEl>
                                          <p:spTgt spid="5545"/>
                                        </p:tgtEl>
                                      </p:cBhvr>
                                    </p:animEffect>
                                  </p:childTnLst>
                                </p:cTn>
                              </p:par>
                              <p:par>
                                <p:cTn fill="hold" nodeType="withEffect" presetClass="entr" presetID="10" presetSubtype="0">
                                  <p:stCondLst>
                                    <p:cond delay="0"/>
                                  </p:stCondLst>
                                  <p:childTnLst>
                                    <p:set>
                                      <p:cBhvr>
                                        <p:cTn dur="1" fill="hold">
                                          <p:stCondLst>
                                            <p:cond delay="0"/>
                                          </p:stCondLst>
                                        </p:cTn>
                                        <p:tgtEl>
                                          <p:spTgt spid="5546"/>
                                        </p:tgtEl>
                                        <p:attrNameLst>
                                          <p:attrName>style.visibility</p:attrName>
                                        </p:attrNameLst>
                                      </p:cBhvr>
                                      <p:to>
                                        <p:strVal val="visible"/>
                                      </p:to>
                                    </p:set>
                                    <p:animEffect filter="fade" transition="in">
                                      <p:cBhvr>
                                        <p:cTn dur="500"/>
                                        <p:tgtEl>
                                          <p:spTgt spid="5546"/>
                                        </p:tgtEl>
                                      </p:cBhvr>
                                    </p:animEffect>
                                  </p:childTnLst>
                                </p:cTn>
                              </p:par>
                              <p:par>
                                <p:cTn fill="hold" nodeType="withEffect" presetClass="entr" presetID="10" presetSubtype="0">
                                  <p:stCondLst>
                                    <p:cond delay="0"/>
                                  </p:stCondLst>
                                  <p:childTnLst>
                                    <p:set>
                                      <p:cBhvr>
                                        <p:cTn dur="1" fill="hold">
                                          <p:stCondLst>
                                            <p:cond delay="0"/>
                                          </p:stCondLst>
                                        </p:cTn>
                                        <p:tgtEl>
                                          <p:spTgt spid="5547"/>
                                        </p:tgtEl>
                                        <p:attrNameLst>
                                          <p:attrName>style.visibility</p:attrName>
                                        </p:attrNameLst>
                                      </p:cBhvr>
                                      <p:to>
                                        <p:strVal val="visible"/>
                                      </p:to>
                                    </p:set>
                                    <p:animEffect filter="fade" transition="in">
                                      <p:cBhvr>
                                        <p:cTn dur="500"/>
                                        <p:tgtEl>
                                          <p:spTgt spid="5547"/>
                                        </p:tgtEl>
                                      </p:cBhvr>
                                    </p:animEffect>
                                  </p:childTnLst>
                                </p:cTn>
                              </p:par>
                              <p:par>
                                <p:cTn fill="hold" nodeType="withEffect" presetClass="entr" presetID="10" presetSubtype="0">
                                  <p:stCondLst>
                                    <p:cond delay="250"/>
                                  </p:stCondLst>
                                  <p:childTnLst>
                                    <p:set>
                                      <p:cBhvr>
                                        <p:cTn dur="1" fill="hold">
                                          <p:stCondLst>
                                            <p:cond delay="0"/>
                                          </p:stCondLst>
                                        </p:cTn>
                                        <p:tgtEl>
                                          <p:spTgt spid="5550"/>
                                        </p:tgtEl>
                                        <p:attrNameLst>
                                          <p:attrName>style.visibility</p:attrName>
                                        </p:attrNameLst>
                                      </p:cBhvr>
                                      <p:to>
                                        <p:strVal val="visible"/>
                                      </p:to>
                                    </p:set>
                                    <p:animEffect filter="fade" transition="in">
                                      <p:cBhvr>
                                        <p:cTn dur="500"/>
                                        <p:tgtEl>
                                          <p:spTgt spid="555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551"/>
                                        </p:tgtEl>
                                        <p:attrNameLst>
                                          <p:attrName>style.visibility</p:attrName>
                                        </p:attrNameLst>
                                      </p:cBhvr>
                                      <p:to>
                                        <p:strVal val="visible"/>
                                      </p:to>
                                    </p:set>
                                    <p:animEffect filter="fade" transition="in">
                                      <p:cBhvr>
                                        <p:cTn dur="500"/>
                                        <p:tgtEl>
                                          <p:spTgt spid="5551"/>
                                        </p:tgtEl>
                                      </p:cBhvr>
                                    </p:animEffect>
                                  </p:childTnLst>
                                </p:cTn>
                              </p:par>
                              <p:par>
                                <p:cTn fill="hold" nodeType="withEffect" presetClass="entr" presetID="10" presetSubtype="0">
                                  <p:stCondLst>
                                    <p:cond delay="250"/>
                                  </p:stCondLst>
                                  <p:childTnLst>
                                    <p:set>
                                      <p:cBhvr>
                                        <p:cTn dur="1" fill="hold">
                                          <p:stCondLst>
                                            <p:cond delay="0"/>
                                          </p:stCondLst>
                                        </p:cTn>
                                        <p:tgtEl>
                                          <p:spTgt spid="5552"/>
                                        </p:tgtEl>
                                        <p:attrNameLst>
                                          <p:attrName>style.visibility</p:attrName>
                                        </p:attrNameLst>
                                      </p:cBhvr>
                                      <p:to>
                                        <p:strVal val="visible"/>
                                      </p:to>
                                    </p:set>
                                    <p:animEffect filter="fade" transition="in">
                                      <p:cBhvr>
                                        <p:cTn dur="500"/>
                                        <p:tgtEl>
                                          <p:spTgt spid="5552"/>
                                        </p:tgtEl>
                                      </p:cBhvr>
                                    </p:animEffect>
                                  </p:childTnLst>
                                </p:cTn>
                              </p:par>
                            </p:childTnLst>
                          </p:cTn>
                        </p:par>
                        <p:par>
                          <p:cTn fill="hold">
                            <p:stCondLst>
                              <p:cond delay="3500"/>
                            </p:stCondLst>
                            <p:childTnLst>
                              <p:par>
                                <p:cTn fill="hold" nodeType="afterEffect" presetClass="entr" presetID="10" presetSubtype="0">
                                  <p:stCondLst>
                                    <p:cond delay="500"/>
                                  </p:stCondLst>
                                  <p:childTnLst>
                                    <p:set>
                                      <p:cBhvr>
                                        <p:cTn dur="1" fill="hold">
                                          <p:stCondLst>
                                            <p:cond delay="0"/>
                                          </p:stCondLst>
                                        </p:cTn>
                                        <p:tgtEl>
                                          <p:spTgt spid="5555"/>
                                        </p:tgtEl>
                                        <p:attrNameLst>
                                          <p:attrName>style.visibility</p:attrName>
                                        </p:attrNameLst>
                                      </p:cBhvr>
                                      <p:to>
                                        <p:strVal val="visible"/>
                                      </p:to>
                                    </p:set>
                                    <p:animEffect filter="fade" transition="in">
                                      <p:cBhvr>
                                        <p:cTn dur="500"/>
                                        <p:tgtEl>
                                          <p:spTgt spid="555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556"/>
                                        </p:tgtEl>
                                        <p:attrNameLst>
                                          <p:attrName>style.visibility</p:attrName>
                                        </p:attrNameLst>
                                      </p:cBhvr>
                                      <p:to>
                                        <p:strVal val="visible"/>
                                      </p:to>
                                    </p:set>
                                    <p:animEffect filter="fade" transition="in">
                                      <p:cBhvr>
                                        <p:cTn dur="500"/>
                                        <p:tgtEl>
                                          <p:spTgt spid="5556"/>
                                        </p:tgtEl>
                                      </p:cBhvr>
                                    </p:animEffect>
                                  </p:childTnLst>
                                </p:cTn>
                              </p:par>
                              <p:par>
                                <p:cTn fill="hold" nodeType="withEffect" presetClass="entr" presetID="10" presetSubtype="0">
                                  <p:stCondLst>
                                    <p:cond delay="500"/>
                                  </p:stCondLst>
                                  <p:childTnLst>
                                    <p:set>
                                      <p:cBhvr>
                                        <p:cTn dur="1" fill="hold">
                                          <p:stCondLst>
                                            <p:cond delay="0"/>
                                          </p:stCondLst>
                                        </p:cTn>
                                        <p:tgtEl>
                                          <p:spTgt spid="5557"/>
                                        </p:tgtEl>
                                        <p:attrNameLst>
                                          <p:attrName>style.visibility</p:attrName>
                                        </p:attrNameLst>
                                      </p:cBhvr>
                                      <p:to>
                                        <p:strVal val="visible"/>
                                      </p:to>
                                    </p:set>
                                    <p:animEffect filter="fade" transition="in">
                                      <p:cBhvr>
                                        <p:cTn dur="500"/>
                                        <p:tgtEl>
                                          <p:spTgt spid="5557"/>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560"/>
                                        </p:tgtEl>
                                        <p:attrNameLst>
                                          <p:attrName>style.visibility</p:attrName>
                                        </p:attrNameLst>
                                      </p:cBhvr>
                                      <p:to>
                                        <p:strVal val="visible"/>
                                      </p:to>
                                    </p:set>
                                    <p:animEffect filter="fade" transition="in">
                                      <p:cBhvr>
                                        <p:cTn dur="500"/>
                                        <p:tgtEl>
                                          <p:spTgt spid="5560"/>
                                        </p:tgtEl>
                                      </p:cBhvr>
                                    </p:animEffect>
                                  </p:childTnLst>
                                </p:cTn>
                              </p:par>
                              <p:par>
                                <p:cTn fill="hold" nodeType="withEffect" presetClass="entr" presetID="10" presetSubtype="0">
                                  <p:stCondLst>
                                    <p:cond delay="0"/>
                                  </p:stCondLst>
                                  <p:childTnLst>
                                    <p:set>
                                      <p:cBhvr>
                                        <p:cTn dur="1" fill="hold">
                                          <p:stCondLst>
                                            <p:cond delay="0"/>
                                          </p:stCondLst>
                                        </p:cTn>
                                        <p:tgtEl>
                                          <p:spTgt spid="5561"/>
                                        </p:tgtEl>
                                        <p:attrNameLst>
                                          <p:attrName>style.visibility</p:attrName>
                                        </p:attrNameLst>
                                      </p:cBhvr>
                                      <p:to>
                                        <p:strVal val="visible"/>
                                      </p:to>
                                    </p:set>
                                    <p:animEffect filter="fade" transition="in">
                                      <p:cBhvr>
                                        <p:cTn dur="500"/>
                                        <p:tgtEl>
                                          <p:spTgt spid="5561"/>
                                        </p:tgtEl>
                                      </p:cBhvr>
                                    </p:animEffect>
                                  </p:childTnLst>
                                </p:cTn>
                              </p:par>
                              <p:par>
                                <p:cTn fill="hold" nodeType="withEffect" presetClass="entr" presetID="10" presetSubtype="0">
                                  <p:stCondLst>
                                    <p:cond delay="0"/>
                                  </p:stCondLst>
                                  <p:childTnLst>
                                    <p:set>
                                      <p:cBhvr>
                                        <p:cTn dur="1" fill="hold">
                                          <p:stCondLst>
                                            <p:cond delay="0"/>
                                          </p:stCondLst>
                                        </p:cTn>
                                        <p:tgtEl>
                                          <p:spTgt spid="5562"/>
                                        </p:tgtEl>
                                        <p:attrNameLst>
                                          <p:attrName>style.visibility</p:attrName>
                                        </p:attrNameLst>
                                      </p:cBhvr>
                                      <p:to>
                                        <p:strVal val="visible"/>
                                      </p:to>
                                    </p:set>
                                    <p:animEffect filter="fade" transition="in">
                                      <p:cBhvr>
                                        <p:cTn dur="500"/>
                                        <p:tgtEl>
                                          <p:spTgt spid="5562"/>
                                        </p:tgtEl>
                                      </p:cBhvr>
                                    </p:animEffect>
                                  </p:childTnLst>
                                </p:cTn>
                              </p:par>
                              <p:par>
                                <p:cTn fill="hold" nodeType="withEffect" presetClass="entr" presetID="10" presetSubtype="0">
                                  <p:stCondLst>
                                    <p:cond delay="250"/>
                                  </p:stCondLst>
                                  <p:childTnLst>
                                    <p:set>
                                      <p:cBhvr>
                                        <p:cTn dur="1" fill="hold">
                                          <p:stCondLst>
                                            <p:cond delay="0"/>
                                          </p:stCondLst>
                                        </p:cTn>
                                        <p:tgtEl>
                                          <p:spTgt spid="5565"/>
                                        </p:tgtEl>
                                        <p:attrNameLst>
                                          <p:attrName>style.visibility</p:attrName>
                                        </p:attrNameLst>
                                      </p:cBhvr>
                                      <p:to>
                                        <p:strVal val="visible"/>
                                      </p:to>
                                    </p:set>
                                    <p:animEffect filter="fade" transition="in">
                                      <p:cBhvr>
                                        <p:cTn dur="500"/>
                                        <p:tgtEl>
                                          <p:spTgt spid="5565"/>
                                        </p:tgtEl>
                                      </p:cBhvr>
                                    </p:animEffect>
                                  </p:childTnLst>
                                </p:cTn>
                              </p:par>
                            </p:childTnLst>
                          </p:cTn>
                        </p:par>
                        <p:par>
                          <p:cTn fill="hold">
                            <p:stCondLst>
                              <p:cond delay="5000"/>
                            </p:stCondLst>
                            <p:childTnLst>
                              <p:par>
                                <p:cTn fill="hold" nodeType="afterEffect" presetClass="entr" presetID="10" presetSubtype="0">
                                  <p:stCondLst>
                                    <p:cond delay="250"/>
                                  </p:stCondLst>
                                  <p:childTnLst>
                                    <p:set>
                                      <p:cBhvr>
                                        <p:cTn dur="1" fill="hold">
                                          <p:stCondLst>
                                            <p:cond delay="0"/>
                                          </p:stCondLst>
                                        </p:cTn>
                                        <p:tgtEl>
                                          <p:spTgt spid="5566"/>
                                        </p:tgtEl>
                                        <p:attrNameLst>
                                          <p:attrName>style.visibility</p:attrName>
                                        </p:attrNameLst>
                                      </p:cBhvr>
                                      <p:to>
                                        <p:strVal val="visible"/>
                                      </p:to>
                                    </p:set>
                                    <p:animEffect filter="fade" transition="in">
                                      <p:cBhvr>
                                        <p:cTn dur="500"/>
                                        <p:tgtEl>
                                          <p:spTgt spid="5566"/>
                                        </p:tgtEl>
                                      </p:cBhvr>
                                    </p:animEffect>
                                  </p:childTnLst>
                                </p:cTn>
                              </p:par>
                              <p:par>
                                <p:cTn fill="hold" nodeType="withEffect" presetClass="entr" presetID="10" presetSubtype="0">
                                  <p:stCondLst>
                                    <p:cond delay="250"/>
                                  </p:stCondLst>
                                  <p:childTnLst>
                                    <p:set>
                                      <p:cBhvr>
                                        <p:cTn dur="1" fill="hold">
                                          <p:stCondLst>
                                            <p:cond delay="0"/>
                                          </p:stCondLst>
                                        </p:cTn>
                                        <p:tgtEl>
                                          <p:spTgt spid="5567"/>
                                        </p:tgtEl>
                                        <p:attrNameLst>
                                          <p:attrName>style.visibility</p:attrName>
                                        </p:attrNameLst>
                                      </p:cBhvr>
                                      <p:to>
                                        <p:strVal val="visible"/>
                                      </p:to>
                                    </p:set>
                                    <p:animEffect filter="fade" transition="in">
                                      <p:cBhvr>
                                        <p:cTn dur="500"/>
                                        <p:tgtEl>
                                          <p:spTgt spid="5567"/>
                                        </p:tgtEl>
                                      </p:cBhvr>
                                    </p:animEffect>
                                  </p:childTnLst>
                                </p:cTn>
                              </p:par>
                            </p:childTnLst>
                          </p:cTn>
                        </p:par>
                        <p:par>
                          <p:cTn fill="hold">
                            <p:stCondLst>
                              <p:cond delay="5500"/>
                            </p:stCondLst>
                            <p:childTnLst>
                              <p:par>
                                <p:cTn fill="hold" nodeType="afterEffect" presetClass="entr" presetID="10" presetSubtype="0">
                                  <p:stCondLst>
                                    <p:cond delay="500"/>
                                  </p:stCondLst>
                                  <p:childTnLst>
                                    <p:set>
                                      <p:cBhvr>
                                        <p:cTn dur="1" fill="hold">
                                          <p:stCondLst>
                                            <p:cond delay="0"/>
                                          </p:stCondLst>
                                        </p:cTn>
                                        <p:tgtEl>
                                          <p:spTgt spid="5570"/>
                                        </p:tgtEl>
                                        <p:attrNameLst>
                                          <p:attrName>style.visibility</p:attrName>
                                        </p:attrNameLst>
                                      </p:cBhvr>
                                      <p:to>
                                        <p:strVal val="visible"/>
                                      </p:to>
                                    </p:set>
                                    <p:animEffect filter="fade" transition="in">
                                      <p:cBhvr>
                                        <p:cTn dur="500"/>
                                        <p:tgtEl>
                                          <p:spTgt spid="5570"/>
                                        </p:tgtEl>
                                      </p:cBhvr>
                                    </p:animEffect>
                                  </p:childTnLst>
                                </p:cTn>
                              </p:par>
                            </p:childTnLst>
                          </p:cTn>
                        </p:par>
                        <p:par>
                          <p:cTn fill="hold">
                            <p:stCondLst>
                              <p:cond delay="6000"/>
                            </p:stCondLst>
                            <p:childTnLst>
                              <p:par>
                                <p:cTn fill="hold" nodeType="afterEffect" presetClass="entr" presetID="10" presetSubtype="0">
                                  <p:stCondLst>
                                    <p:cond delay="500"/>
                                  </p:stCondLst>
                                  <p:childTnLst>
                                    <p:set>
                                      <p:cBhvr>
                                        <p:cTn dur="1" fill="hold">
                                          <p:stCondLst>
                                            <p:cond delay="0"/>
                                          </p:stCondLst>
                                        </p:cTn>
                                        <p:tgtEl>
                                          <p:spTgt spid="5571"/>
                                        </p:tgtEl>
                                        <p:attrNameLst>
                                          <p:attrName>style.visibility</p:attrName>
                                        </p:attrNameLst>
                                      </p:cBhvr>
                                      <p:to>
                                        <p:strVal val="visible"/>
                                      </p:to>
                                    </p:set>
                                    <p:animEffect filter="fade" transition="in">
                                      <p:cBhvr>
                                        <p:cTn dur="500"/>
                                        <p:tgtEl>
                                          <p:spTgt spid="5571"/>
                                        </p:tgtEl>
                                      </p:cBhvr>
                                    </p:animEffect>
                                  </p:childTnLst>
                                </p:cTn>
                              </p:par>
                              <p:par>
                                <p:cTn fill="hold" nodeType="withEffect" presetClass="entr" presetID="10" presetSubtype="0">
                                  <p:stCondLst>
                                    <p:cond delay="500"/>
                                  </p:stCondLst>
                                  <p:childTnLst>
                                    <p:set>
                                      <p:cBhvr>
                                        <p:cTn dur="1" fill="hold">
                                          <p:stCondLst>
                                            <p:cond delay="0"/>
                                          </p:stCondLst>
                                        </p:cTn>
                                        <p:tgtEl>
                                          <p:spTgt spid="5572"/>
                                        </p:tgtEl>
                                        <p:attrNameLst>
                                          <p:attrName>style.visibility</p:attrName>
                                        </p:attrNameLst>
                                      </p:cBhvr>
                                      <p:to>
                                        <p:strVal val="visible"/>
                                      </p:to>
                                    </p:set>
                                    <p:animEffect filter="fade" transition="in">
                                      <p:cBhvr>
                                        <p:cTn dur="500"/>
                                        <p:tgtEl>
                                          <p:spTgt spid="5572"/>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5584"/>
                                        </p:tgtEl>
                                        <p:attrNameLst>
                                          <p:attrName>style.visibility</p:attrName>
                                        </p:attrNameLst>
                                      </p:cBhvr>
                                      <p:to>
                                        <p:strVal val="visible"/>
                                      </p:to>
                                    </p:set>
                                    <p:animEffect filter="fade" transition="in">
                                      <p:cBhvr>
                                        <p:cTn dur="500"/>
                                        <p:tgtEl>
                                          <p:spTgt spid="5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5"/>
                                        </p:tgtEl>
                                        <p:attrNameLst>
                                          <p:attrName>style.visibility</p:attrName>
                                        </p:attrNameLst>
                                      </p:cBhvr>
                                      <p:to>
                                        <p:strVal val="visible"/>
                                      </p:to>
                                    </p:set>
                                    <p:animEffect filter="fade" transition="in">
                                      <p:cBhvr>
                                        <p:cTn dur="500"/>
                                        <p:tgtEl>
                                          <p:spTgt spid="5575"/>
                                        </p:tgtEl>
                                      </p:cBhvr>
                                    </p:animEffect>
                                  </p:childTnLst>
                                </p:cTn>
                              </p:par>
                              <p:par>
                                <p:cTn fill="hold" nodeType="withEffect" presetClass="entr" presetID="10" presetSubtype="0">
                                  <p:stCondLst>
                                    <p:cond delay="250"/>
                                  </p:stCondLst>
                                  <p:childTnLst>
                                    <p:set>
                                      <p:cBhvr>
                                        <p:cTn dur="1" fill="hold">
                                          <p:stCondLst>
                                            <p:cond delay="0"/>
                                          </p:stCondLst>
                                        </p:cTn>
                                        <p:tgtEl>
                                          <p:spTgt spid="5576"/>
                                        </p:tgtEl>
                                        <p:attrNameLst>
                                          <p:attrName>style.visibility</p:attrName>
                                        </p:attrNameLst>
                                      </p:cBhvr>
                                      <p:to>
                                        <p:strVal val="visible"/>
                                      </p:to>
                                    </p:set>
                                    <p:animEffect filter="fade" transition="in">
                                      <p:cBhvr>
                                        <p:cTn dur="500"/>
                                        <p:tgtEl>
                                          <p:spTgt spid="5576"/>
                                        </p:tgtEl>
                                      </p:cBhvr>
                                    </p:animEffect>
                                  </p:childTnLst>
                                </p:cTn>
                              </p:par>
                              <p:par>
                                <p:cTn fill="hold" nodeType="withEffect" presetClass="entr" presetID="10" presetSubtype="0">
                                  <p:stCondLst>
                                    <p:cond delay="500"/>
                                  </p:stCondLst>
                                  <p:childTnLst>
                                    <p:set>
                                      <p:cBhvr>
                                        <p:cTn dur="1" fill="hold">
                                          <p:stCondLst>
                                            <p:cond delay="0"/>
                                          </p:stCondLst>
                                        </p:cTn>
                                        <p:tgtEl>
                                          <p:spTgt spid="5577"/>
                                        </p:tgtEl>
                                        <p:attrNameLst>
                                          <p:attrName>style.visibility</p:attrName>
                                        </p:attrNameLst>
                                      </p:cBhvr>
                                      <p:to>
                                        <p:strVal val="visible"/>
                                      </p:to>
                                    </p:set>
                                    <p:animEffect filter="fade" transition="in">
                                      <p:cBhvr>
                                        <p:cTn dur="500"/>
                                        <p:tgtEl>
                                          <p:spTgt spid="5577"/>
                                        </p:tgtEl>
                                      </p:cBhvr>
                                    </p:animEffect>
                                  </p:childTnLst>
                                </p:cTn>
                              </p:par>
                              <p:par>
                                <p:cTn fill="hold" nodeType="withEffect" presetClass="entr" presetID="10" presetSubtype="0">
                                  <p:stCondLst>
                                    <p:cond delay="750"/>
                                  </p:stCondLst>
                                  <p:childTnLst>
                                    <p:set>
                                      <p:cBhvr>
                                        <p:cTn dur="1" fill="hold">
                                          <p:stCondLst>
                                            <p:cond delay="0"/>
                                          </p:stCondLst>
                                        </p:cTn>
                                        <p:tgtEl>
                                          <p:spTgt spid="5578"/>
                                        </p:tgtEl>
                                        <p:attrNameLst>
                                          <p:attrName>style.visibility</p:attrName>
                                        </p:attrNameLst>
                                      </p:cBhvr>
                                      <p:to>
                                        <p:strVal val="visible"/>
                                      </p:to>
                                    </p:set>
                                    <p:animEffect filter="fade" transition="in">
                                      <p:cBhvr>
                                        <p:cTn dur="500"/>
                                        <p:tgtEl>
                                          <p:spTgt spid="5578"/>
                                        </p:tgtEl>
                                      </p:cBhvr>
                                    </p:animEffect>
                                  </p:childTnLst>
                                </p:cTn>
                              </p:par>
                              <p:par>
                                <p:cTn fill="hold" nodeType="withEffect" presetClass="entr" presetID="10" presetSubtype="0">
                                  <p:stCondLst>
                                    <p:cond delay="1750"/>
                                  </p:stCondLst>
                                  <p:childTnLst>
                                    <p:set>
                                      <p:cBhvr>
                                        <p:cTn dur="1" fill="hold">
                                          <p:stCondLst>
                                            <p:cond delay="0"/>
                                          </p:stCondLst>
                                        </p:cTn>
                                        <p:tgtEl>
                                          <p:spTgt spid="5579"/>
                                        </p:tgtEl>
                                        <p:attrNameLst>
                                          <p:attrName>style.visibility</p:attrName>
                                        </p:attrNameLst>
                                      </p:cBhvr>
                                      <p:to>
                                        <p:strVal val="visible"/>
                                      </p:to>
                                    </p:set>
                                    <p:animEffect filter="fade" transition="in">
                                      <p:cBhvr>
                                        <p:cTn dur="500"/>
                                        <p:tgtEl>
                                          <p:spTgt spid="5579"/>
                                        </p:tgtEl>
                                      </p:cBhvr>
                                    </p:animEffect>
                                  </p:childTnLst>
                                </p:cTn>
                              </p:par>
                              <p:par>
                                <p:cTn fill="hold" nodeType="withEffect" presetClass="entr" presetID="10" presetSubtype="0">
                                  <p:stCondLst>
                                    <p:cond delay="1250"/>
                                  </p:stCondLst>
                                  <p:childTnLst>
                                    <p:set>
                                      <p:cBhvr>
                                        <p:cTn dur="1" fill="hold">
                                          <p:stCondLst>
                                            <p:cond delay="0"/>
                                          </p:stCondLst>
                                        </p:cTn>
                                        <p:tgtEl>
                                          <p:spTgt spid="5580"/>
                                        </p:tgtEl>
                                        <p:attrNameLst>
                                          <p:attrName>style.visibility</p:attrName>
                                        </p:attrNameLst>
                                      </p:cBhvr>
                                      <p:to>
                                        <p:strVal val="visible"/>
                                      </p:to>
                                    </p:set>
                                    <p:animEffect filter="fade" transition="in">
                                      <p:cBhvr>
                                        <p:cTn dur="500"/>
                                        <p:tgtEl>
                                          <p:spTgt spid="5580"/>
                                        </p:tgtEl>
                                      </p:cBhvr>
                                    </p:animEffect>
                                  </p:childTnLst>
                                </p:cTn>
                              </p:par>
                              <p:par>
                                <p:cTn fill="hold" nodeType="withEffect" presetClass="entr" presetID="10" presetSubtype="0">
                                  <p:stCondLst>
                                    <p:cond delay="1000"/>
                                  </p:stCondLst>
                                  <p:childTnLst>
                                    <p:set>
                                      <p:cBhvr>
                                        <p:cTn dur="1" fill="hold">
                                          <p:stCondLst>
                                            <p:cond delay="0"/>
                                          </p:stCondLst>
                                        </p:cTn>
                                        <p:tgtEl>
                                          <p:spTgt spid="5581"/>
                                        </p:tgtEl>
                                        <p:attrNameLst>
                                          <p:attrName>style.visibility</p:attrName>
                                        </p:attrNameLst>
                                      </p:cBhvr>
                                      <p:to>
                                        <p:strVal val="visible"/>
                                      </p:to>
                                    </p:set>
                                    <p:animEffect filter="fade" transition="in">
                                      <p:cBhvr>
                                        <p:cTn dur="500"/>
                                        <p:tgtEl>
                                          <p:spTgt spid="5581"/>
                                        </p:tgtEl>
                                      </p:cBhvr>
                                    </p:animEffect>
                                  </p:childTnLst>
                                </p:cTn>
                              </p:par>
                              <p:par>
                                <p:cTn fill="hold" nodeType="withEffect" presetClass="entr" presetID="10" presetSubtype="0">
                                  <p:stCondLst>
                                    <p:cond delay="1500"/>
                                  </p:stCondLst>
                                  <p:childTnLst>
                                    <p:set>
                                      <p:cBhvr>
                                        <p:cTn dur="1" fill="hold">
                                          <p:stCondLst>
                                            <p:cond delay="0"/>
                                          </p:stCondLst>
                                        </p:cTn>
                                        <p:tgtEl>
                                          <p:spTgt spid="5582"/>
                                        </p:tgtEl>
                                        <p:attrNameLst>
                                          <p:attrName>style.visibility</p:attrName>
                                        </p:attrNameLst>
                                      </p:cBhvr>
                                      <p:to>
                                        <p:strVal val="visible"/>
                                      </p:to>
                                    </p:set>
                                    <p:animEffect filter="fade" transition="in">
                                      <p:cBhvr>
                                        <p:cTn dur="500"/>
                                        <p:tgtEl>
                                          <p:spTgt spid="5582"/>
                                        </p:tgtEl>
                                      </p:cBhvr>
                                    </p:animEffect>
                                  </p:childTnLst>
                                </p:cTn>
                              </p:par>
                              <p:par>
                                <p:cTn fill="hold" nodeType="withEffect" presetClass="entr" presetID="10" presetSubtype="0">
                                  <p:stCondLst>
                                    <p:cond delay="2250"/>
                                  </p:stCondLst>
                                  <p:childTnLst>
                                    <p:set>
                                      <p:cBhvr>
                                        <p:cTn dur="1" fill="hold">
                                          <p:stCondLst>
                                            <p:cond delay="0"/>
                                          </p:stCondLst>
                                        </p:cTn>
                                        <p:tgtEl>
                                          <p:spTgt spid="5583"/>
                                        </p:tgtEl>
                                        <p:attrNameLst>
                                          <p:attrName>style.visibility</p:attrName>
                                        </p:attrNameLst>
                                      </p:cBhvr>
                                      <p:to>
                                        <p:strVal val="visible"/>
                                      </p:to>
                                    </p:set>
                                    <p:animEffect filter="fade" transition="in">
                                      <p:cBhvr>
                                        <p:cTn dur="500"/>
                                        <p:tgtEl>
                                          <p:spTgt spid="55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85"/>
                                        </p:tgtEl>
                                        <p:attrNameLst>
                                          <p:attrName>style.visibility</p:attrName>
                                        </p:attrNameLst>
                                      </p:cBhvr>
                                      <p:to>
                                        <p:strVal val="visible"/>
                                      </p:to>
                                    </p:set>
                                    <p:animEffect filter="fade" transition="in">
                                      <p:cBhvr>
                                        <p:cTn dur="500"/>
                                        <p:tgtEl>
                                          <p:spTgt spid="5585"/>
                                        </p:tgtEl>
                                      </p:cBhvr>
                                    </p:animEffect>
                                  </p:childTnLst>
                                </p:cTn>
                              </p:par>
                              <p:par>
                                <p:cTn fill="hold" nodeType="withEffect" presetClass="entr" presetID="10" presetSubtype="0">
                                  <p:stCondLst>
                                    <p:cond delay="250"/>
                                  </p:stCondLst>
                                  <p:childTnLst>
                                    <p:set>
                                      <p:cBhvr>
                                        <p:cTn dur="1" fill="hold">
                                          <p:stCondLst>
                                            <p:cond delay="0"/>
                                          </p:stCondLst>
                                        </p:cTn>
                                        <p:tgtEl>
                                          <p:spTgt spid="5586"/>
                                        </p:tgtEl>
                                        <p:attrNameLst>
                                          <p:attrName>style.visibility</p:attrName>
                                        </p:attrNameLst>
                                      </p:cBhvr>
                                      <p:to>
                                        <p:strVal val="visible"/>
                                      </p:to>
                                    </p:set>
                                    <p:animEffect filter="fade" transition="in">
                                      <p:cBhvr>
                                        <p:cTn dur="500"/>
                                        <p:tgtEl>
                                          <p:spTgt spid="5586"/>
                                        </p:tgtEl>
                                      </p:cBhvr>
                                    </p:animEffect>
                                  </p:childTnLst>
                                </p:cTn>
                              </p:par>
                              <p:par>
                                <p:cTn fill="hold" nodeType="withEffect" presetClass="entr" presetID="10" presetSubtype="0">
                                  <p:stCondLst>
                                    <p:cond delay="500"/>
                                  </p:stCondLst>
                                  <p:childTnLst>
                                    <p:set>
                                      <p:cBhvr>
                                        <p:cTn dur="1" fill="hold">
                                          <p:stCondLst>
                                            <p:cond delay="0"/>
                                          </p:stCondLst>
                                        </p:cTn>
                                        <p:tgtEl>
                                          <p:spTgt spid="5587"/>
                                        </p:tgtEl>
                                        <p:attrNameLst>
                                          <p:attrName>style.visibility</p:attrName>
                                        </p:attrNameLst>
                                      </p:cBhvr>
                                      <p:to>
                                        <p:strVal val="visible"/>
                                      </p:to>
                                    </p:set>
                                    <p:animEffect filter="fade" transition="in">
                                      <p:cBhvr>
                                        <p:cTn dur="500"/>
                                        <p:tgtEl>
                                          <p:spTgt spid="5587"/>
                                        </p:tgtEl>
                                      </p:cBhvr>
                                    </p:animEffect>
                                  </p:childTnLst>
                                </p:cTn>
                              </p:par>
                              <p:par>
                                <p:cTn fill="hold" nodeType="withEffect" presetClass="entr" presetID="10" presetSubtype="0">
                                  <p:stCondLst>
                                    <p:cond delay="750"/>
                                  </p:stCondLst>
                                  <p:childTnLst>
                                    <p:set>
                                      <p:cBhvr>
                                        <p:cTn dur="1" fill="hold">
                                          <p:stCondLst>
                                            <p:cond delay="0"/>
                                          </p:stCondLst>
                                        </p:cTn>
                                        <p:tgtEl>
                                          <p:spTgt spid="5588"/>
                                        </p:tgtEl>
                                        <p:attrNameLst>
                                          <p:attrName>style.visibility</p:attrName>
                                        </p:attrNameLst>
                                      </p:cBhvr>
                                      <p:to>
                                        <p:strVal val="visible"/>
                                      </p:to>
                                    </p:set>
                                    <p:animEffect filter="fade" transition="in">
                                      <p:cBhvr>
                                        <p:cTn dur="500"/>
                                        <p:tgtEl>
                                          <p:spTgt spid="5588"/>
                                        </p:tgtEl>
                                      </p:cBhvr>
                                    </p:animEffect>
                                  </p:childTnLst>
                                </p:cTn>
                              </p:par>
                              <p:par>
                                <p:cTn fill="hold" nodeType="withEffect" presetClass="entr" presetID="10" presetSubtype="0">
                                  <p:stCondLst>
                                    <p:cond delay="1750"/>
                                  </p:stCondLst>
                                  <p:childTnLst>
                                    <p:set>
                                      <p:cBhvr>
                                        <p:cTn dur="1" fill="hold">
                                          <p:stCondLst>
                                            <p:cond delay="0"/>
                                          </p:stCondLst>
                                        </p:cTn>
                                        <p:tgtEl>
                                          <p:spTgt spid="5589"/>
                                        </p:tgtEl>
                                        <p:attrNameLst>
                                          <p:attrName>style.visibility</p:attrName>
                                        </p:attrNameLst>
                                      </p:cBhvr>
                                      <p:to>
                                        <p:strVal val="visible"/>
                                      </p:to>
                                    </p:set>
                                    <p:animEffect filter="fade" transition="in">
                                      <p:cBhvr>
                                        <p:cTn dur="500"/>
                                        <p:tgtEl>
                                          <p:spTgt spid="5589"/>
                                        </p:tgtEl>
                                      </p:cBhvr>
                                    </p:animEffect>
                                  </p:childTnLst>
                                </p:cTn>
                              </p:par>
                              <p:par>
                                <p:cTn fill="hold" nodeType="withEffect" presetClass="entr" presetID="10" presetSubtype="0">
                                  <p:stCondLst>
                                    <p:cond delay="1250"/>
                                  </p:stCondLst>
                                  <p:childTnLst>
                                    <p:set>
                                      <p:cBhvr>
                                        <p:cTn dur="1" fill="hold">
                                          <p:stCondLst>
                                            <p:cond delay="0"/>
                                          </p:stCondLst>
                                        </p:cTn>
                                        <p:tgtEl>
                                          <p:spTgt spid="5590"/>
                                        </p:tgtEl>
                                        <p:attrNameLst>
                                          <p:attrName>style.visibility</p:attrName>
                                        </p:attrNameLst>
                                      </p:cBhvr>
                                      <p:to>
                                        <p:strVal val="visible"/>
                                      </p:to>
                                    </p:set>
                                    <p:animEffect filter="fade" transition="in">
                                      <p:cBhvr>
                                        <p:cTn dur="500"/>
                                        <p:tgtEl>
                                          <p:spTgt spid="5590"/>
                                        </p:tgtEl>
                                      </p:cBhvr>
                                    </p:animEffect>
                                  </p:childTnLst>
                                </p:cTn>
                              </p:par>
                              <p:par>
                                <p:cTn fill="hold" nodeType="withEffect" presetClass="entr" presetID="10" presetSubtype="0">
                                  <p:stCondLst>
                                    <p:cond delay="1000"/>
                                  </p:stCondLst>
                                  <p:childTnLst>
                                    <p:set>
                                      <p:cBhvr>
                                        <p:cTn dur="1" fill="hold">
                                          <p:stCondLst>
                                            <p:cond delay="0"/>
                                          </p:stCondLst>
                                        </p:cTn>
                                        <p:tgtEl>
                                          <p:spTgt spid="5591"/>
                                        </p:tgtEl>
                                        <p:attrNameLst>
                                          <p:attrName>style.visibility</p:attrName>
                                        </p:attrNameLst>
                                      </p:cBhvr>
                                      <p:to>
                                        <p:strVal val="visible"/>
                                      </p:to>
                                    </p:set>
                                    <p:animEffect filter="fade" transition="in">
                                      <p:cBhvr>
                                        <p:cTn dur="500"/>
                                        <p:tgtEl>
                                          <p:spTgt spid="5591"/>
                                        </p:tgtEl>
                                      </p:cBhvr>
                                    </p:animEffect>
                                  </p:childTnLst>
                                </p:cTn>
                              </p:par>
                              <p:par>
                                <p:cTn fill="hold" nodeType="withEffect" presetClass="entr" presetID="10" presetSubtype="0">
                                  <p:stCondLst>
                                    <p:cond delay="1500"/>
                                  </p:stCondLst>
                                  <p:childTnLst>
                                    <p:set>
                                      <p:cBhvr>
                                        <p:cTn dur="1" fill="hold">
                                          <p:stCondLst>
                                            <p:cond delay="0"/>
                                          </p:stCondLst>
                                        </p:cTn>
                                        <p:tgtEl>
                                          <p:spTgt spid="5592"/>
                                        </p:tgtEl>
                                        <p:attrNameLst>
                                          <p:attrName>style.visibility</p:attrName>
                                        </p:attrNameLst>
                                      </p:cBhvr>
                                      <p:to>
                                        <p:strVal val="visible"/>
                                      </p:to>
                                    </p:set>
                                    <p:animEffect filter="fade" transition="in">
                                      <p:cBhvr>
                                        <p:cTn dur="500"/>
                                        <p:tgtEl>
                                          <p:spTgt spid="5592"/>
                                        </p:tgtEl>
                                      </p:cBhvr>
                                    </p:animEffect>
                                  </p:childTnLst>
                                </p:cTn>
                              </p:par>
                              <p:par>
                                <p:cTn fill="hold" nodeType="withEffect" presetClass="entr" presetID="10" presetSubtype="0">
                                  <p:stCondLst>
                                    <p:cond delay="2250"/>
                                  </p:stCondLst>
                                  <p:childTnLst>
                                    <p:set>
                                      <p:cBhvr>
                                        <p:cTn dur="1" fill="hold">
                                          <p:stCondLst>
                                            <p:cond delay="0"/>
                                          </p:stCondLst>
                                        </p:cTn>
                                        <p:tgtEl>
                                          <p:spTgt spid="5593"/>
                                        </p:tgtEl>
                                        <p:attrNameLst>
                                          <p:attrName>style.visibility</p:attrName>
                                        </p:attrNameLst>
                                      </p:cBhvr>
                                      <p:to>
                                        <p:strVal val="visible"/>
                                      </p:to>
                                    </p:set>
                                    <p:animEffect filter="fade" transition="in">
                                      <p:cBhvr>
                                        <p:cTn dur="500"/>
                                        <p:tgtEl>
                                          <p:spTgt spid="5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575"/>
                                        </p:tgtEl>
                                      </p:cBhvr>
                                    </p:animEffect>
                                    <p:set>
                                      <p:cBhvr>
                                        <p:cTn dur="1" fill="hold">
                                          <p:stCondLst>
                                            <p:cond delay="500"/>
                                          </p:stCondLst>
                                        </p:cTn>
                                        <p:tgtEl>
                                          <p:spTgt spid="55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76"/>
                                        </p:tgtEl>
                                      </p:cBhvr>
                                    </p:animEffect>
                                    <p:set>
                                      <p:cBhvr>
                                        <p:cTn dur="1" fill="hold">
                                          <p:stCondLst>
                                            <p:cond delay="500"/>
                                          </p:stCondLst>
                                        </p:cTn>
                                        <p:tgtEl>
                                          <p:spTgt spid="55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77"/>
                                        </p:tgtEl>
                                      </p:cBhvr>
                                    </p:animEffect>
                                    <p:set>
                                      <p:cBhvr>
                                        <p:cTn dur="1" fill="hold">
                                          <p:stCondLst>
                                            <p:cond delay="500"/>
                                          </p:stCondLst>
                                        </p:cTn>
                                        <p:tgtEl>
                                          <p:spTgt spid="55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78"/>
                                        </p:tgtEl>
                                      </p:cBhvr>
                                    </p:animEffect>
                                    <p:set>
                                      <p:cBhvr>
                                        <p:cTn dur="1" fill="hold">
                                          <p:stCondLst>
                                            <p:cond delay="500"/>
                                          </p:stCondLst>
                                        </p:cTn>
                                        <p:tgtEl>
                                          <p:spTgt spid="55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79"/>
                                        </p:tgtEl>
                                      </p:cBhvr>
                                    </p:animEffect>
                                    <p:set>
                                      <p:cBhvr>
                                        <p:cTn dur="1" fill="hold">
                                          <p:stCondLst>
                                            <p:cond delay="500"/>
                                          </p:stCondLst>
                                        </p:cTn>
                                        <p:tgtEl>
                                          <p:spTgt spid="55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80"/>
                                        </p:tgtEl>
                                      </p:cBhvr>
                                    </p:animEffect>
                                    <p:set>
                                      <p:cBhvr>
                                        <p:cTn dur="1" fill="hold">
                                          <p:stCondLst>
                                            <p:cond delay="500"/>
                                          </p:stCondLst>
                                        </p:cTn>
                                        <p:tgtEl>
                                          <p:spTgt spid="55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81"/>
                                        </p:tgtEl>
                                      </p:cBhvr>
                                    </p:animEffect>
                                    <p:set>
                                      <p:cBhvr>
                                        <p:cTn dur="1" fill="hold">
                                          <p:stCondLst>
                                            <p:cond delay="500"/>
                                          </p:stCondLst>
                                        </p:cTn>
                                        <p:tgtEl>
                                          <p:spTgt spid="55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82"/>
                                        </p:tgtEl>
                                      </p:cBhvr>
                                    </p:animEffect>
                                    <p:set>
                                      <p:cBhvr>
                                        <p:cTn dur="1" fill="hold">
                                          <p:stCondLst>
                                            <p:cond delay="500"/>
                                          </p:stCondLst>
                                        </p:cTn>
                                        <p:tgtEl>
                                          <p:spTgt spid="55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83"/>
                                        </p:tgtEl>
                                      </p:cBhvr>
                                    </p:animEffect>
                                    <p:set>
                                      <p:cBhvr>
                                        <p:cTn dur="1" fill="hold">
                                          <p:stCondLst>
                                            <p:cond delay="500"/>
                                          </p:stCondLst>
                                        </p:cTn>
                                        <p:tgtEl>
                                          <p:spTgt spid="55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85"/>
                                        </p:tgtEl>
                                      </p:cBhvr>
                                    </p:animEffect>
                                    <p:set>
                                      <p:cBhvr>
                                        <p:cTn dur="1" fill="hold">
                                          <p:stCondLst>
                                            <p:cond delay="500"/>
                                          </p:stCondLst>
                                        </p:cTn>
                                        <p:tgtEl>
                                          <p:spTgt spid="55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86"/>
                                        </p:tgtEl>
                                      </p:cBhvr>
                                    </p:animEffect>
                                    <p:set>
                                      <p:cBhvr>
                                        <p:cTn dur="1" fill="hold">
                                          <p:stCondLst>
                                            <p:cond delay="500"/>
                                          </p:stCondLst>
                                        </p:cTn>
                                        <p:tgtEl>
                                          <p:spTgt spid="55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87"/>
                                        </p:tgtEl>
                                      </p:cBhvr>
                                    </p:animEffect>
                                    <p:set>
                                      <p:cBhvr>
                                        <p:cTn dur="1" fill="hold">
                                          <p:stCondLst>
                                            <p:cond delay="500"/>
                                          </p:stCondLst>
                                        </p:cTn>
                                        <p:tgtEl>
                                          <p:spTgt spid="55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88"/>
                                        </p:tgtEl>
                                      </p:cBhvr>
                                    </p:animEffect>
                                    <p:set>
                                      <p:cBhvr>
                                        <p:cTn dur="1" fill="hold">
                                          <p:stCondLst>
                                            <p:cond delay="500"/>
                                          </p:stCondLst>
                                        </p:cTn>
                                        <p:tgtEl>
                                          <p:spTgt spid="55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89"/>
                                        </p:tgtEl>
                                      </p:cBhvr>
                                    </p:animEffect>
                                    <p:set>
                                      <p:cBhvr>
                                        <p:cTn dur="1" fill="hold">
                                          <p:stCondLst>
                                            <p:cond delay="500"/>
                                          </p:stCondLst>
                                        </p:cTn>
                                        <p:tgtEl>
                                          <p:spTgt spid="55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90"/>
                                        </p:tgtEl>
                                      </p:cBhvr>
                                    </p:animEffect>
                                    <p:set>
                                      <p:cBhvr>
                                        <p:cTn dur="1" fill="hold">
                                          <p:stCondLst>
                                            <p:cond delay="500"/>
                                          </p:stCondLst>
                                        </p:cTn>
                                        <p:tgtEl>
                                          <p:spTgt spid="55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91"/>
                                        </p:tgtEl>
                                      </p:cBhvr>
                                    </p:animEffect>
                                    <p:set>
                                      <p:cBhvr>
                                        <p:cTn dur="1" fill="hold">
                                          <p:stCondLst>
                                            <p:cond delay="500"/>
                                          </p:stCondLst>
                                        </p:cTn>
                                        <p:tgtEl>
                                          <p:spTgt spid="55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92"/>
                                        </p:tgtEl>
                                      </p:cBhvr>
                                    </p:animEffect>
                                    <p:set>
                                      <p:cBhvr>
                                        <p:cTn dur="1" fill="hold">
                                          <p:stCondLst>
                                            <p:cond delay="500"/>
                                          </p:stCondLst>
                                        </p:cTn>
                                        <p:tgtEl>
                                          <p:spTgt spid="55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93"/>
                                        </p:tgtEl>
                                      </p:cBhvr>
                                    </p:animEffect>
                                    <p:set>
                                      <p:cBhvr>
                                        <p:cTn dur="1" fill="hold">
                                          <p:stCondLst>
                                            <p:cond delay="500"/>
                                          </p:stCondLst>
                                        </p:cTn>
                                        <p:tgtEl>
                                          <p:spTgt spid="559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10"/>
                                        </p:tgtEl>
                                        <p:attrNameLst>
                                          <p:attrName>style.visibility</p:attrName>
                                        </p:attrNameLst>
                                      </p:cBhvr>
                                      <p:to>
                                        <p:strVal val="visible"/>
                                      </p:to>
                                    </p:set>
                                    <p:animEffect filter="fade" transition="in">
                                      <p:cBhvr>
                                        <p:cTn dur="500"/>
                                        <p:tgtEl>
                                          <p:spTgt spid="56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97"/>
                                        </p:tgtEl>
                                        <p:attrNameLst>
                                          <p:attrName>style.visibility</p:attrName>
                                        </p:attrNameLst>
                                      </p:cBhvr>
                                      <p:to>
                                        <p:strVal val="visible"/>
                                      </p:to>
                                    </p:set>
                                    <p:animEffect filter="fade" transition="in">
                                      <p:cBhvr>
                                        <p:cTn dur="500"/>
                                        <p:tgtEl>
                                          <p:spTgt spid="5597"/>
                                        </p:tgtEl>
                                      </p:cBhvr>
                                    </p:animEffect>
                                  </p:childTnLst>
                                </p:cTn>
                              </p:par>
                              <p:par>
                                <p:cTn fill="hold" nodeType="withEffect" presetClass="entr" presetID="10" presetSubtype="0">
                                  <p:stCondLst>
                                    <p:cond delay="0"/>
                                  </p:stCondLst>
                                  <p:childTnLst>
                                    <p:set>
                                      <p:cBhvr>
                                        <p:cTn dur="1" fill="hold">
                                          <p:stCondLst>
                                            <p:cond delay="0"/>
                                          </p:stCondLst>
                                        </p:cTn>
                                        <p:tgtEl>
                                          <p:spTgt spid="5598"/>
                                        </p:tgtEl>
                                        <p:attrNameLst>
                                          <p:attrName>style.visibility</p:attrName>
                                        </p:attrNameLst>
                                      </p:cBhvr>
                                      <p:to>
                                        <p:strVal val="visible"/>
                                      </p:to>
                                    </p:set>
                                    <p:animEffect filter="fade" transition="in">
                                      <p:cBhvr>
                                        <p:cTn dur="500"/>
                                        <p:tgtEl>
                                          <p:spTgt spid="5598"/>
                                        </p:tgtEl>
                                      </p:cBhvr>
                                    </p:animEffect>
                                  </p:childTnLst>
                                </p:cTn>
                              </p:par>
                              <p:par>
                                <p:cTn fill="hold" nodeType="withEffect" presetClass="entr" presetID="10" presetSubtype="0">
                                  <p:stCondLst>
                                    <p:cond delay="0"/>
                                  </p:stCondLst>
                                  <p:childTnLst>
                                    <p:set>
                                      <p:cBhvr>
                                        <p:cTn dur="1" fill="hold">
                                          <p:stCondLst>
                                            <p:cond delay="0"/>
                                          </p:stCondLst>
                                        </p:cTn>
                                        <p:tgtEl>
                                          <p:spTgt spid="5599"/>
                                        </p:tgtEl>
                                        <p:attrNameLst>
                                          <p:attrName>style.visibility</p:attrName>
                                        </p:attrNameLst>
                                      </p:cBhvr>
                                      <p:to>
                                        <p:strVal val="visible"/>
                                      </p:to>
                                    </p:set>
                                    <p:animEffect filter="fade" transition="in">
                                      <p:cBhvr>
                                        <p:cTn dur="500"/>
                                        <p:tgtEl>
                                          <p:spTgt spid="5599"/>
                                        </p:tgtEl>
                                      </p:cBhvr>
                                    </p:animEffect>
                                  </p:childTnLst>
                                </p:cTn>
                              </p:par>
                              <p:par>
                                <p:cTn fill="hold" nodeType="withEffect" presetClass="entr" presetID="10" presetSubtype="0">
                                  <p:stCondLst>
                                    <p:cond delay="0"/>
                                  </p:stCondLst>
                                  <p:childTnLst>
                                    <p:set>
                                      <p:cBhvr>
                                        <p:cTn dur="1" fill="hold">
                                          <p:stCondLst>
                                            <p:cond delay="0"/>
                                          </p:stCondLst>
                                        </p:cTn>
                                        <p:tgtEl>
                                          <p:spTgt spid="5600"/>
                                        </p:tgtEl>
                                        <p:attrNameLst>
                                          <p:attrName>style.visibility</p:attrName>
                                        </p:attrNameLst>
                                      </p:cBhvr>
                                      <p:to>
                                        <p:strVal val="visible"/>
                                      </p:to>
                                    </p:set>
                                    <p:animEffect filter="fade" transition="in">
                                      <p:cBhvr>
                                        <p:cTn dur="500"/>
                                        <p:tgtEl>
                                          <p:spTgt spid="5600"/>
                                        </p:tgtEl>
                                      </p:cBhvr>
                                    </p:animEffect>
                                  </p:childTnLst>
                                </p:cTn>
                              </p:par>
                              <p:par>
                                <p:cTn fill="hold" nodeType="withEffect" presetClass="entr" presetID="10" presetSubtype="0">
                                  <p:stCondLst>
                                    <p:cond delay="0"/>
                                  </p:stCondLst>
                                  <p:childTnLst>
                                    <p:set>
                                      <p:cBhvr>
                                        <p:cTn dur="1" fill="hold">
                                          <p:stCondLst>
                                            <p:cond delay="0"/>
                                          </p:stCondLst>
                                        </p:cTn>
                                        <p:tgtEl>
                                          <p:spTgt spid="5601"/>
                                        </p:tgtEl>
                                        <p:attrNameLst>
                                          <p:attrName>style.visibility</p:attrName>
                                        </p:attrNameLst>
                                      </p:cBhvr>
                                      <p:to>
                                        <p:strVal val="visible"/>
                                      </p:to>
                                    </p:set>
                                    <p:animEffect filter="fade" transition="in">
                                      <p:cBhvr>
                                        <p:cTn dur="500"/>
                                        <p:tgtEl>
                                          <p:spTgt spid="5601"/>
                                        </p:tgtEl>
                                      </p:cBhvr>
                                    </p:animEffect>
                                  </p:childTnLst>
                                </p:cTn>
                              </p:par>
                              <p:par>
                                <p:cTn fill="hold" nodeType="withEffect" presetClass="entr" presetID="10" presetSubtype="0">
                                  <p:stCondLst>
                                    <p:cond delay="0"/>
                                  </p:stCondLst>
                                  <p:childTnLst>
                                    <p:set>
                                      <p:cBhvr>
                                        <p:cTn dur="1" fill="hold">
                                          <p:stCondLst>
                                            <p:cond delay="0"/>
                                          </p:stCondLst>
                                        </p:cTn>
                                        <p:tgtEl>
                                          <p:spTgt spid="5602"/>
                                        </p:tgtEl>
                                        <p:attrNameLst>
                                          <p:attrName>style.visibility</p:attrName>
                                        </p:attrNameLst>
                                      </p:cBhvr>
                                      <p:to>
                                        <p:strVal val="visible"/>
                                      </p:to>
                                    </p:set>
                                    <p:animEffect filter="fade" transition="in">
                                      <p:cBhvr>
                                        <p:cTn dur="500"/>
                                        <p:tgtEl>
                                          <p:spTgt spid="5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9"/>
                                        </p:tgtEl>
                                        <p:attrNameLst>
                                          <p:attrName>style.visibility</p:attrName>
                                        </p:attrNameLst>
                                      </p:cBhvr>
                                      <p:to>
                                        <p:strVal val="visible"/>
                                      </p:to>
                                    </p:set>
                                    <p:animEffect filter="fade" transition="in">
                                      <p:cBhvr>
                                        <p:cTn dur="500"/>
                                        <p:tgtEl>
                                          <p:spTgt spid="56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03"/>
                                        </p:tgtEl>
                                        <p:attrNameLst>
                                          <p:attrName>style.visibility</p:attrName>
                                        </p:attrNameLst>
                                      </p:cBhvr>
                                      <p:to>
                                        <p:strVal val="visible"/>
                                      </p:to>
                                    </p:set>
                                    <p:animEffect filter="fade" transition="in">
                                      <p:cBhvr>
                                        <p:cTn dur="500"/>
                                        <p:tgtEl>
                                          <p:spTgt spid="5603"/>
                                        </p:tgtEl>
                                      </p:cBhvr>
                                    </p:animEffect>
                                  </p:childTnLst>
                                </p:cTn>
                              </p:par>
                              <p:par>
                                <p:cTn fill="hold" nodeType="withEffect" presetClass="entr" presetID="10" presetSubtype="0">
                                  <p:stCondLst>
                                    <p:cond delay="0"/>
                                  </p:stCondLst>
                                  <p:childTnLst>
                                    <p:set>
                                      <p:cBhvr>
                                        <p:cTn dur="1" fill="hold">
                                          <p:stCondLst>
                                            <p:cond delay="0"/>
                                          </p:stCondLst>
                                        </p:cTn>
                                        <p:tgtEl>
                                          <p:spTgt spid="5604"/>
                                        </p:tgtEl>
                                        <p:attrNameLst>
                                          <p:attrName>style.visibility</p:attrName>
                                        </p:attrNameLst>
                                      </p:cBhvr>
                                      <p:to>
                                        <p:strVal val="visible"/>
                                      </p:to>
                                    </p:set>
                                    <p:animEffect filter="fade" transition="in">
                                      <p:cBhvr>
                                        <p:cTn dur="500"/>
                                        <p:tgtEl>
                                          <p:spTgt spid="5604"/>
                                        </p:tgtEl>
                                      </p:cBhvr>
                                    </p:animEffect>
                                  </p:childTnLst>
                                </p:cTn>
                              </p:par>
                              <p:par>
                                <p:cTn fill="hold" nodeType="withEffect" presetClass="entr" presetID="10" presetSubtype="0">
                                  <p:stCondLst>
                                    <p:cond delay="0"/>
                                  </p:stCondLst>
                                  <p:childTnLst>
                                    <p:set>
                                      <p:cBhvr>
                                        <p:cTn dur="1" fill="hold">
                                          <p:stCondLst>
                                            <p:cond delay="0"/>
                                          </p:stCondLst>
                                        </p:cTn>
                                        <p:tgtEl>
                                          <p:spTgt spid="5605"/>
                                        </p:tgtEl>
                                        <p:attrNameLst>
                                          <p:attrName>style.visibility</p:attrName>
                                        </p:attrNameLst>
                                      </p:cBhvr>
                                      <p:to>
                                        <p:strVal val="visible"/>
                                      </p:to>
                                    </p:set>
                                    <p:animEffect filter="fade" transition="in">
                                      <p:cBhvr>
                                        <p:cTn dur="500"/>
                                        <p:tgtEl>
                                          <p:spTgt spid="5605"/>
                                        </p:tgtEl>
                                      </p:cBhvr>
                                    </p:animEffect>
                                  </p:childTnLst>
                                </p:cTn>
                              </p:par>
                              <p:par>
                                <p:cTn fill="hold" nodeType="withEffect" presetClass="entr" presetID="10" presetSubtype="0">
                                  <p:stCondLst>
                                    <p:cond delay="0"/>
                                  </p:stCondLst>
                                  <p:childTnLst>
                                    <p:set>
                                      <p:cBhvr>
                                        <p:cTn dur="1" fill="hold">
                                          <p:stCondLst>
                                            <p:cond delay="0"/>
                                          </p:stCondLst>
                                        </p:cTn>
                                        <p:tgtEl>
                                          <p:spTgt spid="5606"/>
                                        </p:tgtEl>
                                        <p:attrNameLst>
                                          <p:attrName>style.visibility</p:attrName>
                                        </p:attrNameLst>
                                      </p:cBhvr>
                                      <p:to>
                                        <p:strVal val="visible"/>
                                      </p:to>
                                    </p:set>
                                    <p:animEffect filter="fade" transition="in">
                                      <p:cBhvr>
                                        <p:cTn dur="500"/>
                                        <p:tgtEl>
                                          <p:spTgt spid="5606"/>
                                        </p:tgtEl>
                                      </p:cBhvr>
                                    </p:animEffect>
                                  </p:childTnLst>
                                </p:cTn>
                              </p:par>
                              <p:par>
                                <p:cTn fill="hold" nodeType="withEffect" presetClass="entr" presetID="10" presetSubtype="0">
                                  <p:stCondLst>
                                    <p:cond delay="0"/>
                                  </p:stCondLst>
                                  <p:childTnLst>
                                    <p:set>
                                      <p:cBhvr>
                                        <p:cTn dur="1" fill="hold">
                                          <p:stCondLst>
                                            <p:cond delay="0"/>
                                          </p:stCondLst>
                                        </p:cTn>
                                        <p:tgtEl>
                                          <p:spTgt spid="5607"/>
                                        </p:tgtEl>
                                        <p:attrNameLst>
                                          <p:attrName>style.visibility</p:attrName>
                                        </p:attrNameLst>
                                      </p:cBhvr>
                                      <p:to>
                                        <p:strVal val="visible"/>
                                      </p:to>
                                    </p:set>
                                    <p:animEffect filter="fade" transition="in">
                                      <p:cBhvr>
                                        <p:cTn dur="500"/>
                                        <p:tgtEl>
                                          <p:spTgt spid="5607"/>
                                        </p:tgtEl>
                                      </p:cBhvr>
                                    </p:animEffect>
                                  </p:childTnLst>
                                </p:cTn>
                              </p:par>
                              <p:par>
                                <p:cTn fill="hold" nodeType="withEffect" presetClass="entr" presetID="10" presetSubtype="0">
                                  <p:stCondLst>
                                    <p:cond delay="0"/>
                                  </p:stCondLst>
                                  <p:childTnLst>
                                    <p:set>
                                      <p:cBhvr>
                                        <p:cTn dur="1" fill="hold">
                                          <p:stCondLst>
                                            <p:cond delay="0"/>
                                          </p:stCondLst>
                                        </p:cTn>
                                        <p:tgtEl>
                                          <p:spTgt spid="5608"/>
                                        </p:tgtEl>
                                        <p:attrNameLst>
                                          <p:attrName>style.visibility</p:attrName>
                                        </p:attrNameLst>
                                      </p:cBhvr>
                                      <p:to>
                                        <p:strVal val="visible"/>
                                      </p:to>
                                    </p:set>
                                    <p:animEffect filter="fade" transition="in">
                                      <p:cBhvr>
                                        <p:cTn dur="500"/>
                                        <p:tgtEl>
                                          <p:spTgt spid="5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9"/>
                                        </p:tgtEl>
                                        <p:attrNameLst>
                                          <p:attrName>style.visibility</p:attrName>
                                        </p:attrNameLst>
                                      </p:cBhvr>
                                      <p:to>
                                        <p:strVal val="visible"/>
                                      </p:to>
                                    </p:set>
                                    <p:animEffect filter="fade" transition="in">
                                      <p:cBhvr>
                                        <p:cTn dur="500"/>
                                        <p:tgtEl>
                                          <p:spTgt spid="5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5" name="Shape 5615"/>
        <p:cNvGrpSpPr/>
        <p:nvPr/>
      </p:nvGrpSpPr>
      <p:grpSpPr>
        <a:xfrm>
          <a:off x="0" y="0"/>
          <a:ext cx="0" cy="0"/>
          <a:chOff x="0" y="0"/>
          <a:chExt cx="0" cy="0"/>
        </a:xfrm>
      </p:grpSpPr>
      <p:sp>
        <p:nvSpPr>
          <p:cNvPr id="5616" name="Google Shape;5616;p353"/>
          <p:cNvSpPr/>
          <p:nvPr/>
        </p:nvSpPr>
        <p:spPr>
          <a:xfrm>
            <a:off x="822960" y="1662119"/>
            <a:ext cx="3159717" cy="2976501"/>
          </a:xfrm>
          <a:prstGeom prst="round2SameRect">
            <a:avLst>
              <a:gd fmla="val 0" name="adj1"/>
              <a:gd fmla="val 5925"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5617" name="Google Shape;5617;p353"/>
          <p:cNvSpPr/>
          <p:nvPr/>
        </p:nvSpPr>
        <p:spPr>
          <a:xfrm>
            <a:off x="822960" y="1488893"/>
            <a:ext cx="3159717" cy="262052"/>
          </a:xfrm>
          <a:prstGeom prst="round2SameRect">
            <a:avLst>
              <a:gd fmla="val 42648"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5A5A5"/>
                </a:solidFill>
                <a:latin typeface="Consolas"/>
                <a:ea typeface="Consolas"/>
                <a:cs typeface="Consolas"/>
                <a:sym typeface="Consolas"/>
              </a:rPr>
              <a:t>service-definition.yml</a:t>
            </a:r>
            <a:endParaRPr b="0" i="0" sz="1100" u="none" cap="none" strike="noStrike">
              <a:solidFill>
                <a:srgbClr val="A5A5A5"/>
              </a:solidFill>
              <a:latin typeface="Consolas"/>
              <a:ea typeface="Consolas"/>
              <a:cs typeface="Consolas"/>
              <a:sym typeface="Consolas"/>
            </a:endParaRPr>
          </a:p>
        </p:txBody>
      </p:sp>
      <p:sp>
        <p:nvSpPr>
          <p:cNvPr id="5618" name="Google Shape;5618;p353"/>
          <p:cNvSpPr/>
          <p:nvPr/>
        </p:nvSpPr>
        <p:spPr>
          <a:xfrm>
            <a:off x="1911880" y="1730750"/>
            <a:ext cx="323646"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5619" name="Google Shape;5619;p353"/>
          <p:cNvSpPr/>
          <p:nvPr/>
        </p:nvSpPr>
        <p:spPr>
          <a:xfrm>
            <a:off x="1357816" y="1910014"/>
            <a:ext cx="786514"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Service</a:t>
            </a:r>
            <a:endParaRPr b="0" i="0" sz="1200" u="none" cap="none" strike="noStrike">
              <a:solidFill>
                <a:srgbClr val="000000"/>
              </a:solidFill>
              <a:latin typeface="Consolas"/>
              <a:ea typeface="Consolas"/>
              <a:cs typeface="Consolas"/>
              <a:sym typeface="Consolas"/>
            </a:endParaRPr>
          </a:p>
        </p:txBody>
      </p:sp>
      <p:sp>
        <p:nvSpPr>
          <p:cNvPr id="5620" name="Google Shape;5620;p353"/>
          <p:cNvSpPr/>
          <p:nvPr/>
        </p:nvSpPr>
        <p:spPr>
          <a:xfrm>
            <a:off x="1214941" y="2333767"/>
            <a:ext cx="1434527"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back-end</a:t>
            </a:r>
            <a:endParaRPr b="0" i="0" sz="1200" u="none" cap="none" strike="noStrike">
              <a:solidFill>
                <a:srgbClr val="000000"/>
              </a:solidFill>
              <a:latin typeface="Consolas"/>
              <a:ea typeface="Consolas"/>
              <a:cs typeface="Consolas"/>
              <a:sym typeface="Consolas"/>
            </a:endParaRPr>
          </a:p>
        </p:txBody>
      </p:sp>
      <p:sp>
        <p:nvSpPr>
          <p:cNvPr id="5621" name="Google Shape;5621;p353"/>
          <p:cNvSpPr/>
          <p:nvPr/>
        </p:nvSpPr>
        <p:spPr>
          <a:xfrm>
            <a:off x="1195632" y="2813930"/>
            <a:ext cx="1712248" cy="80791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ClusterIP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ports:</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 targetPort: </a:t>
            </a:r>
            <a:r>
              <a:rPr b="0" i="0" lang="en" sz="1200" u="none" cap="none" strike="noStrike">
                <a:solidFill>
                  <a:srgbClr val="A9B7C6"/>
                </a:solidFill>
                <a:latin typeface="Consolas"/>
                <a:ea typeface="Consolas"/>
                <a:cs typeface="Consolas"/>
                <a:sym typeface="Consolas"/>
              </a:rPr>
              <a:t>80</a:t>
            </a:r>
            <a:endParaRPr b="0" i="0" sz="1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port: </a:t>
            </a:r>
            <a:r>
              <a:rPr b="0" i="0" lang="en" sz="1200" u="none" cap="none" strike="noStrike">
                <a:solidFill>
                  <a:srgbClr val="A9B7C6"/>
                </a:solidFill>
                <a:latin typeface="Consolas"/>
                <a:ea typeface="Consolas"/>
                <a:cs typeface="Consolas"/>
                <a:sym typeface="Consolas"/>
              </a:rPr>
              <a:t>80   </a:t>
            </a:r>
            <a:endParaRPr b="0" i="0" sz="1200" u="none" cap="none" strike="noStrike">
              <a:solidFill>
                <a:srgbClr val="000000"/>
              </a:solidFill>
              <a:latin typeface="Consolas"/>
              <a:ea typeface="Consolas"/>
              <a:cs typeface="Consolas"/>
              <a:sym typeface="Consolas"/>
            </a:endParaRPr>
          </a:p>
        </p:txBody>
      </p:sp>
      <p:sp>
        <p:nvSpPr>
          <p:cNvPr id="5622" name="Google Shape;5622;p353"/>
          <p:cNvSpPr/>
          <p:nvPr/>
        </p:nvSpPr>
        <p:spPr>
          <a:xfrm>
            <a:off x="4912384" y="1683014"/>
            <a:ext cx="4031591" cy="2395714"/>
          </a:xfrm>
          <a:prstGeom prst="round2SameRect">
            <a:avLst>
              <a:gd fmla="val 0" name="adj1"/>
              <a:gd fmla="val 5328"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0" i="0" lang="en" sz="1200" u="none" cap="none" strike="noStrike">
                <a:solidFill>
                  <a:srgbClr val="CC7832"/>
                </a:solidFill>
                <a:latin typeface="Consolas"/>
                <a:ea typeface="Consolas"/>
                <a:cs typeface="Consolas"/>
                <a:sym typeface="Consolas"/>
              </a:rPr>
              <a:t>labels: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containers:</a:t>
            </a:r>
            <a:br>
              <a:rPr b="0" i="0" lang="en" sz="1200" u="none" cap="none" strike="noStrike">
                <a:solidFill>
                  <a:srgbClr val="CC7832"/>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0"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0"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5623" name="Google Shape;5623;p353"/>
          <p:cNvSpPr/>
          <p:nvPr/>
        </p:nvSpPr>
        <p:spPr>
          <a:xfrm>
            <a:off x="4912383" y="1498937"/>
            <a:ext cx="4031591" cy="241963"/>
          </a:xfrm>
          <a:prstGeom prst="round2SameRect">
            <a:avLst>
              <a:gd fmla="val 40286"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5A5A5"/>
                </a:solidFill>
                <a:latin typeface="Consolas"/>
                <a:ea typeface="Consolas"/>
                <a:cs typeface="Consolas"/>
                <a:sym typeface="Consolas"/>
              </a:rPr>
              <a:t>pod-definition.yml</a:t>
            </a:r>
            <a:endParaRPr b="0" i="0" sz="1100" u="none" cap="none" strike="noStrike">
              <a:solidFill>
                <a:srgbClr val="A5A5A5"/>
              </a:solidFill>
              <a:latin typeface="Consolas"/>
              <a:ea typeface="Consolas"/>
              <a:cs typeface="Consolas"/>
              <a:sym typeface="Consolas"/>
            </a:endParaRPr>
          </a:p>
        </p:txBody>
      </p:sp>
      <p:sp>
        <p:nvSpPr>
          <p:cNvPr id="5624" name="Google Shape;5624;p353"/>
          <p:cNvSpPr/>
          <p:nvPr/>
        </p:nvSpPr>
        <p:spPr>
          <a:xfrm>
            <a:off x="5959682" y="1732640"/>
            <a:ext cx="323646"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5625" name="Google Shape;5625;p353"/>
          <p:cNvSpPr/>
          <p:nvPr/>
        </p:nvSpPr>
        <p:spPr>
          <a:xfrm>
            <a:off x="5427588" y="1926704"/>
            <a:ext cx="416220"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5626" name="Google Shape;5626;p353"/>
          <p:cNvSpPr/>
          <p:nvPr/>
        </p:nvSpPr>
        <p:spPr>
          <a:xfrm>
            <a:off x="4912384" y="2475057"/>
            <a:ext cx="4572000" cy="80791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br>
              <a:rPr b="0" i="0" lang="en" sz="1200" u="none" cap="none" strike="noStrike">
                <a:solidFill>
                  <a:srgbClr val="A9B7C6"/>
                </a:solidFill>
                <a:latin typeface="Courier New"/>
                <a:ea typeface="Courier New"/>
                <a:cs typeface="Courier New"/>
                <a:sym typeface="Courier New"/>
              </a:rPr>
            </a:br>
            <a:br>
              <a:rPr b="1" i="0" lang="en" sz="1200" u="none" cap="none" strike="noStrike">
                <a:solidFill>
                  <a:srgbClr val="CC7832"/>
                </a:solidFill>
                <a:latin typeface="Courier New"/>
                <a:ea typeface="Courier New"/>
                <a:cs typeface="Courier New"/>
                <a:sym typeface="Courier New"/>
              </a:rPr>
            </a:br>
            <a:r>
              <a:rPr b="1" i="0" lang="en" sz="1200" u="none" cap="none" strike="noStrike">
                <a:solidFill>
                  <a:srgbClr val="CC7832"/>
                </a:solidFill>
                <a:latin typeface="Courier New"/>
                <a:ea typeface="Courier New"/>
                <a:cs typeface="Courier New"/>
                <a:sym typeface="Courier New"/>
              </a:rPr>
              <a:t>    app: </a:t>
            </a:r>
            <a:r>
              <a:rPr b="0" i="0" lang="en" sz="1200" u="none" cap="none" strike="noStrike">
                <a:solidFill>
                  <a:srgbClr val="A9B7C6"/>
                </a:solidFill>
                <a:latin typeface="Courier New"/>
                <a:ea typeface="Courier New"/>
                <a:cs typeface="Courier New"/>
                <a:sym typeface="Courier New"/>
              </a:rPr>
              <a:t>myapp</a:t>
            </a:r>
            <a:endParaRPr b="0" i="0" sz="1200" u="none" cap="none" strike="noStrike">
              <a:solidFill>
                <a:srgbClr val="A9B7C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urier New"/>
                <a:ea typeface="Courier New"/>
                <a:cs typeface="Courier New"/>
                <a:sym typeface="Courier New"/>
              </a:rPr>
              <a:t>    </a:t>
            </a:r>
            <a:r>
              <a:rPr b="1" i="0" lang="en" sz="1200" u="none" cap="none" strike="noStrike">
                <a:solidFill>
                  <a:srgbClr val="CC7832"/>
                </a:solidFill>
                <a:latin typeface="Courier New"/>
                <a:ea typeface="Courier New"/>
                <a:cs typeface="Courier New"/>
                <a:sym typeface="Courier New"/>
              </a:rPr>
              <a:t>type: </a:t>
            </a:r>
            <a:r>
              <a:rPr b="0" i="0" lang="en" sz="1200" u="none" cap="none" strike="noStrike">
                <a:solidFill>
                  <a:srgbClr val="A9B7C6"/>
                </a:solidFill>
                <a:latin typeface="Courier New"/>
                <a:ea typeface="Courier New"/>
                <a:cs typeface="Courier New"/>
                <a:sym typeface="Courier New"/>
              </a:rPr>
              <a:t>back-end</a:t>
            </a:r>
            <a:endParaRPr b="1" i="0" sz="1200" u="none" cap="none" strike="noStrike">
              <a:solidFill>
                <a:srgbClr val="CC7832"/>
              </a:solidFill>
              <a:latin typeface="Courier New"/>
              <a:ea typeface="Courier New"/>
              <a:cs typeface="Courier New"/>
              <a:sym typeface="Courier New"/>
            </a:endParaRPr>
          </a:p>
        </p:txBody>
      </p:sp>
      <p:sp>
        <p:nvSpPr>
          <p:cNvPr id="5627" name="Google Shape;5627;p353"/>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Cluster IP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5619"/>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5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3"/>
                                        </p:tgtEl>
                                        <p:attrNameLst>
                                          <p:attrName>style.visibility</p:attrName>
                                        </p:attrNameLst>
                                      </p:cBhvr>
                                      <p:to>
                                        <p:strVal val="visible"/>
                                      </p:to>
                                    </p:set>
                                    <p:animEffect filter="fade" transition="in">
                                      <p:cBhvr>
                                        <p:cTn dur="500"/>
                                        <p:tgtEl>
                                          <p:spTgt spid="5623"/>
                                        </p:tgtEl>
                                      </p:cBhvr>
                                    </p:animEffect>
                                  </p:childTnLst>
                                </p:cTn>
                              </p:par>
                              <p:par>
                                <p:cTn fill="hold" nodeType="withEffect" presetClass="entr" presetID="10" presetSubtype="0">
                                  <p:stCondLst>
                                    <p:cond delay="0"/>
                                  </p:stCondLst>
                                  <p:childTnLst>
                                    <p:set>
                                      <p:cBhvr>
                                        <p:cTn dur="1" fill="hold">
                                          <p:stCondLst>
                                            <p:cond delay="0"/>
                                          </p:stCondLst>
                                        </p:cTn>
                                        <p:tgtEl>
                                          <p:spTgt spid="5622"/>
                                        </p:tgtEl>
                                        <p:attrNameLst>
                                          <p:attrName>style.visibility</p:attrName>
                                        </p:attrNameLst>
                                      </p:cBhvr>
                                      <p:to>
                                        <p:strVal val="visible"/>
                                      </p:to>
                                    </p:set>
                                    <p:animEffect filter="fade" transition="in">
                                      <p:cBhvr>
                                        <p:cTn dur="500"/>
                                        <p:tgtEl>
                                          <p:spTgt spid="5622"/>
                                        </p:tgtEl>
                                      </p:cBhvr>
                                    </p:animEffect>
                                  </p:childTnLst>
                                </p:cTn>
                              </p:par>
                              <p:par>
                                <p:cTn fill="hold" nodeType="withEffect" presetClass="entr" presetID="10" presetSubtype="0">
                                  <p:stCondLst>
                                    <p:cond delay="0"/>
                                  </p:stCondLst>
                                  <p:childTnLst>
                                    <p:set>
                                      <p:cBhvr>
                                        <p:cTn dur="1" fill="hold">
                                          <p:stCondLst>
                                            <p:cond delay="0"/>
                                          </p:stCondLst>
                                        </p:cTn>
                                        <p:tgtEl>
                                          <p:spTgt spid="5624"/>
                                        </p:tgtEl>
                                        <p:attrNameLst>
                                          <p:attrName>style.visibility</p:attrName>
                                        </p:attrNameLst>
                                      </p:cBhvr>
                                      <p:to>
                                        <p:strVal val="visible"/>
                                      </p:to>
                                    </p:set>
                                    <p:animEffect filter="fade" transition="in">
                                      <p:cBhvr>
                                        <p:cTn dur="500"/>
                                        <p:tgtEl>
                                          <p:spTgt spid="5624"/>
                                        </p:tgtEl>
                                      </p:cBhvr>
                                    </p:animEffect>
                                  </p:childTnLst>
                                </p:cTn>
                              </p:par>
                              <p:par>
                                <p:cTn fill="hold" nodeType="withEffect" presetClass="entr" presetID="10" presetSubtype="0">
                                  <p:stCondLst>
                                    <p:cond delay="0"/>
                                  </p:stCondLst>
                                  <p:childTnLst>
                                    <p:set>
                                      <p:cBhvr>
                                        <p:cTn dur="1" fill="hold">
                                          <p:stCondLst>
                                            <p:cond delay="0"/>
                                          </p:stCondLst>
                                        </p:cTn>
                                        <p:tgtEl>
                                          <p:spTgt spid="5625"/>
                                        </p:tgtEl>
                                        <p:attrNameLst>
                                          <p:attrName>style.visibility</p:attrName>
                                        </p:attrNameLst>
                                      </p:cBhvr>
                                      <p:to>
                                        <p:strVal val="visible"/>
                                      </p:to>
                                    </p:set>
                                    <p:animEffect filter="fade" transition="in">
                                      <p:cBhvr>
                                        <p:cTn dur="500"/>
                                        <p:tgtEl>
                                          <p:spTgt spid="5625"/>
                                        </p:tgtEl>
                                      </p:cBhvr>
                                    </p:animEffect>
                                  </p:childTnLst>
                                </p:cTn>
                              </p:par>
                              <p:par>
                                <p:cTn fill="hold" nodeType="withEffect" presetClass="entr" presetID="10" presetSubtype="0">
                                  <p:stCondLst>
                                    <p:cond delay="0"/>
                                  </p:stCondLst>
                                  <p:childTnLst>
                                    <p:set>
                                      <p:cBhvr>
                                        <p:cTn dur="1" fill="hold">
                                          <p:stCondLst>
                                            <p:cond delay="0"/>
                                          </p:stCondLst>
                                        </p:cTn>
                                        <p:tgtEl>
                                          <p:spTgt spid="5626"/>
                                        </p:tgtEl>
                                        <p:attrNameLst>
                                          <p:attrName>style.visibility</p:attrName>
                                        </p:attrNameLst>
                                      </p:cBhvr>
                                      <p:to>
                                        <p:strVal val="visible"/>
                                      </p:to>
                                    </p:set>
                                    <p:animEffect filter="fade" transition="in">
                                      <p:cBhvr>
                                        <p:cTn dur="500"/>
                                        <p:tgtEl>
                                          <p:spTgt spid="5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2" name="Shape 5632"/>
        <p:cNvGrpSpPr/>
        <p:nvPr/>
      </p:nvGrpSpPr>
      <p:grpSpPr>
        <a:xfrm>
          <a:off x="0" y="0"/>
          <a:ext cx="0" cy="0"/>
          <a:chOff x="0" y="0"/>
          <a:chExt cx="0" cy="0"/>
        </a:xfrm>
      </p:grpSpPr>
      <p:sp>
        <p:nvSpPr>
          <p:cNvPr id="5633" name="Google Shape;5633;p354"/>
          <p:cNvSpPr/>
          <p:nvPr/>
        </p:nvSpPr>
        <p:spPr>
          <a:xfrm>
            <a:off x="822960" y="1662119"/>
            <a:ext cx="3159600" cy="2976600"/>
          </a:xfrm>
          <a:prstGeom prst="round2SameRect">
            <a:avLst>
              <a:gd fmla="val 0" name="adj1"/>
              <a:gd fmla="val 5925"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5634" name="Google Shape;5634;p354"/>
          <p:cNvSpPr/>
          <p:nvPr/>
        </p:nvSpPr>
        <p:spPr>
          <a:xfrm>
            <a:off x="822960" y="1488893"/>
            <a:ext cx="3159600" cy="262200"/>
          </a:xfrm>
          <a:prstGeom prst="round2SameRect">
            <a:avLst>
              <a:gd fmla="val 42648"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5A5A5"/>
                </a:solidFill>
                <a:latin typeface="Consolas"/>
                <a:ea typeface="Consolas"/>
                <a:cs typeface="Consolas"/>
                <a:sym typeface="Consolas"/>
              </a:rPr>
              <a:t>service-definition.yml</a:t>
            </a:r>
            <a:endParaRPr b="0" i="0" sz="1100" u="none" cap="none" strike="noStrike">
              <a:solidFill>
                <a:srgbClr val="A5A5A5"/>
              </a:solidFill>
              <a:latin typeface="Consolas"/>
              <a:ea typeface="Consolas"/>
              <a:cs typeface="Consolas"/>
              <a:sym typeface="Consolas"/>
            </a:endParaRPr>
          </a:p>
        </p:txBody>
      </p:sp>
      <p:sp>
        <p:nvSpPr>
          <p:cNvPr id="5635" name="Google Shape;5635;p354"/>
          <p:cNvSpPr/>
          <p:nvPr/>
        </p:nvSpPr>
        <p:spPr>
          <a:xfrm>
            <a:off x="1911880" y="1730750"/>
            <a:ext cx="3237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5636" name="Google Shape;5636;p354"/>
          <p:cNvSpPr/>
          <p:nvPr/>
        </p:nvSpPr>
        <p:spPr>
          <a:xfrm>
            <a:off x="1357816" y="1910014"/>
            <a:ext cx="7866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Service</a:t>
            </a:r>
            <a:endParaRPr b="0" i="0" sz="1200" u="none" cap="none" strike="noStrike">
              <a:solidFill>
                <a:srgbClr val="000000"/>
              </a:solidFill>
              <a:latin typeface="Consolas"/>
              <a:ea typeface="Consolas"/>
              <a:cs typeface="Consolas"/>
              <a:sym typeface="Consolas"/>
            </a:endParaRPr>
          </a:p>
        </p:txBody>
      </p:sp>
      <p:sp>
        <p:nvSpPr>
          <p:cNvPr id="5637" name="Google Shape;5637;p354"/>
          <p:cNvSpPr/>
          <p:nvPr/>
        </p:nvSpPr>
        <p:spPr>
          <a:xfrm>
            <a:off x="1214941" y="2333767"/>
            <a:ext cx="14346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back-end</a:t>
            </a:r>
            <a:endParaRPr b="0" i="0" sz="1200" u="none" cap="none" strike="noStrike">
              <a:solidFill>
                <a:srgbClr val="000000"/>
              </a:solidFill>
              <a:latin typeface="Consolas"/>
              <a:ea typeface="Consolas"/>
              <a:cs typeface="Consolas"/>
              <a:sym typeface="Consolas"/>
            </a:endParaRPr>
          </a:p>
        </p:txBody>
      </p:sp>
      <p:sp>
        <p:nvSpPr>
          <p:cNvPr id="5638" name="Google Shape;5638;p354"/>
          <p:cNvSpPr/>
          <p:nvPr/>
        </p:nvSpPr>
        <p:spPr>
          <a:xfrm>
            <a:off x="1195632" y="2813930"/>
            <a:ext cx="1712100" cy="8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ClusterIP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ports:</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 targetPort: </a:t>
            </a:r>
            <a:r>
              <a:rPr b="0" i="0" lang="en" sz="1200" u="none" cap="none" strike="noStrike">
                <a:solidFill>
                  <a:srgbClr val="A9B7C6"/>
                </a:solidFill>
                <a:latin typeface="Consolas"/>
                <a:ea typeface="Consolas"/>
                <a:cs typeface="Consolas"/>
                <a:sym typeface="Consolas"/>
              </a:rPr>
              <a:t>80</a:t>
            </a:r>
            <a:endParaRPr b="0" i="0" sz="1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port: </a:t>
            </a:r>
            <a:r>
              <a:rPr b="0" i="0" lang="en" sz="1200" u="none" cap="none" strike="noStrike">
                <a:solidFill>
                  <a:srgbClr val="A9B7C6"/>
                </a:solidFill>
                <a:latin typeface="Consolas"/>
                <a:ea typeface="Consolas"/>
                <a:cs typeface="Consolas"/>
                <a:sym typeface="Consolas"/>
              </a:rPr>
              <a:t>80   </a:t>
            </a:r>
            <a:endParaRPr b="0" i="0" sz="1200" u="none" cap="none" strike="noStrike">
              <a:solidFill>
                <a:srgbClr val="000000"/>
              </a:solidFill>
              <a:latin typeface="Consolas"/>
              <a:ea typeface="Consolas"/>
              <a:cs typeface="Consolas"/>
              <a:sym typeface="Consolas"/>
            </a:endParaRPr>
          </a:p>
        </p:txBody>
      </p:sp>
      <p:sp>
        <p:nvSpPr>
          <p:cNvPr id="5639" name="Google Shape;5639;p354"/>
          <p:cNvSpPr/>
          <p:nvPr/>
        </p:nvSpPr>
        <p:spPr>
          <a:xfrm>
            <a:off x="1177007" y="3751303"/>
            <a:ext cx="9717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selector:</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p:txBody>
      </p:sp>
      <p:sp>
        <p:nvSpPr>
          <p:cNvPr id="5640" name="Google Shape;5640;p354"/>
          <p:cNvSpPr/>
          <p:nvPr/>
        </p:nvSpPr>
        <p:spPr>
          <a:xfrm>
            <a:off x="4232298" y="1662115"/>
            <a:ext cx="4357200" cy="225000"/>
          </a:xfrm>
          <a:prstGeom prst="round2SameRect">
            <a:avLst>
              <a:gd fmla="val 36985"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create –f service-definition.yml</a:t>
            </a:r>
            <a:endParaRPr b="0" i="0" sz="1100" u="none" cap="none" strike="noStrike">
              <a:solidFill>
                <a:srgbClr val="D8D8D8"/>
              </a:solidFill>
              <a:latin typeface="Consolas"/>
              <a:ea typeface="Consolas"/>
              <a:cs typeface="Consolas"/>
              <a:sym typeface="Consolas"/>
            </a:endParaRPr>
          </a:p>
        </p:txBody>
      </p:sp>
      <p:sp>
        <p:nvSpPr>
          <p:cNvPr id="5641" name="Google Shape;5641;p354"/>
          <p:cNvSpPr/>
          <p:nvPr/>
        </p:nvSpPr>
        <p:spPr>
          <a:xfrm>
            <a:off x="4232298" y="1879286"/>
            <a:ext cx="4357200" cy="186900"/>
          </a:xfrm>
          <a:prstGeom prst="round2SameRect">
            <a:avLst>
              <a:gd fmla="val 0" name="adj1"/>
              <a:gd fmla="val 32870"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service “back-end" created</a:t>
            </a:r>
            <a:endParaRPr b="0" i="0" sz="1100" u="none" cap="none" strike="noStrike">
              <a:solidFill>
                <a:srgbClr val="00FF00"/>
              </a:solidFill>
              <a:latin typeface="Arial"/>
              <a:ea typeface="Arial"/>
              <a:cs typeface="Arial"/>
              <a:sym typeface="Arial"/>
            </a:endParaRPr>
          </a:p>
        </p:txBody>
      </p:sp>
      <p:sp>
        <p:nvSpPr>
          <p:cNvPr id="5642" name="Google Shape;5642;p354"/>
          <p:cNvSpPr/>
          <p:nvPr/>
        </p:nvSpPr>
        <p:spPr>
          <a:xfrm>
            <a:off x="4232300" y="2254975"/>
            <a:ext cx="4572000" cy="225000"/>
          </a:xfrm>
          <a:prstGeom prst="round2SameRect">
            <a:avLst>
              <a:gd fmla="val 35292"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get services</a:t>
            </a:r>
            <a:endParaRPr b="0" i="0" sz="1100" u="none" cap="none" strike="noStrike">
              <a:solidFill>
                <a:srgbClr val="000000"/>
              </a:solidFill>
              <a:latin typeface="Arial"/>
              <a:ea typeface="Arial"/>
              <a:cs typeface="Arial"/>
              <a:sym typeface="Arial"/>
            </a:endParaRPr>
          </a:p>
        </p:txBody>
      </p:sp>
      <p:sp>
        <p:nvSpPr>
          <p:cNvPr id="5643" name="Google Shape;5643;p354"/>
          <p:cNvSpPr/>
          <p:nvPr/>
        </p:nvSpPr>
        <p:spPr>
          <a:xfrm>
            <a:off x="4232300" y="2472150"/>
            <a:ext cx="4572000" cy="456000"/>
          </a:xfrm>
          <a:prstGeom prst="round2SameRect">
            <a:avLst>
              <a:gd fmla="val 0" name="adj1"/>
              <a:gd fmla="val 22563"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TYPE        CLUSTER-IP       EXTERNAL-IP   PORT(S)        AGE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kubernetes      ClusterIP   10.96.0.1        &lt;none&gt;        443/TCP        16d</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back-end        ClusterIP   10.106.127.123   &lt;none&gt;        80/TCP         2m</a:t>
            </a:r>
            <a:endParaRPr b="0" i="0" sz="1100" u="none" cap="none" strike="noStrike">
              <a:solidFill>
                <a:srgbClr val="00FF00"/>
              </a:solidFill>
              <a:latin typeface="Arial"/>
              <a:ea typeface="Arial"/>
              <a:cs typeface="Arial"/>
              <a:sym typeface="Arial"/>
            </a:endParaRPr>
          </a:p>
        </p:txBody>
      </p:sp>
      <p:sp>
        <p:nvSpPr>
          <p:cNvPr id="5644" name="Google Shape;5644;p354"/>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Cluster IP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5640"/>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0" presetSubtype="0">
                                  <p:stCondLst>
                                    <p:cond delay="0"/>
                                  </p:stCondLst>
                                  <p:childTnLst>
                                    <p:set>
                                      <p:cBhvr>
                                        <p:cTn dur="1" fill="hold">
                                          <p:stCondLst>
                                            <p:cond delay="0"/>
                                          </p:stCondLst>
                                        </p:cTn>
                                        <p:tgtEl>
                                          <p:spTgt spid="5641"/>
                                        </p:tgtEl>
                                        <p:attrNameLst>
                                          <p:attrName>style.visibility</p:attrName>
                                        </p:attrNameLst>
                                      </p:cBhvr>
                                      <p:to>
                                        <p:strVal val="visible"/>
                                      </p:to>
                                    </p:set>
                                    <p:animEffect filter="fade" transition="in">
                                      <p:cBhvr>
                                        <p:cTn dur="300"/>
                                        <p:tgtEl>
                                          <p:spTgt spid="5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643"/>
                                        </p:tgtEl>
                                        <p:attrNameLst>
                                          <p:attrName>style.visibility</p:attrName>
                                        </p:attrNameLst>
                                      </p:cBhvr>
                                      <p:to>
                                        <p:strVal val="visible"/>
                                      </p:to>
                                    </p:set>
                                    <p:animEffect filter="fade" transition="in">
                                      <p:cBhvr>
                                        <p:cTn dur="300"/>
                                        <p:tgtEl>
                                          <p:spTgt spid="5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8" name="Shape 5648"/>
        <p:cNvGrpSpPr/>
        <p:nvPr/>
      </p:nvGrpSpPr>
      <p:grpSpPr>
        <a:xfrm>
          <a:off x="0" y="0"/>
          <a:ext cx="0" cy="0"/>
          <a:chOff x="0" y="0"/>
          <a:chExt cx="0" cy="0"/>
        </a:xfrm>
      </p:grpSpPr>
      <p:grpSp>
        <p:nvGrpSpPr>
          <p:cNvPr id="5649" name="Google Shape;5649;p355"/>
          <p:cNvGrpSpPr/>
          <p:nvPr/>
        </p:nvGrpSpPr>
        <p:grpSpPr>
          <a:xfrm>
            <a:off x="651371" y="1820918"/>
            <a:ext cx="4209088" cy="2444952"/>
            <a:chOff x="651371" y="1820918"/>
            <a:chExt cx="4209088" cy="2444952"/>
          </a:xfrm>
        </p:grpSpPr>
        <p:sp>
          <p:nvSpPr>
            <p:cNvPr id="5650" name="Google Shape;5650;p355"/>
            <p:cNvSpPr/>
            <p:nvPr/>
          </p:nvSpPr>
          <p:spPr>
            <a:xfrm rot="-4210090">
              <a:off x="869660" y="2118111"/>
              <a:ext cx="1890585" cy="1792043"/>
            </a:xfrm>
            <a:prstGeom prst="trapezoid">
              <a:avLst>
                <a:gd fmla="val 35821" name="adj"/>
              </a:avLst>
            </a:prstGeom>
            <a:solidFill>
              <a:srgbClr val="D8D8D8">
                <a:alpha val="40000"/>
              </a:srgbClr>
            </a:solidFill>
            <a:ln cap="flat" cmpd="sng" w="15875">
              <a:solidFill>
                <a:srgbClr val="E8181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651" name="Google Shape;5651;p355"/>
            <p:cNvSpPr/>
            <p:nvPr/>
          </p:nvSpPr>
          <p:spPr>
            <a:xfrm>
              <a:off x="2227618" y="2419210"/>
              <a:ext cx="2632841" cy="1846660"/>
            </a:xfrm>
            <a:prstGeom prst="rect">
              <a:avLst/>
            </a:prstGeom>
            <a:solidFill>
              <a:srgbClr val="2B2B2B"/>
            </a:solid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9876AA"/>
                </a:buClr>
                <a:buSzPts val="1100"/>
                <a:buFont typeface="Courier New"/>
                <a:buNone/>
              </a:pPr>
              <a:r>
                <a:rPr b="0" i="0" lang="en" sz="1100" u="none" cap="none" strike="noStrike">
                  <a:solidFill>
                    <a:srgbClr val="9876AA"/>
                  </a:solidFill>
                  <a:latin typeface="Consolas"/>
                  <a:ea typeface="Consolas"/>
                  <a:cs typeface="Consolas"/>
                  <a:sym typeface="Consolas"/>
                </a:rPr>
                <a:t>apiVersion</a:t>
              </a:r>
              <a:r>
                <a:rPr b="0" i="0" lang="en" sz="1100" u="none" cap="none" strike="noStrike">
                  <a:solidFill>
                    <a:srgbClr val="A9B7C6"/>
                  </a:solidFill>
                  <a:latin typeface="Consolas"/>
                  <a:ea typeface="Consolas"/>
                  <a:cs typeface="Consolas"/>
                  <a:sym typeface="Consolas"/>
                </a:rPr>
                <a:t>: v1</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9876AA"/>
                  </a:solidFill>
                  <a:latin typeface="Consolas"/>
                  <a:ea typeface="Consolas"/>
                  <a:cs typeface="Consolas"/>
                  <a:sym typeface="Consolas"/>
                </a:rPr>
                <a:t>kind</a:t>
              </a:r>
              <a:r>
                <a:rPr b="0" i="0" lang="en" sz="1100" u="none" cap="none" strike="noStrike">
                  <a:solidFill>
                    <a:srgbClr val="A9B7C6"/>
                  </a:solidFill>
                  <a:latin typeface="Consolas"/>
                  <a:ea typeface="Consolas"/>
                  <a:cs typeface="Consolas"/>
                  <a:sym typeface="Consolas"/>
                </a:rPr>
                <a:t>: Service</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9876AA"/>
                  </a:solidFill>
                  <a:latin typeface="Consolas"/>
                  <a:ea typeface="Consolas"/>
                  <a:cs typeface="Consolas"/>
                  <a:sym typeface="Consolas"/>
                </a:rPr>
                <a:t>metadata</a:t>
              </a:r>
              <a:r>
                <a:rPr b="0" i="0" lang="en" sz="1100" u="none" cap="none" strike="noStrike">
                  <a:solidFill>
                    <a:srgbClr val="A9B7C6"/>
                  </a:solidFill>
                  <a:latin typeface="Consolas"/>
                  <a:ea typeface="Consolas"/>
                  <a:cs typeface="Consolas"/>
                  <a:sym typeface="Consolas"/>
                </a:rPr>
                <a:t>:</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name</a:t>
              </a:r>
              <a:r>
                <a:rPr b="0" i="0" lang="en" sz="1100" u="none" cap="none" strike="noStrike">
                  <a:solidFill>
                    <a:srgbClr val="A9B7C6"/>
                  </a:solidFill>
                  <a:latin typeface="Consolas"/>
                  <a:ea typeface="Consolas"/>
                  <a:cs typeface="Consolas"/>
                  <a:sym typeface="Consolas"/>
                </a:rPr>
                <a:t>: redis</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9876AA"/>
                  </a:solidFill>
                  <a:latin typeface="Consolas"/>
                  <a:ea typeface="Consolas"/>
                  <a:cs typeface="Consolas"/>
                  <a:sym typeface="Consolas"/>
                </a:rPr>
                <a:t>spec</a:t>
              </a:r>
              <a:r>
                <a:rPr b="0" i="0" lang="en" sz="1100" u="none" cap="none" strike="noStrike">
                  <a:solidFill>
                    <a:srgbClr val="A9B7C6"/>
                  </a:solidFill>
                  <a:latin typeface="Consolas"/>
                  <a:ea typeface="Consolas"/>
                  <a:cs typeface="Consolas"/>
                  <a:sym typeface="Consolas"/>
                </a:rPr>
                <a:t>:</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ports</a:t>
              </a:r>
              <a:r>
                <a:rPr b="0" i="0" lang="en" sz="1100" u="none" cap="none" strike="noStrike">
                  <a:solidFill>
                    <a:srgbClr val="A9B7C6"/>
                  </a:solidFill>
                  <a:latin typeface="Consolas"/>
                  <a:ea typeface="Consolas"/>
                  <a:cs typeface="Consolas"/>
                  <a:sym typeface="Consolas"/>
                </a:rPr>
                <a:t>:</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 </a:t>
              </a:r>
              <a:r>
                <a:rPr b="0" i="0" lang="en" sz="1100" u="none" cap="none" strike="noStrike">
                  <a:solidFill>
                    <a:srgbClr val="9876AA"/>
                  </a:solidFill>
                  <a:latin typeface="Consolas"/>
                  <a:ea typeface="Consolas"/>
                  <a:cs typeface="Consolas"/>
                  <a:sym typeface="Consolas"/>
                </a:rPr>
                <a:t>port</a:t>
              </a:r>
              <a:r>
                <a:rPr b="0" i="0" lang="en" sz="1100" u="none" cap="none" strike="noStrike">
                  <a:solidFill>
                    <a:srgbClr val="A9B7C6"/>
                  </a:solidFill>
                  <a:latin typeface="Consolas"/>
                  <a:ea typeface="Consolas"/>
                  <a:cs typeface="Consolas"/>
                  <a:sym typeface="Consolas"/>
                </a:rPr>
                <a:t>: 6379</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targetPort</a:t>
              </a:r>
              <a:r>
                <a:rPr b="0" i="0" lang="en" sz="1100" u="none" cap="none" strike="noStrike">
                  <a:solidFill>
                    <a:srgbClr val="A9B7C6"/>
                  </a:solidFill>
                  <a:latin typeface="Consolas"/>
                  <a:ea typeface="Consolas"/>
                  <a:cs typeface="Consolas"/>
                  <a:sym typeface="Consolas"/>
                </a:rPr>
                <a:t>: 6379</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selector</a:t>
              </a:r>
              <a:r>
                <a:rPr b="0" i="0" lang="en" sz="1100" u="none" cap="none" strike="noStrike">
                  <a:solidFill>
                    <a:srgbClr val="A9B7C6"/>
                  </a:solidFill>
                  <a:latin typeface="Consolas"/>
                  <a:ea typeface="Consolas"/>
                  <a:cs typeface="Consolas"/>
                  <a:sym typeface="Consolas"/>
                </a:rPr>
                <a:t>:</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name</a:t>
              </a:r>
              <a:r>
                <a:rPr b="0" i="0" lang="en" sz="1100" u="none" cap="none" strike="noStrike">
                  <a:solidFill>
                    <a:srgbClr val="A9B7C6"/>
                  </a:solidFill>
                  <a:latin typeface="Consolas"/>
                  <a:ea typeface="Consolas"/>
                  <a:cs typeface="Consolas"/>
                  <a:sym typeface="Consolas"/>
                </a:rPr>
                <a:t>: redis-pod</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app</a:t>
              </a:r>
              <a:r>
                <a:rPr b="0" i="0" lang="en" sz="1100" u="none" cap="none" strike="noStrike">
                  <a:solidFill>
                    <a:srgbClr val="A9B7C6"/>
                  </a:solidFill>
                  <a:latin typeface="Consolas"/>
                  <a:ea typeface="Consolas"/>
                  <a:cs typeface="Consolas"/>
                  <a:sym typeface="Consolas"/>
                </a:rPr>
                <a:t>: demo-voting-app</a:t>
              </a:r>
              <a:endParaRPr b="0" i="0" sz="1400" u="none" cap="none" strike="noStrike">
                <a:solidFill>
                  <a:srgbClr val="000000"/>
                </a:solidFill>
                <a:latin typeface="Consolas"/>
                <a:ea typeface="Consolas"/>
                <a:cs typeface="Consolas"/>
                <a:sym typeface="Consolas"/>
              </a:endParaRPr>
            </a:p>
          </p:txBody>
        </p:sp>
      </p:grpSp>
      <p:grpSp>
        <p:nvGrpSpPr>
          <p:cNvPr id="5652" name="Google Shape;5652;p355"/>
          <p:cNvGrpSpPr/>
          <p:nvPr/>
        </p:nvGrpSpPr>
        <p:grpSpPr>
          <a:xfrm>
            <a:off x="1299493" y="1384899"/>
            <a:ext cx="6208096" cy="814392"/>
            <a:chOff x="1299493" y="1384899"/>
            <a:chExt cx="6208096" cy="814392"/>
          </a:xfrm>
        </p:grpSpPr>
        <p:sp>
          <p:nvSpPr>
            <p:cNvPr id="5653" name="Google Shape;5653;p355"/>
            <p:cNvSpPr/>
            <p:nvPr/>
          </p:nvSpPr>
          <p:spPr>
            <a:xfrm rot="-5400000">
              <a:off x="1369787" y="1314606"/>
              <a:ext cx="814391" cy="954979"/>
            </a:xfrm>
            <a:prstGeom prst="trapezoid">
              <a:avLst>
                <a:gd fmla="val 14600" name="adj"/>
              </a:avLst>
            </a:prstGeom>
            <a:solidFill>
              <a:srgbClr val="D8D8D8">
                <a:alpha val="40000"/>
              </a:srgbClr>
            </a:solidFill>
            <a:ln cap="flat" cmpd="sng" w="1587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pic>
          <p:nvPicPr>
            <p:cNvPr id="5654" name="Google Shape;5654;p355"/>
            <p:cNvPicPr preferRelativeResize="0"/>
            <p:nvPr/>
          </p:nvPicPr>
          <p:blipFill rotWithShape="1">
            <a:blip r:embed="rId3">
              <a:alphaModFix/>
            </a:blip>
            <a:srcRect b="0" l="0" r="0" t="0"/>
            <a:stretch/>
          </p:blipFill>
          <p:spPr>
            <a:xfrm>
              <a:off x="2235501" y="1384899"/>
              <a:ext cx="5272088" cy="814391"/>
            </a:xfrm>
            <a:prstGeom prst="rect">
              <a:avLst/>
            </a:prstGeom>
            <a:noFill/>
            <a:ln cap="flat" cmpd="sng" w="19050">
              <a:solidFill>
                <a:srgbClr val="13B8EF"/>
              </a:solidFill>
              <a:prstDash val="solid"/>
              <a:round/>
              <a:headEnd len="sm" w="sm" type="none"/>
              <a:tailEnd len="sm" w="sm" type="none"/>
            </a:ln>
            <a:effectLst>
              <a:outerShdw sx="1000" rotWithShape="0" algn="tl" sy="1000">
                <a:srgbClr val="333333"/>
              </a:outerShdw>
            </a:effectLst>
          </p:spPr>
        </p:pic>
      </p:grpSp>
      <p:sp>
        <p:nvSpPr>
          <p:cNvPr id="5655" name="Google Shape;5655;p35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Service</a:t>
            </a:r>
            <a:endParaRPr/>
          </a:p>
        </p:txBody>
      </p:sp>
      <p:grpSp>
        <p:nvGrpSpPr>
          <p:cNvPr id="5656" name="Google Shape;5656;p355"/>
          <p:cNvGrpSpPr/>
          <p:nvPr/>
        </p:nvGrpSpPr>
        <p:grpSpPr>
          <a:xfrm>
            <a:off x="691357" y="1478029"/>
            <a:ext cx="945051" cy="628136"/>
            <a:chOff x="691357" y="1478029"/>
            <a:chExt cx="945051" cy="628136"/>
          </a:xfrm>
        </p:grpSpPr>
        <p:sp>
          <p:nvSpPr>
            <p:cNvPr id="5657" name="Google Shape;5657;p355"/>
            <p:cNvSpPr/>
            <p:nvPr/>
          </p:nvSpPr>
          <p:spPr>
            <a:xfrm>
              <a:off x="691357" y="1478029"/>
              <a:ext cx="945051" cy="628136"/>
            </a:xfrm>
            <a:prstGeom prst="roundRect">
              <a:avLst>
                <a:gd fmla="val 11815"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 sz="800" u="none" cap="none" strike="noStrike">
                  <a:solidFill>
                    <a:srgbClr val="FFFFFF"/>
                  </a:solidFill>
                  <a:latin typeface="Ubuntu"/>
                  <a:ea typeface="Ubuntu"/>
                  <a:cs typeface="Ubuntu"/>
                  <a:sym typeface="Ubuntu"/>
                </a:rPr>
                <a:t>voting-app-Pod</a:t>
              </a:r>
              <a:endParaRPr b="0" i="0" sz="800" u="none" cap="none" strike="noStrike">
                <a:solidFill>
                  <a:srgbClr val="000000"/>
                </a:solidFill>
                <a:latin typeface="Ubuntu"/>
                <a:ea typeface="Ubuntu"/>
                <a:cs typeface="Ubuntu"/>
                <a:sym typeface="Ubuntu"/>
              </a:endParaRPr>
            </a:p>
          </p:txBody>
        </p:sp>
        <p:grpSp>
          <p:nvGrpSpPr>
            <p:cNvPr id="5658" name="Google Shape;5658;p355"/>
            <p:cNvGrpSpPr/>
            <p:nvPr/>
          </p:nvGrpSpPr>
          <p:grpSpPr>
            <a:xfrm>
              <a:off x="1028272" y="1676815"/>
              <a:ext cx="271221" cy="256793"/>
              <a:chOff x="6225311" y="2473385"/>
              <a:chExt cx="716280" cy="678180"/>
            </a:xfrm>
          </p:grpSpPr>
          <p:pic>
            <p:nvPicPr>
              <p:cNvPr id="5659" name="Google Shape;5659;p355"/>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660" name="Google Shape;5660;p355"/>
              <p:cNvPicPr preferRelativeResize="0"/>
              <p:nvPr/>
            </p:nvPicPr>
            <p:blipFill rotWithShape="1">
              <a:blip r:embed="rId5">
                <a:alphaModFix/>
              </a:blip>
              <a:srcRect b="0" l="0" r="0" t="0"/>
              <a:stretch/>
            </p:blipFill>
            <p:spPr>
              <a:xfrm>
                <a:off x="6263299" y="2473385"/>
                <a:ext cx="640303" cy="640303"/>
              </a:xfrm>
              <a:prstGeom prst="rect">
                <a:avLst/>
              </a:prstGeom>
              <a:noFill/>
              <a:ln>
                <a:noFill/>
              </a:ln>
            </p:spPr>
          </p:pic>
        </p:grpSp>
        <p:sp>
          <p:nvSpPr>
            <p:cNvPr id="5661" name="Google Shape;5661;p355"/>
            <p:cNvSpPr/>
            <p:nvPr/>
          </p:nvSpPr>
          <p:spPr>
            <a:xfrm>
              <a:off x="964049" y="1487522"/>
              <a:ext cx="39966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8080</a:t>
              </a:r>
              <a:endParaRPr b="0" i="0" sz="800" u="none" cap="none" strike="noStrike">
                <a:solidFill>
                  <a:srgbClr val="FFFFFF"/>
                </a:solidFill>
                <a:latin typeface="Ubuntu"/>
                <a:ea typeface="Ubuntu"/>
                <a:cs typeface="Ubuntu"/>
                <a:sym typeface="Ubuntu"/>
              </a:endParaRPr>
            </a:p>
          </p:txBody>
        </p:sp>
      </p:grpSp>
      <p:grpSp>
        <p:nvGrpSpPr>
          <p:cNvPr id="5662" name="Google Shape;5662;p355"/>
          <p:cNvGrpSpPr/>
          <p:nvPr/>
        </p:nvGrpSpPr>
        <p:grpSpPr>
          <a:xfrm>
            <a:off x="691355" y="3409688"/>
            <a:ext cx="945050" cy="628136"/>
            <a:chOff x="691355" y="3409688"/>
            <a:chExt cx="945050" cy="628136"/>
          </a:xfrm>
        </p:grpSpPr>
        <p:sp>
          <p:nvSpPr>
            <p:cNvPr id="5663" name="Google Shape;5663;p355"/>
            <p:cNvSpPr/>
            <p:nvPr/>
          </p:nvSpPr>
          <p:spPr>
            <a:xfrm>
              <a:off x="691355" y="3409688"/>
              <a:ext cx="945050" cy="628136"/>
            </a:xfrm>
            <a:prstGeom prst="roundRect">
              <a:avLst>
                <a:gd fmla="val 12118"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rgbClr val="FFFFFF"/>
                  </a:solidFill>
                  <a:latin typeface="Ubuntu"/>
                  <a:ea typeface="Ubuntu"/>
                  <a:cs typeface="Ubuntu"/>
                  <a:sym typeface="Ubuntu"/>
                </a:rPr>
                <a:t>redis-pod</a:t>
              </a:r>
              <a:endParaRPr b="0" i="0" sz="800" u="none" cap="none" strike="noStrike">
                <a:solidFill>
                  <a:srgbClr val="000000"/>
                </a:solidFill>
                <a:latin typeface="Ubuntu"/>
                <a:ea typeface="Ubuntu"/>
                <a:cs typeface="Ubuntu"/>
                <a:sym typeface="Ubuntu"/>
              </a:endParaRPr>
            </a:p>
          </p:txBody>
        </p:sp>
        <p:sp>
          <p:nvSpPr>
            <p:cNvPr id="5664" name="Google Shape;5664;p355"/>
            <p:cNvSpPr/>
            <p:nvPr/>
          </p:nvSpPr>
          <p:spPr>
            <a:xfrm>
              <a:off x="964049" y="3425846"/>
              <a:ext cx="399666" cy="161393"/>
            </a:xfrm>
            <a:prstGeom prst="roundRect">
              <a:avLst>
                <a:gd fmla="val 22569"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6379</a:t>
              </a:r>
              <a:endParaRPr b="0" i="0" sz="800" u="none" cap="none" strike="noStrike">
                <a:solidFill>
                  <a:srgbClr val="FFFFFF"/>
                </a:solidFill>
                <a:latin typeface="Ubuntu"/>
                <a:ea typeface="Ubuntu"/>
                <a:cs typeface="Ubuntu"/>
                <a:sym typeface="Ubuntu"/>
              </a:endParaRPr>
            </a:p>
          </p:txBody>
        </p:sp>
        <p:grpSp>
          <p:nvGrpSpPr>
            <p:cNvPr id="5665" name="Google Shape;5665;p355"/>
            <p:cNvGrpSpPr/>
            <p:nvPr/>
          </p:nvGrpSpPr>
          <p:grpSpPr>
            <a:xfrm>
              <a:off x="1024580" y="3621655"/>
              <a:ext cx="245826" cy="232750"/>
              <a:chOff x="7883978" y="2807310"/>
              <a:chExt cx="716280" cy="678180"/>
            </a:xfrm>
          </p:grpSpPr>
          <p:pic>
            <p:nvPicPr>
              <p:cNvPr id="5666" name="Google Shape;5666;p355"/>
              <p:cNvPicPr preferRelativeResize="0"/>
              <p:nvPr/>
            </p:nvPicPr>
            <p:blipFill rotWithShape="1">
              <a:blip r:embed="rId4">
                <a:alphaModFix/>
              </a:blip>
              <a:srcRect b="87886" l="46778" r="42462" t="-13"/>
              <a:stretch/>
            </p:blipFill>
            <p:spPr>
              <a:xfrm>
                <a:off x="7883978" y="280731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redis" id="5667" name="Google Shape;5667;p355"/>
              <p:cNvPicPr preferRelativeResize="0"/>
              <p:nvPr/>
            </p:nvPicPr>
            <p:blipFill rotWithShape="1">
              <a:blip r:embed="rId6">
                <a:alphaModFix/>
              </a:blip>
              <a:srcRect b="0" l="0" r="0" t="0"/>
              <a:stretch/>
            </p:blipFill>
            <p:spPr>
              <a:xfrm>
                <a:off x="7998006" y="2969899"/>
                <a:ext cx="504012" cy="429344"/>
              </a:xfrm>
              <a:prstGeom prst="rect">
                <a:avLst/>
              </a:prstGeom>
              <a:noFill/>
              <a:ln>
                <a:noFill/>
              </a:ln>
            </p:spPr>
          </p:pic>
        </p:grpSp>
      </p:grpSp>
      <p:grpSp>
        <p:nvGrpSpPr>
          <p:cNvPr id="5668" name="Google Shape;5668;p355"/>
          <p:cNvGrpSpPr/>
          <p:nvPr/>
        </p:nvGrpSpPr>
        <p:grpSpPr>
          <a:xfrm>
            <a:off x="691360" y="2419210"/>
            <a:ext cx="945047" cy="677434"/>
            <a:chOff x="691360" y="2419210"/>
            <a:chExt cx="945047" cy="677434"/>
          </a:xfrm>
        </p:grpSpPr>
        <p:sp>
          <p:nvSpPr>
            <p:cNvPr id="5669" name="Google Shape;5669;p355"/>
            <p:cNvSpPr/>
            <p:nvPr/>
          </p:nvSpPr>
          <p:spPr>
            <a:xfrm>
              <a:off x="691360" y="2419210"/>
              <a:ext cx="945047" cy="677434"/>
            </a:xfrm>
            <a:prstGeom prst="roundRect">
              <a:avLst>
                <a:gd fmla="val 16667" name="adj"/>
              </a:avLst>
            </a:prstGeom>
            <a:solidFill>
              <a:srgbClr val="F9BDB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Redis Service</a:t>
              </a:r>
              <a:endParaRPr b="0" i="0" sz="800" u="none" cap="none" strike="noStrike">
                <a:solidFill>
                  <a:srgbClr val="FFFFFF"/>
                </a:solidFill>
                <a:latin typeface="Ubuntu"/>
                <a:ea typeface="Ubuntu"/>
                <a:cs typeface="Ubuntu"/>
                <a:sym typeface="Ubuntu"/>
              </a:endParaRPr>
            </a:p>
          </p:txBody>
        </p:sp>
        <p:sp>
          <p:nvSpPr>
            <p:cNvPr id="5670" name="Google Shape;5670;p355"/>
            <p:cNvSpPr/>
            <p:nvPr/>
          </p:nvSpPr>
          <p:spPr>
            <a:xfrm>
              <a:off x="935388" y="2419210"/>
              <a:ext cx="456986" cy="152422"/>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6379</a:t>
              </a:r>
              <a:endParaRPr b="0" i="0" sz="800" u="none" cap="none" strike="noStrike">
                <a:solidFill>
                  <a:srgbClr val="000000"/>
                </a:solidFill>
                <a:latin typeface="Ubuntu"/>
                <a:ea typeface="Ubuntu"/>
                <a:cs typeface="Ubuntu"/>
                <a:sym typeface="Ubuntu"/>
              </a:endParaRPr>
            </a:p>
          </p:txBody>
        </p:sp>
      </p:grpSp>
      <p:cxnSp>
        <p:nvCxnSpPr>
          <p:cNvPr id="5671" name="Google Shape;5671;p355"/>
          <p:cNvCxnSpPr/>
          <p:nvPr/>
        </p:nvCxnSpPr>
        <p:spPr>
          <a:xfrm>
            <a:off x="1163882" y="2106165"/>
            <a:ext cx="0" cy="312975"/>
          </a:xfrm>
          <a:prstGeom prst="straightConnector1">
            <a:avLst/>
          </a:prstGeom>
          <a:noFill/>
          <a:ln cap="flat" cmpd="sng" w="12700">
            <a:solidFill>
              <a:srgbClr val="3F3F3F"/>
            </a:solidFill>
            <a:prstDash val="solid"/>
            <a:round/>
            <a:headEnd len="sm" w="sm" type="none"/>
            <a:tailEnd len="med" w="med" type="triangle"/>
          </a:ln>
        </p:spPr>
      </p:cxnSp>
      <p:cxnSp>
        <p:nvCxnSpPr>
          <p:cNvPr id="5672" name="Google Shape;5672;p355"/>
          <p:cNvCxnSpPr/>
          <p:nvPr/>
        </p:nvCxnSpPr>
        <p:spPr>
          <a:xfrm>
            <a:off x="1163883" y="3096644"/>
            <a:ext cx="0" cy="314100"/>
          </a:xfrm>
          <a:prstGeom prst="straightConnector1">
            <a:avLst/>
          </a:prstGeom>
          <a:noFill/>
          <a:ln cap="flat" cmpd="sng" w="12700">
            <a:solidFill>
              <a:srgbClr val="3F3F3F"/>
            </a:solidFill>
            <a:prstDash val="solid"/>
            <a:round/>
            <a:headEnd len="sm" w="sm" type="none"/>
            <a:tailEnd len="med" w="med" type="triangle"/>
          </a:ln>
        </p:spPr>
      </p:cxnSp>
      <p:sp>
        <p:nvSpPr>
          <p:cNvPr id="5673" name="Google Shape;5673;p355"/>
          <p:cNvSpPr/>
          <p:nvPr/>
        </p:nvSpPr>
        <p:spPr>
          <a:xfrm>
            <a:off x="2837880" y="2910732"/>
            <a:ext cx="543911" cy="208893"/>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Calibri"/>
              <a:ea typeface="Calibri"/>
              <a:cs typeface="Calibri"/>
              <a:sym typeface="Calibri"/>
            </a:endParaRPr>
          </a:p>
        </p:txBody>
      </p:sp>
      <p:cxnSp>
        <p:nvCxnSpPr>
          <p:cNvPr id="5674" name="Google Shape;5674;p355"/>
          <p:cNvCxnSpPr>
            <a:stCxn id="5673" idx="0"/>
          </p:cNvCxnSpPr>
          <p:nvPr/>
        </p:nvCxnSpPr>
        <p:spPr>
          <a:xfrm flipH="1" rot="10800000">
            <a:off x="3109835" y="1965732"/>
            <a:ext cx="994800" cy="945000"/>
          </a:xfrm>
          <a:prstGeom prst="straightConnector1">
            <a:avLst/>
          </a:prstGeom>
          <a:noFill/>
          <a:ln cap="flat" cmpd="sng" w="19050">
            <a:solidFill>
              <a:srgbClr val="007DFB"/>
            </a:solidFill>
            <a:prstDash val="dot"/>
            <a:round/>
            <a:headEnd len="sm" w="sm" type="none"/>
            <a:tailEnd len="med" w="med" type="triangle"/>
          </a:ln>
        </p:spPr>
      </p:cxnSp>
      <p:sp>
        <p:nvSpPr>
          <p:cNvPr id="5675" name="Google Shape;5675;p355"/>
          <p:cNvSpPr/>
          <p:nvPr/>
        </p:nvSpPr>
        <p:spPr>
          <a:xfrm>
            <a:off x="3996559" y="1766780"/>
            <a:ext cx="437494" cy="208893"/>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Calibri"/>
              <a:ea typeface="Calibri"/>
              <a:cs typeface="Calibri"/>
              <a:sym typeface="Calibri"/>
            </a:endParaRPr>
          </a:p>
        </p:txBody>
      </p:sp>
      <p:sp>
        <p:nvSpPr>
          <p:cNvPr id="5676" name="Google Shape;5676;p355"/>
          <p:cNvSpPr/>
          <p:nvPr/>
        </p:nvSpPr>
        <p:spPr>
          <a:xfrm>
            <a:off x="2966735" y="3384323"/>
            <a:ext cx="476167" cy="208893"/>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Calibri"/>
              <a:ea typeface="Calibri"/>
              <a:cs typeface="Calibri"/>
              <a:sym typeface="Calibri"/>
            </a:endParaRPr>
          </a:p>
        </p:txBody>
      </p:sp>
      <p:sp>
        <p:nvSpPr>
          <p:cNvPr id="5677" name="Google Shape;5677;p355"/>
          <p:cNvSpPr/>
          <p:nvPr/>
        </p:nvSpPr>
        <p:spPr>
          <a:xfrm>
            <a:off x="3422071" y="3566133"/>
            <a:ext cx="476168" cy="208893"/>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Calibri"/>
              <a:ea typeface="Calibri"/>
              <a:cs typeface="Calibri"/>
              <a:sym typeface="Calibri"/>
            </a:endParaRPr>
          </a:p>
        </p:txBody>
      </p:sp>
      <p:cxnSp>
        <p:nvCxnSpPr>
          <p:cNvPr id="5678" name="Google Shape;5678;p355"/>
          <p:cNvCxnSpPr>
            <a:stCxn id="5677" idx="1"/>
          </p:cNvCxnSpPr>
          <p:nvPr/>
        </p:nvCxnSpPr>
        <p:spPr>
          <a:xfrm rot="10800000">
            <a:off x="1367971" y="3510980"/>
            <a:ext cx="2054100" cy="159600"/>
          </a:xfrm>
          <a:prstGeom prst="straightConnector1">
            <a:avLst/>
          </a:prstGeom>
          <a:noFill/>
          <a:ln cap="flat" cmpd="sng" w="19050">
            <a:solidFill>
              <a:srgbClr val="E6594B"/>
            </a:solidFill>
            <a:prstDash val="dot"/>
            <a:round/>
            <a:headEnd len="sm" w="sm" type="none"/>
            <a:tailEnd len="med" w="med" type="triangle"/>
          </a:ln>
        </p:spPr>
      </p:cxnSp>
      <p:sp>
        <p:nvSpPr>
          <p:cNvPr id="5679" name="Google Shape;5679;p355"/>
          <p:cNvSpPr/>
          <p:nvPr/>
        </p:nvSpPr>
        <p:spPr>
          <a:xfrm>
            <a:off x="3002651" y="3905300"/>
            <a:ext cx="806842" cy="208893"/>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Calibri"/>
              <a:ea typeface="Calibri"/>
              <a:cs typeface="Calibri"/>
              <a:sym typeface="Calibri"/>
            </a:endParaRPr>
          </a:p>
        </p:txBody>
      </p:sp>
      <p:cxnSp>
        <p:nvCxnSpPr>
          <p:cNvPr id="5680" name="Google Shape;5680;p355"/>
          <p:cNvCxnSpPr/>
          <p:nvPr/>
        </p:nvCxnSpPr>
        <p:spPr>
          <a:xfrm rot="10800000">
            <a:off x="1636406" y="3970418"/>
            <a:ext cx="1420415" cy="13362"/>
          </a:xfrm>
          <a:prstGeom prst="straightConnector1">
            <a:avLst/>
          </a:prstGeom>
          <a:noFill/>
          <a:ln cap="flat" cmpd="sng" w="19050">
            <a:solidFill>
              <a:srgbClr val="13B8EF"/>
            </a:solidFill>
            <a:prstDash val="dot"/>
            <a:round/>
            <a:headEnd len="sm" w="sm" type="none"/>
            <a:tailEnd len="med" w="med" type="triangle"/>
          </a:ln>
        </p:spPr>
      </p:cxnSp>
      <p:cxnSp>
        <p:nvCxnSpPr>
          <p:cNvPr id="5681" name="Google Shape;5681;p355"/>
          <p:cNvCxnSpPr/>
          <p:nvPr/>
        </p:nvCxnSpPr>
        <p:spPr>
          <a:xfrm flipH="1" rot="10800000">
            <a:off x="3420007" y="2195591"/>
            <a:ext cx="1274240" cy="1168511"/>
          </a:xfrm>
          <a:prstGeom prst="straightConnector1">
            <a:avLst/>
          </a:prstGeom>
          <a:noFill/>
          <a:ln cap="flat" cmpd="sng" w="19050">
            <a:solidFill>
              <a:srgbClr val="007DFB"/>
            </a:solidFill>
            <a:prstDash val="dot"/>
            <a:round/>
            <a:headEnd len="sm" w="sm" type="none"/>
            <a:tailEnd len="med" w="med" type="triangle"/>
          </a:ln>
        </p:spPr>
      </p:cxnSp>
      <p:sp>
        <p:nvSpPr>
          <p:cNvPr id="5682" name="Google Shape;5682;p355"/>
          <p:cNvSpPr/>
          <p:nvPr/>
        </p:nvSpPr>
        <p:spPr>
          <a:xfrm>
            <a:off x="4694247" y="1975673"/>
            <a:ext cx="1761732" cy="375097"/>
          </a:xfrm>
          <a:prstGeom prst="roundRect">
            <a:avLst>
              <a:gd fmla="val 16667" name="adj"/>
            </a:avLst>
          </a:prstGeom>
          <a:solidFill>
            <a:schemeClr val="lt1"/>
          </a:solid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262626"/>
                </a:solidFill>
                <a:latin typeface="Ubuntu"/>
                <a:ea typeface="Ubuntu"/>
                <a:cs typeface="Ubuntu"/>
                <a:sym typeface="Ubuntu"/>
              </a:rPr>
              <a:t>Not specified in source code. Default 6379 assumed</a:t>
            </a:r>
            <a:endParaRPr b="0" i="0" sz="1100" u="none" cap="none" strike="noStrike">
              <a:solidFill>
                <a:srgbClr val="000000"/>
              </a:solidFill>
              <a:latin typeface="Ubuntu"/>
              <a:ea typeface="Ubuntu"/>
              <a:cs typeface="Ubuntu"/>
              <a:sym typeface="Ubuntu"/>
            </a:endParaRPr>
          </a:p>
        </p:txBody>
      </p:sp>
      <p:cxnSp>
        <p:nvCxnSpPr>
          <p:cNvPr id="5683" name="Google Shape;5683;p355"/>
          <p:cNvCxnSpPr>
            <a:stCxn id="5676" idx="0"/>
          </p:cNvCxnSpPr>
          <p:nvPr/>
        </p:nvCxnSpPr>
        <p:spPr>
          <a:xfrm rot="10800000">
            <a:off x="1343019" y="2570123"/>
            <a:ext cx="1861800" cy="814200"/>
          </a:xfrm>
          <a:prstGeom prst="straightConnector1">
            <a:avLst/>
          </a:prstGeom>
          <a:noFill/>
          <a:ln cap="flat" cmpd="sng" w="19050">
            <a:solidFill>
              <a:srgbClr val="E6594B"/>
            </a:solidFill>
            <a:prstDash val="dot"/>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6"/>
                                        </p:tgtEl>
                                        <p:attrNameLst>
                                          <p:attrName>style.visibility</p:attrName>
                                        </p:attrNameLst>
                                      </p:cBhvr>
                                      <p:to>
                                        <p:strVal val="visible"/>
                                      </p:to>
                                    </p:set>
                                    <p:animEffect filter="fade" transition="in">
                                      <p:cBhvr>
                                        <p:cTn dur="500"/>
                                        <p:tgtEl>
                                          <p:spTgt spid="56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71"/>
                                        </p:tgtEl>
                                        <p:attrNameLst>
                                          <p:attrName>style.visibility</p:attrName>
                                        </p:attrNameLst>
                                      </p:cBhvr>
                                      <p:to>
                                        <p:strVal val="visible"/>
                                      </p:to>
                                    </p:set>
                                    <p:animEffect filter="fade" transition="in">
                                      <p:cBhvr>
                                        <p:cTn dur="500"/>
                                        <p:tgtEl>
                                          <p:spTgt spid="56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68"/>
                                        </p:tgtEl>
                                        <p:attrNameLst>
                                          <p:attrName>style.visibility</p:attrName>
                                        </p:attrNameLst>
                                      </p:cBhvr>
                                      <p:to>
                                        <p:strVal val="visible"/>
                                      </p:to>
                                    </p:set>
                                    <p:animEffect filter="fade" transition="in">
                                      <p:cBhvr>
                                        <p:cTn dur="500"/>
                                        <p:tgtEl>
                                          <p:spTgt spid="566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672"/>
                                        </p:tgtEl>
                                        <p:attrNameLst>
                                          <p:attrName>style.visibility</p:attrName>
                                        </p:attrNameLst>
                                      </p:cBhvr>
                                      <p:to>
                                        <p:strVal val="visible"/>
                                      </p:to>
                                    </p:set>
                                    <p:animEffect filter="fade" transition="in">
                                      <p:cBhvr>
                                        <p:cTn dur="500"/>
                                        <p:tgtEl>
                                          <p:spTgt spid="56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662"/>
                                        </p:tgtEl>
                                        <p:attrNameLst>
                                          <p:attrName>style.visibility</p:attrName>
                                        </p:attrNameLst>
                                      </p:cBhvr>
                                      <p:to>
                                        <p:strVal val="visible"/>
                                      </p:to>
                                    </p:set>
                                    <p:animEffect filter="fade" transition="in">
                                      <p:cBhvr>
                                        <p:cTn dur="500"/>
                                        <p:tgtEl>
                                          <p:spTgt spid="5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2"/>
                                        </p:tgtEl>
                                        <p:attrNameLst>
                                          <p:attrName>style.visibility</p:attrName>
                                        </p:attrNameLst>
                                      </p:cBhvr>
                                      <p:to>
                                        <p:strVal val="visible"/>
                                      </p:to>
                                    </p:set>
                                    <p:animEffect filter="fade" transition="in">
                                      <p:cBhvr>
                                        <p:cTn dur="500"/>
                                        <p:tgtEl>
                                          <p:spTgt spid="5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9"/>
                                        </p:tgtEl>
                                        <p:attrNameLst>
                                          <p:attrName>style.visibility</p:attrName>
                                        </p:attrNameLst>
                                      </p:cBhvr>
                                      <p:to>
                                        <p:strVal val="visible"/>
                                      </p:to>
                                    </p:set>
                                    <p:animEffect filter="fade" transition="in">
                                      <p:cBhvr>
                                        <p:cTn dur="500"/>
                                        <p:tgtEl>
                                          <p:spTgt spid="5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3"/>
                                        </p:tgtEl>
                                        <p:attrNameLst>
                                          <p:attrName>style.visibility</p:attrName>
                                        </p:attrNameLst>
                                      </p:cBhvr>
                                      <p:to>
                                        <p:strVal val="visible"/>
                                      </p:to>
                                    </p:set>
                                    <p:animEffect filter="fade" transition="in">
                                      <p:cBhvr>
                                        <p:cTn dur="500"/>
                                        <p:tgtEl>
                                          <p:spTgt spid="56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74"/>
                                        </p:tgtEl>
                                        <p:attrNameLst>
                                          <p:attrName>style.visibility</p:attrName>
                                        </p:attrNameLst>
                                      </p:cBhvr>
                                      <p:to>
                                        <p:strVal val="visible"/>
                                      </p:to>
                                    </p:set>
                                    <p:animEffect filter="fade" transition="in">
                                      <p:cBhvr>
                                        <p:cTn dur="500"/>
                                        <p:tgtEl>
                                          <p:spTgt spid="56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75"/>
                                        </p:tgtEl>
                                        <p:attrNameLst>
                                          <p:attrName>style.visibility</p:attrName>
                                        </p:attrNameLst>
                                      </p:cBhvr>
                                      <p:to>
                                        <p:strVal val="visible"/>
                                      </p:to>
                                    </p:set>
                                    <p:animEffect filter="fade" transition="in">
                                      <p:cBhvr>
                                        <p:cTn dur="500"/>
                                        <p:tgtEl>
                                          <p:spTgt spid="5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6"/>
                                        </p:tgtEl>
                                        <p:attrNameLst>
                                          <p:attrName>style.visibility</p:attrName>
                                        </p:attrNameLst>
                                      </p:cBhvr>
                                      <p:to>
                                        <p:strVal val="visible"/>
                                      </p:to>
                                    </p:set>
                                    <p:animEffect filter="fade" transition="in">
                                      <p:cBhvr>
                                        <p:cTn dur="500"/>
                                        <p:tgtEl>
                                          <p:spTgt spid="56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81"/>
                                        </p:tgtEl>
                                        <p:attrNameLst>
                                          <p:attrName>style.visibility</p:attrName>
                                        </p:attrNameLst>
                                      </p:cBhvr>
                                      <p:to>
                                        <p:strVal val="visible"/>
                                      </p:to>
                                    </p:set>
                                    <p:animEffect filter="fade" transition="in">
                                      <p:cBhvr>
                                        <p:cTn dur="500"/>
                                        <p:tgtEl>
                                          <p:spTgt spid="56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82"/>
                                        </p:tgtEl>
                                        <p:attrNameLst>
                                          <p:attrName>style.visibility</p:attrName>
                                        </p:attrNameLst>
                                      </p:cBhvr>
                                      <p:to>
                                        <p:strVal val="visible"/>
                                      </p:to>
                                    </p:set>
                                    <p:animEffect filter="fade" transition="in">
                                      <p:cBhvr>
                                        <p:cTn dur="500"/>
                                        <p:tgtEl>
                                          <p:spTgt spid="5682"/>
                                        </p:tgtEl>
                                      </p:cBhvr>
                                    </p:animEffect>
                                  </p:childTnLst>
                                </p:cTn>
                              </p:par>
                              <p:par>
                                <p:cTn fill="hold" nodeType="withEffect" presetClass="entr" presetID="10" presetSubtype="0">
                                  <p:stCondLst>
                                    <p:cond delay="0"/>
                                  </p:stCondLst>
                                  <p:childTnLst>
                                    <p:set>
                                      <p:cBhvr>
                                        <p:cTn dur="1" fill="hold">
                                          <p:stCondLst>
                                            <p:cond delay="0"/>
                                          </p:stCondLst>
                                        </p:cTn>
                                        <p:tgtEl>
                                          <p:spTgt spid="5683"/>
                                        </p:tgtEl>
                                        <p:attrNameLst>
                                          <p:attrName>style.visibility</p:attrName>
                                        </p:attrNameLst>
                                      </p:cBhvr>
                                      <p:to>
                                        <p:strVal val="visible"/>
                                      </p:to>
                                    </p:set>
                                    <p:animEffect filter="fade" transition="in">
                                      <p:cBhvr>
                                        <p:cTn dur="500"/>
                                        <p:tgtEl>
                                          <p:spTgt spid="5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7"/>
                                        </p:tgtEl>
                                        <p:attrNameLst>
                                          <p:attrName>style.visibility</p:attrName>
                                        </p:attrNameLst>
                                      </p:cBhvr>
                                      <p:to>
                                        <p:strVal val="visible"/>
                                      </p:to>
                                    </p:set>
                                    <p:animEffect filter="fade" transition="in">
                                      <p:cBhvr>
                                        <p:cTn dur="500"/>
                                        <p:tgtEl>
                                          <p:spTgt spid="56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78"/>
                                        </p:tgtEl>
                                        <p:attrNameLst>
                                          <p:attrName>style.visibility</p:attrName>
                                        </p:attrNameLst>
                                      </p:cBhvr>
                                      <p:to>
                                        <p:strVal val="visible"/>
                                      </p:to>
                                    </p:set>
                                    <p:animEffect filter="fade" transition="in">
                                      <p:cBhvr>
                                        <p:cTn dur="500"/>
                                        <p:tgtEl>
                                          <p:spTgt spid="5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9"/>
                                        </p:tgtEl>
                                        <p:attrNameLst>
                                          <p:attrName>style.visibility</p:attrName>
                                        </p:attrNameLst>
                                      </p:cBhvr>
                                      <p:to>
                                        <p:strVal val="visible"/>
                                      </p:to>
                                    </p:set>
                                    <p:animEffect filter="fade" transition="in">
                                      <p:cBhvr>
                                        <p:cTn dur="500"/>
                                        <p:tgtEl>
                                          <p:spTgt spid="56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80"/>
                                        </p:tgtEl>
                                        <p:attrNameLst>
                                          <p:attrName>style.visibility</p:attrName>
                                        </p:attrNameLst>
                                      </p:cBhvr>
                                      <p:to>
                                        <p:strVal val="visible"/>
                                      </p:to>
                                    </p:set>
                                    <p:animEffect filter="fade" transition="in">
                                      <p:cBhvr>
                                        <p:cTn dur="500"/>
                                        <p:tgtEl>
                                          <p:spTgt spid="56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7" name="Shape 5687"/>
        <p:cNvGrpSpPr/>
        <p:nvPr/>
      </p:nvGrpSpPr>
      <p:grpSpPr>
        <a:xfrm>
          <a:off x="0" y="0"/>
          <a:ext cx="0" cy="0"/>
          <a:chOff x="0" y="0"/>
          <a:chExt cx="0" cy="0"/>
        </a:xfrm>
      </p:grpSpPr>
      <p:grpSp>
        <p:nvGrpSpPr>
          <p:cNvPr id="5688" name="Google Shape;5688;p356"/>
          <p:cNvGrpSpPr/>
          <p:nvPr/>
        </p:nvGrpSpPr>
        <p:grpSpPr>
          <a:xfrm>
            <a:off x="1299493" y="1381199"/>
            <a:ext cx="7525928" cy="818092"/>
            <a:chOff x="1299493" y="1381199"/>
            <a:chExt cx="7525928" cy="818092"/>
          </a:xfrm>
        </p:grpSpPr>
        <p:pic>
          <p:nvPicPr>
            <p:cNvPr id="5689" name="Google Shape;5689;p356"/>
            <p:cNvPicPr preferRelativeResize="0"/>
            <p:nvPr/>
          </p:nvPicPr>
          <p:blipFill rotWithShape="1">
            <a:blip r:embed="rId3">
              <a:alphaModFix/>
            </a:blip>
            <a:srcRect b="0" l="0" r="0" t="0"/>
            <a:stretch/>
          </p:blipFill>
          <p:spPr>
            <a:xfrm>
              <a:off x="2254471" y="1381199"/>
              <a:ext cx="6570950" cy="814391"/>
            </a:xfrm>
            <a:prstGeom prst="rect">
              <a:avLst/>
            </a:prstGeom>
            <a:noFill/>
            <a:ln cap="flat" cmpd="sng" w="19050">
              <a:solidFill>
                <a:schemeClr val="accent1"/>
              </a:solidFill>
              <a:prstDash val="solid"/>
              <a:round/>
              <a:headEnd len="sm" w="sm" type="none"/>
              <a:tailEnd len="sm" w="sm" type="none"/>
            </a:ln>
            <a:effectLst>
              <a:outerShdw sx="1000" rotWithShape="0" algn="tl" sy="1000">
                <a:srgbClr val="333333"/>
              </a:outerShdw>
            </a:effectLst>
          </p:spPr>
        </p:pic>
        <p:sp>
          <p:nvSpPr>
            <p:cNvPr id="5690" name="Google Shape;5690;p356"/>
            <p:cNvSpPr/>
            <p:nvPr/>
          </p:nvSpPr>
          <p:spPr>
            <a:xfrm rot="-5400000">
              <a:off x="1369787" y="1314606"/>
              <a:ext cx="814391" cy="954979"/>
            </a:xfrm>
            <a:prstGeom prst="trapezoid">
              <a:avLst>
                <a:gd fmla="val 14600" name="adj"/>
              </a:avLst>
            </a:prstGeom>
            <a:solidFill>
              <a:srgbClr val="D8D8D8">
                <a:alpha val="40000"/>
              </a:srgbClr>
            </a:solidFill>
            <a:ln cap="flat" cmpd="sng" w="1587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sp>
        <p:nvSpPr>
          <p:cNvPr id="5691" name="Google Shape;5691;p35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Service</a:t>
            </a:r>
            <a:endParaRPr/>
          </a:p>
        </p:txBody>
      </p:sp>
      <p:grpSp>
        <p:nvGrpSpPr>
          <p:cNvPr id="5692" name="Google Shape;5692;p356"/>
          <p:cNvGrpSpPr/>
          <p:nvPr/>
        </p:nvGrpSpPr>
        <p:grpSpPr>
          <a:xfrm>
            <a:off x="691357" y="1478029"/>
            <a:ext cx="945051" cy="628136"/>
            <a:chOff x="691357" y="1478029"/>
            <a:chExt cx="945051" cy="628136"/>
          </a:xfrm>
        </p:grpSpPr>
        <p:sp>
          <p:nvSpPr>
            <p:cNvPr id="5693" name="Google Shape;5693;p356"/>
            <p:cNvSpPr/>
            <p:nvPr/>
          </p:nvSpPr>
          <p:spPr>
            <a:xfrm>
              <a:off x="691357" y="1478029"/>
              <a:ext cx="945051" cy="628136"/>
            </a:xfrm>
            <a:prstGeom prst="roundRect">
              <a:avLst>
                <a:gd fmla="val 11815"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 sz="800" u="none" cap="none" strike="noStrike">
                  <a:solidFill>
                    <a:srgbClr val="FFFFFF"/>
                  </a:solidFill>
                  <a:latin typeface="Ubuntu"/>
                  <a:ea typeface="Ubuntu"/>
                  <a:cs typeface="Ubuntu"/>
                  <a:sym typeface="Ubuntu"/>
                </a:rPr>
                <a:t>voting-app-Pod</a:t>
              </a:r>
              <a:endParaRPr b="0" i="0" sz="800" u="none" cap="none" strike="noStrike">
                <a:solidFill>
                  <a:srgbClr val="000000"/>
                </a:solidFill>
                <a:latin typeface="Ubuntu"/>
                <a:ea typeface="Ubuntu"/>
                <a:cs typeface="Ubuntu"/>
                <a:sym typeface="Ubuntu"/>
              </a:endParaRPr>
            </a:p>
          </p:txBody>
        </p:sp>
        <p:grpSp>
          <p:nvGrpSpPr>
            <p:cNvPr id="5694" name="Google Shape;5694;p356"/>
            <p:cNvGrpSpPr/>
            <p:nvPr/>
          </p:nvGrpSpPr>
          <p:grpSpPr>
            <a:xfrm>
              <a:off x="1028272" y="1676815"/>
              <a:ext cx="271221" cy="256793"/>
              <a:chOff x="6225311" y="2473385"/>
              <a:chExt cx="716280" cy="678180"/>
            </a:xfrm>
          </p:grpSpPr>
          <p:pic>
            <p:nvPicPr>
              <p:cNvPr id="5695" name="Google Shape;5695;p356"/>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696" name="Google Shape;5696;p356"/>
              <p:cNvPicPr preferRelativeResize="0"/>
              <p:nvPr/>
            </p:nvPicPr>
            <p:blipFill rotWithShape="1">
              <a:blip r:embed="rId5">
                <a:alphaModFix/>
              </a:blip>
              <a:srcRect b="0" l="0" r="0" t="0"/>
              <a:stretch/>
            </p:blipFill>
            <p:spPr>
              <a:xfrm>
                <a:off x="6263299" y="2473385"/>
                <a:ext cx="640303" cy="640303"/>
              </a:xfrm>
              <a:prstGeom prst="rect">
                <a:avLst/>
              </a:prstGeom>
              <a:noFill/>
              <a:ln>
                <a:noFill/>
              </a:ln>
            </p:spPr>
          </p:pic>
        </p:grpSp>
        <p:sp>
          <p:nvSpPr>
            <p:cNvPr id="5697" name="Google Shape;5697;p356"/>
            <p:cNvSpPr/>
            <p:nvPr/>
          </p:nvSpPr>
          <p:spPr>
            <a:xfrm>
              <a:off x="964049" y="1487522"/>
              <a:ext cx="399666"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8080</a:t>
              </a:r>
              <a:endParaRPr b="0" i="0" sz="800" u="none" cap="none" strike="noStrike">
                <a:solidFill>
                  <a:srgbClr val="FFFFFF"/>
                </a:solidFill>
                <a:latin typeface="Ubuntu"/>
                <a:ea typeface="Ubuntu"/>
                <a:cs typeface="Ubuntu"/>
                <a:sym typeface="Ubuntu"/>
              </a:endParaRPr>
            </a:p>
          </p:txBody>
        </p:sp>
      </p:grpSp>
      <p:grpSp>
        <p:nvGrpSpPr>
          <p:cNvPr id="5698" name="Google Shape;5698;p356"/>
          <p:cNvGrpSpPr/>
          <p:nvPr/>
        </p:nvGrpSpPr>
        <p:grpSpPr>
          <a:xfrm>
            <a:off x="691355" y="3409688"/>
            <a:ext cx="945050" cy="628136"/>
            <a:chOff x="691355" y="3409688"/>
            <a:chExt cx="945050" cy="628136"/>
          </a:xfrm>
        </p:grpSpPr>
        <p:sp>
          <p:nvSpPr>
            <p:cNvPr id="5699" name="Google Shape;5699;p356"/>
            <p:cNvSpPr/>
            <p:nvPr/>
          </p:nvSpPr>
          <p:spPr>
            <a:xfrm>
              <a:off x="691355" y="3409688"/>
              <a:ext cx="945050" cy="628136"/>
            </a:xfrm>
            <a:prstGeom prst="roundRect">
              <a:avLst>
                <a:gd fmla="val 12118"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rgbClr val="FFFFFF"/>
                  </a:solidFill>
                  <a:latin typeface="Ubuntu"/>
                  <a:ea typeface="Ubuntu"/>
                  <a:cs typeface="Ubuntu"/>
                  <a:sym typeface="Ubuntu"/>
                </a:rPr>
                <a:t>redis-pod</a:t>
              </a:r>
              <a:endParaRPr b="0" i="0" sz="800" u="none" cap="none" strike="noStrike">
                <a:solidFill>
                  <a:srgbClr val="000000"/>
                </a:solidFill>
                <a:latin typeface="Ubuntu"/>
                <a:ea typeface="Ubuntu"/>
                <a:cs typeface="Ubuntu"/>
                <a:sym typeface="Ubuntu"/>
              </a:endParaRPr>
            </a:p>
          </p:txBody>
        </p:sp>
        <p:sp>
          <p:nvSpPr>
            <p:cNvPr id="5700" name="Google Shape;5700;p356"/>
            <p:cNvSpPr/>
            <p:nvPr/>
          </p:nvSpPr>
          <p:spPr>
            <a:xfrm>
              <a:off x="964049" y="3425846"/>
              <a:ext cx="399666" cy="161393"/>
            </a:xfrm>
            <a:prstGeom prst="roundRect">
              <a:avLst>
                <a:gd fmla="val 22569"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6379</a:t>
              </a:r>
              <a:endParaRPr b="0" i="0" sz="800" u="none" cap="none" strike="noStrike">
                <a:solidFill>
                  <a:srgbClr val="FFFFFF"/>
                </a:solidFill>
                <a:latin typeface="Ubuntu"/>
                <a:ea typeface="Ubuntu"/>
                <a:cs typeface="Ubuntu"/>
                <a:sym typeface="Ubuntu"/>
              </a:endParaRPr>
            </a:p>
          </p:txBody>
        </p:sp>
        <p:grpSp>
          <p:nvGrpSpPr>
            <p:cNvPr id="5701" name="Google Shape;5701;p356"/>
            <p:cNvGrpSpPr/>
            <p:nvPr/>
          </p:nvGrpSpPr>
          <p:grpSpPr>
            <a:xfrm>
              <a:off x="1024580" y="3621655"/>
              <a:ext cx="245826" cy="232750"/>
              <a:chOff x="7883978" y="2807310"/>
              <a:chExt cx="716280" cy="678180"/>
            </a:xfrm>
          </p:grpSpPr>
          <p:pic>
            <p:nvPicPr>
              <p:cNvPr id="5702" name="Google Shape;5702;p356"/>
              <p:cNvPicPr preferRelativeResize="0"/>
              <p:nvPr/>
            </p:nvPicPr>
            <p:blipFill rotWithShape="1">
              <a:blip r:embed="rId4">
                <a:alphaModFix/>
              </a:blip>
              <a:srcRect b="87886" l="46778" r="42462" t="-13"/>
              <a:stretch/>
            </p:blipFill>
            <p:spPr>
              <a:xfrm>
                <a:off x="7883978" y="280731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redis" id="5703" name="Google Shape;5703;p356"/>
              <p:cNvPicPr preferRelativeResize="0"/>
              <p:nvPr/>
            </p:nvPicPr>
            <p:blipFill rotWithShape="1">
              <a:blip r:embed="rId6">
                <a:alphaModFix/>
              </a:blip>
              <a:srcRect b="0" l="0" r="0" t="0"/>
              <a:stretch/>
            </p:blipFill>
            <p:spPr>
              <a:xfrm>
                <a:off x="7998006" y="2969899"/>
                <a:ext cx="504012" cy="429344"/>
              </a:xfrm>
              <a:prstGeom prst="rect">
                <a:avLst/>
              </a:prstGeom>
              <a:noFill/>
              <a:ln>
                <a:noFill/>
              </a:ln>
            </p:spPr>
          </p:pic>
        </p:grpSp>
      </p:grpSp>
      <p:cxnSp>
        <p:nvCxnSpPr>
          <p:cNvPr id="5704" name="Google Shape;5704;p356"/>
          <p:cNvCxnSpPr/>
          <p:nvPr/>
        </p:nvCxnSpPr>
        <p:spPr>
          <a:xfrm>
            <a:off x="1163882" y="2106165"/>
            <a:ext cx="0" cy="312975"/>
          </a:xfrm>
          <a:prstGeom prst="straightConnector1">
            <a:avLst/>
          </a:prstGeom>
          <a:noFill/>
          <a:ln cap="flat" cmpd="sng" w="12700">
            <a:solidFill>
              <a:srgbClr val="3F3F3F"/>
            </a:solidFill>
            <a:prstDash val="solid"/>
            <a:round/>
            <a:headEnd len="sm" w="sm" type="none"/>
            <a:tailEnd len="med" w="med" type="triangle"/>
          </a:ln>
        </p:spPr>
      </p:cxnSp>
      <p:cxnSp>
        <p:nvCxnSpPr>
          <p:cNvPr id="5705" name="Google Shape;5705;p356"/>
          <p:cNvCxnSpPr/>
          <p:nvPr/>
        </p:nvCxnSpPr>
        <p:spPr>
          <a:xfrm>
            <a:off x="1163883" y="3096644"/>
            <a:ext cx="0" cy="314100"/>
          </a:xfrm>
          <a:prstGeom prst="straightConnector1">
            <a:avLst/>
          </a:prstGeom>
          <a:noFill/>
          <a:ln cap="flat" cmpd="sng" w="12700">
            <a:solidFill>
              <a:srgbClr val="3F3F3F"/>
            </a:solidFill>
            <a:prstDash val="solid"/>
            <a:round/>
            <a:headEnd len="sm" w="sm" type="none"/>
            <a:tailEnd len="med" w="med" type="triangle"/>
          </a:ln>
        </p:spPr>
      </p:cxnSp>
      <p:grpSp>
        <p:nvGrpSpPr>
          <p:cNvPr id="5706" name="Google Shape;5706;p356"/>
          <p:cNvGrpSpPr/>
          <p:nvPr/>
        </p:nvGrpSpPr>
        <p:grpSpPr>
          <a:xfrm>
            <a:off x="651371" y="1820918"/>
            <a:ext cx="4209088" cy="2444952"/>
            <a:chOff x="651371" y="1820918"/>
            <a:chExt cx="4209088" cy="2444952"/>
          </a:xfrm>
        </p:grpSpPr>
        <p:sp>
          <p:nvSpPr>
            <p:cNvPr id="5707" name="Google Shape;5707;p356"/>
            <p:cNvSpPr/>
            <p:nvPr/>
          </p:nvSpPr>
          <p:spPr>
            <a:xfrm rot="-4210090">
              <a:off x="869660" y="2118111"/>
              <a:ext cx="1890585" cy="1792043"/>
            </a:xfrm>
            <a:prstGeom prst="trapezoid">
              <a:avLst>
                <a:gd fmla="val 35821" name="adj"/>
              </a:avLst>
            </a:prstGeom>
            <a:solidFill>
              <a:srgbClr val="D8D8D8">
                <a:alpha val="40000"/>
              </a:srgbClr>
            </a:solidFill>
            <a:ln cap="flat" cmpd="sng" w="15875">
              <a:solidFill>
                <a:srgbClr val="E8181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708" name="Google Shape;5708;p356"/>
            <p:cNvSpPr/>
            <p:nvPr/>
          </p:nvSpPr>
          <p:spPr>
            <a:xfrm>
              <a:off x="2227618" y="2419210"/>
              <a:ext cx="2632841" cy="1846660"/>
            </a:xfrm>
            <a:prstGeom prst="rect">
              <a:avLst/>
            </a:prstGeom>
            <a:solidFill>
              <a:srgbClr val="2B2B2B"/>
            </a:solid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9876AA"/>
                </a:buClr>
                <a:buSzPts val="1100"/>
                <a:buFont typeface="Courier New"/>
                <a:buNone/>
              </a:pPr>
              <a:r>
                <a:rPr b="0" i="0" lang="en" sz="1100" u="none" cap="none" strike="noStrike">
                  <a:solidFill>
                    <a:srgbClr val="9876AA"/>
                  </a:solidFill>
                  <a:latin typeface="Consolas"/>
                  <a:ea typeface="Consolas"/>
                  <a:cs typeface="Consolas"/>
                  <a:sym typeface="Consolas"/>
                </a:rPr>
                <a:t>apiVersion</a:t>
              </a:r>
              <a:r>
                <a:rPr b="0" i="0" lang="en" sz="1100" u="none" cap="none" strike="noStrike">
                  <a:solidFill>
                    <a:srgbClr val="A9B7C6"/>
                  </a:solidFill>
                  <a:latin typeface="Consolas"/>
                  <a:ea typeface="Consolas"/>
                  <a:cs typeface="Consolas"/>
                  <a:sym typeface="Consolas"/>
                </a:rPr>
                <a:t>: v1</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9876AA"/>
                  </a:solidFill>
                  <a:latin typeface="Consolas"/>
                  <a:ea typeface="Consolas"/>
                  <a:cs typeface="Consolas"/>
                  <a:sym typeface="Consolas"/>
                </a:rPr>
                <a:t>kind</a:t>
              </a:r>
              <a:r>
                <a:rPr b="0" i="0" lang="en" sz="1100" u="none" cap="none" strike="noStrike">
                  <a:solidFill>
                    <a:srgbClr val="A9B7C6"/>
                  </a:solidFill>
                  <a:latin typeface="Consolas"/>
                  <a:ea typeface="Consolas"/>
                  <a:cs typeface="Consolas"/>
                  <a:sym typeface="Consolas"/>
                </a:rPr>
                <a:t>: Service</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9876AA"/>
                  </a:solidFill>
                  <a:latin typeface="Consolas"/>
                  <a:ea typeface="Consolas"/>
                  <a:cs typeface="Consolas"/>
                  <a:sym typeface="Consolas"/>
                </a:rPr>
                <a:t>metadata</a:t>
              </a:r>
              <a:r>
                <a:rPr b="0" i="0" lang="en" sz="1100" u="none" cap="none" strike="noStrike">
                  <a:solidFill>
                    <a:srgbClr val="A9B7C6"/>
                  </a:solidFill>
                  <a:latin typeface="Consolas"/>
                  <a:ea typeface="Consolas"/>
                  <a:cs typeface="Consolas"/>
                  <a:sym typeface="Consolas"/>
                </a:rPr>
                <a:t>:</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name</a:t>
              </a:r>
              <a:r>
                <a:rPr b="0" i="0" lang="en" sz="1100" u="none" cap="none" strike="noStrike">
                  <a:solidFill>
                    <a:srgbClr val="A9B7C6"/>
                  </a:solidFill>
                  <a:latin typeface="Consolas"/>
                  <a:ea typeface="Consolas"/>
                  <a:cs typeface="Consolas"/>
                  <a:sym typeface="Consolas"/>
                </a:rPr>
                <a:t>: some-redis-service</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9876AA"/>
                  </a:solidFill>
                  <a:latin typeface="Consolas"/>
                  <a:ea typeface="Consolas"/>
                  <a:cs typeface="Consolas"/>
                  <a:sym typeface="Consolas"/>
                </a:rPr>
                <a:t>spec</a:t>
              </a:r>
              <a:r>
                <a:rPr b="0" i="0" lang="en" sz="1100" u="none" cap="none" strike="noStrike">
                  <a:solidFill>
                    <a:srgbClr val="A9B7C6"/>
                  </a:solidFill>
                  <a:latin typeface="Consolas"/>
                  <a:ea typeface="Consolas"/>
                  <a:cs typeface="Consolas"/>
                  <a:sym typeface="Consolas"/>
                </a:rPr>
                <a:t>:</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ports</a:t>
              </a:r>
              <a:r>
                <a:rPr b="0" i="0" lang="en" sz="1100" u="none" cap="none" strike="noStrike">
                  <a:solidFill>
                    <a:srgbClr val="A9B7C6"/>
                  </a:solidFill>
                  <a:latin typeface="Consolas"/>
                  <a:ea typeface="Consolas"/>
                  <a:cs typeface="Consolas"/>
                  <a:sym typeface="Consolas"/>
                </a:rPr>
                <a:t>:</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 </a:t>
              </a:r>
              <a:r>
                <a:rPr b="0" i="0" lang="en" sz="1100" u="none" cap="none" strike="noStrike">
                  <a:solidFill>
                    <a:srgbClr val="9876AA"/>
                  </a:solidFill>
                  <a:latin typeface="Consolas"/>
                  <a:ea typeface="Consolas"/>
                  <a:cs typeface="Consolas"/>
                  <a:sym typeface="Consolas"/>
                </a:rPr>
                <a:t>port</a:t>
              </a:r>
              <a:r>
                <a:rPr b="0" i="0" lang="en" sz="1100" u="none" cap="none" strike="noStrike">
                  <a:solidFill>
                    <a:srgbClr val="A9B7C6"/>
                  </a:solidFill>
                  <a:latin typeface="Consolas"/>
                  <a:ea typeface="Consolas"/>
                  <a:cs typeface="Consolas"/>
                  <a:sym typeface="Consolas"/>
                </a:rPr>
                <a:t>: 7000</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targetPort</a:t>
              </a:r>
              <a:r>
                <a:rPr b="0" i="0" lang="en" sz="1100" u="none" cap="none" strike="noStrike">
                  <a:solidFill>
                    <a:srgbClr val="A9B7C6"/>
                  </a:solidFill>
                  <a:latin typeface="Consolas"/>
                  <a:ea typeface="Consolas"/>
                  <a:cs typeface="Consolas"/>
                  <a:sym typeface="Consolas"/>
                </a:rPr>
                <a:t>: 6379</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selector</a:t>
              </a:r>
              <a:r>
                <a:rPr b="0" i="0" lang="en" sz="1100" u="none" cap="none" strike="noStrike">
                  <a:solidFill>
                    <a:srgbClr val="A9B7C6"/>
                  </a:solidFill>
                  <a:latin typeface="Consolas"/>
                  <a:ea typeface="Consolas"/>
                  <a:cs typeface="Consolas"/>
                  <a:sym typeface="Consolas"/>
                </a:rPr>
                <a:t>:</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name</a:t>
              </a:r>
              <a:r>
                <a:rPr b="0" i="0" lang="en" sz="1100" u="none" cap="none" strike="noStrike">
                  <a:solidFill>
                    <a:srgbClr val="A9B7C6"/>
                  </a:solidFill>
                  <a:latin typeface="Consolas"/>
                  <a:ea typeface="Consolas"/>
                  <a:cs typeface="Consolas"/>
                  <a:sym typeface="Consolas"/>
                </a:rPr>
                <a:t>: redis-pod</a:t>
              </a:r>
              <a:br>
                <a:rPr b="0" i="0" lang="en" sz="1100" u="none" cap="none" strike="noStrike">
                  <a:solidFill>
                    <a:srgbClr val="A9B7C6"/>
                  </a:solidFill>
                  <a:latin typeface="Consolas"/>
                  <a:ea typeface="Consolas"/>
                  <a:cs typeface="Consolas"/>
                  <a:sym typeface="Consolas"/>
                </a:rPr>
              </a:br>
              <a:r>
                <a:rPr b="0" i="0" lang="en" sz="1100" u="none" cap="none" strike="noStrike">
                  <a:solidFill>
                    <a:srgbClr val="A9B7C6"/>
                  </a:solidFill>
                  <a:latin typeface="Consolas"/>
                  <a:ea typeface="Consolas"/>
                  <a:cs typeface="Consolas"/>
                  <a:sym typeface="Consolas"/>
                </a:rPr>
                <a:t>    </a:t>
              </a:r>
              <a:r>
                <a:rPr b="0" i="0" lang="en" sz="1100" u="none" cap="none" strike="noStrike">
                  <a:solidFill>
                    <a:srgbClr val="9876AA"/>
                  </a:solidFill>
                  <a:latin typeface="Consolas"/>
                  <a:ea typeface="Consolas"/>
                  <a:cs typeface="Consolas"/>
                  <a:sym typeface="Consolas"/>
                </a:rPr>
                <a:t>app</a:t>
              </a:r>
              <a:r>
                <a:rPr b="0" i="0" lang="en" sz="1100" u="none" cap="none" strike="noStrike">
                  <a:solidFill>
                    <a:srgbClr val="A9B7C6"/>
                  </a:solidFill>
                  <a:latin typeface="Consolas"/>
                  <a:ea typeface="Consolas"/>
                  <a:cs typeface="Consolas"/>
                  <a:sym typeface="Consolas"/>
                </a:rPr>
                <a:t>: demo-voting-app</a:t>
              </a:r>
              <a:endParaRPr b="0" i="0" sz="1400" u="none" cap="none" strike="noStrike">
                <a:solidFill>
                  <a:srgbClr val="000000"/>
                </a:solidFill>
                <a:latin typeface="Consolas"/>
                <a:ea typeface="Consolas"/>
                <a:cs typeface="Consolas"/>
                <a:sym typeface="Consolas"/>
              </a:endParaRPr>
            </a:p>
          </p:txBody>
        </p:sp>
      </p:grpSp>
      <p:cxnSp>
        <p:nvCxnSpPr>
          <p:cNvPr id="5709" name="Google Shape;5709;p356"/>
          <p:cNvCxnSpPr/>
          <p:nvPr/>
        </p:nvCxnSpPr>
        <p:spPr>
          <a:xfrm flipH="1" rot="10800000">
            <a:off x="3598871" y="1965732"/>
            <a:ext cx="564862" cy="945000"/>
          </a:xfrm>
          <a:prstGeom prst="straightConnector1">
            <a:avLst/>
          </a:prstGeom>
          <a:noFill/>
          <a:ln cap="flat" cmpd="sng" w="19050">
            <a:solidFill>
              <a:srgbClr val="007DFB"/>
            </a:solidFill>
            <a:prstDash val="dot"/>
            <a:round/>
            <a:headEnd len="sm" w="sm" type="none"/>
            <a:tailEnd len="med" w="med" type="triangle"/>
          </a:ln>
        </p:spPr>
      </p:cxnSp>
      <p:sp>
        <p:nvSpPr>
          <p:cNvPr id="5710" name="Google Shape;5710;p356"/>
          <p:cNvSpPr/>
          <p:nvPr/>
        </p:nvSpPr>
        <p:spPr>
          <a:xfrm>
            <a:off x="3996558" y="1747116"/>
            <a:ext cx="1168342" cy="208893"/>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Calibri"/>
              <a:ea typeface="Calibri"/>
              <a:cs typeface="Calibri"/>
              <a:sym typeface="Calibri"/>
            </a:endParaRPr>
          </a:p>
        </p:txBody>
      </p:sp>
      <p:cxnSp>
        <p:nvCxnSpPr>
          <p:cNvPr id="5711" name="Google Shape;5711;p356"/>
          <p:cNvCxnSpPr/>
          <p:nvPr/>
        </p:nvCxnSpPr>
        <p:spPr>
          <a:xfrm rot="10800000">
            <a:off x="1466291" y="3491315"/>
            <a:ext cx="2054100" cy="159600"/>
          </a:xfrm>
          <a:prstGeom prst="straightConnector1">
            <a:avLst/>
          </a:prstGeom>
          <a:noFill/>
          <a:ln cap="flat" cmpd="sng" w="19050">
            <a:solidFill>
              <a:srgbClr val="E6594B"/>
            </a:solidFill>
            <a:prstDash val="dot"/>
            <a:round/>
            <a:headEnd len="sm" w="sm" type="none"/>
            <a:tailEnd len="med" w="med" type="triangle"/>
          </a:ln>
        </p:spPr>
      </p:cxnSp>
      <p:cxnSp>
        <p:nvCxnSpPr>
          <p:cNvPr id="5712" name="Google Shape;5712;p356"/>
          <p:cNvCxnSpPr/>
          <p:nvPr/>
        </p:nvCxnSpPr>
        <p:spPr>
          <a:xfrm rot="10800000">
            <a:off x="1636406" y="3970418"/>
            <a:ext cx="1420415" cy="13362"/>
          </a:xfrm>
          <a:prstGeom prst="straightConnector1">
            <a:avLst/>
          </a:prstGeom>
          <a:noFill/>
          <a:ln cap="flat" cmpd="sng" w="19050">
            <a:solidFill>
              <a:srgbClr val="13B8EF"/>
            </a:solidFill>
            <a:prstDash val="dot"/>
            <a:round/>
            <a:headEnd len="sm" w="sm" type="none"/>
            <a:tailEnd len="med" w="med" type="triangle"/>
          </a:ln>
        </p:spPr>
      </p:cxnSp>
      <p:cxnSp>
        <p:nvCxnSpPr>
          <p:cNvPr id="5713" name="Google Shape;5713;p356"/>
          <p:cNvCxnSpPr/>
          <p:nvPr/>
        </p:nvCxnSpPr>
        <p:spPr>
          <a:xfrm flipH="1" rot="10800000">
            <a:off x="3420006" y="1919265"/>
            <a:ext cx="2222652" cy="1444837"/>
          </a:xfrm>
          <a:prstGeom prst="straightConnector1">
            <a:avLst/>
          </a:prstGeom>
          <a:noFill/>
          <a:ln cap="flat" cmpd="sng" w="19050">
            <a:solidFill>
              <a:srgbClr val="007DFB"/>
            </a:solidFill>
            <a:prstDash val="dot"/>
            <a:round/>
            <a:headEnd len="sm" w="sm" type="none"/>
            <a:tailEnd len="med" w="med" type="triangle"/>
          </a:ln>
        </p:spPr>
      </p:cxnSp>
      <p:sp>
        <p:nvSpPr>
          <p:cNvPr id="5714" name="Google Shape;5714;p356"/>
          <p:cNvSpPr/>
          <p:nvPr/>
        </p:nvSpPr>
        <p:spPr>
          <a:xfrm>
            <a:off x="2896871" y="2910732"/>
            <a:ext cx="1404000" cy="208893"/>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Calibri"/>
              <a:ea typeface="Calibri"/>
              <a:cs typeface="Calibri"/>
              <a:sym typeface="Calibri"/>
            </a:endParaRPr>
          </a:p>
        </p:txBody>
      </p:sp>
      <p:sp>
        <p:nvSpPr>
          <p:cNvPr id="5715" name="Google Shape;5715;p356"/>
          <p:cNvSpPr/>
          <p:nvPr/>
        </p:nvSpPr>
        <p:spPr>
          <a:xfrm>
            <a:off x="2986399" y="3413819"/>
            <a:ext cx="476167" cy="208893"/>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Calibri"/>
              <a:ea typeface="Calibri"/>
              <a:cs typeface="Calibri"/>
              <a:sym typeface="Calibri"/>
            </a:endParaRPr>
          </a:p>
        </p:txBody>
      </p:sp>
      <p:sp>
        <p:nvSpPr>
          <p:cNvPr id="5716" name="Google Shape;5716;p356"/>
          <p:cNvSpPr/>
          <p:nvPr/>
        </p:nvSpPr>
        <p:spPr>
          <a:xfrm>
            <a:off x="3471231" y="3566133"/>
            <a:ext cx="476168" cy="208893"/>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Calibri"/>
              <a:ea typeface="Calibri"/>
              <a:cs typeface="Calibri"/>
              <a:sym typeface="Calibri"/>
            </a:endParaRPr>
          </a:p>
        </p:txBody>
      </p:sp>
      <p:sp>
        <p:nvSpPr>
          <p:cNvPr id="5717" name="Google Shape;5717;p356"/>
          <p:cNvSpPr/>
          <p:nvPr/>
        </p:nvSpPr>
        <p:spPr>
          <a:xfrm>
            <a:off x="3012483" y="3905300"/>
            <a:ext cx="806842" cy="208893"/>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DACFE"/>
              </a:solidFill>
              <a:latin typeface="Calibri"/>
              <a:ea typeface="Calibri"/>
              <a:cs typeface="Calibri"/>
              <a:sym typeface="Calibri"/>
            </a:endParaRPr>
          </a:p>
        </p:txBody>
      </p:sp>
      <p:grpSp>
        <p:nvGrpSpPr>
          <p:cNvPr id="5718" name="Google Shape;5718;p356"/>
          <p:cNvGrpSpPr/>
          <p:nvPr/>
        </p:nvGrpSpPr>
        <p:grpSpPr>
          <a:xfrm>
            <a:off x="691360" y="2419210"/>
            <a:ext cx="945047" cy="677434"/>
            <a:chOff x="691360" y="2419210"/>
            <a:chExt cx="945047" cy="677434"/>
          </a:xfrm>
        </p:grpSpPr>
        <p:sp>
          <p:nvSpPr>
            <p:cNvPr id="5719" name="Google Shape;5719;p356"/>
            <p:cNvSpPr/>
            <p:nvPr/>
          </p:nvSpPr>
          <p:spPr>
            <a:xfrm>
              <a:off x="691360" y="2419210"/>
              <a:ext cx="945047" cy="677434"/>
            </a:xfrm>
            <a:prstGeom prst="roundRect">
              <a:avLst>
                <a:gd fmla="val 16667" name="adj"/>
              </a:avLst>
            </a:prstGeom>
            <a:solidFill>
              <a:srgbClr val="F9BDB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Redis Service</a:t>
              </a:r>
              <a:endParaRPr b="0" i="0" sz="800" u="none" cap="none" strike="noStrike">
                <a:solidFill>
                  <a:srgbClr val="FFFFFF"/>
                </a:solidFill>
                <a:latin typeface="Ubuntu"/>
                <a:ea typeface="Ubuntu"/>
                <a:cs typeface="Ubuntu"/>
                <a:sym typeface="Ubuntu"/>
              </a:endParaRPr>
            </a:p>
          </p:txBody>
        </p:sp>
        <p:sp>
          <p:nvSpPr>
            <p:cNvPr id="5720" name="Google Shape;5720;p356"/>
            <p:cNvSpPr/>
            <p:nvPr/>
          </p:nvSpPr>
          <p:spPr>
            <a:xfrm>
              <a:off x="935388" y="2419210"/>
              <a:ext cx="456986" cy="152422"/>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7000</a:t>
              </a:r>
              <a:endParaRPr b="0" i="0" sz="800" u="none" cap="none" strike="noStrike">
                <a:solidFill>
                  <a:srgbClr val="000000"/>
                </a:solidFill>
                <a:latin typeface="Ubuntu"/>
                <a:ea typeface="Ubuntu"/>
                <a:cs typeface="Ubuntu"/>
                <a:sym typeface="Ubuntu"/>
              </a:endParaRPr>
            </a:p>
          </p:txBody>
        </p:sp>
      </p:grpSp>
      <p:cxnSp>
        <p:nvCxnSpPr>
          <p:cNvPr id="5721" name="Google Shape;5721;p356"/>
          <p:cNvCxnSpPr/>
          <p:nvPr/>
        </p:nvCxnSpPr>
        <p:spPr>
          <a:xfrm rot="10800000">
            <a:off x="1392179" y="2570123"/>
            <a:ext cx="1861800" cy="814200"/>
          </a:xfrm>
          <a:prstGeom prst="straightConnector1">
            <a:avLst/>
          </a:prstGeom>
          <a:noFill/>
          <a:ln cap="flat" cmpd="sng" w="19050">
            <a:solidFill>
              <a:srgbClr val="E6594B"/>
            </a:solidFill>
            <a:prstDash val="dot"/>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2"/>
                                        </p:tgtEl>
                                        <p:attrNameLst>
                                          <p:attrName>style.visibility</p:attrName>
                                        </p:attrNameLst>
                                      </p:cBhvr>
                                      <p:to>
                                        <p:strVal val="visible"/>
                                      </p:to>
                                    </p:set>
                                    <p:animEffect filter="fade" transition="in">
                                      <p:cBhvr>
                                        <p:cTn dur="500"/>
                                        <p:tgtEl>
                                          <p:spTgt spid="56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04"/>
                                        </p:tgtEl>
                                        <p:attrNameLst>
                                          <p:attrName>style.visibility</p:attrName>
                                        </p:attrNameLst>
                                      </p:cBhvr>
                                      <p:to>
                                        <p:strVal val="visible"/>
                                      </p:to>
                                    </p:set>
                                    <p:animEffect filter="fade" transition="in">
                                      <p:cBhvr>
                                        <p:cTn dur="500"/>
                                        <p:tgtEl>
                                          <p:spTgt spid="57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18"/>
                                        </p:tgtEl>
                                        <p:attrNameLst>
                                          <p:attrName>style.visibility</p:attrName>
                                        </p:attrNameLst>
                                      </p:cBhvr>
                                      <p:to>
                                        <p:strVal val="visible"/>
                                      </p:to>
                                    </p:set>
                                    <p:animEffect filter="fade" transition="in">
                                      <p:cBhvr>
                                        <p:cTn dur="500"/>
                                        <p:tgtEl>
                                          <p:spTgt spid="571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705"/>
                                        </p:tgtEl>
                                        <p:attrNameLst>
                                          <p:attrName>style.visibility</p:attrName>
                                        </p:attrNameLst>
                                      </p:cBhvr>
                                      <p:to>
                                        <p:strVal val="visible"/>
                                      </p:to>
                                    </p:set>
                                    <p:animEffect filter="fade" transition="in">
                                      <p:cBhvr>
                                        <p:cTn dur="500"/>
                                        <p:tgtEl>
                                          <p:spTgt spid="570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698"/>
                                        </p:tgtEl>
                                        <p:attrNameLst>
                                          <p:attrName>style.visibility</p:attrName>
                                        </p:attrNameLst>
                                      </p:cBhvr>
                                      <p:to>
                                        <p:strVal val="visible"/>
                                      </p:to>
                                    </p:set>
                                    <p:animEffect filter="fade" transition="in">
                                      <p:cBhvr>
                                        <p:cTn dur="500"/>
                                        <p:tgtEl>
                                          <p:spTgt spid="5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8"/>
                                        </p:tgtEl>
                                        <p:attrNameLst>
                                          <p:attrName>style.visibility</p:attrName>
                                        </p:attrNameLst>
                                      </p:cBhvr>
                                      <p:to>
                                        <p:strVal val="visible"/>
                                      </p:to>
                                    </p:set>
                                    <p:animEffect filter="fade" transition="in">
                                      <p:cBhvr>
                                        <p:cTn dur="500"/>
                                        <p:tgtEl>
                                          <p:spTgt spid="5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6"/>
                                        </p:tgtEl>
                                        <p:attrNameLst>
                                          <p:attrName>style.visibility</p:attrName>
                                        </p:attrNameLst>
                                      </p:cBhvr>
                                      <p:to>
                                        <p:strVal val="visible"/>
                                      </p:to>
                                    </p:set>
                                    <p:animEffect filter="fade" transition="in">
                                      <p:cBhvr>
                                        <p:cTn dur="500"/>
                                        <p:tgtEl>
                                          <p:spTgt spid="5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4"/>
                                        </p:tgtEl>
                                        <p:attrNameLst>
                                          <p:attrName>style.visibility</p:attrName>
                                        </p:attrNameLst>
                                      </p:cBhvr>
                                      <p:to>
                                        <p:strVal val="visible"/>
                                      </p:to>
                                    </p:set>
                                    <p:animEffect filter="fade" transition="in">
                                      <p:cBhvr>
                                        <p:cTn dur="500"/>
                                        <p:tgtEl>
                                          <p:spTgt spid="57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09"/>
                                        </p:tgtEl>
                                        <p:attrNameLst>
                                          <p:attrName>style.visibility</p:attrName>
                                        </p:attrNameLst>
                                      </p:cBhvr>
                                      <p:to>
                                        <p:strVal val="visible"/>
                                      </p:to>
                                    </p:set>
                                    <p:animEffect filter="fade" transition="in">
                                      <p:cBhvr>
                                        <p:cTn dur="500"/>
                                        <p:tgtEl>
                                          <p:spTgt spid="57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10"/>
                                        </p:tgtEl>
                                        <p:attrNameLst>
                                          <p:attrName>style.visibility</p:attrName>
                                        </p:attrNameLst>
                                      </p:cBhvr>
                                      <p:to>
                                        <p:strVal val="visible"/>
                                      </p:to>
                                    </p:set>
                                    <p:animEffect filter="fade" transition="in">
                                      <p:cBhvr>
                                        <p:cTn dur="500"/>
                                        <p:tgtEl>
                                          <p:spTgt spid="5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5"/>
                                        </p:tgtEl>
                                        <p:attrNameLst>
                                          <p:attrName>style.visibility</p:attrName>
                                        </p:attrNameLst>
                                      </p:cBhvr>
                                      <p:to>
                                        <p:strVal val="visible"/>
                                      </p:to>
                                    </p:set>
                                    <p:animEffect filter="fade" transition="in">
                                      <p:cBhvr>
                                        <p:cTn dur="500"/>
                                        <p:tgtEl>
                                          <p:spTgt spid="57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13"/>
                                        </p:tgtEl>
                                        <p:attrNameLst>
                                          <p:attrName>style.visibility</p:attrName>
                                        </p:attrNameLst>
                                      </p:cBhvr>
                                      <p:to>
                                        <p:strVal val="visible"/>
                                      </p:to>
                                    </p:set>
                                    <p:animEffect filter="fade" transition="in">
                                      <p:cBhvr>
                                        <p:cTn dur="500"/>
                                        <p:tgtEl>
                                          <p:spTgt spid="5713"/>
                                        </p:tgtEl>
                                      </p:cBhvr>
                                    </p:animEffect>
                                  </p:childTnLst>
                                </p:cTn>
                              </p:par>
                              <p:par>
                                <p:cTn fill="hold" nodeType="withEffect" presetClass="entr" presetID="10" presetSubtype="0">
                                  <p:stCondLst>
                                    <p:cond delay="0"/>
                                  </p:stCondLst>
                                  <p:childTnLst>
                                    <p:set>
                                      <p:cBhvr>
                                        <p:cTn dur="1" fill="hold">
                                          <p:stCondLst>
                                            <p:cond delay="0"/>
                                          </p:stCondLst>
                                        </p:cTn>
                                        <p:tgtEl>
                                          <p:spTgt spid="5721"/>
                                        </p:tgtEl>
                                        <p:attrNameLst>
                                          <p:attrName>style.visibility</p:attrName>
                                        </p:attrNameLst>
                                      </p:cBhvr>
                                      <p:to>
                                        <p:strVal val="visible"/>
                                      </p:to>
                                    </p:set>
                                    <p:animEffect filter="fade" transition="in">
                                      <p:cBhvr>
                                        <p:cTn dur="500"/>
                                        <p:tgtEl>
                                          <p:spTgt spid="5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6"/>
                                        </p:tgtEl>
                                        <p:attrNameLst>
                                          <p:attrName>style.visibility</p:attrName>
                                        </p:attrNameLst>
                                      </p:cBhvr>
                                      <p:to>
                                        <p:strVal val="visible"/>
                                      </p:to>
                                    </p:set>
                                    <p:animEffect filter="fade" transition="in">
                                      <p:cBhvr>
                                        <p:cTn dur="500"/>
                                        <p:tgtEl>
                                          <p:spTgt spid="57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11"/>
                                        </p:tgtEl>
                                        <p:attrNameLst>
                                          <p:attrName>style.visibility</p:attrName>
                                        </p:attrNameLst>
                                      </p:cBhvr>
                                      <p:to>
                                        <p:strVal val="visible"/>
                                      </p:to>
                                    </p:set>
                                    <p:animEffect filter="fade" transition="in">
                                      <p:cBhvr>
                                        <p:cTn dur="500"/>
                                        <p:tgtEl>
                                          <p:spTgt spid="5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7"/>
                                        </p:tgtEl>
                                        <p:attrNameLst>
                                          <p:attrName>style.visibility</p:attrName>
                                        </p:attrNameLst>
                                      </p:cBhvr>
                                      <p:to>
                                        <p:strVal val="visible"/>
                                      </p:to>
                                    </p:set>
                                    <p:animEffect filter="fade" transition="in">
                                      <p:cBhvr>
                                        <p:cTn dur="500"/>
                                        <p:tgtEl>
                                          <p:spTgt spid="57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12"/>
                                        </p:tgtEl>
                                        <p:attrNameLst>
                                          <p:attrName>style.visibility</p:attrName>
                                        </p:attrNameLst>
                                      </p:cBhvr>
                                      <p:to>
                                        <p:strVal val="visible"/>
                                      </p:to>
                                    </p:set>
                                    <p:animEffect filter="fade" transition="in">
                                      <p:cBhvr>
                                        <p:cTn dur="500"/>
                                        <p:tgtEl>
                                          <p:spTgt spid="5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5" name="Shape 5725"/>
        <p:cNvGrpSpPr/>
        <p:nvPr/>
      </p:nvGrpSpPr>
      <p:grpSpPr>
        <a:xfrm>
          <a:off x="0" y="0"/>
          <a:ext cx="0" cy="0"/>
          <a:chOff x="0" y="0"/>
          <a:chExt cx="0" cy="0"/>
        </a:xfrm>
      </p:grpSpPr>
      <p:sp>
        <p:nvSpPr>
          <p:cNvPr id="5726" name="Google Shape;5726;p35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References</a:t>
            </a:r>
            <a:endParaRPr/>
          </a:p>
        </p:txBody>
      </p:sp>
      <p:sp>
        <p:nvSpPr>
          <p:cNvPr id="5727" name="Google Shape;5727;p357"/>
          <p:cNvSpPr txBox="1"/>
          <p:nvPr>
            <p:ph idx="4294967295" type="body"/>
          </p:nvPr>
        </p:nvSpPr>
        <p:spPr>
          <a:xfrm>
            <a:off x="135200" y="2571750"/>
            <a:ext cx="8343300" cy="264600"/>
          </a:xfrm>
          <a:prstGeom prst="rect">
            <a:avLst/>
          </a:prstGeom>
          <a:noFill/>
          <a:ln>
            <a:noFill/>
          </a:ln>
        </p:spPr>
        <p:txBody>
          <a:bodyPr anchorCtr="0" anchor="t" bIns="34275" lIns="0" spcFirstLastPara="1" rIns="0" wrap="square" tIns="34275">
            <a:noAutofit/>
          </a:bodyPr>
          <a:lstStyle/>
          <a:p>
            <a:pPr indent="-76200" lvl="0" marL="63500" rtl="0" algn="ctr">
              <a:lnSpc>
                <a:spcPct val="90000"/>
              </a:lnSpc>
              <a:spcBef>
                <a:spcPts val="0"/>
              </a:spcBef>
              <a:spcAft>
                <a:spcPts val="0"/>
              </a:spcAft>
              <a:buClr>
                <a:schemeClr val="hlink"/>
              </a:buClr>
              <a:buSzPts val="1800"/>
              <a:buChar char=" "/>
            </a:pPr>
            <a:r>
              <a:rPr lang="en" sz="1800" u="sng">
                <a:solidFill>
                  <a:schemeClr val="hlink"/>
                </a:solidFill>
                <a:hlinkClick r:id="rId3"/>
              </a:rPr>
              <a:t>https://kubernetes.io/docs/concepts/services-networking/dns-pod-service/</a:t>
            </a:r>
            <a:endParaRPr sz="1800"/>
          </a:p>
          <a:p>
            <a:pPr indent="0" lvl="0" marL="63500" rtl="0" algn="l">
              <a:lnSpc>
                <a:spcPct val="90000"/>
              </a:lnSpc>
              <a:spcBef>
                <a:spcPts val="1100"/>
              </a:spcBef>
              <a:spcAft>
                <a:spcPts val="0"/>
              </a:spcAft>
              <a:buClr>
                <a:srgbClr val="7F7F7F"/>
              </a:buClr>
              <a:buSzPts val="1500"/>
              <a:buNone/>
            </a:pPr>
            <a:r>
              <a:t/>
            </a:r>
            <a:endParaRPr sz="14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1" name="Shape 5731"/>
        <p:cNvGrpSpPr/>
        <p:nvPr/>
      </p:nvGrpSpPr>
      <p:grpSpPr>
        <a:xfrm>
          <a:off x="0" y="0"/>
          <a:ext cx="0" cy="0"/>
          <a:chOff x="0" y="0"/>
          <a:chExt cx="0" cy="0"/>
        </a:xfrm>
      </p:grpSpPr>
      <p:sp>
        <p:nvSpPr>
          <p:cNvPr id="5732" name="Google Shape;5732;p358"/>
          <p:cNvSpPr txBox="1"/>
          <p:nvPr>
            <p:ph idx="1" type="body"/>
          </p:nvPr>
        </p:nvSpPr>
        <p:spPr>
          <a:xfrm>
            <a:off x="1443038" y="2379382"/>
            <a:ext cx="6258000" cy="404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Service – LoadBalancer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7" name="Shape 5737"/>
        <p:cNvGrpSpPr/>
        <p:nvPr/>
      </p:nvGrpSpPr>
      <p:grpSpPr>
        <a:xfrm>
          <a:off x="0" y="0"/>
          <a:ext cx="0" cy="0"/>
          <a:chOff x="0" y="0"/>
          <a:chExt cx="0" cy="0"/>
        </a:xfrm>
      </p:grpSpPr>
      <p:sp>
        <p:nvSpPr>
          <p:cNvPr id="5738" name="Google Shape;5738;p359"/>
          <p:cNvSpPr/>
          <p:nvPr/>
        </p:nvSpPr>
        <p:spPr>
          <a:xfrm>
            <a:off x="1197401" y="1364351"/>
            <a:ext cx="6757880" cy="3410206"/>
          </a:xfrm>
          <a:prstGeom prst="roundRect">
            <a:avLst>
              <a:gd fmla="val 6277"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A6F1FA"/>
              </a:solidFill>
              <a:latin typeface="Calibri"/>
              <a:ea typeface="Calibri"/>
              <a:cs typeface="Calibri"/>
              <a:sym typeface="Calibri"/>
            </a:endParaRPr>
          </a:p>
        </p:txBody>
      </p:sp>
      <p:pic>
        <p:nvPicPr>
          <p:cNvPr descr="Image result for google cloud platform" id="5739" name="Google Shape;5739;p359"/>
          <p:cNvPicPr preferRelativeResize="0"/>
          <p:nvPr/>
        </p:nvPicPr>
        <p:blipFill rotWithShape="1">
          <a:blip r:embed="rId3">
            <a:alphaModFix/>
          </a:blip>
          <a:srcRect b="0" l="0" r="0" t="0"/>
          <a:stretch/>
        </p:blipFill>
        <p:spPr>
          <a:xfrm>
            <a:off x="1391994" y="1581508"/>
            <a:ext cx="859425" cy="280776"/>
          </a:xfrm>
          <a:prstGeom prst="rect">
            <a:avLst/>
          </a:prstGeom>
          <a:noFill/>
          <a:ln>
            <a:noFill/>
          </a:ln>
        </p:spPr>
      </p:pic>
      <p:sp>
        <p:nvSpPr>
          <p:cNvPr id="5740" name="Google Shape;5740;p359"/>
          <p:cNvSpPr/>
          <p:nvPr/>
        </p:nvSpPr>
        <p:spPr>
          <a:xfrm>
            <a:off x="5453215" y="1794084"/>
            <a:ext cx="1443327" cy="2888275"/>
          </a:xfrm>
          <a:prstGeom prst="roundRect">
            <a:avLst>
              <a:gd fmla="val 16667" name="adj"/>
            </a:avLst>
          </a:prstGeom>
          <a:solidFill>
            <a:srgbClr val="D8D8D8">
              <a:alpha val="4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Ubuntu"/>
                <a:ea typeface="Ubuntu"/>
                <a:cs typeface="Ubuntu"/>
                <a:sym typeface="Ubuntu"/>
              </a:rPr>
              <a:t>Node</a:t>
            </a:r>
            <a:endParaRPr b="0" i="0" sz="1100" u="none" cap="none" strike="noStrike">
              <a:solidFill>
                <a:srgbClr val="595959"/>
              </a:solidFill>
              <a:latin typeface="Ubuntu"/>
              <a:ea typeface="Ubuntu"/>
              <a:cs typeface="Ubuntu"/>
              <a:sym typeface="Ubuntu"/>
            </a:endParaRPr>
          </a:p>
        </p:txBody>
      </p:sp>
      <p:sp>
        <p:nvSpPr>
          <p:cNvPr id="5741" name="Google Shape;5741;p359"/>
          <p:cNvSpPr/>
          <p:nvPr/>
        </p:nvSpPr>
        <p:spPr>
          <a:xfrm>
            <a:off x="3879033" y="1802984"/>
            <a:ext cx="1443327" cy="2888275"/>
          </a:xfrm>
          <a:prstGeom prst="roundRect">
            <a:avLst>
              <a:gd fmla="val 16667" name="adj"/>
            </a:avLst>
          </a:prstGeom>
          <a:solidFill>
            <a:srgbClr val="D8D8D8">
              <a:alpha val="4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Ubuntu"/>
                <a:ea typeface="Ubuntu"/>
                <a:cs typeface="Ubuntu"/>
                <a:sym typeface="Ubuntu"/>
              </a:rPr>
              <a:t>Node</a:t>
            </a:r>
            <a:endParaRPr b="0" i="0" sz="1100" u="none" cap="none" strike="noStrike">
              <a:solidFill>
                <a:srgbClr val="595959"/>
              </a:solidFill>
              <a:latin typeface="Ubuntu"/>
              <a:ea typeface="Ubuntu"/>
              <a:cs typeface="Ubuntu"/>
              <a:sym typeface="Ubuntu"/>
            </a:endParaRPr>
          </a:p>
        </p:txBody>
      </p:sp>
      <p:sp>
        <p:nvSpPr>
          <p:cNvPr id="5742" name="Google Shape;5742;p359"/>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Services</a:t>
            </a:r>
            <a:endParaRPr/>
          </a:p>
        </p:txBody>
      </p:sp>
      <p:sp>
        <p:nvSpPr>
          <p:cNvPr id="5743" name="Google Shape;5743;p359"/>
          <p:cNvSpPr/>
          <p:nvPr/>
        </p:nvSpPr>
        <p:spPr>
          <a:xfrm>
            <a:off x="2308860" y="1802984"/>
            <a:ext cx="1443327" cy="2888275"/>
          </a:xfrm>
          <a:prstGeom prst="roundRect">
            <a:avLst>
              <a:gd fmla="val 16667" name="adj"/>
            </a:avLst>
          </a:prstGeom>
          <a:solidFill>
            <a:srgbClr val="D8D8D8">
              <a:alpha val="4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Ubuntu"/>
                <a:ea typeface="Ubuntu"/>
                <a:cs typeface="Ubuntu"/>
                <a:sym typeface="Ubuntu"/>
              </a:rPr>
              <a:t>Node</a:t>
            </a:r>
            <a:endParaRPr b="0" i="0" sz="1100" u="none" cap="none" strike="noStrike">
              <a:solidFill>
                <a:srgbClr val="595959"/>
              </a:solidFill>
              <a:latin typeface="Ubuntu"/>
              <a:ea typeface="Ubuntu"/>
              <a:cs typeface="Ubuntu"/>
              <a:sym typeface="Ubuntu"/>
            </a:endParaRPr>
          </a:p>
        </p:txBody>
      </p:sp>
      <p:pic>
        <p:nvPicPr>
          <p:cNvPr descr="Related image" id="5744" name="Google Shape;5744;p359"/>
          <p:cNvPicPr preferRelativeResize="0"/>
          <p:nvPr/>
        </p:nvPicPr>
        <p:blipFill rotWithShape="1">
          <a:blip r:embed="rId4">
            <a:alphaModFix/>
          </a:blip>
          <a:srcRect b="0" l="0" r="0" t="0"/>
          <a:stretch/>
        </p:blipFill>
        <p:spPr>
          <a:xfrm>
            <a:off x="2590195" y="4378480"/>
            <a:ext cx="254228" cy="254228"/>
          </a:xfrm>
          <a:prstGeom prst="rect">
            <a:avLst/>
          </a:prstGeom>
          <a:noFill/>
          <a:ln>
            <a:noFill/>
          </a:ln>
        </p:spPr>
      </p:pic>
      <p:sp>
        <p:nvSpPr>
          <p:cNvPr id="5745" name="Google Shape;5745;p359"/>
          <p:cNvSpPr/>
          <p:nvPr/>
        </p:nvSpPr>
        <p:spPr>
          <a:xfrm>
            <a:off x="2696142" y="1878914"/>
            <a:ext cx="788822" cy="20954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192.168.1.2</a:t>
            </a:r>
            <a:endParaRPr b="0" i="0" sz="1100" u="none" cap="none" strike="noStrike">
              <a:solidFill>
                <a:srgbClr val="FFFFFF"/>
              </a:solidFill>
              <a:latin typeface="Ubuntu"/>
              <a:ea typeface="Ubuntu"/>
              <a:cs typeface="Ubuntu"/>
              <a:sym typeface="Ubuntu"/>
            </a:endParaRPr>
          </a:p>
        </p:txBody>
      </p:sp>
      <p:sp>
        <p:nvSpPr>
          <p:cNvPr id="5746" name="Google Shape;5746;p359"/>
          <p:cNvSpPr/>
          <p:nvPr/>
        </p:nvSpPr>
        <p:spPr>
          <a:xfrm>
            <a:off x="4314586" y="2577133"/>
            <a:ext cx="681845" cy="557276"/>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747" name="Google Shape;5747;p359"/>
          <p:cNvGrpSpPr/>
          <p:nvPr/>
        </p:nvGrpSpPr>
        <p:grpSpPr>
          <a:xfrm>
            <a:off x="4565955" y="2813813"/>
            <a:ext cx="160843" cy="152288"/>
            <a:chOff x="6225311" y="2473385"/>
            <a:chExt cx="716280" cy="678180"/>
          </a:xfrm>
        </p:grpSpPr>
        <p:pic>
          <p:nvPicPr>
            <p:cNvPr id="5748" name="Google Shape;5748;p359"/>
            <p:cNvPicPr preferRelativeResize="0"/>
            <p:nvPr/>
          </p:nvPicPr>
          <p:blipFill rotWithShape="1">
            <a:blip r:embed="rId5">
              <a:alphaModFix/>
            </a:blip>
            <a:srcRect b="87886" l="46778" r="42462" t="-13"/>
            <a:stretch/>
          </p:blipFill>
          <p:spPr>
            <a:xfrm>
              <a:off x="6225311" y="2473385"/>
              <a:ext cx="716280" cy="678180"/>
            </a:xfrm>
            <a:prstGeom prst="rect">
              <a:avLst/>
            </a:prstGeom>
            <a:noFill/>
            <a:ln>
              <a:noFill/>
            </a:ln>
          </p:spPr>
        </p:pic>
        <p:pic>
          <p:nvPicPr>
            <p:cNvPr descr="Image result for python logo" id="5749" name="Google Shape;5749;p359"/>
            <p:cNvPicPr preferRelativeResize="0"/>
            <p:nvPr/>
          </p:nvPicPr>
          <p:blipFill rotWithShape="1">
            <a:blip r:embed="rId6">
              <a:alphaModFix/>
            </a:blip>
            <a:srcRect b="0" l="0" r="0" t="0"/>
            <a:stretch/>
          </p:blipFill>
          <p:spPr>
            <a:xfrm>
              <a:off x="6263299" y="2473385"/>
              <a:ext cx="640303" cy="640303"/>
            </a:xfrm>
            <a:prstGeom prst="rect">
              <a:avLst/>
            </a:prstGeom>
            <a:noFill/>
            <a:ln>
              <a:noFill/>
            </a:ln>
          </p:spPr>
        </p:pic>
      </p:grpSp>
      <p:sp>
        <p:nvSpPr>
          <p:cNvPr id="5750" name="Google Shape;5750;p359"/>
          <p:cNvSpPr/>
          <p:nvPr/>
        </p:nvSpPr>
        <p:spPr>
          <a:xfrm>
            <a:off x="4298200" y="2577132"/>
            <a:ext cx="720389"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10.244.1.3</a:t>
            </a:r>
            <a:endParaRPr b="0" i="0" sz="1100" u="none" cap="none" strike="noStrike">
              <a:solidFill>
                <a:srgbClr val="FFFFFF"/>
              </a:solidFill>
              <a:latin typeface="Ubuntu"/>
              <a:ea typeface="Ubuntu"/>
              <a:cs typeface="Ubuntu"/>
              <a:sym typeface="Ubuntu"/>
            </a:endParaRPr>
          </a:p>
        </p:txBody>
      </p:sp>
      <p:pic>
        <p:nvPicPr>
          <p:cNvPr descr="User" id="5751" name="Google Shape;5751;p359"/>
          <p:cNvPicPr preferRelativeResize="0"/>
          <p:nvPr/>
        </p:nvPicPr>
        <p:blipFill rotWithShape="1">
          <a:blip r:embed="rId7">
            <a:alphaModFix/>
          </a:blip>
          <a:srcRect b="0" l="0" r="0" t="0"/>
          <a:stretch/>
        </p:blipFill>
        <p:spPr>
          <a:xfrm>
            <a:off x="4531309" y="153621"/>
            <a:ext cx="685800" cy="685800"/>
          </a:xfrm>
          <a:prstGeom prst="rect">
            <a:avLst/>
          </a:prstGeom>
          <a:noFill/>
          <a:ln>
            <a:noFill/>
          </a:ln>
        </p:spPr>
      </p:pic>
      <p:cxnSp>
        <p:nvCxnSpPr>
          <p:cNvPr id="5752" name="Google Shape;5752;p359"/>
          <p:cNvCxnSpPr/>
          <p:nvPr/>
        </p:nvCxnSpPr>
        <p:spPr>
          <a:xfrm rot="5400000">
            <a:off x="4610204" y="2486557"/>
            <a:ext cx="135900" cy="45450"/>
          </a:xfrm>
          <a:prstGeom prst="bentConnector3">
            <a:avLst>
              <a:gd fmla="val 49964" name="adj1"/>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cxnSp>
        <p:nvCxnSpPr>
          <p:cNvPr id="5753" name="Google Shape;5753;p359"/>
          <p:cNvCxnSpPr>
            <a:stCxn id="5745" idx="3"/>
          </p:cNvCxnSpPr>
          <p:nvPr/>
        </p:nvCxnSpPr>
        <p:spPr>
          <a:xfrm>
            <a:off x="3484964" y="1983684"/>
            <a:ext cx="691800" cy="309900"/>
          </a:xfrm>
          <a:prstGeom prst="bentConnector3">
            <a:avLst>
              <a:gd fmla="val 49996" name="adj1"/>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cxnSp>
        <p:nvCxnSpPr>
          <p:cNvPr id="5754" name="Google Shape;5754;p359"/>
          <p:cNvCxnSpPr>
            <a:stCxn id="5751" idx="2"/>
            <a:endCxn id="5745" idx="0"/>
          </p:cNvCxnSpPr>
          <p:nvPr/>
        </p:nvCxnSpPr>
        <p:spPr>
          <a:xfrm rot="5400000">
            <a:off x="3462559" y="467271"/>
            <a:ext cx="1039500" cy="1783800"/>
          </a:xfrm>
          <a:prstGeom prst="bentConnector3">
            <a:avLst>
              <a:gd fmla="val 50000" name="adj1"/>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sp>
        <p:nvSpPr>
          <p:cNvPr id="5755" name="Google Shape;5755;p359"/>
          <p:cNvSpPr/>
          <p:nvPr/>
        </p:nvSpPr>
        <p:spPr>
          <a:xfrm>
            <a:off x="2717309" y="2571750"/>
            <a:ext cx="681845" cy="557276"/>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756" name="Google Shape;5756;p359"/>
          <p:cNvGrpSpPr/>
          <p:nvPr/>
        </p:nvGrpSpPr>
        <p:grpSpPr>
          <a:xfrm>
            <a:off x="2968678" y="2808430"/>
            <a:ext cx="160843" cy="152288"/>
            <a:chOff x="6225311" y="2473385"/>
            <a:chExt cx="716280" cy="678180"/>
          </a:xfrm>
        </p:grpSpPr>
        <p:pic>
          <p:nvPicPr>
            <p:cNvPr id="5757" name="Google Shape;5757;p359"/>
            <p:cNvPicPr preferRelativeResize="0"/>
            <p:nvPr/>
          </p:nvPicPr>
          <p:blipFill rotWithShape="1">
            <a:blip r:embed="rId5">
              <a:alphaModFix/>
            </a:blip>
            <a:srcRect b="87886" l="46778" r="42462" t="-13"/>
            <a:stretch/>
          </p:blipFill>
          <p:spPr>
            <a:xfrm>
              <a:off x="6225311" y="2473385"/>
              <a:ext cx="716280" cy="678180"/>
            </a:xfrm>
            <a:prstGeom prst="rect">
              <a:avLst/>
            </a:prstGeom>
            <a:noFill/>
            <a:ln>
              <a:noFill/>
            </a:ln>
          </p:spPr>
        </p:pic>
        <p:pic>
          <p:nvPicPr>
            <p:cNvPr descr="Image result for python logo" id="5758" name="Google Shape;5758;p359"/>
            <p:cNvPicPr preferRelativeResize="0"/>
            <p:nvPr/>
          </p:nvPicPr>
          <p:blipFill rotWithShape="1">
            <a:blip r:embed="rId6">
              <a:alphaModFix/>
            </a:blip>
            <a:srcRect b="0" l="0" r="0" t="0"/>
            <a:stretch/>
          </p:blipFill>
          <p:spPr>
            <a:xfrm>
              <a:off x="6263299" y="2473385"/>
              <a:ext cx="640303" cy="640303"/>
            </a:xfrm>
            <a:prstGeom prst="rect">
              <a:avLst/>
            </a:prstGeom>
            <a:noFill/>
            <a:ln>
              <a:noFill/>
            </a:ln>
          </p:spPr>
        </p:pic>
      </p:grpSp>
      <p:sp>
        <p:nvSpPr>
          <p:cNvPr id="5759" name="Google Shape;5759;p359"/>
          <p:cNvSpPr/>
          <p:nvPr/>
        </p:nvSpPr>
        <p:spPr>
          <a:xfrm>
            <a:off x="2700923" y="2572814"/>
            <a:ext cx="714614"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10.244.0.3</a:t>
            </a:r>
            <a:endParaRPr b="0" i="0" sz="1100" u="none" cap="none" strike="noStrike">
              <a:solidFill>
                <a:srgbClr val="FFFFFF"/>
              </a:solidFill>
              <a:latin typeface="Ubuntu"/>
              <a:ea typeface="Ubuntu"/>
              <a:cs typeface="Ubuntu"/>
              <a:sym typeface="Ubuntu"/>
            </a:endParaRPr>
          </a:p>
        </p:txBody>
      </p:sp>
      <p:sp>
        <p:nvSpPr>
          <p:cNvPr id="5760" name="Google Shape;5760;p359"/>
          <p:cNvSpPr/>
          <p:nvPr/>
        </p:nvSpPr>
        <p:spPr>
          <a:xfrm>
            <a:off x="5860517" y="2571750"/>
            <a:ext cx="681845" cy="557276"/>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5761" name="Google Shape;5761;p359"/>
          <p:cNvGrpSpPr/>
          <p:nvPr/>
        </p:nvGrpSpPr>
        <p:grpSpPr>
          <a:xfrm>
            <a:off x="6111886" y="2808430"/>
            <a:ext cx="160843" cy="152288"/>
            <a:chOff x="6225311" y="2473385"/>
            <a:chExt cx="716280" cy="678180"/>
          </a:xfrm>
        </p:grpSpPr>
        <p:pic>
          <p:nvPicPr>
            <p:cNvPr id="5762" name="Google Shape;5762;p359"/>
            <p:cNvPicPr preferRelativeResize="0"/>
            <p:nvPr/>
          </p:nvPicPr>
          <p:blipFill rotWithShape="1">
            <a:blip r:embed="rId5">
              <a:alphaModFix/>
            </a:blip>
            <a:srcRect b="87886" l="46778" r="42462" t="-13"/>
            <a:stretch/>
          </p:blipFill>
          <p:spPr>
            <a:xfrm>
              <a:off x="6225311" y="2473385"/>
              <a:ext cx="716280" cy="678180"/>
            </a:xfrm>
            <a:prstGeom prst="rect">
              <a:avLst/>
            </a:prstGeom>
            <a:noFill/>
            <a:ln>
              <a:noFill/>
            </a:ln>
          </p:spPr>
        </p:pic>
        <p:pic>
          <p:nvPicPr>
            <p:cNvPr descr="Image result for python logo" id="5763" name="Google Shape;5763;p359"/>
            <p:cNvPicPr preferRelativeResize="0"/>
            <p:nvPr/>
          </p:nvPicPr>
          <p:blipFill rotWithShape="1">
            <a:blip r:embed="rId6">
              <a:alphaModFix/>
            </a:blip>
            <a:srcRect b="0" l="0" r="0" t="0"/>
            <a:stretch/>
          </p:blipFill>
          <p:spPr>
            <a:xfrm>
              <a:off x="6263299" y="2473385"/>
              <a:ext cx="640303" cy="640303"/>
            </a:xfrm>
            <a:prstGeom prst="rect">
              <a:avLst/>
            </a:prstGeom>
            <a:noFill/>
            <a:ln>
              <a:noFill/>
            </a:ln>
          </p:spPr>
        </p:pic>
      </p:grpSp>
      <p:sp>
        <p:nvSpPr>
          <p:cNvPr id="5764" name="Google Shape;5764;p359"/>
          <p:cNvSpPr/>
          <p:nvPr/>
        </p:nvSpPr>
        <p:spPr>
          <a:xfrm>
            <a:off x="5822486" y="2572814"/>
            <a:ext cx="757903"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10.244.2.3</a:t>
            </a:r>
            <a:endParaRPr b="0" i="0" sz="1100" u="none" cap="none" strike="noStrike">
              <a:solidFill>
                <a:srgbClr val="FFFFFF"/>
              </a:solidFill>
              <a:latin typeface="Ubuntu"/>
              <a:ea typeface="Ubuntu"/>
              <a:cs typeface="Ubuntu"/>
              <a:sym typeface="Ubuntu"/>
            </a:endParaRPr>
          </a:p>
        </p:txBody>
      </p:sp>
      <p:cxnSp>
        <p:nvCxnSpPr>
          <p:cNvPr id="5765" name="Google Shape;5765;p359"/>
          <p:cNvCxnSpPr/>
          <p:nvPr/>
        </p:nvCxnSpPr>
        <p:spPr>
          <a:xfrm flipH="1">
            <a:off x="3058153" y="2441332"/>
            <a:ext cx="1642725" cy="131400"/>
          </a:xfrm>
          <a:prstGeom prst="bentConnector3">
            <a:avLst>
              <a:gd fmla="val 0" name="adj1"/>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cxnSp>
        <p:nvCxnSpPr>
          <p:cNvPr id="5766" name="Google Shape;5766;p359"/>
          <p:cNvCxnSpPr/>
          <p:nvPr/>
        </p:nvCxnSpPr>
        <p:spPr>
          <a:xfrm>
            <a:off x="4700879" y="2441332"/>
            <a:ext cx="1500525" cy="131400"/>
          </a:xfrm>
          <a:prstGeom prst="bentConnector3">
            <a:avLst>
              <a:gd fmla="val 0" name="adj1"/>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pic>
        <p:nvPicPr>
          <p:cNvPr descr="Related image" id="5767" name="Google Shape;5767;p359"/>
          <p:cNvPicPr preferRelativeResize="0"/>
          <p:nvPr/>
        </p:nvPicPr>
        <p:blipFill rotWithShape="1">
          <a:blip r:embed="rId8">
            <a:alphaModFix/>
          </a:blip>
          <a:srcRect b="0" l="0" r="0" t="0"/>
          <a:stretch/>
        </p:blipFill>
        <p:spPr>
          <a:xfrm>
            <a:off x="4176781" y="4378480"/>
            <a:ext cx="254228" cy="254228"/>
          </a:xfrm>
          <a:prstGeom prst="rect">
            <a:avLst/>
          </a:prstGeom>
          <a:noFill/>
          <a:ln>
            <a:noFill/>
          </a:ln>
        </p:spPr>
      </p:pic>
      <p:sp>
        <p:nvSpPr>
          <p:cNvPr id="5768" name="Google Shape;5768;p359"/>
          <p:cNvSpPr/>
          <p:nvPr/>
        </p:nvSpPr>
        <p:spPr>
          <a:xfrm>
            <a:off x="4112394" y="1878914"/>
            <a:ext cx="837829" cy="20954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192.168.1.3</a:t>
            </a:r>
            <a:endParaRPr b="0" i="0" sz="1100" u="none" cap="none" strike="noStrike">
              <a:solidFill>
                <a:srgbClr val="FFFFFF"/>
              </a:solidFill>
              <a:latin typeface="Ubuntu"/>
              <a:ea typeface="Ubuntu"/>
              <a:cs typeface="Ubuntu"/>
              <a:sym typeface="Ubuntu"/>
            </a:endParaRPr>
          </a:p>
        </p:txBody>
      </p:sp>
      <p:pic>
        <p:nvPicPr>
          <p:cNvPr descr="Related image" id="5769" name="Google Shape;5769;p359"/>
          <p:cNvPicPr preferRelativeResize="0"/>
          <p:nvPr/>
        </p:nvPicPr>
        <p:blipFill rotWithShape="1">
          <a:blip r:embed="rId9">
            <a:alphaModFix/>
          </a:blip>
          <a:srcRect b="0" l="0" r="0" t="0"/>
          <a:stretch/>
        </p:blipFill>
        <p:spPr>
          <a:xfrm>
            <a:off x="5734549" y="4369580"/>
            <a:ext cx="254228" cy="254228"/>
          </a:xfrm>
          <a:prstGeom prst="rect">
            <a:avLst/>
          </a:prstGeom>
          <a:noFill/>
          <a:ln>
            <a:noFill/>
          </a:ln>
        </p:spPr>
      </p:pic>
      <p:sp>
        <p:nvSpPr>
          <p:cNvPr id="5770" name="Google Shape;5770;p359"/>
          <p:cNvSpPr/>
          <p:nvPr/>
        </p:nvSpPr>
        <p:spPr>
          <a:xfrm>
            <a:off x="5806331" y="1881188"/>
            <a:ext cx="763760" cy="20954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192.168.1.4</a:t>
            </a:r>
            <a:endParaRPr b="0" i="0" sz="1100" u="none" cap="none" strike="noStrike">
              <a:solidFill>
                <a:srgbClr val="FFFFFF"/>
              </a:solidFill>
              <a:latin typeface="Ubuntu"/>
              <a:ea typeface="Ubuntu"/>
              <a:cs typeface="Ubuntu"/>
              <a:sym typeface="Ubuntu"/>
            </a:endParaRPr>
          </a:p>
        </p:txBody>
      </p:sp>
      <p:cxnSp>
        <p:nvCxnSpPr>
          <p:cNvPr id="5771" name="Google Shape;5771;p359"/>
          <p:cNvCxnSpPr>
            <a:stCxn id="5751" idx="2"/>
            <a:endCxn id="5768" idx="0"/>
          </p:cNvCxnSpPr>
          <p:nvPr/>
        </p:nvCxnSpPr>
        <p:spPr>
          <a:xfrm rot="5400000">
            <a:off x="4183009" y="1187721"/>
            <a:ext cx="1039500" cy="342900"/>
          </a:xfrm>
          <a:prstGeom prst="bentConnector3">
            <a:avLst>
              <a:gd fmla="val 50000" name="adj1"/>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cxnSp>
        <p:nvCxnSpPr>
          <p:cNvPr id="5772" name="Google Shape;5772;p359"/>
          <p:cNvCxnSpPr>
            <a:stCxn id="5751" idx="2"/>
          </p:cNvCxnSpPr>
          <p:nvPr/>
        </p:nvCxnSpPr>
        <p:spPr>
          <a:xfrm flipH="1" rot="-5400000">
            <a:off x="5090359" y="623271"/>
            <a:ext cx="1044900" cy="1477200"/>
          </a:xfrm>
          <a:prstGeom prst="bentConnector3">
            <a:avLst>
              <a:gd fmla="val 46108" name="adj1"/>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cxnSp>
        <p:nvCxnSpPr>
          <p:cNvPr id="5773" name="Google Shape;5773;p359"/>
          <p:cNvCxnSpPr>
            <a:stCxn id="5768" idx="3"/>
            <a:endCxn id="5774" idx="0"/>
          </p:cNvCxnSpPr>
          <p:nvPr/>
        </p:nvCxnSpPr>
        <p:spPr>
          <a:xfrm flipH="1">
            <a:off x="4700924" y="1983684"/>
            <a:ext cx="249300" cy="229800"/>
          </a:xfrm>
          <a:prstGeom prst="bentConnector4">
            <a:avLst>
              <a:gd fmla="val -68772" name="adj1"/>
              <a:gd fmla="val 72816" name="adj2"/>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cxnSp>
        <p:nvCxnSpPr>
          <p:cNvPr id="5775" name="Google Shape;5775;p359"/>
          <p:cNvCxnSpPr>
            <a:stCxn id="5770" idx="3"/>
            <a:endCxn id="5774" idx="3"/>
          </p:cNvCxnSpPr>
          <p:nvPr/>
        </p:nvCxnSpPr>
        <p:spPr>
          <a:xfrm flipH="1">
            <a:off x="6311190" y="1985957"/>
            <a:ext cx="258900" cy="341400"/>
          </a:xfrm>
          <a:prstGeom prst="bentConnector3">
            <a:avLst>
              <a:gd fmla="val -66203" name="adj1"/>
            </a:avLst>
          </a:prstGeom>
          <a:noFill/>
          <a:ln cap="flat" cmpd="sng" w="19050">
            <a:solidFill>
              <a:srgbClr val="3F3F3F"/>
            </a:solidFill>
            <a:prstDash val="dot"/>
            <a:round/>
            <a:headEnd len="sm" w="sm" type="none"/>
            <a:tailEnd len="sm" w="sm" type="none"/>
          </a:ln>
          <a:effectLst>
            <a:outerShdw blurRad="50800" rotWithShape="0" algn="tl" dir="2700000" dist="38100">
              <a:srgbClr val="000000">
                <a:alpha val="40000"/>
              </a:srgbClr>
            </a:outerShdw>
          </a:effectLst>
        </p:spPr>
      </p:cxnSp>
      <p:sp>
        <p:nvSpPr>
          <p:cNvPr id="5776" name="Google Shape;5776;p359"/>
          <p:cNvSpPr/>
          <p:nvPr/>
        </p:nvSpPr>
        <p:spPr>
          <a:xfrm>
            <a:off x="6896550" y="582550"/>
            <a:ext cx="1905900" cy="719400"/>
          </a:xfrm>
          <a:prstGeom prst="roundRect">
            <a:avLst>
              <a:gd fmla="val 5014" name="adj"/>
            </a:avLst>
          </a:prstGeom>
          <a:solidFill>
            <a:schemeClr val="dk1"/>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&gt;curl http://192.168.1.2:30008</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11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&gt;curl http://192.168.1.3:30008</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11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&gt;curl http://192.168.1.4:30008</a:t>
            </a:r>
            <a:endParaRPr b="0" i="0" sz="1100" u="none" cap="none" strike="noStrike">
              <a:solidFill>
                <a:srgbClr val="00FF00"/>
              </a:solidFill>
              <a:latin typeface="Arial"/>
              <a:ea typeface="Arial"/>
              <a:cs typeface="Arial"/>
              <a:sym typeface="Arial"/>
            </a:endParaRPr>
          </a:p>
        </p:txBody>
      </p:sp>
      <p:sp>
        <p:nvSpPr>
          <p:cNvPr id="5777" name="Google Shape;5777;p359"/>
          <p:cNvSpPr/>
          <p:nvPr/>
        </p:nvSpPr>
        <p:spPr>
          <a:xfrm>
            <a:off x="4314586" y="3755378"/>
            <a:ext cx="681845" cy="557275"/>
          </a:xfrm>
          <a:prstGeom prst="roundRect">
            <a:avLst>
              <a:gd fmla="val 16667" name="adj"/>
            </a:avLst>
          </a:prstGeom>
          <a:solidFill>
            <a:srgbClr val="C00000">
              <a:alpha val="37647"/>
            </a:srgbClr>
          </a:soli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Pod</a:t>
            </a:r>
            <a:endParaRPr b="0" i="0" sz="1100" u="none" cap="none" strike="noStrike">
              <a:solidFill>
                <a:srgbClr val="FFFFFF"/>
              </a:solidFill>
              <a:latin typeface="Ubuntu"/>
              <a:ea typeface="Ubuntu"/>
              <a:cs typeface="Ubuntu"/>
              <a:sym typeface="Ubuntu"/>
            </a:endParaRPr>
          </a:p>
        </p:txBody>
      </p:sp>
      <p:sp>
        <p:nvSpPr>
          <p:cNvPr id="5778" name="Google Shape;5778;p359"/>
          <p:cNvSpPr/>
          <p:nvPr/>
        </p:nvSpPr>
        <p:spPr>
          <a:xfrm>
            <a:off x="4284853" y="3755377"/>
            <a:ext cx="747083"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10.244.1.4</a:t>
            </a:r>
            <a:endParaRPr b="0" i="0" sz="1100" u="none" cap="none" strike="noStrike">
              <a:solidFill>
                <a:srgbClr val="FFFFFF"/>
              </a:solidFill>
              <a:latin typeface="Ubuntu"/>
              <a:ea typeface="Ubuntu"/>
              <a:cs typeface="Ubuntu"/>
              <a:sym typeface="Ubuntu"/>
            </a:endParaRPr>
          </a:p>
        </p:txBody>
      </p:sp>
      <p:sp>
        <p:nvSpPr>
          <p:cNvPr id="5779" name="Google Shape;5779;p359"/>
          <p:cNvSpPr/>
          <p:nvPr/>
        </p:nvSpPr>
        <p:spPr>
          <a:xfrm>
            <a:off x="2717309" y="3749996"/>
            <a:ext cx="681845" cy="557275"/>
          </a:xfrm>
          <a:prstGeom prst="roundRect">
            <a:avLst>
              <a:gd fmla="val 16667" name="adj"/>
            </a:avLst>
          </a:prstGeom>
          <a:solidFill>
            <a:srgbClr val="C00000">
              <a:alpha val="37647"/>
            </a:srgbClr>
          </a:soli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Pod</a:t>
            </a:r>
            <a:endParaRPr b="0" i="0" sz="1100" u="none" cap="none" strike="noStrike">
              <a:solidFill>
                <a:srgbClr val="FFFFFF"/>
              </a:solidFill>
              <a:latin typeface="Ubuntu"/>
              <a:ea typeface="Ubuntu"/>
              <a:cs typeface="Ubuntu"/>
              <a:sym typeface="Ubuntu"/>
            </a:endParaRPr>
          </a:p>
        </p:txBody>
      </p:sp>
      <p:sp>
        <p:nvSpPr>
          <p:cNvPr id="5780" name="Google Shape;5780;p359"/>
          <p:cNvSpPr/>
          <p:nvPr/>
        </p:nvSpPr>
        <p:spPr>
          <a:xfrm>
            <a:off x="2700923" y="3751060"/>
            <a:ext cx="714614"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10.244.0.4</a:t>
            </a:r>
            <a:endParaRPr b="0" i="0" sz="1100" u="none" cap="none" strike="noStrike">
              <a:solidFill>
                <a:srgbClr val="FFFFFF"/>
              </a:solidFill>
              <a:latin typeface="Ubuntu"/>
              <a:ea typeface="Ubuntu"/>
              <a:cs typeface="Ubuntu"/>
              <a:sym typeface="Ubuntu"/>
            </a:endParaRPr>
          </a:p>
        </p:txBody>
      </p:sp>
      <p:sp>
        <p:nvSpPr>
          <p:cNvPr id="5781" name="Google Shape;5781;p359"/>
          <p:cNvSpPr/>
          <p:nvPr/>
        </p:nvSpPr>
        <p:spPr>
          <a:xfrm>
            <a:off x="5860517" y="3749996"/>
            <a:ext cx="681845" cy="557275"/>
          </a:xfrm>
          <a:prstGeom prst="roundRect">
            <a:avLst>
              <a:gd fmla="val 16667" name="adj"/>
            </a:avLst>
          </a:prstGeom>
          <a:solidFill>
            <a:srgbClr val="C00000">
              <a:alpha val="37647"/>
            </a:srgbClr>
          </a:soli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Pod</a:t>
            </a:r>
            <a:endParaRPr b="0" i="0" sz="1100" u="none" cap="none" strike="noStrike">
              <a:solidFill>
                <a:srgbClr val="FFFFFF"/>
              </a:solidFill>
              <a:latin typeface="Ubuntu"/>
              <a:ea typeface="Ubuntu"/>
              <a:cs typeface="Ubuntu"/>
              <a:sym typeface="Ubuntu"/>
            </a:endParaRPr>
          </a:p>
        </p:txBody>
      </p:sp>
      <p:sp>
        <p:nvSpPr>
          <p:cNvPr id="5782" name="Google Shape;5782;p359"/>
          <p:cNvSpPr/>
          <p:nvPr/>
        </p:nvSpPr>
        <p:spPr>
          <a:xfrm>
            <a:off x="5822486" y="3751060"/>
            <a:ext cx="757903" cy="16139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10.244.2.4</a:t>
            </a:r>
            <a:endParaRPr b="0" i="0" sz="1100" u="none" cap="none" strike="noStrike">
              <a:solidFill>
                <a:srgbClr val="FFFFFF"/>
              </a:solidFill>
              <a:latin typeface="Ubuntu"/>
              <a:ea typeface="Ubuntu"/>
              <a:cs typeface="Ubuntu"/>
              <a:sym typeface="Ubuntu"/>
            </a:endParaRPr>
          </a:p>
        </p:txBody>
      </p:sp>
      <p:grpSp>
        <p:nvGrpSpPr>
          <p:cNvPr id="5783" name="Google Shape;5783;p359"/>
          <p:cNvGrpSpPr/>
          <p:nvPr/>
        </p:nvGrpSpPr>
        <p:grpSpPr>
          <a:xfrm>
            <a:off x="2954785" y="3936074"/>
            <a:ext cx="206889" cy="195885"/>
            <a:chOff x="7883978" y="2807310"/>
            <a:chExt cx="716280" cy="678180"/>
          </a:xfrm>
        </p:grpSpPr>
        <p:pic>
          <p:nvPicPr>
            <p:cNvPr id="5784" name="Google Shape;5784;p359"/>
            <p:cNvPicPr preferRelativeResize="0"/>
            <p:nvPr/>
          </p:nvPicPr>
          <p:blipFill rotWithShape="1">
            <a:blip r:embed="rId5">
              <a:alphaModFix/>
            </a:blip>
            <a:srcRect b="87886" l="46778" r="42462" t="-13"/>
            <a:stretch/>
          </p:blipFill>
          <p:spPr>
            <a:xfrm>
              <a:off x="7883978" y="2807310"/>
              <a:ext cx="716280" cy="678180"/>
            </a:xfrm>
            <a:prstGeom prst="rect">
              <a:avLst/>
            </a:prstGeom>
            <a:noFill/>
            <a:ln>
              <a:noFill/>
            </a:ln>
          </p:spPr>
        </p:pic>
        <p:pic>
          <p:nvPicPr>
            <p:cNvPr descr="Image result for redis" id="5785" name="Google Shape;5785;p359"/>
            <p:cNvPicPr preferRelativeResize="0"/>
            <p:nvPr/>
          </p:nvPicPr>
          <p:blipFill rotWithShape="1">
            <a:blip r:embed="rId10">
              <a:alphaModFix/>
            </a:blip>
            <a:srcRect b="0" l="0" r="0" t="0"/>
            <a:stretch/>
          </p:blipFill>
          <p:spPr>
            <a:xfrm>
              <a:off x="7998006" y="2969899"/>
              <a:ext cx="504012" cy="429344"/>
            </a:xfrm>
            <a:prstGeom prst="rect">
              <a:avLst/>
            </a:prstGeom>
            <a:noFill/>
            <a:ln>
              <a:noFill/>
            </a:ln>
          </p:spPr>
        </p:pic>
      </p:grpSp>
      <p:grpSp>
        <p:nvGrpSpPr>
          <p:cNvPr id="5786" name="Google Shape;5786;p359"/>
          <p:cNvGrpSpPr/>
          <p:nvPr/>
        </p:nvGrpSpPr>
        <p:grpSpPr>
          <a:xfrm>
            <a:off x="4552064" y="3940256"/>
            <a:ext cx="206889" cy="195885"/>
            <a:chOff x="7883978" y="2807310"/>
            <a:chExt cx="716280" cy="678180"/>
          </a:xfrm>
        </p:grpSpPr>
        <p:pic>
          <p:nvPicPr>
            <p:cNvPr id="5787" name="Google Shape;5787;p359"/>
            <p:cNvPicPr preferRelativeResize="0"/>
            <p:nvPr/>
          </p:nvPicPr>
          <p:blipFill rotWithShape="1">
            <a:blip r:embed="rId5">
              <a:alphaModFix/>
            </a:blip>
            <a:srcRect b="87886" l="46778" r="42462" t="-13"/>
            <a:stretch/>
          </p:blipFill>
          <p:spPr>
            <a:xfrm>
              <a:off x="7883978" y="2807310"/>
              <a:ext cx="716280" cy="678180"/>
            </a:xfrm>
            <a:prstGeom prst="rect">
              <a:avLst/>
            </a:prstGeom>
            <a:noFill/>
            <a:ln>
              <a:noFill/>
            </a:ln>
          </p:spPr>
        </p:pic>
        <p:pic>
          <p:nvPicPr>
            <p:cNvPr descr="Image result for redis" id="5788" name="Google Shape;5788;p359"/>
            <p:cNvPicPr preferRelativeResize="0"/>
            <p:nvPr/>
          </p:nvPicPr>
          <p:blipFill rotWithShape="1">
            <a:blip r:embed="rId10">
              <a:alphaModFix/>
            </a:blip>
            <a:srcRect b="0" l="0" r="0" t="0"/>
            <a:stretch/>
          </p:blipFill>
          <p:spPr>
            <a:xfrm>
              <a:off x="7998006" y="2969899"/>
              <a:ext cx="504012" cy="429344"/>
            </a:xfrm>
            <a:prstGeom prst="rect">
              <a:avLst/>
            </a:prstGeom>
            <a:noFill/>
            <a:ln>
              <a:noFill/>
            </a:ln>
          </p:spPr>
        </p:pic>
      </p:grpSp>
      <p:grpSp>
        <p:nvGrpSpPr>
          <p:cNvPr id="5789" name="Google Shape;5789;p359"/>
          <p:cNvGrpSpPr/>
          <p:nvPr/>
        </p:nvGrpSpPr>
        <p:grpSpPr>
          <a:xfrm>
            <a:off x="6084766" y="3947099"/>
            <a:ext cx="206889" cy="195885"/>
            <a:chOff x="7883978" y="2807310"/>
            <a:chExt cx="716280" cy="678180"/>
          </a:xfrm>
        </p:grpSpPr>
        <p:pic>
          <p:nvPicPr>
            <p:cNvPr id="5790" name="Google Shape;5790;p359"/>
            <p:cNvPicPr preferRelativeResize="0"/>
            <p:nvPr/>
          </p:nvPicPr>
          <p:blipFill rotWithShape="1">
            <a:blip r:embed="rId5">
              <a:alphaModFix/>
            </a:blip>
            <a:srcRect b="87886" l="46778" r="42462" t="-13"/>
            <a:stretch/>
          </p:blipFill>
          <p:spPr>
            <a:xfrm>
              <a:off x="7883978" y="2807310"/>
              <a:ext cx="716280" cy="678180"/>
            </a:xfrm>
            <a:prstGeom prst="rect">
              <a:avLst/>
            </a:prstGeom>
            <a:noFill/>
            <a:ln>
              <a:noFill/>
            </a:ln>
          </p:spPr>
        </p:pic>
        <p:pic>
          <p:nvPicPr>
            <p:cNvPr descr="Image result for redis" id="5791" name="Google Shape;5791;p359"/>
            <p:cNvPicPr preferRelativeResize="0"/>
            <p:nvPr/>
          </p:nvPicPr>
          <p:blipFill rotWithShape="1">
            <a:blip r:embed="rId10">
              <a:alphaModFix/>
            </a:blip>
            <a:srcRect b="0" l="0" r="0" t="0"/>
            <a:stretch/>
          </p:blipFill>
          <p:spPr>
            <a:xfrm>
              <a:off x="7998006" y="2969899"/>
              <a:ext cx="504012" cy="429344"/>
            </a:xfrm>
            <a:prstGeom prst="rect">
              <a:avLst/>
            </a:prstGeom>
            <a:noFill/>
            <a:ln>
              <a:noFill/>
            </a:ln>
          </p:spPr>
        </p:pic>
      </p:grpSp>
      <p:sp>
        <p:nvSpPr>
          <p:cNvPr id="5792" name="Google Shape;5792;p359"/>
          <p:cNvSpPr/>
          <p:nvPr/>
        </p:nvSpPr>
        <p:spPr>
          <a:xfrm>
            <a:off x="3052078" y="3323075"/>
            <a:ext cx="3220800" cy="2280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Service-Cluster IP</a:t>
            </a:r>
            <a:endParaRPr b="0" i="0" sz="1100" u="none" cap="none" strike="noStrike">
              <a:solidFill>
                <a:srgbClr val="FFFFFF"/>
              </a:solidFill>
              <a:latin typeface="Ubuntu"/>
              <a:ea typeface="Ubuntu"/>
              <a:cs typeface="Ubuntu"/>
              <a:sym typeface="Ubuntu"/>
            </a:endParaRPr>
          </a:p>
        </p:txBody>
      </p:sp>
      <p:cxnSp>
        <p:nvCxnSpPr>
          <p:cNvPr id="5793" name="Google Shape;5793;p359"/>
          <p:cNvCxnSpPr>
            <a:endCxn id="5792" idx="1"/>
          </p:cNvCxnSpPr>
          <p:nvPr/>
        </p:nvCxnSpPr>
        <p:spPr>
          <a:xfrm flipH="1" rot="5400000">
            <a:off x="2898178" y="3590975"/>
            <a:ext cx="314100" cy="6300"/>
          </a:xfrm>
          <a:prstGeom prst="bentConnector4">
            <a:avLst>
              <a:gd fmla="val 31853" name="adj1"/>
              <a:gd fmla="val 3879762" name="adj2"/>
            </a:avLst>
          </a:prstGeom>
          <a:noFill/>
          <a:ln cap="flat" cmpd="sng" w="19050">
            <a:solidFill>
              <a:srgbClr val="E6594B"/>
            </a:solidFill>
            <a:prstDash val="dot"/>
            <a:round/>
            <a:headEnd len="sm" w="sm" type="none"/>
            <a:tailEnd len="med" w="med" type="triangle"/>
          </a:ln>
        </p:spPr>
      </p:cxnSp>
      <p:cxnSp>
        <p:nvCxnSpPr>
          <p:cNvPr id="5794" name="Google Shape;5794;p359"/>
          <p:cNvCxnSpPr/>
          <p:nvPr/>
        </p:nvCxnSpPr>
        <p:spPr>
          <a:xfrm rot="-5400000">
            <a:off x="4561645" y="3654577"/>
            <a:ext cx="197550" cy="4050"/>
          </a:xfrm>
          <a:prstGeom prst="bentConnector3">
            <a:avLst>
              <a:gd fmla="val 49983" name="adj1"/>
            </a:avLst>
          </a:prstGeom>
          <a:noFill/>
          <a:ln cap="flat" cmpd="sng" w="19050">
            <a:solidFill>
              <a:srgbClr val="E6594B"/>
            </a:solidFill>
            <a:prstDash val="dot"/>
            <a:round/>
            <a:headEnd len="sm" w="sm" type="none"/>
            <a:tailEnd len="med" w="med" type="triangle"/>
          </a:ln>
        </p:spPr>
      </p:cxnSp>
      <p:cxnSp>
        <p:nvCxnSpPr>
          <p:cNvPr id="5795" name="Google Shape;5795;p359"/>
          <p:cNvCxnSpPr>
            <a:endCxn id="5792" idx="3"/>
          </p:cNvCxnSpPr>
          <p:nvPr/>
        </p:nvCxnSpPr>
        <p:spPr>
          <a:xfrm rot="-5400000">
            <a:off x="6080128" y="3558425"/>
            <a:ext cx="314100" cy="71400"/>
          </a:xfrm>
          <a:prstGeom prst="bentConnector4">
            <a:avLst>
              <a:gd fmla="val 31853" name="adj1"/>
              <a:gd fmla="val 433508" name="adj2"/>
            </a:avLst>
          </a:prstGeom>
          <a:noFill/>
          <a:ln cap="flat" cmpd="sng" w="19050">
            <a:solidFill>
              <a:srgbClr val="E6594B"/>
            </a:solidFill>
            <a:prstDash val="dot"/>
            <a:round/>
            <a:headEnd len="sm" w="sm" type="none"/>
            <a:tailEnd len="med" w="med" type="triangle"/>
          </a:ln>
        </p:spPr>
      </p:cxnSp>
      <p:cxnSp>
        <p:nvCxnSpPr>
          <p:cNvPr id="5796" name="Google Shape;5796;p359"/>
          <p:cNvCxnSpPr/>
          <p:nvPr/>
        </p:nvCxnSpPr>
        <p:spPr>
          <a:xfrm rot="10800000">
            <a:off x="3058153" y="3129100"/>
            <a:ext cx="1604250" cy="200925"/>
          </a:xfrm>
          <a:prstGeom prst="bentConnector3">
            <a:avLst>
              <a:gd fmla="val 0" name="adj1"/>
            </a:avLst>
          </a:prstGeom>
          <a:noFill/>
          <a:ln cap="flat" cmpd="sng" w="19050">
            <a:solidFill>
              <a:srgbClr val="3F3F3F"/>
            </a:solidFill>
            <a:prstDash val="dot"/>
            <a:round/>
            <a:headEnd len="sm" w="sm" type="none"/>
            <a:tailEnd len="med" w="med" type="triangle"/>
          </a:ln>
        </p:spPr>
      </p:cxnSp>
      <p:cxnSp>
        <p:nvCxnSpPr>
          <p:cNvPr id="5797" name="Google Shape;5797;p359"/>
          <p:cNvCxnSpPr/>
          <p:nvPr/>
        </p:nvCxnSpPr>
        <p:spPr>
          <a:xfrm flipH="1" rot="5400000">
            <a:off x="4532283" y="3167333"/>
            <a:ext cx="181200" cy="149400"/>
          </a:xfrm>
          <a:prstGeom prst="bentConnector3">
            <a:avLst>
              <a:gd fmla="val 33145" name="adj1"/>
            </a:avLst>
          </a:prstGeom>
          <a:noFill/>
          <a:ln cap="flat" cmpd="sng" w="19050">
            <a:solidFill>
              <a:srgbClr val="3F3F3F"/>
            </a:solidFill>
            <a:prstDash val="dot"/>
            <a:round/>
            <a:headEnd len="sm" w="sm" type="none"/>
            <a:tailEnd len="med" w="med" type="triangle"/>
          </a:ln>
        </p:spPr>
      </p:cxnSp>
      <p:cxnSp>
        <p:nvCxnSpPr>
          <p:cNvPr id="5798" name="Google Shape;5798;p359"/>
          <p:cNvCxnSpPr/>
          <p:nvPr/>
        </p:nvCxnSpPr>
        <p:spPr>
          <a:xfrm flipH="1" rot="10800000">
            <a:off x="4662404" y="3129100"/>
            <a:ext cx="1539000" cy="200925"/>
          </a:xfrm>
          <a:prstGeom prst="bentConnector3">
            <a:avLst>
              <a:gd fmla="val 0" name="adj1"/>
            </a:avLst>
          </a:prstGeom>
          <a:noFill/>
          <a:ln cap="flat" cmpd="sng" w="19050">
            <a:solidFill>
              <a:srgbClr val="3F3F3F"/>
            </a:solidFill>
            <a:prstDash val="dot"/>
            <a:round/>
            <a:headEnd len="sm" w="sm" type="none"/>
            <a:tailEnd len="med" w="med" type="triangle"/>
          </a:ln>
        </p:spPr>
      </p:cxnSp>
      <p:sp>
        <p:nvSpPr>
          <p:cNvPr id="5799" name="Google Shape;5799;p359"/>
          <p:cNvSpPr/>
          <p:nvPr/>
        </p:nvSpPr>
        <p:spPr>
          <a:xfrm>
            <a:off x="5061274" y="904825"/>
            <a:ext cx="1458600" cy="1914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&gt;curl http://myapp.com</a:t>
            </a:r>
            <a:endParaRPr b="0" i="0" sz="1100" u="none" cap="none" strike="noStrike">
              <a:solidFill>
                <a:srgbClr val="00FF00"/>
              </a:solidFill>
              <a:latin typeface="Arial"/>
              <a:ea typeface="Arial"/>
              <a:cs typeface="Arial"/>
              <a:sym typeface="Arial"/>
            </a:endParaRPr>
          </a:p>
        </p:txBody>
      </p:sp>
      <p:sp>
        <p:nvSpPr>
          <p:cNvPr id="5800" name="Google Shape;5800;p359"/>
          <p:cNvSpPr/>
          <p:nvPr/>
        </p:nvSpPr>
        <p:spPr>
          <a:xfrm>
            <a:off x="3855804" y="1247879"/>
            <a:ext cx="1960299" cy="276999"/>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Load Balancer</a:t>
            </a:r>
            <a:endParaRPr b="0" i="0" sz="1100" u="none" cap="none" strike="noStrike">
              <a:solidFill>
                <a:srgbClr val="000000"/>
              </a:solidFill>
              <a:latin typeface="Ubuntu"/>
              <a:ea typeface="Ubuntu"/>
              <a:cs typeface="Ubuntu"/>
              <a:sym typeface="Ubuntu"/>
            </a:endParaRPr>
          </a:p>
        </p:txBody>
      </p:sp>
      <p:sp>
        <p:nvSpPr>
          <p:cNvPr id="5801" name="Google Shape;5801;p359"/>
          <p:cNvSpPr/>
          <p:nvPr/>
        </p:nvSpPr>
        <p:spPr>
          <a:xfrm>
            <a:off x="3855803" y="1247797"/>
            <a:ext cx="1960299" cy="276999"/>
          </a:xfrm>
          <a:prstGeom prst="roundRect">
            <a:avLst>
              <a:gd fmla="val 16667"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Native Load Balancer</a:t>
            </a:r>
            <a:endParaRPr b="0" i="0" sz="1100" u="none" cap="none" strike="noStrike">
              <a:solidFill>
                <a:srgbClr val="000000"/>
              </a:solidFill>
              <a:latin typeface="Ubuntu"/>
              <a:ea typeface="Ubuntu"/>
              <a:cs typeface="Ubuntu"/>
              <a:sym typeface="Ubuntu"/>
            </a:endParaRPr>
          </a:p>
        </p:txBody>
      </p:sp>
      <p:sp>
        <p:nvSpPr>
          <p:cNvPr id="5802" name="Google Shape;5802;p359"/>
          <p:cNvSpPr/>
          <p:nvPr/>
        </p:nvSpPr>
        <p:spPr>
          <a:xfrm>
            <a:off x="2838133" y="1618214"/>
            <a:ext cx="495345" cy="16258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30008</a:t>
            </a:r>
            <a:endParaRPr b="0" i="0" sz="1100" u="none" cap="none" strike="noStrike">
              <a:solidFill>
                <a:srgbClr val="FFFFFF"/>
              </a:solidFill>
              <a:latin typeface="Ubuntu"/>
              <a:ea typeface="Ubuntu"/>
              <a:cs typeface="Ubuntu"/>
              <a:sym typeface="Ubuntu"/>
            </a:endParaRPr>
          </a:p>
        </p:txBody>
      </p:sp>
      <p:sp>
        <p:nvSpPr>
          <p:cNvPr id="5803" name="Google Shape;5803;p359"/>
          <p:cNvSpPr/>
          <p:nvPr/>
        </p:nvSpPr>
        <p:spPr>
          <a:xfrm>
            <a:off x="4284853" y="1613959"/>
            <a:ext cx="492911" cy="16258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30008</a:t>
            </a:r>
            <a:endParaRPr b="0" i="0" sz="1100" u="none" cap="none" strike="noStrike">
              <a:solidFill>
                <a:srgbClr val="FFFFFF"/>
              </a:solidFill>
              <a:latin typeface="Ubuntu"/>
              <a:ea typeface="Ubuntu"/>
              <a:cs typeface="Ubuntu"/>
              <a:sym typeface="Ubuntu"/>
            </a:endParaRPr>
          </a:p>
        </p:txBody>
      </p:sp>
      <p:sp>
        <p:nvSpPr>
          <p:cNvPr id="5804" name="Google Shape;5804;p359"/>
          <p:cNvSpPr/>
          <p:nvPr/>
        </p:nvSpPr>
        <p:spPr>
          <a:xfrm>
            <a:off x="6098881" y="1612293"/>
            <a:ext cx="480161" cy="16258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30008</a:t>
            </a:r>
            <a:endParaRPr b="0" i="0" sz="1100" u="none" cap="none" strike="noStrike">
              <a:solidFill>
                <a:srgbClr val="FFFFFF"/>
              </a:solidFill>
              <a:latin typeface="Ubuntu"/>
              <a:ea typeface="Ubuntu"/>
              <a:cs typeface="Ubuntu"/>
              <a:sym typeface="Ubuntu"/>
            </a:endParaRPr>
          </a:p>
        </p:txBody>
      </p:sp>
      <p:sp>
        <p:nvSpPr>
          <p:cNvPr id="5774" name="Google Shape;5774;p359"/>
          <p:cNvSpPr/>
          <p:nvPr/>
        </p:nvSpPr>
        <p:spPr>
          <a:xfrm>
            <a:off x="3090553" y="2213465"/>
            <a:ext cx="3220651" cy="227867"/>
          </a:xfrm>
          <a:prstGeom prst="roundRect">
            <a:avLst>
              <a:gd fmla="val 16667" name="adj"/>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Service-NodePort</a:t>
            </a:r>
            <a:endParaRPr b="0" i="0" sz="11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77"/>
                                        </p:tgtEl>
                                        <p:attrNameLst>
                                          <p:attrName>style.visibility</p:attrName>
                                        </p:attrNameLst>
                                      </p:cBhvr>
                                      <p:to>
                                        <p:strVal val="visible"/>
                                      </p:to>
                                    </p:set>
                                    <p:animEffect filter="fade" transition="in">
                                      <p:cBhvr>
                                        <p:cTn dur="750"/>
                                        <p:tgtEl>
                                          <p:spTgt spid="577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779"/>
                                        </p:tgtEl>
                                        <p:attrNameLst>
                                          <p:attrName>style.visibility</p:attrName>
                                        </p:attrNameLst>
                                      </p:cBhvr>
                                      <p:to>
                                        <p:strVal val="visible"/>
                                      </p:to>
                                    </p:set>
                                    <p:animEffect filter="fade" transition="in">
                                      <p:cBhvr>
                                        <p:cTn dur="750"/>
                                        <p:tgtEl>
                                          <p:spTgt spid="577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780"/>
                                        </p:tgtEl>
                                        <p:attrNameLst>
                                          <p:attrName>style.visibility</p:attrName>
                                        </p:attrNameLst>
                                      </p:cBhvr>
                                      <p:to>
                                        <p:strVal val="visible"/>
                                      </p:to>
                                    </p:set>
                                    <p:animEffect filter="fade" transition="in">
                                      <p:cBhvr>
                                        <p:cTn dur="500"/>
                                        <p:tgtEl>
                                          <p:spTgt spid="5780"/>
                                        </p:tgtEl>
                                      </p:cBhvr>
                                    </p:animEffect>
                                  </p:childTnLst>
                                </p:cTn>
                              </p:par>
                              <p:par>
                                <p:cTn fill="hold" nodeType="withEffect" presetClass="entr" presetID="10" presetSubtype="0">
                                  <p:stCondLst>
                                    <p:cond delay="0"/>
                                  </p:stCondLst>
                                  <p:childTnLst>
                                    <p:set>
                                      <p:cBhvr>
                                        <p:cTn dur="1" fill="hold">
                                          <p:stCondLst>
                                            <p:cond delay="0"/>
                                          </p:stCondLst>
                                        </p:cTn>
                                        <p:tgtEl>
                                          <p:spTgt spid="5781"/>
                                        </p:tgtEl>
                                        <p:attrNameLst>
                                          <p:attrName>style.visibility</p:attrName>
                                        </p:attrNameLst>
                                      </p:cBhvr>
                                      <p:to>
                                        <p:strVal val="visible"/>
                                      </p:to>
                                    </p:set>
                                    <p:animEffect filter="fade" transition="in">
                                      <p:cBhvr>
                                        <p:cTn dur="750"/>
                                        <p:tgtEl>
                                          <p:spTgt spid="5781"/>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5782"/>
                                        </p:tgtEl>
                                        <p:attrNameLst>
                                          <p:attrName>style.visibility</p:attrName>
                                        </p:attrNameLst>
                                      </p:cBhvr>
                                      <p:to>
                                        <p:strVal val="visible"/>
                                      </p:to>
                                    </p:set>
                                    <p:animEffect filter="fade" transition="in">
                                      <p:cBhvr>
                                        <p:cTn dur="500"/>
                                        <p:tgtEl>
                                          <p:spTgt spid="5782"/>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5778"/>
                                        </p:tgtEl>
                                        <p:attrNameLst>
                                          <p:attrName>style.visibility</p:attrName>
                                        </p:attrNameLst>
                                      </p:cBhvr>
                                      <p:to>
                                        <p:strVal val="visible"/>
                                      </p:to>
                                    </p:set>
                                    <p:animEffect filter="fade" transition="in">
                                      <p:cBhvr>
                                        <p:cTn dur="500"/>
                                        <p:tgtEl>
                                          <p:spTgt spid="5778"/>
                                        </p:tgtEl>
                                      </p:cBhvr>
                                    </p:animEffect>
                                  </p:childTnLst>
                                </p:cTn>
                              </p:par>
                              <p:par>
                                <p:cTn fill="hold" nodeType="withEffect" presetClass="entr" presetID="10" presetSubtype="0">
                                  <p:stCondLst>
                                    <p:cond delay="0"/>
                                  </p:stCondLst>
                                  <p:childTnLst>
                                    <p:set>
                                      <p:cBhvr>
                                        <p:cTn dur="1" fill="hold">
                                          <p:stCondLst>
                                            <p:cond delay="0"/>
                                          </p:stCondLst>
                                        </p:cTn>
                                        <p:tgtEl>
                                          <p:spTgt spid="5783"/>
                                        </p:tgtEl>
                                        <p:attrNameLst>
                                          <p:attrName>style.visibility</p:attrName>
                                        </p:attrNameLst>
                                      </p:cBhvr>
                                      <p:to>
                                        <p:strVal val="visible"/>
                                      </p:to>
                                    </p:set>
                                    <p:animEffect filter="fade" transition="in">
                                      <p:cBhvr>
                                        <p:cTn dur="500"/>
                                        <p:tgtEl>
                                          <p:spTgt spid="5783"/>
                                        </p:tgtEl>
                                      </p:cBhvr>
                                    </p:animEffect>
                                  </p:childTnLst>
                                </p:cTn>
                              </p:par>
                              <p:par>
                                <p:cTn fill="hold" nodeType="withEffect" presetClass="entr" presetID="10" presetSubtype="0">
                                  <p:stCondLst>
                                    <p:cond delay="0"/>
                                  </p:stCondLst>
                                  <p:childTnLst>
                                    <p:set>
                                      <p:cBhvr>
                                        <p:cTn dur="1" fill="hold">
                                          <p:stCondLst>
                                            <p:cond delay="0"/>
                                          </p:stCondLst>
                                        </p:cTn>
                                        <p:tgtEl>
                                          <p:spTgt spid="5786"/>
                                        </p:tgtEl>
                                        <p:attrNameLst>
                                          <p:attrName>style.visibility</p:attrName>
                                        </p:attrNameLst>
                                      </p:cBhvr>
                                      <p:to>
                                        <p:strVal val="visible"/>
                                      </p:to>
                                    </p:set>
                                    <p:animEffect filter="fade" transition="in">
                                      <p:cBhvr>
                                        <p:cTn dur="500"/>
                                        <p:tgtEl>
                                          <p:spTgt spid="5786"/>
                                        </p:tgtEl>
                                      </p:cBhvr>
                                    </p:animEffect>
                                  </p:childTnLst>
                                </p:cTn>
                              </p:par>
                              <p:par>
                                <p:cTn fill="hold" nodeType="withEffect" presetClass="entr" presetID="10" presetSubtype="0">
                                  <p:stCondLst>
                                    <p:cond delay="0"/>
                                  </p:stCondLst>
                                  <p:childTnLst>
                                    <p:set>
                                      <p:cBhvr>
                                        <p:cTn dur="1" fill="hold">
                                          <p:stCondLst>
                                            <p:cond delay="0"/>
                                          </p:stCondLst>
                                        </p:cTn>
                                        <p:tgtEl>
                                          <p:spTgt spid="5789"/>
                                        </p:tgtEl>
                                        <p:attrNameLst>
                                          <p:attrName>style.visibility</p:attrName>
                                        </p:attrNameLst>
                                      </p:cBhvr>
                                      <p:to>
                                        <p:strVal val="visible"/>
                                      </p:to>
                                    </p:set>
                                    <p:animEffect filter="fade" transition="in">
                                      <p:cBhvr>
                                        <p:cTn dur="500"/>
                                        <p:tgtEl>
                                          <p:spTgt spid="5789"/>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5793"/>
                                        </p:tgtEl>
                                        <p:attrNameLst>
                                          <p:attrName>style.visibility</p:attrName>
                                        </p:attrNameLst>
                                      </p:cBhvr>
                                      <p:to>
                                        <p:strVal val="visible"/>
                                      </p:to>
                                    </p:set>
                                    <p:animEffect filter="fade" transition="in">
                                      <p:cBhvr>
                                        <p:cTn dur="500"/>
                                        <p:tgtEl>
                                          <p:spTgt spid="5793"/>
                                        </p:tgtEl>
                                      </p:cBhvr>
                                    </p:animEffect>
                                  </p:childTnLst>
                                </p:cTn>
                              </p:par>
                              <p:par>
                                <p:cTn fill="hold" nodeType="withEffect" presetClass="entr" presetID="10" presetSubtype="0">
                                  <p:stCondLst>
                                    <p:cond delay="0"/>
                                  </p:stCondLst>
                                  <p:childTnLst>
                                    <p:set>
                                      <p:cBhvr>
                                        <p:cTn dur="1" fill="hold">
                                          <p:stCondLst>
                                            <p:cond delay="0"/>
                                          </p:stCondLst>
                                        </p:cTn>
                                        <p:tgtEl>
                                          <p:spTgt spid="5794"/>
                                        </p:tgtEl>
                                        <p:attrNameLst>
                                          <p:attrName>style.visibility</p:attrName>
                                        </p:attrNameLst>
                                      </p:cBhvr>
                                      <p:to>
                                        <p:strVal val="visible"/>
                                      </p:to>
                                    </p:set>
                                    <p:animEffect filter="fade" transition="in">
                                      <p:cBhvr>
                                        <p:cTn dur="500"/>
                                        <p:tgtEl>
                                          <p:spTgt spid="5794"/>
                                        </p:tgtEl>
                                      </p:cBhvr>
                                    </p:animEffect>
                                  </p:childTnLst>
                                </p:cTn>
                              </p:par>
                              <p:par>
                                <p:cTn fill="hold" nodeType="withEffect" presetClass="entr" presetID="10" presetSubtype="0">
                                  <p:stCondLst>
                                    <p:cond delay="0"/>
                                  </p:stCondLst>
                                  <p:childTnLst>
                                    <p:set>
                                      <p:cBhvr>
                                        <p:cTn dur="1" fill="hold">
                                          <p:stCondLst>
                                            <p:cond delay="0"/>
                                          </p:stCondLst>
                                        </p:cTn>
                                        <p:tgtEl>
                                          <p:spTgt spid="5795"/>
                                        </p:tgtEl>
                                        <p:attrNameLst>
                                          <p:attrName>style.visibility</p:attrName>
                                        </p:attrNameLst>
                                      </p:cBhvr>
                                      <p:to>
                                        <p:strVal val="visible"/>
                                      </p:to>
                                    </p:set>
                                    <p:animEffect filter="fade" transition="in">
                                      <p:cBhvr>
                                        <p:cTn dur="500"/>
                                        <p:tgtEl>
                                          <p:spTgt spid="5795"/>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5792"/>
                                        </p:tgtEl>
                                        <p:attrNameLst>
                                          <p:attrName>style.visibility</p:attrName>
                                        </p:attrNameLst>
                                      </p:cBhvr>
                                      <p:to>
                                        <p:strVal val="visible"/>
                                      </p:to>
                                    </p:set>
                                    <p:animEffect filter="fade" transition="in">
                                      <p:cBhvr>
                                        <p:cTn dur="500"/>
                                        <p:tgtEl>
                                          <p:spTgt spid="5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6"/>
                                        </p:tgtEl>
                                        <p:attrNameLst>
                                          <p:attrName>style.visibility</p:attrName>
                                        </p:attrNameLst>
                                      </p:cBhvr>
                                      <p:to>
                                        <p:strVal val="visible"/>
                                      </p:to>
                                    </p:set>
                                    <p:animEffect filter="fade" transition="in">
                                      <p:cBhvr>
                                        <p:cTn dur="500"/>
                                        <p:tgtEl>
                                          <p:spTgt spid="5796"/>
                                        </p:tgtEl>
                                      </p:cBhvr>
                                    </p:animEffect>
                                  </p:childTnLst>
                                </p:cTn>
                              </p:par>
                              <p:par>
                                <p:cTn fill="hold" nodeType="withEffect" presetClass="entr" presetID="10" presetSubtype="0">
                                  <p:stCondLst>
                                    <p:cond delay="0"/>
                                  </p:stCondLst>
                                  <p:childTnLst>
                                    <p:set>
                                      <p:cBhvr>
                                        <p:cTn dur="1" fill="hold">
                                          <p:stCondLst>
                                            <p:cond delay="0"/>
                                          </p:stCondLst>
                                        </p:cTn>
                                        <p:tgtEl>
                                          <p:spTgt spid="5797"/>
                                        </p:tgtEl>
                                        <p:attrNameLst>
                                          <p:attrName>style.visibility</p:attrName>
                                        </p:attrNameLst>
                                      </p:cBhvr>
                                      <p:to>
                                        <p:strVal val="visible"/>
                                      </p:to>
                                    </p:set>
                                    <p:animEffect filter="fade" transition="in">
                                      <p:cBhvr>
                                        <p:cTn dur="500"/>
                                        <p:tgtEl>
                                          <p:spTgt spid="5797"/>
                                        </p:tgtEl>
                                      </p:cBhvr>
                                    </p:animEffect>
                                  </p:childTnLst>
                                </p:cTn>
                              </p:par>
                              <p:par>
                                <p:cTn fill="hold" nodeType="withEffect" presetClass="entr" presetID="10" presetSubtype="0">
                                  <p:stCondLst>
                                    <p:cond delay="0"/>
                                  </p:stCondLst>
                                  <p:childTnLst>
                                    <p:set>
                                      <p:cBhvr>
                                        <p:cTn dur="1" fill="hold">
                                          <p:stCondLst>
                                            <p:cond delay="0"/>
                                          </p:stCondLst>
                                        </p:cTn>
                                        <p:tgtEl>
                                          <p:spTgt spid="5798"/>
                                        </p:tgtEl>
                                        <p:attrNameLst>
                                          <p:attrName>style.visibility</p:attrName>
                                        </p:attrNameLst>
                                      </p:cBhvr>
                                      <p:to>
                                        <p:strVal val="visible"/>
                                      </p:to>
                                    </p:set>
                                    <p:animEffect filter="fade" transition="in">
                                      <p:cBhvr>
                                        <p:cTn dur="500"/>
                                        <p:tgtEl>
                                          <p:spTgt spid="57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55"/>
                                        </p:tgtEl>
                                        <p:attrNameLst>
                                          <p:attrName>style.visibility</p:attrName>
                                        </p:attrNameLst>
                                      </p:cBhvr>
                                      <p:to>
                                        <p:strVal val="visible"/>
                                      </p:to>
                                    </p:set>
                                    <p:animEffect filter="fade" transition="in">
                                      <p:cBhvr>
                                        <p:cTn dur="750"/>
                                        <p:tgtEl>
                                          <p:spTgt spid="5755"/>
                                        </p:tgtEl>
                                      </p:cBhvr>
                                    </p:animEffect>
                                  </p:childTnLst>
                                </p:cTn>
                              </p:par>
                              <p:par>
                                <p:cTn fill="hold" nodeType="withEffect" presetClass="entr" presetID="10" presetSubtype="0">
                                  <p:stCondLst>
                                    <p:cond delay="0"/>
                                  </p:stCondLst>
                                  <p:childTnLst>
                                    <p:set>
                                      <p:cBhvr>
                                        <p:cTn dur="1" fill="hold">
                                          <p:stCondLst>
                                            <p:cond delay="0"/>
                                          </p:stCondLst>
                                        </p:cTn>
                                        <p:tgtEl>
                                          <p:spTgt spid="5756"/>
                                        </p:tgtEl>
                                        <p:attrNameLst>
                                          <p:attrName>style.visibility</p:attrName>
                                        </p:attrNameLst>
                                      </p:cBhvr>
                                      <p:to>
                                        <p:strVal val="visible"/>
                                      </p:to>
                                    </p:set>
                                    <p:animEffect filter="fade" transition="in">
                                      <p:cBhvr>
                                        <p:cTn dur="750"/>
                                        <p:tgtEl>
                                          <p:spTgt spid="5756"/>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5746"/>
                                        </p:tgtEl>
                                        <p:attrNameLst>
                                          <p:attrName>style.visibility</p:attrName>
                                        </p:attrNameLst>
                                      </p:cBhvr>
                                      <p:to>
                                        <p:strVal val="visible"/>
                                      </p:to>
                                    </p:set>
                                    <p:animEffect filter="fade" transition="in">
                                      <p:cBhvr>
                                        <p:cTn dur="750"/>
                                        <p:tgtEl>
                                          <p:spTgt spid="574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747"/>
                                        </p:tgtEl>
                                        <p:attrNameLst>
                                          <p:attrName>style.visibility</p:attrName>
                                        </p:attrNameLst>
                                      </p:cBhvr>
                                      <p:to>
                                        <p:strVal val="visible"/>
                                      </p:to>
                                    </p:set>
                                    <p:animEffect filter="fade" transition="in">
                                      <p:cBhvr>
                                        <p:cTn dur="750"/>
                                        <p:tgtEl>
                                          <p:spTgt spid="5747"/>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5759"/>
                                        </p:tgtEl>
                                        <p:attrNameLst>
                                          <p:attrName>style.visibility</p:attrName>
                                        </p:attrNameLst>
                                      </p:cBhvr>
                                      <p:to>
                                        <p:strVal val="visible"/>
                                      </p:to>
                                    </p:set>
                                    <p:animEffect filter="fade" transition="in">
                                      <p:cBhvr>
                                        <p:cTn dur="500"/>
                                        <p:tgtEl>
                                          <p:spTgt spid="5759"/>
                                        </p:tgtEl>
                                      </p:cBhvr>
                                    </p:animEffect>
                                  </p:childTnLst>
                                </p:cTn>
                              </p:par>
                              <p:par>
                                <p:cTn fill="hold" nodeType="withEffect" presetClass="entr" presetID="10" presetSubtype="0">
                                  <p:stCondLst>
                                    <p:cond delay="0"/>
                                  </p:stCondLst>
                                  <p:childTnLst>
                                    <p:set>
                                      <p:cBhvr>
                                        <p:cTn dur="1" fill="hold">
                                          <p:stCondLst>
                                            <p:cond delay="0"/>
                                          </p:stCondLst>
                                        </p:cTn>
                                        <p:tgtEl>
                                          <p:spTgt spid="5760"/>
                                        </p:tgtEl>
                                        <p:attrNameLst>
                                          <p:attrName>style.visibility</p:attrName>
                                        </p:attrNameLst>
                                      </p:cBhvr>
                                      <p:to>
                                        <p:strVal val="visible"/>
                                      </p:to>
                                    </p:set>
                                    <p:animEffect filter="fade" transition="in">
                                      <p:cBhvr>
                                        <p:cTn dur="750"/>
                                        <p:tgtEl>
                                          <p:spTgt spid="5760"/>
                                        </p:tgtEl>
                                      </p:cBhvr>
                                    </p:animEffect>
                                  </p:childTnLst>
                                </p:cTn>
                              </p:par>
                              <p:par>
                                <p:cTn fill="hold" nodeType="withEffect" presetClass="entr" presetID="10" presetSubtype="0">
                                  <p:stCondLst>
                                    <p:cond delay="0"/>
                                  </p:stCondLst>
                                  <p:childTnLst>
                                    <p:set>
                                      <p:cBhvr>
                                        <p:cTn dur="1" fill="hold">
                                          <p:stCondLst>
                                            <p:cond delay="0"/>
                                          </p:stCondLst>
                                        </p:cTn>
                                        <p:tgtEl>
                                          <p:spTgt spid="5761"/>
                                        </p:tgtEl>
                                        <p:attrNameLst>
                                          <p:attrName>style.visibility</p:attrName>
                                        </p:attrNameLst>
                                      </p:cBhvr>
                                      <p:to>
                                        <p:strVal val="visible"/>
                                      </p:to>
                                    </p:set>
                                    <p:animEffect filter="fade" transition="in">
                                      <p:cBhvr>
                                        <p:cTn dur="750"/>
                                        <p:tgtEl>
                                          <p:spTgt spid="576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750"/>
                                        </p:tgtEl>
                                        <p:attrNameLst>
                                          <p:attrName>style.visibility</p:attrName>
                                        </p:attrNameLst>
                                      </p:cBhvr>
                                      <p:to>
                                        <p:strVal val="visible"/>
                                      </p:to>
                                    </p:set>
                                    <p:animEffect filter="fade" transition="in">
                                      <p:cBhvr>
                                        <p:cTn dur="500"/>
                                        <p:tgtEl>
                                          <p:spTgt spid="575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764"/>
                                        </p:tgtEl>
                                        <p:attrNameLst>
                                          <p:attrName>style.visibility</p:attrName>
                                        </p:attrNameLst>
                                      </p:cBhvr>
                                      <p:to>
                                        <p:strVal val="visible"/>
                                      </p:to>
                                    </p:set>
                                    <p:animEffect filter="fade" transition="in">
                                      <p:cBhvr>
                                        <p:cTn dur="500"/>
                                        <p:tgtEl>
                                          <p:spTgt spid="5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4"/>
                                        </p:tgtEl>
                                        <p:attrNameLst>
                                          <p:attrName>style.visibility</p:attrName>
                                        </p:attrNameLst>
                                      </p:cBhvr>
                                      <p:to>
                                        <p:strVal val="visible"/>
                                      </p:to>
                                    </p:set>
                                    <p:animEffect filter="fade" transition="in">
                                      <p:cBhvr>
                                        <p:cTn dur="500"/>
                                        <p:tgtEl>
                                          <p:spTgt spid="5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3"/>
                                        </p:tgtEl>
                                        <p:attrNameLst>
                                          <p:attrName>style.visibility</p:attrName>
                                        </p:attrNameLst>
                                      </p:cBhvr>
                                      <p:to>
                                        <p:strVal val="visible"/>
                                      </p:to>
                                    </p:set>
                                    <p:animEffect filter="fade" transition="in">
                                      <p:cBhvr>
                                        <p:cTn dur="500"/>
                                        <p:tgtEl>
                                          <p:spTgt spid="5803"/>
                                        </p:tgtEl>
                                      </p:cBhvr>
                                    </p:animEffect>
                                  </p:childTnLst>
                                </p:cTn>
                              </p:par>
                              <p:par>
                                <p:cTn fill="hold" nodeType="withEffect" presetClass="entr" presetID="10" presetSubtype="0">
                                  <p:stCondLst>
                                    <p:cond delay="0"/>
                                  </p:stCondLst>
                                  <p:childTnLst>
                                    <p:set>
                                      <p:cBhvr>
                                        <p:cTn dur="1" fill="hold">
                                          <p:stCondLst>
                                            <p:cond delay="0"/>
                                          </p:stCondLst>
                                        </p:cTn>
                                        <p:tgtEl>
                                          <p:spTgt spid="5804"/>
                                        </p:tgtEl>
                                        <p:attrNameLst>
                                          <p:attrName>style.visibility</p:attrName>
                                        </p:attrNameLst>
                                      </p:cBhvr>
                                      <p:to>
                                        <p:strVal val="visible"/>
                                      </p:to>
                                    </p:set>
                                    <p:animEffect filter="fade" transition="in">
                                      <p:cBhvr>
                                        <p:cTn dur="500"/>
                                        <p:tgtEl>
                                          <p:spTgt spid="58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53"/>
                                        </p:tgtEl>
                                        <p:attrNameLst>
                                          <p:attrName>style.visibility</p:attrName>
                                        </p:attrNameLst>
                                      </p:cBhvr>
                                      <p:to>
                                        <p:strVal val="visible"/>
                                      </p:to>
                                    </p:set>
                                    <p:animEffect filter="fade" transition="in">
                                      <p:cBhvr>
                                        <p:cTn dur="500"/>
                                        <p:tgtEl>
                                          <p:spTgt spid="5753"/>
                                        </p:tgtEl>
                                      </p:cBhvr>
                                    </p:animEffect>
                                  </p:childTnLst>
                                </p:cTn>
                              </p:par>
                              <p:par>
                                <p:cTn fill="hold" nodeType="withEffect" presetClass="entr" presetID="10" presetSubtype="0">
                                  <p:stCondLst>
                                    <p:cond delay="0"/>
                                  </p:stCondLst>
                                  <p:childTnLst>
                                    <p:set>
                                      <p:cBhvr>
                                        <p:cTn dur="1" fill="hold">
                                          <p:stCondLst>
                                            <p:cond delay="0"/>
                                          </p:stCondLst>
                                        </p:cTn>
                                        <p:tgtEl>
                                          <p:spTgt spid="5775"/>
                                        </p:tgtEl>
                                        <p:attrNameLst>
                                          <p:attrName>style.visibility</p:attrName>
                                        </p:attrNameLst>
                                      </p:cBhvr>
                                      <p:to>
                                        <p:strVal val="visible"/>
                                      </p:to>
                                    </p:set>
                                    <p:animEffect filter="fade" transition="in">
                                      <p:cBhvr>
                                        <p:cTn dur="500"/>
                                        <p:tgtEl>
                                          <p:spTgt spid="5775"/>
                                        </p:tgtEl>
                                      </p:cBhvr>
                                    </p:animEffect>
                                  </p:childTnLst>
                                </p:cTn>
                              </p:par>
                              <p:par>
                                <p:cTn fill="hold" nodeType="withEffect" presetClass="entr" presetID="10" presetSubtype="0">
                                  <p:stCondLst>
                                    <p:cond delay="0"/>
                                  </p:stCondLst>
                                  <p:childTnLst>
                                    <p:set>
                                      <p:cBhvr>
                                        <p:cTn dur="1" fill="hold">
                                          <p:stCondLst>
                                            <p:cond delay="0"/>
                                          </p:stCondLst>
                                        </p:cTn>
                                        <p:tgtEl>
                                          <p:spTgt spid="5773"/>
                                        </p:tgtEl>
                                        <p:attrNameLst>
                                          <p:attrName>style.visibility</p:attrName>
                                        </p:attrNameLst>
                                      </p:cBhvr>
                                      <p:to>
                                        <p:strVal val="visible"/>
                                      </p:to>
                                    </p:set>
                                    <p:animEffect filter="fade" transition="in">
                                      <p:cBhvr>
                                        <p:cTn dur="500"/>
                                        <p:tgtEl>
                                          <p:spTgt spid="57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52"/>
                                        </p:tgtEl>
                                        <p:attrNameLst>
                                          <p:attrName>style.visibility</p:attrName>
                                        </p:attrNameLst>
                                      </p:cBhvr>
                                      <p:to>
                                        <p:strVal val="visible"/>
                                      </p:to>
                                    </p:set>
                                    <p:animEffect filter="fade" transition="in">
                                      <p:cBhvr>
                                        <p:cTn dur="500"/>
                                        <p:tgtEl>
                                          <p:spTgt spid="5752"/>
                                        </p:tgtEl>
                                      </p:cBhvr>
                                    </p:animEffect>
                                  </p:childTnLst>
                                </p:cTn>
                              </p:par>
                              <p:par>
                                <p:cTn fill="hold" nodeType="withEffect" presetClass="entr" presetID="10" presetSubtype="0">
                                  <p:stCondLst>
                                    <p:cond delay="0"/>
                                  </p:stCondLst>
                                  <p:childTnLst>
                                    <p:set>
                                      <p:cBhvr>
                                        <p:cTn dur="1" fill="hold">
                                          <p:stCondLst>
                                            <p:cond delay="0"/>
                                          </p:stCondLst>
                                        </p:cTn>
                                        <p:tgtEl>
                                          <p:spTgt spid="5766"/>
                                        </p:tgtEl>
                                        <p:attrNameLst>
                                          <p:attrName>style.visibility</p:attrName>
                                        </p:attrNameLst>
                                      </p:cBhvr>
                                      <p:to>
                                        <p:strVal val="visible"/>
                                      </p:to>
                                    </p:set>
                                    <p:animEffect filter="fade" transition="in">
                                      <p:cBhvr>
                                        <p:cTn dur="500"/>
                                        <p:tgtEl>
                                          <p:spTgt spid="5766"/>
                                        </p:tgtEl>
                                      </p:cBhvr>
                                    </p:animEffect>
                                  </p:childTnLst>
                                </p:cTn>
                              </p:par>
                              <p:par>
                                <p:cTn fill="hold" nodeType="withEffect" presetClass="entr" presetID="10" presetSubtype="0">
                                  <p:stCondLst>
                                    <p:cond delay="0"/>
                                  </p:stCondLst>
                                  <p:childTnLst>
                                    <p:set>
                                      <p:cBhvr>
                                        <p:cTn dur="1" fill="hold">
                                          <p:stCondLst>
                                            <p:cond delay="0"/>
                                          </p:stCondLst>
                                        </p:cTn>
                                        <p:tgtEl>
                                          <p:spTgt spid="5765"/>
                                        </p:tgtEl>
                                        <p:attrNameLst>
                                          <p:attrName>style.visibility</p:attrName>
                                        </p:attrNameLst>
                                      </p:cBhvr>
                                      <p:to>
                                        <p:strVal val="visible"/>
                                      </p:to>
                                    </p:set>
                                    <p:animEffect filter="fade" transition="in">
                                      <p:cBhvr>
                                        <p:cTn dur="500"/>
                                        <p:tgtEl>
                                          <p:spTgt spid="5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0"/>
                                        </p:tgtEl>
                                        <p:attrNameLst>
                                          <p:attrName>style.visibility</p:attrName>
                                        </p:attrNameLst>
                                      </p:cBhvr>
                                      <p:to>
                                        <p:strVal val="visible"/>
                                      </p:to>
                                    </p:set>
                                    <p:animEffect filter="fade" transition="in">
                                      <p:cBhvr>
                                        <p:cTn dur="500"/>
                                        <p:tgtEl>
                                          <p:spTgt spid="5800"/>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5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9"/>
                                        </p:tgtEl>
                                        <p:attrNameLst>
                                          <p:attrName>style.visibility</p:attrName>
                                        </p:attrNameLst>
                                      </p:cBhvr>
                                      <p:to>
                                        <p:strVal val="visible"/>
                                      </p:to>
                                    </p:set>
                                    <p:animEffect filter="fade" transition="in">
                                      <p:cBhvr>
                                        <p:cTn dur="500"/>
                                        <p:tgtEl>
                                          <p:spTgt spid="5739"/>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5800"/>
                                        </p:tgtEl>
                                      </p:cBhvr>
                                    </p:animEffect>
                                    <p:set>
                                      <p:cBhvr>
                                        <p:cTn dur="1" fill="hold">
                                          <p:stCondLst>
                                            <p:cond delay="500"/>
                                          </p:stCondLst>
                                        </p:cTn>
                                        <p:tgtEl>
                                          <p:spTgt spid="5800"/>
                                        </p:tgtEl>
                                        <p:attrNameLst>
                                          <p:attrName>style.visibility</p:attrName>
                                        </p:attrNameLst>
                                      </p:cBhvr>
                                      <p:to>
                                        <p:strVal val="hidden"/>
                                      </p:to>
                                    </p:set>
                                  </p:childTnLst>
                                </p:cTn>
                              </p:par>
                              <p:par>
                                <p:cTn fill="hold" nodeType="withEffect" presetClass="entr" presetID="10" presetSubtype="0">
                                  <p:stCondLst>
                                    <p:cond delay="250"/>
                                  </p:stCondLst>
                                  <p:childTnLst>
                                    <p:set>
                                      <p:cBhvr>
                                        <p:cTn dur="1" fill="hold">
                                          <p:stCondLst>
                                            <p:cond delay="0"/>
                                          </p:stCondLst>
                                        </p:cTn>
                                        <p:tgtEl>
                                          <p:spTgt spid="5801"/>
                                        </p:tgtEl>
                                        <p:attrNameLst>
                                          <p:attrName>style.visibility</p:attrName>
                                        </p:attrNameLst>
                                      </p:cBhvr>
                                      <p:to>
                                        <p:strVal val="visible"/>
                                      </p:to>
                                    </p:set>
                                    <p:animEffect filter="fade" transition="in">
                                      <p:cBhvr>
                                        <p:cTn dur="500"/>
                                        <p:tgtEl>
                                          <p:spTgt spid="5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8" name="Shape 5808"/>
        <p:cNvGrpSpPr/>
        <p:nvPr/>
      </p:nvGrpSpPr>
      <p:grpSpPr>
        <a:xfrm>
          <a:off x="0" y="0"/>
          <a:ext cx="0" cy="0"/>
          <a:chOff x="0" y="0"/>
          <a:chExt cx="0" cy="0"/>
        </a:xfrm>
      </p:grpSpPr>
      <p:sp>
        <p:nvSpPr>
          <p:cNvPr id="5809" name="Google Shape;5809;p360"/>
          <p:cNvSpPr/>
          <p:nvPr/>
        </p:nvSpPr>
        <p:spPr>
          <a:xfrm>
            <a:off x="371953" y="1157374"/>
            <a:ext cx="3159717" cy="2976501"/>
          </a:xfrm>
          <a:prstGeom prst="round2SameRect">
            <a:avLst>
              <a:gd fmla="val 0" name="adj1"/>
              <a:gd fmla="val 3791" name="adj2"/>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0"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5810" name="Google Shape;5810;p360"/>
          <p:cNvSpPr/>
          <p:nvPr/>
        </p:nvSpPr>
        <p:spPr>
          <a:xfrm>
            <a:off x="371953" y="987497"/>
            <a:ext cx="3159717" cy="255356"/>
          </a:xfrm>
          <a:prstGeom prst="round2SameRect">
            <a:avLst>
              <a:gd fmla="val 35563"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5A5A5"/>
                </a:solidFill>
                <a:latin typeface="Consolas"/>
                <a:ea typeface="Consolas"/>
                <a:cs typeface="Consolas"/>
                <a:sym typeface="Consolas"/>
              </a:rPr>
              <a:t>service-definition.yml</a:t>
            </a:r>
            <a:endParaRPr b="0" i="0" sz="1100" u="none" cap="none" strike="noStrike">
              <a:solidFill>
                <a:srgbClr val="A5A5A5"/>
              </a:solidFill>
              <a:latin typeface="Consolas"/>
              <a:ea typeface="Consolas"/>
              <a:cs typeface="Consolas"/>
              <a:sym typeface="Consolas"/>
            </a:endParaRPr>
          </a:p>
        </p:txBody>
      </p:sp>
      <p:sp>
        <p:nvSpPr>
          <p:cNvPr id="5811" name="Google Shape;5811;p360"/>
          <p:cNvSpPr/>
          <p:nvPr/>
        </p:nvSpPr>
        <p:spPr>
          <a:xfrm>
            <a:off x="1460873" y="1226006"/>
            <a:ext cx="323646"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5812" name="Google Shape;5812;p360"/>
          <p:cNvSpPr/>
          <p:nvPr/>
        </p:nvSpPr>
        <p:spPr>
          <a:xfrm>
            <a:off x="906809" y="1405269"/>
            <a:ext cx="786514"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Service</a:t>
            </a:r>
            <a:endParaRPr b="0" i="0" sz="1200" u="none" cap="none" strike="noStrike">
              <a:solidFill>
                <a:srgbClr val="000000"/>
              </a:solidFill>
              <a:latin typeface="Consolas"/>
              <a:ea typeface="Consolas"/>
              <a:cs typeface="Consolas"/>
              <a:sym typeface="Consolas"/>
            </a:endParaRPr>
          </a:p>
        </p:txBody>
      </p:sp>
      <p:sp>
        <p:nvSpPr>
          <p:cNvPr id="5813" name="Google Shape;5813;p360"/>
          <p:cNvSpPr/>
          <p:nvPr/>
        </p:nvSpPr>
        <p:spPr>
          <a:xfrm>
            <a:off x="763934" y="1829022"/>
            <a:ext cx="1527101"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front-end</a:t>
            </a:r>
            <a:endParaRPr b="0" i="0" sz="1200" u="none" cap="none" strike="noStrike">
              <a:solidFill>
                <a:srgbClr val="000000"/>
              </a:solidFill>
              <a:latin typeface="Consolas"/>
              <a:ea typeface="Consolas"/>
              <a:cs typeface="Consolas"/>
              <a:sym typeface="Consolas"/>
            </a:endParaRPr>
          </a:p>
        </p:txBody>
      </p:sp>
      <p:sp>
        <p:nvSpPr>
          <p:cNvPr id="5814" name="Google Shape;5814;p360"/>
          <p:cNvSpPr/>
          <p:nvPr/>
        </p:nvSpPr>
        <p:spPr>
          <a:xfrm>
            <a:off x="744625" y="2309186"/>
            <a:ext cx="1712248" cy="80791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type:</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ports:</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 targetPort: </a:t>
            </a:r>
            <a:r>
              <a:rPr b="0" i="0" lang="en" sz="1200" u="none" cap="none" strike="noStrike">
                <a:solidFill>
                  <a:srgbClr val="A9B7C6"/>
                </a:solidFill>
                <a:latin typeface="Consolas"/>
                <a:ea typeface="Consolas"/>
                <a:cs typeface="Consolas"/>
                <a:sym typeface="Consolas"/>
              </a:rPr>
              <a:t>80</a:t>
            </a:r>
            <a:endParaRPr b="0" i="0" sz="1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port: </a:t>
            </a:r>
            <a:r>
              <a:rPr b="0" i="0" lang="en" sz="1200" u="none" cap="none" strike="noStrike">
                <a:solidFill>
                  <a:srgbClr val="A9B7C6"/>
                </a:solidFill>
                <a:latin typeface="Consolas"/>
                <a:ea typeface="Consolas"/>
                <a:cs typeface="Consolas"/>
                <a:sym typeface="Consolas"/>
              </a:rPr>
              <a:t>80   </a:t>
            </a:r>
            <a:endParaRPr b="0" i="0" sz="1200" u="none" cap="none" strike="noStrike">
              <a:solidFill>
                <a:srgbClr val="000000"/>
              </a:solidFill>
              <a:latin typeface="Consolas"/>
              <a:ea typeface="Consolas"/>
              <a:cs typeface="Consolas"/>
              <a:sym typeface="Consolas"/>
            </a:endParaRPr>
          </a:p>
        </p:txBody>
      </p:sp>
      <p:sp>
        <p:nvSpPr>
          <p:cNvPr id="5815" name="Google Shape;5815;p360"/>
          <p:cNvSpPr/>
          <p:nvPr/>
        </p:nvSpPr>
        <p:spPr>
          <a:xfrm>
            <a:off x="726001" y="3246558"/>
            <a:ext cx="1897395" cy="80791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selector: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0"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rgbClr val="000000"/>
              </a:solidFill>
              <a:latin typeface="Consolas"/>
              <a:ea typeface="Consolas"/>
              <a:cs typeface="Consolas"/>
              <a:sym typeface="Consolas"/>
            </a:endParaRPr>
          </a:p>
        </p:txBody>
      </p:sp>
      <p:sp>
        <p:nvSpPr>
          <p:cNvPr id="5816" name="Google Shape;5816;p360"/>
          <p:cNvSpPr/>
          <p:nvPr/>
        </p:nvSpPr>
        <p:spPr>
          <a:xfrm>
            <a:off x="1298689" y="2309186"/>
            <a:ext cx="879087"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NodePort</a:t>
            </a:r>
            <a:endParaRPr b="0" i="0" sz="1200" u="none" cap="none" strike="noStrike">
              <a:solidFill>
                <a:srgbClr val="000000"/>
              </a:solidFill>
              <a:latin typeface="Consolas"/>
              <a:ea typeface="Consolas"/>
              <a:cs typeface="Consolas"/>
              <a:sym typeface="Consolas"/>
            </a:endParaRPr>
          </a:p>
        </p:txBody>
      </p:sp>
      <p:sp>
        <p:nvSpPr>
          <p:cNvPr id="5817" name="Google Shape;5817;p360"/>
          <p:cNvSpPr/>
          <p:nvPr/>
        </p:nvSpPr>
        <p:spPr>
          <a:xfrm>
            <a:off x="1298701" y="2309186"/>
            <a:ext cx="12495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LoadBalancer</a:t>
            </a:r>
            <a:endParaRPr b="0" i="0" sz="1200" u="none" cap="none" strike="noStrike">
              <a:solidFill>
                <a:srgbClr val="000000"/>
              </a:solidFill>
              <a:latin typeface="Consolas"/>
              <a:ea typeface="Consolas"/>
              <a:cs typeface="Consolas"/>
              <a:sym typeface="Consolas"/>
            </a:endParaRPr>
          </a:p>
        </p:txBody>
      </p:sp>
      <p:sp>
        <p:nvSpPr>
          <p:cNvPr id="5818" name="Google Shape;5818;p360"/>
          <p:cNvSpPr/>
          <p:nvPr/>
        </p:nvSpPr>
        <p:spPr>
          <a:xfrm>
            <a:off x="3680460" y="1761543"/>
            <a:ext cx="4357346" cy="214493"/>
          </a:xfrm>
          <a:prstGeom prst="round2SameRect">
            <a:avLst>
              <a:gd fmla="val 18966"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900" u="none" cap="none" strike="noStrike">
                <a:solidFill>
                  <a:srgbClr val="D8D8D8"/>
                </a:solidFill>
                <a:latin typeface="Consolas"/>
                <a:ea typeface="Consolas"/>
                <a:cs typeface="Consolas"/>
                <a:sym typeface="Consolas"/>
              </a:rPr>
              <a:t>&gt; kubectl create –f service-definition.yml</a:t>
            </a:r>
            <a:endParaRPr b="0" i="0" sz="900" u="none" cap="none" strike="noStrike">
              <a:solidFill>
                <a:srgbClr val="D8D8D8"/>
              </a:solidFill>
              <a:latin typeface="Consolas"/>
              <a:ea typeface="Consolas"/>
              <a:cs typeface="Consolas"/>
              <a:sym typeface="Consolas"/>
            </a:endParaRPr>
          </a:p>
        </p:txBody>
      </p:sp>
      <p:sp>
        <p:nvSpPr>
          <p:cNvPr id="5819" name="Google Shape;5819;p360"/>
          <p:cNvSpPr/>
          <p:nvPr/>
        </p:nvSpPr>
        <p:spPr>
          <a:xfrm>
            <a:off x="3680460" y="1963473"/>
            <a:ext cx="4357346" cy="214493"/>
          </a:xfrm>
          <a:prstGeom prst="round2SameRect">
            <a:avLst>
              <a:gd fmla="val 0" name="adj1"/>
              <a:gd fmla="val 27141"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900" u="none" cap="none" strike="noStrike">
                <a:solidFill>
                  <a:srgbClr val="00FF00"/>
                </a:solidFill>
                <a:latin typeface="Consolas"/>
                <a:ea typeface="Consolas"/>
                <a:cs typeface="Consolas"/>
                <a:sym typeface="Consolas"/>
              </a:rPr>
              <a:t>service “front-end" created</a:t>
            </a:r>
            <a:endParaRPr b="0" i="0" sz="900" u="none" cap="none" strike="noStrike">
              <a:solidFill>
                <a:srgbClr val="00FF00"/>
              </a:solidFill>
              <a:latin typeface="Arial"/>
              <a:ea typeface="Arial"/>
              <a:cs typeface="Arial"/>
              <a:sym typeface="Arial"/>
            </a:endParaRPr>
          </a:p>
        </p:txBody>
      </p:sp>
      <p:sp>
        <p:nvSpPr>
          <p:cNvPr id="5820" name="Google Shape;5820;p360"/>
          <p:cNvSpPr/>
          <p:nvPr/>
        </p:nvSpPr>
        <p:spPr>
          <a:xfrm>
            <a:off x="3680460" y="2277832"/>
            <a:ext cx="5184934" cy="203244"/>
          </a:xfrm>
          <a:prstGeom prst="round2SameRect">
            <a:avLst>
              <a:gd fmla="val 18699"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900" u="none" cap="none" strike="noStrike">
                <a:solidFill>
                  <a:srgbClr val="D8D8D8"/>
                </a:solidFill>
                <a:latin typeface="Consolas"/>
                <a:ea typeface="Consolas"/>
                <a:cs typeface="Consolas"/>
                <a:sym typeface="Consolas"/>
              </a:rPr>
              <a:t>&gt; kubectl get services</a:t>
            </a:r>
            <a:endParaRPr b="0" i="0" sz="900" u="none" cap="none" strike="noStrike">
              <a:solidFill>
                <a:srgbClr val="000000"/>
              </a:solidFill>
              <a:latin typeface="Consolas"/>
              <a:ea typeface="Consolas"/>
              <a:cs typeface="Consolas"/>
              <a:sym typeface="Consolas"/>
            </a:endParaRPr>
          </a:p>
        </p:txBody>
      </p:sp>
      <p:sp>
        <p:nvSpPr>
          <p:cNvPr id="5821" name="Google Shape;5821;p360"/>
          <p:cNvSpPr/>
          <p:nvPr/>
        </p:nvSpPr>
        <p:spPr>
          <a:xfrm>
            <a:off x="3680460" y="2472142"/>
            <a:ext cx="5184934" cy="495614"/>
          </a:xfrm>
          <a:prstGeom prst="round2SameRect">
            <a:avLst>
              <a:gd fmla="val 0" name="adj1"/>
              <a:gd fmla="val 11224"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900" u="none" cap="none" strike="noStrike">
                <a:solidFill>
                  <a:srgbClr val="00FF00"/>
                </a:solidFill>
                <a:latin typeface="Consolas"/>
                <a:ea typeface="Consolas"/>
                <a:cs typeface="Consolas"/>
                <a:sym typeface="Consolas"/>
              </a:rPr>
              <a:t>NAME            TYPE        CLUSTER-IP       EXTERNAL-IP   PORT(S)        AGE</a:t>
            </a:r>
            <a:endParaRPr b="0" i="0" sz="9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900" u="none" cap="none" strike="noStrike">
                <a:solidFill>
                  <a:srgbClr val="00FF00"/>
                </a:solidFill>
                <a:latin typeface="Consolas"/>
                <a:ea typeface="Consolas"/>
                <a:cs typeface="Consolas"/>
                <a:sym typeface="Consolas"/>
              </a:rPr>
              <a:t>kubernetes      ClusterIP    10.96.0.1        &lt;none&gt;        443/TCP        16d</a:t>
            </a:r>
            <a:endParaRPr b="0" i="0" sz="9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900" u="none" cap="none" strike="noStrike">
                <a:solidFill>
                  <a:srgbClr val="00FF00"/>
                </a:solidFill>
                <a:latin typeface="Consolas"/>
                <a:ea typeface="Consolas"/>
                <a:cs typeface="Consolas"/>
                <a:sym typeface="Consolas"/>
              </a:rPr>
              <a:t>front-end       LoaBalancer  10.106.127.123   &lt;Pending&gt;     80/TCP         2m</a:t>
            </a:r>
            <a:endParaRPr b="0" i="0" sz="900" u="none" cap="none" strike="noStrike">
              <a:solidFill>
                <a:srgbClr val="00FF00"/>
              </a:solidFill>
              <a:latin typeface="Consolas"/>
              <a:ea typeface="Consolas"/>
              <a:cs typeface="Consolas"/>
              <a:sym typeface="Consolas"/>
            </a:endParaRPr>
          </a:p>
        </p:txBody>
      </p:sp>
      <p:sp>
        <p:nvSpPr>
          <p:cNvPr id="5822" name="Google Shape;5822;p360"/>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Services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5812"/>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58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5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16"/>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5817"/>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5818"/>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0" presetSubtype="0">
                                  <p:stCondLst>
                                    <p:cond delay="0"/>
                                  </p:stCondLst>
                                  <p:childTnLst>
                                    <p:set>
                                      <p:cBhvr>
                                        <p:cTn dur="1" fill="hold">
                                          <p:stCondLst>
                                            <p:cond delay="0"/>
                                          </p:stCondLst>
                                        </p:cTn>
                                        <p:tgtEl>
                                          <p:spTgt spid="5819"/>
                                        </p:tgtEl>
                                        <p:attrNameLst>
                                          <p:attrName>style.visibility</p:attrName>
                                        </p:attrNameLst>
                                      </p:cBhvr>
                                      <p:to>
                                        <p:strVal val="visible"/>
                                      </p:to>
                                    </p:set>
                                    <p:animEffect filter="fade" transition="in">
                                      <p:cBhvr>
                                        <p:cTn dur="300"/>
                                        <p:tgtEl>
                                          <p:spTgt spid="5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821"/>
                                        </p:tgtEl>
                                        <p:attrNameLst>
                                          <p:attrName>style.visibility</p:attrName>
                                        </p:attrNameLst>
                                      </p:cBhvr>
                                      <p:to>
                                        <p:strVal val="visible"/>
                                      </p:to>
                                    </p:set>
                                    <p:animEffect filter="fade" transition="in">
                                      <p:cBhvr>
                                        <p:cTn dur="300"/>
                                        <p:tgtEl>
                                          <p:spTgt spid="5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235"/>
          <p:cNvSpPr/>
          <p:nvPr/>
        </p:nvSpPr>
        <p:spPr>
          <a:xfrm>
            <a:off x="3831187" y="1676189"/>
            <a:ext cx="1212300" cy="1773233"/>
          </a:xfrm>
          <a:prstGeom prst="roundRect">
            <a:avLst>
              <a:gd fmla="val 5043" name="adj"/>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2337" name="Google Shape;2337;p235"/>
          <p:cNvSpPr/>
          <p:nvPr/>
        </p:nvSpPr>
        <p:spPr>
          <a:xfrm>
            <a:off x="3842540" y="3524530"/>
            <a:ext cx="5013044" cy="24404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a:t>
            </a:r>
            <a:endParaRPr b="0" i="0" sz="1100" u="none" cap="none" strike="noStrike">
              <a:solidFill>
                <a:schemeClr val="lt1"/>
              </a:solidFill>
              <a:latin typeface="Arial"/>
              <a:ea typeface="Arial"/>
              <a:cs typeface="Arial"/>
              <a:sym typeface="Arial"/>
            </a:endParaRPr>
          </a:p>
        </p:txBody>
      </p:sp>
      <p:sp>
        <p:nvSpPr>
          <p:cNvPr id="2338" name="Google Shape;2338;p23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What Can It Do? </a:t>
            </a:r>
            <a:endParaRPr>
              <a:latin typeface="Ubuntu"/>
              <a:ea typeface="Ubuntu"/>
              <a:cs typeface="Ubuntu"/>
              <a:sym typeface="Ubuntu"/>
            </a:endParaRPr>
          </a:p>
        </p:txBody>
      </p:sp>
      <p:sp>
        <p:nvSpPr>
          <p:cNvPr id="2339" name="Google Shape;2339;p235"/>
          <p:cNvSpPr txBox="1"/>
          <p:nvPr>
            <p:ph idx="4294967295" type="body"/>
          </p:nvPr>
        </p:nvSpPr>
        <p:spPr>
          <a:xfrm>
            <a:off x="264959" y="2184173"/>
            <a:ext cx="3366916" cy="917645"/>
          </a:xfrm>
          <a:prstGeom prst="rect">
            <a:avLst/>
          </a:prstGeom>
          <a:noFill/>
          <a:ln>
            <a:noFill/>
          </a:ln>
        </p:spPr>
        <p:txBody>
          <a:bodyPr anchorCtr="0" anchor="t" bIns="34275" lIns="0" spcFirstLastPara="1" rIns="0" wrap="square" tIns="34275">
            <a:normAutofit/>
          </a:bodyPr>
          <a:lstStyle/>
          <a:p>
            <a:pPr indent="-171450" lvl="0" marL="177800" rtl="0" algn="l">
              <a:lnSpc>
                <a:spcPct val="90000"/>
              </a:lnSpc>
              <a:spcBef>
                <a:spcPts val="0"/>
              </a:spcBef>
              <a:spcAft>
                <a:spcPts val="0"/>
              </a:spcAft>
              <a:buClr>
                <a:srgbClr val="7F7F7F"/>
              </a:buClr>
              <a:buSzPts val="1500"/>
              <a:buChar char="•"/>
            </a:pPr>
            <a:r>
              <a:rPr lang="en" sz="1400">
                <a:solidFill>
                  <a:srgbClr val="7F7F7F"/>
                </a:solidFill>
              </a:rPr>
              <a:t>Containerize Applications</a:t>
            </a:r>
            <a:endParaRPr sz="1400">
              <a:solidFill>
                <a:srgbClr val="7F7F7F"/>
              </a:solidFill>
            </a:endParaRPr>
          </a:p>
          <a:p>
            <a:pPr indent="-171450" lvl="0" marL="177800" rtl="0" algn="l">
              <a:lnSpc>
                <a:spcPct val="90000"/>
              </a:lnSpc>
              <a:spcBef>
                <a:spcPts val="1100"/>
              </a:spcBef>
              <a:spcAft>
                <a:spcPts val="0"/>
              </a:spcAft>
              <a:buClr>
                <a:srgbClr val="7F7F7F"/>
              </a:buClr>
              <a:buSzPts val="1500"/>
              <a:buChar char="•"/>
            </a:pPr>
            <a:r>
              <a:rPr lang="en" sz="1400">
                <a:solidFill>
                  <a:srgbClr val="7F7F7F"/>
                </a:solidFill>
              </a:rPr>
              <a:t>Run each service with its own dependencies in separate containers</a:t>
            </a:r>
            <a:endParaRPr sz="1400">
              <a:solidFill>
                <a:srgbClr val="7F7F7F"/>
              </a:solidFill>
            </a:endParaRPr>
          </a:p>
        </p:txBody>
      </p:sp>
      <p:sp>
        <p:nvSpPr>
          <p:cNvPr id="2340" name="Google Shape;2340;p235"/>
          <p:cNvSpPr/>
          <p:nvPr/>
        </p:nvSpPr>
        <p:spPr>
          <a:xfrm>
            <a:off x="3831187" y="3520687"/>
            <a:ext cx="5024396" cy="247887"/>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Docker</a:t>
            </a:r>
            <a:endParaRPr i="0" sz="1100" u="none" cap="none" strike="noStrike">
              <a:solidFill>
                <a:schemeClr val="lt1"/>
              </a:solidFill>
              <a:latin typeface="Ubuntu"/>
              <a:ea typeface="Ubuntu"/>
              <a:cs typeface="Ubuntu"/>
              <a:sym typeface="Ubuntu"/>
            </a:endParaRPr>
          </a:p>
        </p:txBody>
      </p:sp>
      <p:grpSp>
        <p:nvGrpSpPr>
          <p:cNvPr id="2341" name="Google Shape;2341;p235"/>
          <p:cNvGrpSpPr/>
          <p:nvPr/>
        </p:nvGrpSpPr>
        <p:grpSpPr>
          <a:xfrm>
            <a:off x="3912404" y="2106203"/>
            <a:ext cx="1014910" cy="536793"/>
            <a:chOff x="1908206" y="2207774"/>
            <a:chExt cx="1829476" cy="967622"/>
          </a:xfrm>
        </p:grpSpPr>
        <p:pic>
          <p:nvPicPr>
            <p:cNvPr descr="Express" id="2342" name="Google Shape;2342;p235"/>
            <p:cNvPicPr preferRelativeResize="0"/>
            <p:nvPr/>
          </p:nvPicPr>
          <p:blipFill rotWithShape="1">
            <a:blip r:embed="rId3">
              <a:alphaModFix/>
            </a:blip>
            <a:srcRect b="0" l="0" r="0" t="0"/>
            <a:stretch/>
          </p:blipFill>
          <p:spPr>
            <a:xfrm>
              <a:off x="1908206" y="2768209"/>
              <a:ext cx="1829476" cy="407187"/>
            </a:xfrm>
            <a:prstGeom prst="roundRect">
              <a:avLst>
                <a:gd fmla="val 16667" name="adj"/>
              </a:avLst>
            </a:prstGeom>
            <a:noFill/>
            <a:ln>
              <a:noFill/>
            </a:ln>
          </p:spPr>
        </p:pic>
        <p:pic>
          <p:nvPicPr>
            <p:cNvPr descr="Node.js" id="2343" name="Google Shape;2343;p235"/>
            <p:cNvPicPr preferRelativeResize="0"/>
            <p:nvPr/>
          </p:nvPicPr>
          <p:blipFill rotWithShape="1">
            <a:blip r:embed="rId4">
              <a:alphaModFix/>
            </a:blip>
            <a:srcRect b="0" l="0" r="0" t="0"/>
            <a:stretch/>
          </p:blipFill>
          <p:spPr>
            <a:xfrm>
              <a:off x="1972232" y="2207774"/>
              <a:ext cx="1765450" cy="474465"/>
            </a:xfrm>
            <a:prstGeom prst="roundRect">
              <a:avLst>
                <a:gd fmla="val 16667" name="adj"/>
              </a:avLst>
            </a:prstGeom>
            <a:noFill/>
            <a:ln>
              <a:noFill/>
            </a:ln>
          </p:spPr>
        </p:pic>
      </p:grpSp>
      <p:grpSp>
        <p:nvGrpSpPr>
          <p:cNvPr id="2344" name="Google Shape;2344;p235"/>
          <p:cNvGrpSpPr/>
          <p:nvPr/>
        </p:nvGrpSpPr>
        <p:grpSpPr>
          <a:xfrm>
            <a:off x="5129794" y="2125757"/>
            <a:ext cx="1059989" cy="746577"/>
            <a:chOff x="5286692" y="2128645"/>
            <a:chExt cx="1413319" cy="995436"/>
          </a:xfrm>
        </p:grpSpPr>
        <p:pic>
          <p:nvPicPr>
            <p:cNvPr descr="MongoDB" id="2345" name="Google Shape;2345;p235"/>
            <p:cNvPicPr preferRelativeResize="0"/>
            <p:nvPr/>
          </p:nvPicPr>
          <p:blipFill rotWithShape="1">
            <a:blip r:embed="rId5">
              <a:alphaModFix/>
            </a:blip>
            <a:srcRect b="0" l="0" r="0" t="17533"/>
            <a:stretch/>
          </p:blipFill>
          <p:spPr>
            <a:xfrm>
              <a:off x="5286692" y="2128645"/>
              <a:ext cx="1413319" cy="443408"/>
            </a:xfrm>
            <a:prstGeom prst="roundRect">
              <a:avLst>
                <a:gd fmla="val 16667" name="adj"/>
              </a:avLst>
            </a:prstGeom>
            <a:noFill/>
            <a:ln>
              <a:noFill/>
            </a:ln>
          </p:spPr>
        </p:pic>
        <p:pic>
          <p:nvPicPr>
            <p:cNvPr descr="Image result for couchDB" id="2346" name="Google Shape;2346;p235"/>
            <p:cNvPicPr preferRelativeResize="0"/>
            <p:nvPr/>
          </p:nvPicPr>
          <p:blipFill rotWithShape="1">
            <a:blip r:embed="rId6">
              <a:alphaModFix/>
            </a:blip>
            <a:srcRect b="18180" l="0" r="0" t="7376"/>
            <a:stretch/>
          </p:blipFill>
          <p:spPr>
            <a:xfrm>
              <a:off x="5682120" y="2572053"/>
              <a:ext cx="741540" cy="552028"/>
            </a:xfrm>
            <a:prstGeom prst="roundRect">
              <a:avLst>
                <a:gd fmla="val 16667" name="adj"/>
              </a:avLst>
            </a:prstGeom>
            <a:noFill/>
            <a:ln>
              <a:noFill/>
            </a:ln>
          </p:spPr>
        </p:pic>
      </p:grpSp>
      <p:pic>
        <p:nvPicPr>
          <p:cNvPr descr="Image result for redis" id="2347" name="Google Shape;2347;p235"/>
          <p:cNvPicPr preferRelativeResize="0"/>
          <p:nvPr/>
        </p:nvPicPr>
        <p:blipFill rotWithShape="1">
          <a:blip r:embed="rId7">
            <a:alphaModFix/>
          </a:blip>
          <a:srcRect b="0" l="0" r="0" t="0"/>
          <a:stretch/>
        </p:blipFill>
        <p:spPr>
          <a:xfrm>
            <a:off x="6716261" y="2217426"/>
            <a:ext cx="479321" cy="408311"/>
          </a:xfrm>
          <a:prstGeom prst="roundRect">
            <a:avLst>
              <a:gd fmla="val 16667" name="adj"/>
            </a:avLst>
          </a:prstGeom>
          <a:noFill/>
          <a:ln>
            <a:noFill/>
          </a:ln>
        </p:spPr>
      </p:pic>
      <p:pic>
        <p:nvPicPr>
          <p:cNvPr descr="Image result for ansible image" id="2348" name="Google Shape;2348;p235"/>
          <p:cNvPicPr preferRelativeResize="0"/>
          <p:nvPr/>
        </p:nvPicPr>
        <p:blipFill rotWithShape="1">
          <a:blip r:embed="rId8">
            <a:alphaModFix/>
          </a:blip>
          <a:srcRect b="0" l="0" r="0" t="0"/>
          <a:stretch/>
        </p:blipFill>
        <p:spPr>
          <a:xfrm>
            <a:off x="7843314" y="2147274"/>
            <a:ext cx="672964" cy="672964"/>
          </a:xfrm>
          <a:prstGeom prst="roundRect">
            <a:avLst>
              <a:gd fmla="val 16667" name="adj"/>
            </a:avLst>
          </a:prstGeom>
          <a:noFill/>
          <a:ln>
            <a:noFill/>
          </a:ln>
        </p:spPr>
      </p:pic>
      <p:sp>
        <p:nvSpPr>
          <p:cNvPr id="2349" name="Google Shape;2349;p235"/>
          <p:cNvSpPr/>
          <p:nvPr/>
        </p:nvSpPr>
        <p:spPr>
          <a:xfrm>
            <a:off x="3842540" y="1753475"/>
            <a:ext cx="1193431" cy="306433"/>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Web Server</a:t>
            </a:r>
            <a:endParaRPr b="0" i="0" sz="1100" u="none" cap="none" strike="noStrike">
              <a:solidFill>
                <a:srgbClr val="7F7F7F"/>
              </a:solidFill>
              <a:latin typeface="Ubuntu"/>
              <a:ea typeface="Ubuntu"/>
              <a:cs typeface="Ubuntu"/>
              <a:sym typeface="Ubuntu"/>
            </a:endParaRPr>
          </a:p>
        </p:txBody>
      </p:sp>
      <p:sp>
        <p:nvSpPr>
          <p:cNvPr id="2350" name="Google Shape;2350;p235"/>
          <p:cNvSpPr/>
          <p:nvPr/>
        </p:nvSpPr>
        <p:spPr>
          <a:xfrm>
            <a:off x="5195331" y="1756979"/>
            <a:ext cx="997317" cy="306433"/>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Database</a:t>
            </a:r>
            <a:endParaRPr b="0" i="0" sz="1100" u="none" cap="none" strike="noStrike">
              <a:solidFill>
                <a:srgbClr val="7F7F7F"/>
              </a:solidFill>
              <a:latin typeface="Ubuntu"/>
              <a:ea typeface="Ubuntu"/>
              <a:cs typeface="Ubuntu"/>
              <a:sym typeface="Ubuntu"/>
            </a:endParaRPr>
          </a:p>
        </p:txBody>
      </p:sp>
      <p:sp>
        <p:nvSpPr>
          <p:cNvPr id="2351" name="Google Shape;2351;p235"/>
          <p:cNvSpPr/>
          <p:nvPr/>
        </p:nvSpPr>
        <p:spPr>
          <a:xfrm>
            <a:off x="6457264" y="1787243"/>
            <a:ext cx="997317" cy="306433"/>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Messaging</a:t>
            </a:r>
            <a:endParaRPr b="0" i="0" sz="1100" u="none" cap="none" strike="noStrike">
              <a:solidFill>
                <a:srgbClr val="7F7F7F"/>
              </a:solidFill>
              <a:latin typeface="Ubuntu"/>
              <a:ea typeface="Ubuntu"/>
              <a:cs typeface="Ubuntu"/>
              <a:sym typeface="Ubuntu"/>
            </a:endParaRPr>
          </a:p>
        </p:txBody>
      </p:sp>
      <p:sp>
        <p:nvSpPr>
          <p:cNvPr id="2352" name="Google Shape;2352;p235"/>
          <p:cNvSpPr/>
          <p:nvPr/>
        </p:nvSpPr>
        <p:spPr>
          <a:xfrm>
            <a:off x="7528503" y="1769576"/>
            <a:ext cx="1384646" cy="306433"/>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Orchestration</a:t>
            </a:r>
            <a:endParaRPr b="0" i="0" sz="1100" u="none" cap="none" strike="noStrike">
              <a:solidFill>
                <a:srgbClr val="7F7F7F"/>
              </a:solidFill>
              <a:latin typeface="Ubuntu"/>
              <a:ea typeface="Ubuntu"/>
              <a:cs typeface="Ubuntu"/>
              <a:sym typeface="Ubuntu"/>
            </a:endParaRPr>
          </a:p>
        </p:txBody>
      </p:sp>
      <p:sp>
        <p:nvSpPr>
          <p:cNvPr id="2353" name="Google Shape;2353;p235"/>
          <p:cNvSpPr/>
          <p:nvPr/>
        </p:nvSpPr>
        <p:spPr>
          <a:xfrm>
            <a:off x="3831186" y="3949065"/>
            <a:ext cx="5024396" cy="244043"/>
          </a:xfrm>
          <a:prstGeom prst="round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OS</a:t>
            </a:r>
            <a:endParaRPr i="0" sz="1100" u="none" cap="none" strike="noStrike">
              <a:solidFill>
                <a:schemeClr val="lt1"/>
              </a:solidFill>
              <a:latin typeface="Ubuntu"/>
              <a:ea typeface="Ubuntu"/>
              <a:cs typeface="Ubuntu"/>
              <a:sym typeface="Ubuntu"/>
            </a:endParaRPr>
          </a:p>
        </p:txBody>
      </p:sp>
      <p:sp>
        <p:nvSpPr>
          <p:cNvPr id="2354" name="Google Shape;2354;p235"/>
          <p:cNvSpPr/>
          <p:nvPr/>
        </p:nvSpPr>
        <p:spPr>
          <a:xfrm>
            <a:off x="3874611" y="3142638"/>
            <a:ext cx="534773" cy="255246"/>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Libs</a:t>
            </a:r>
            <a:endParaRPr b="0" i="0" sz="1100" u="none" cap="none" strike="noStrike">
              <a:solidFill>
                <a:schemeClr val="lt1"/>
              </a:solidFill>
              <a:latin typeface="Ubuntu"/>
              <a:ea typeface="Ubuntu"/>
              <a:cs typeface="Ubuntu"/>
              <a:sym typeface="Ubuntu"/>
            </a:endParaRPr>
          </a:p>
        </p:txBody>
      </p:sp>
      <p:sp>
        <p:nvSpPr>
          <p:cNvPr id="2355" name="Google Shape;2355;p235"/>
          <p:cNvSpPr/>
          <p:nvPr/>
        </p:nvSpPr>
        <p:spPr>
          <a:xfrm>
            <a:off x="4431059" y="3143158"/>
            <a:ext cx="575740" cy="255246"/>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Deps</a:t>
            </a:r>
            <a:endParaRPr b="0" i="0" sz="1100" u="none" cap="none" strike="noStrike">
              <a:solidFill>
                <a:schemeClr val="lt1"/>
              </a:solidFill>
              <a:latin typeface="Ubuntu"/>
              <a:ea typeface="Ubuntu"/>
              <a:cs typeface="Ubuntu"/>
              <a:sym typeface="Ubuntu"/>
            </a:endParaRPr>
          </a:p>
        </p:txBody>
      </p:sp>
      <p:sp>
        <p:nvSpPr>
          <p:cNvPr id="2356" name="Google Shape;2356;p235"/>
          <p:cNvSpPr/>
          <p:nvPr/>
        </p:nvSpPr>
        <p:spPr>
          <a:xfrm>
            <a:off x="5111025" y="3139389"/>
            <a:ext cx="534773" cy="255246"/>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Libs</a:t>
            </a:r>
            <a:endParaRPr b="0" i="0" sz="1100" u="none" cap="none" strike="noStrike">
              <a:solidFill>
                <a:schemeClr val="lt1"/>
              </a:solidFill>
              <a:latin typeface="Ubuntu"/>
              <a:ea typeface="Ubuntu"/>
              <a:cs typeface="Ubuntu"/>
              <a:sym typeface="Ubuntu"/>
            </a:endParaRPr>
          </a:p>
        </p:txBody>
      </p:sp>
      <p:sp>
        <p:nvSpPr>
          <p:cNvPr id="2357" name="Google Shape;2357;p235"/>
          <p:cNvSpPr/>
          <p:nvPr/>
        </p:nvSpPr>
        <p:spPr>
          <a:xfrm>
            <a:off x="5667473" y="3139389"/>
            <a:ext cx="575740" cy="255246"/>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Deps</a:t>
            </a:r>
            <a:endParaRPr b="0" i="0" sz="1100" u="none" cap="none" strike="noStrike">
              <a:solidFill>
                <a:schemeClr val="lt1"/>
              </a:solidFill>
              <a:latin typeface="Ubuntu"/>
              <a:ea typeface="Ubuntu"/>
              <a:cs typeface="Ubuntu"/>
              <a:sym typeface="Ubuntu"/>
            </a:endParaRPr>
          </a:p>
        </p:txBody>
      </p:sp>
      <p:sp>
        <p:nvSpPr>
          <p:cNvPr id="2358" name="Google Shape;2358;p235"/>
          <p:cNvSpPr/>
          <p:nvPr/>
        </p:nvSpPr>
        <p:spPr>
          <a:xfrm>
            <a:off x="6397291" y="3139389"/>
            <a:ext cx="534773" cy="255246"/>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Libs</a:t>
            </a:r>
            <a:endParaRPr b="0" i="0" sz="1100" u="none" cap="none" strike="noStrike">
              <a:solidFill>
                <a:schemeClr val="lt1"/>
              </a:solidFill>
              <a:latin typeface="Ubuntu"/>
              <a:ea typeface="Ubuntu"/>
              <a:cs typeface="Ubuntu"/>
              <a:sym typeface="Ubuntu"/>
            </a:endParaRPr>
          </a:p>
        </p:txBody>
      </p:sp>
      <p:sp>
        <p:nvSpPr>
          <p:cNvPr id="2359" name="Google Shape;2359;p235"/>
          <p:cNvSpPr/>
          <p:nvPr/>
        </p:nvSpPr>
        <p:spPr>
          <a:xfrm>
            <a:off x="6966130" y="3141855"/>
            <a:ext cx="575740" cy="255246"/>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Deps</a:t>
            </a:r>
            <a:endParaRPr b="0" i="0" sz="1100" u="none" cap="none" strike="noStrike">
              <a:solidFill>
                <a:schemeClr val="lt1"/>
              </a:solidFill>
              <a:latin typeface="Ubuntu"/>
              <a:ea typeface="Ubuntu"/>
              <a:cs typeface="Ubuntu"/>
              <a:sym typeface="Ubuntu"/>
            </a:endParaRPr>
          </a:p>
        </p:txBody>
      </p:sp>
      <p:sp>
        <p:nvSpPr>
          <p:cNvPr id="2360" name="Google Shape;2360;p235"/>
          <p:cNvSpPr/>
          <p:nvPr/>
        </p:nvSpPr>
        <p:spPr>
          <a:xfrm>
            <a:off x="7659461" y="3141855"/>
            <a:ext cx="534773" cy="255246"/>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Libs</a:t>
            </a:r>
            <a:endParaRPr b="0" i="0" sz="1100" u="none" cap="none" strike="noStrike">
              <a:solidFill>
                <a:schemeClr val="lt1"/>
              </a:solidFill>
              <a:latin typeface="Ubuntu"/>
              <a:ea typeface="Ubuntu"/>
              <a:cs typeface="Ubuntu"/>
              <a:sym typeface="Ubuntu"/>
            </a:endParaRPr>
          </a:p>
        </p:txBody>
      </p:sp>
      <p:sp>
        <p:nvSpPr>
          <p:cNvPr id="2361" name="Google Shape;2361;p235"/>
          <p:cNvSpPr/>
          <p:nvPr/>
        </p:nvSpPr>
        <p:spPr>
          <a:xfrm>
            <a:off x="8228408" y="3139389"/>
            <a:ext cx="575740" cy="255246"/>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Deps</a:t>
            </a:r>
            <a:endParaRPr b="0" i="0" sz="1100" u="none" cap="none" strike="noStrike">
              <a:solidFill>
                <a:schemeClr val="lt1"/>
              </a:solidFill>
              <a:latin typeface="Ubuntu"/>
              <a:ea typeface="Ubuntu"/>
              <a:cs typeface="Ubuntu"/>
              <a:sym typeface="Ubuntu"/>
            </a:endParaRPr>
          </a:p>
        </p:txBody>
      </p:sp>
      <p:sp>
        <p:nvSpPr>
          <p:cNvPr id="2362" name="Google Shape;2362;p235"/>
          <p:cNvSpPr/>
          <p:nvPr/>
        </p:nvSpPr>
        <p:spPr>
          <a:xfrm>
            <a:off x="5087379" y="1676189"/>
            <a:ext cx="1213221" cy="1773233"/>
          </a:xfrm>
          <a:prstGeom prst="roundRect">
            <a:avLst>
              <a:gd fmla="val 6389" name="adj"/>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363" name="Google Shape;2363;p235"/>
          <p:cNvSpPr/>
          <p:nvPr/>
        </p:nvSpPr>
        <p:spPr>
          <a:xfrm>
            <a:off x="6349312" y="1676189"/>
            <a:ext cx="1213221" cy="1773233"/>
          </a:xfrm>
          <a:prstGeom prst="roundRect">
            <a:avLst>
              <a:gd fmla="val 8102" name="adj"/>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364" name="Google Shape;2364;p235"/>
          <p:cNvSpPr/>
          <p:nvPr/>
        </p:nvSpPr>
        <p:spPr>
          <a:xfrm>
            <a:off x="7614215" y="1676189"/>
            <a:ext cx="1213221" cy="1773233"/>
          </a:xfrm>
          <a:prstGeom prst="roundRect">
            <a:avLst>
              <a:gd fmla="val 7246" name="adj"/>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365" name="Google Shape;2365;p235"/>
          <p:cNvSpPr/>
          <p:nvPr/>
        </p:nvSpPr>
        <p:spPr>
          <a:xfrm>
            <a:off x="3923727" y="1422135"/>
            <a:ext cx="1031056" cy="306433"/>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Container</a:t>
            </a:r>
            <a:endParaRPr b="0" i="0" sz="1100" u="none" cap="none" strike="noStrike">
              <a:solidFill>
                <a:srgbClr val="7F7F7F"/>
              </a:solidFill>
              <a:latin typeface="Ubuntu"/>
              <a:ea typeface="Ubuntu"/>
              <a:cs typeface="Ubuntu"/>
              <a:sym typeface="Ubuntu"/>
            </a:endParaRPr>
          </a:p>
        </p:txBody>
      </p:sp>
      <p:sp>
        <p:nvSpPr>
          <p:cNvPr id="2366" name="Google Shape;2366;p235"/>
          <p:cNvSpPr/>
          <p:nvPr/>
        </p:nvSpPr>
        <p:spPr>
          <a:xfrm>
            <a:off x="5204584" y="1422135"/>
            <a:ext cx="978812" cy="306433"/>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Container</a:t>
            </a:r>
            <a:endParaRPr b="0" i="0" sz="1100" u="none" cap="none" strike="noStrike">
              <a:solidFill>
                <a:srgbClr val="7F7F7F"/>
              </a:solidFill>
              <a:latin typeface="Ubuntu"/>
              <a:ea typeface="Ubuntu"/>
              <a:cs typeface="Ubuntu"/>
              <a:sym typeface="Ubuntu"/>
            </a:endParaRPr>
          </a:p>
        </p:txBody>
      </p:sp>
      <p:sp>
        <p:nvSpPr>
          <p:cNvPr id="2367" name="Google Shape;2367;p235"/>
          <p:cNvSpPr/>
          <p:nvPr/>
        </p:nvSpPr>
        <p:spPr>
          <a:xfrm>
            <a:off x="6448333" y="1425499"/>
            <a:ext cx="1015178" cy="306434"/>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Container</a:t>
            </a:r>
            <a:endParaRPr b="0" i="0" sz="1100" u="none" cap="none" strike="noStrike">
              <a:solidFill>
                <a:srgbClr val="7F7F7F"/>
              </a:solidFill>
              <a:latin typeface="Ubuntu"/>
              <a:ea typeface="Ubuntu"/>
              <a:cs typeface="Ubuntu"/>
              <a:sym typeface="Ubuntu"/>
            </a:endParaRPr>
          </a:p>
        </p:txBody>
      </p:sp>
      <p:sp>
        <p:nvSpPr>
          <p:cNvPr id="2368" name="Google Shape;2368;p235"/>
          <p:cNvSpPr/>
          <p:nvPr/>
        </p:nvSpPr>
        <p:spPr>
          <a:xfrm>
            <a:off x="7688579" y="1412627"/>
            <a:ext cx="1064495" cy="306433"/>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Container</a:t>
            </a:r>
            <a:endParaRPr b="0" i="0" sz="1100" u="none" cap="none" strike="noStrike">
              <a:solidFill>
                <a:srgbClr val="7F7F7F"/>
              </a:solidFill>
              <a:latin typeface="Ubuntu"/>
              <a:ea typeface="Ubuntu"/>
              <a:cs typeface="Ubuntu"/>
              <a:sym typeface="Ubuntu"/>
            </a:endParaRPr>
          </a:p>
        </p:txBody>
      </p:sp>
      <p:sp>
        <p:nvSpPr>
          <p:cNvPr id="2369" name="Google Shape;2369;p235"/>
          <p:cNvSpPr/>
          <p:nvPr/>
        </p:nvSpPr>
        <p:spPr>
          <a:xfrm>
            <a:off x="3831186" y="4454662"/>
            <a:ext cx="5032779" cy="297258"/>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Hardware Infrastructure</a:t>
            </a:r>
            <a:endParaRPr i="0" sz="11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0"/>
                                        </p:tgtEl>
                                        <p:attrNameLst>
                                          <p:attrName>style.visibility</p:attrName>
                                        </p:attrNameLst>
                                      </p:cBhvr>
                                      <p:to>
                                        <p:strVal val="visible"/>
                                      </p:to>
                                    </p:set>
                                    <p:animEffect filter="fade" transition="in">
                                      <p:cBhvr>
                                        <p:cTn dur="500"/>
                                        <p:tgtEl>
                                          <p:spTgt spid="2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6"/>
                                        </p:tgtEl>
                                        <p:attrNameLst>
                                          <p:attrName>style.visibility</p:attrName>
                                        </p:attrNameLst>
                                      </p:cBhvr>
                                      <p:to>
                                        <p:strVal val="visible"/>
                                      </p:to>
                                    </p:set>
                                    <p:animEffect filter="fade" transition="in">
                                      <p:cBhvr>
                                        <p:cTn dur="500"/>
                                        <p:tgtEl>
                                          <p:spTgt spid="2336"/>
                                        </p:tgtEl>
                                      </p:cBhvr>
                                    </p:animEffect>
                                  </p:childTnLst>
                                </p:cTn>
                              </p:par>
                              <p:par>
                                <p:cTn fill="hold" nodeType="withEffect" presetClass="entr" presetID="10" presetSubtype="0">
                                  <p:stCondLst>
                                    <p:cond delay="0"/>
                                  </p:stCondLst>
                                  <p:childTnLst>
                                    <p:set>
                                      <p:cBhvr>
                                        <p:cTn dur="1" fill="hold">
                                          <p:stCondLst>
                                            <p:cond delay="0"/>
                                          </p:stCondLst>
                                        </p:cTn>
                                        <p:tgtEl>
                                          <p:spTgt spid="2354"/>
                                        </p:tgtEl>
                                        <p:attrNameLst>
                                          <p:attrName>style.visibility</p:attrName>
                                        </p:attrNameLst>
                                      </p:cBhvr>
                                      <p:to>
                                        <p:strVal val="visible"/>
                                      </p:to>
                                    </p:set>
                                    <p:animEffect filter="fade" transition="in">
                                      <p:cBhvr>
                                        <p:cTn dur="500"/>
                                        <p:tgtEl>
                                          <p:spTgt spid="2354"/>
                                        </p:tgtEl>
                                      </p:cBhvr>
                                    </p:animEffect>
                                  </p:childTnLst>
                                </p:cTn>
                              </p:par>
                              <p:par>
                                <p:cTn fill="hold" nodeType="withEffect" presetClass="entr" presetID="10" presetSubtype="0">
                                  <p:stCondLst>
                                    <p:cond delay="0"/>
                                  </p:stCondLst>
                                  <p:childTnLst>
                                    <p:set>
                                      <p:cBhvr>
                                        <p:cTn dur="1" fill="hold">
                                          <p:stCondLst>
                                            <p:cond delay="0"/>
                                          </p:stCondLst>
                                        </p:cTn>
                                        <p:tgtEl>
                                          <p:spTgt spid="2355"/>
                                        </p:tgtEl>
                                        <p:attrNameLst>
                                          <p:attrName>style.visibility</p:attrName>
                                        </p:attrNameLst>
                                      </p:cBhvr>
                                      <p:to>
                                        <p:strVal val="visible"/>
                                      </p:to>
                                    </p:set>
                                    <p:animEffect filter="fade" transition="in">
                                      <p:cBhvr>
                                        <p:cTn dur="500"/>
                                        <p:tgtEl>
                                          <p:spTgt spid="2355"/>
                                        </p:tgtEl>
                                      </p:cBhvr>
                                    </p:animEffect>
                                  </p:childTnLst>
                                </p:cTn>
                              </p:par>
                              <p:par>
                                <p:cTn fill="hold" nodeType="withEffect" presetClass="entr" presetID="10" presetSubtype="0">
                                  <p:stCondLst>
                                    <p:cond delay="0"/>
                                  </p:stCondLst>
                                  <p:childTnLst>
                                    <p:set>
                                      <p:cBhvr>
                                        <p:cTn dur="1" fill="hold">
                                          <p:stCondLst>
                                            <p:cond delay="0"/>
                                          </p:stCondLst>
                                        </p:cTn>
                                        <p:tgtEl>
                                          <p:spTgt spid="2362"/>
                                        </p:tgtEl>
                                        <p:attrNameLst>
                                          <p:attrName>style.visibility</p:attrName>
                                        </p:attrNameLst>
                                      </p:cBhvr>
                                      <p:to>
                                        <p:strVal val="visible"/>
                                      </p:to>
                                    </p:set>
                                    <p:animEffect filter="fade" transition="in">
                                      <p:cBhvr>
                                        <p:cTn dur="500"/>
                                        <p:tgtEl>
                                          <p:spTgt spid="2362"/>
                                        </p:tgtEl>
                                      </p:cBhvr>
                                    </p:animEffect>
                                  </p:childTnLst>
                                </p:cTn>
                              </p:par>
                              <p:par>
                                <p:cTn fill="hold" nodeType="withEffect" presetClass="entr" presetID="10" presetSubtype="0">
                                  <p:stCondLst>
                                    <p:cond delay="0"/>
                                  </p:stCondLst>
                                  <p:childTnLst>
                                    <p:set>
                                      <p:cBhvr>
                                        <p:cTn dur="1" fill="hold">
                                          <p:stCondLst>
                                            <p:cond delay="0"/>
                                          </p:stCondLst>
                                        </p:cTn>
                                        <p:tgtEl>
                                          <p:spTgt spid="2356"/>
                                        </p:tgtEl>
                                        <p:attrNameLst>
                                          <p:attrName>style.visibility</p:attrName>
                                        </p:attrNameLst>
                                      </p:cBhvr>
                                      <p:to>
                                        <p:strVal val="visible"/>
                                      </p:to>
                                    </p:set>
                                    <p:animEffect filter="fade" transition="in">
                                      <p:cBhvr>
                                        <p:cTn dur="500"/>
                                        <p:tgtEl>
                                          <p:spTgt spid="2356"/>
                                        </p:tgtEl>
                                      </p:cBhvr>
                                    </p:animEffect>
                                  </p:childTnLst>
                                </p:cTn>
                              </p:par>
                              <p:par>
                                <p:cTn fill="hold" nodeType="withEffect" presetClass="entr" presetID="10" presetSubtype="0">
                                  <p:stCondLst>
                                    <p:cond delay="0"/>
                                  </p:stCondLst>
                                  <p:childTnLst>
                                    <p:set>
                                      <p:cBhvr>
                                        <p:cTn dur="1" fill="hold">
                                          <p:stCondLst>
                                            <p:cond delay="0"/>
                                          </p:stCondLst>
                                        </p:cTn>
                                        <p:tgtEl>
                                          <p:spTgt spid="2357"/>
                                        </p:tgtEl>
                                        <p:attrNameLst>
                                          <p:attrName>style.visibility</p:attrName>
                                        </p:attrNameLst>
                                      </p:cBhvr>
                                      <p:to>
                                        <p:strVal val="visible"/>
                                      </p:to>
                                    </p:set>
                                    <p:animEffect filter="fade" transition="in">
                                      <p:cBhvr>
                                        <p:cTn dur="500"/>
                                        <p:tgtEl>
                                          <p:spTgt spid="2357"/>
                                        </p:tgtEl>
                                      </p:cBhvr>
                                    </p:animEffect>
                                  </p:childTnLst>
                                </p:cTn>
                              </p:par>
                              <p:par>
                                <p:cTn fill="hold" nodeType="withEffect" presetClass="entr" presetID="10" presetSubtype="0">
                                  <p:stCondLst>
                                    <p:cond delay="0"/>
                                  </p:stCondLst>
                                  <p:childTnLst>
                                    <p:set>
                                      <p:cBhvr>
                                        <p:cTn dur="1" fill="hold">
                                          <p:stCondLst>
                                            <p:cond delay="0"/>
                                          </p:stCondLst>
                                        </p:cTn>
                                        <p:tgtEl>
                                          <p:spTgt spid="2363"/>
                                        </p:tgtEl>
                                        <p:attrNameLst>
                                          <p:attrName>style.visibility</p:attrName>
                                        </p:attrNameLst>
                                      </p:cBhvr>
                                      <p:to>
                                        <p:strVal val="visible"/>
                                      </p:to>
                                    </p:set>
                                    <p:animEffect filter="fade" transition="in">
                                      <p:cBhvr>
                                        <p:cTn dur="500"/>
                                        <p:tgtEl>
                                          <p:spTgt spid="2363"/>
                                        </p:tgtEl>
                                      </p:cBhvr>
                                    </p:animEffect>
                                  </p:childTnLst>
                                </p:cTn>
                              </p:par>
                              <p:par>
                                <p:cTn fill="hold" nodeType="withEffect" presetClass="entr" presetID="10" presetSubtype="0">
                                  <p:stCondLst>
                                    <p:cond delay="0"/>
                                  </p:stCondLst>
                                  <p:childTnLst>
                                    <p:set>
                                      <p:cBhvr>
                                        <p:cTn dur="1" fill="hold">
                                          <p:stCondLst>
                                            <p:cond delay="0"/>
                                          </p:stCondLst>
                                        </p:cTn>
                                        <p:tgtEl>
                                          <p:spTgt spid="2358"/>
                                        </p:tgtEl>
                                        <p:attrNameLst>
                                          <p:attrName>style.visibility</p:attrName>
                                        </p:attrNameLst>
                                      </p:cBhvr>
                                      <p:to>
                                        <p:strVal val="visible"/>
                                      </p:to>
                                    </p:set>
                                    <p:animEffect filter="fade" transition="in">
                                      <p:cBhvr>
                                        <p:cTn dur="500"/>
                                        <p:tgtEl>
                                          <p:spTgt spid="2358"/>
                                        </p:tgtEl>
                                      </p:cBhvr>
                                    </p:animEffect>
                                  </p:childTnLst>
                                </p:cTn>
                              </p:par>
                              <p:par>
                                <p:cTn fill="hold" nodeType="withEffect" presetClass="entr" presetID="10" presetSubtype="0">
                                  <p:stCondLst>
                                    <p:cond delay="0"/>
                                  </p:stCondLst>
                                  <p:childTnLst>
                                    <p:set>
                                      <p:cBhvr>
                                        <p:cTn dur="1" fill="hold">
                                          <p:stCondLst>
                                            <p:cond delay="0"/>
                                          </p:stCondLst>
                                        </p:cTn>
                                        <p:tgtEl>
                                          <p:spTgt spid="2359"/>
                                        </p:tgtEl>
                                        <p:attrNameLst>
                                          <p:attrName>style.visibility</p:attrName>
                                        </p:attrNameLst>
                                      </p:cBhvr>
                                      <p:to>
                                        <p:strVal val="visible"/>
                                      </p:to>
                                    </p:set>
                                    <p:animEffect filter="fade" transition="in">
                                      <p:cBhvr>
                                        <p:cTn dur="500"/>
                                        <p:tgtEl>
                                          <p:spTgt spid="2359"/>
                                        </p:tgtEl>
                                      </p:cBhvr>
                                    </p:animEffect>
                                  </p:childTnLst>
                                </p:cTn>
                              </p:par>
                              <p:par>
                                <p:cTn fill="hold" nodeType="withEffect" presetClass="entr" presetID="10" presetSubtype="0">
                                  <p:stCondLst>
                                    <p:cond delay="0"/>
                                  </p:stCondLst>
                                  <p:childTnLst>
                                    <p:set>
                                      <p:cBhvr>
                                        <p:cTn dur="1" fill="hold">
                                          <p:stCondLst>
                                            <p:cond delay="0"/>
                                          </p:stCondLst>
                                        </p:cTn>
                                        <p:tgtEl>
                                          <p:spTgt spid="2364"/>
                                        </p:tgtEl>
                                        <p:attrNameLst>
                                          <p:attrName>style.visibility</p:attrName>
                                        </p:attrNameLst>
                                      </p:cBhvr>
                                      <p:to>
                                        <p:strVal val="visible"/>
                                      </p:to>
                                    </p:set>
                                    <p:animEffect filter="fade" transition="in">
                                      <p:cBhvr>
                                        <p:cTn dur="500"/>
                                        <p:tgtEl>
                                          <p:spTgt spid="2364"/>
                                        </p:tgtEl>
                                      </p:cBhvr>
                                    </p:animEffect>
                                  </p:childTnLst>
                                </p:cTn>
                              </p:par>
                              <p:par>
                                <p:cTn fill="hold" nodeType="withEffect" presetClass="entr" presetID="10" presetSubtype="0">
                                  <p:stCondLst>
                                    <p:cond delay="0"/>
                                  </p:stCondLst>
                                  <p:childTnLst>
                                    <p:set>
                                      <p:cBhvr>
                                        <p:cTn dur="1" fill="hold">
                                          <p:stCondLst>
                                            <p:cond delay="0"/>
                                          </p:stCondLst>
                                        </p:cTn>
                                        <p:tgtEl>
                                          <p:spTgt spid="2360"/>
                                        </p:tgtEl>
                                        <p:attrNameLst>
                                          <p:attrName>style.visibility</p:attrName>
                                        </p:attrNameLst>
                                      </p:cBhvr>
                                      <p:to>
                                        <p:strVal val="visible"/>
                                      </p:to>
                                    </p:set>
                                    <p:animEffect filter="fade" transition="in">
                                      <p:cBhvr>
                                        <p:cTn dur="500"/>
                                        <p:tgtEl>
                                          <p:spTgt spid="2360"/>
                                        </p:tgtEl>
                                      </p:cBhvr>
                                    </p:animEffect>
                                  </p:childTnLst>
                                </p:cTn>
                              </p:par>
                              <p:par>
                                <p:cTn fill="hold" nodeType="withEffect" presetClass="entr" presetID="10" presetSubtype="0">
                                  <p:stCondLst>
                                    <p:cond delay="0"/>
                                  </p:stCondLst>
                                  <p:childTnLst>
                                    <p:set>
                                      <p:cBhvr>
                                        <p:cTn dur="1" fill="hold">
                                          <p:stCondLst>
                                            <p:cond delay="0"/>
                                          </p:stCondLst>
                                        </p:cTn>
                                        <p:tgtEl>
                                          <p:spTgt spid="2361"/>
                                        </p:tgtEl>
                                        <p:attrNameLst>
                                          <p:attrName>style.visibility</p:attrName>
                                        </p:attrNameLst>
                                      </p:cBhvr>
                                      <p:to>
                                        <p:strVal val="visible"/>
                                      </p:to>
                                    </p:set>
                                    <p:animEffect filter="fade" transition="in">
                                      <p:cBhvr>
                                        <p:cTn dur="500"/>
                                        <p:tgtEl>
                                          <p:spTgt spid="2361"/>
                                        </p:tgtEl>
                                      </p:cBhvr>
                                    </p:animEffect>
                                  </p:childTnLst>
                                </p:cTn>
                              </p:par>
                              <p:par>
                                <p:cTn fill="hold" nodeType="withEffect" presetClass="entr" presetID="10" presetSubtype="0">
                                  <p:stCondLst>
                                    <p:cond delay="0"/>
                                  </p:stCondLst>
                                  <p:childTnLst>
                                    <p:set>
                                      <p:cBhvr>
                                        <p:cTn dur="1" fill="hold">
                                          <p:stCondLst>
                                            <p:cond delay="0"/>
                                          </p:stCondLst>
                                        </p:cTn>
                                        <p:tgtEl>
                                          <p:spTgt spid="2365"/>
                                        </p:tgtEl>
                                        <p:attrNameLst>
                                          <p:attrName>style.visibility</p:attrName>
                                        </p:attrNameLst>
                                      </p:cBhvr>
                                      <p:to>
                                        <p:strVal val="visible"/>
                                      </p:to>
                                    </p:set>
                                    <p:animEffect filter="fade" transition="in">
                                      <p:cBhvr>
                                        <p:cTn dur="500"/>
                                        <p:tgtEl>
                                          <p:spTgt spid="2365"/>
                                        </p:tgtEl>
                                      </p:cBhvr>
                                    </p:animEffect>
                                  </p:childTnLst>
                                </p:cTn>
                              </p:par>
                              <p:par>
                                <p:cTn fill="hold" nodeType="withEffect" presetClass="entr" presetID="10" presetSubtype="0">
                                  <p:stCondLst>
                                    <p:cond delay="0"/>
                                  </p:stCondLst>
                                  <p:childTnLst>
                                    <p:set>
                                      <p:cBhvr>
                                        <p:cTn dur="1" fill="hold">
                                          <p:stCondLst>
                                            <p:cond delay="0"/>
                                          </p:stCondLst>
                                        </p:cTn>
                                        <p:tgtEl>
                                          <p:spTgt spid="2366"/>
                                        </p:tgtEl>
                                        <p:attrNameLst>
                                          <p:attrName>style.visibility</p:attrName>
                                        </p:attrNameLst>
                                      </p:cBhvr>
                                      <p:to>
                                        <p:strVal val="visible"/>
                                      </p:to>
                                    </p:set>
                                    <p:animEffect filter="fade" transition="in">
                                      <p:cBhvr>
                                        <p:cTn dur="500"/>
                                        <p:tgtEl>
                                          <p:spTgt spid="2366"/>
                                        </p:tgtEl>
                                      </p:cBhvr>
                                    </p:animEffect>
                                  </p:childTnLst>
                                </p:cTn>
                              </p:par>
                              <p:par>
                                <p:cTn fill="hold" nodeType="withEffect" presetClass="entr" presetID="10" presetSubtype="0">
                                  <p:stCondLst>
                                    <p:cond delay="0"/>
                                  </p:stCondLst>
                                  <p:childTnLst>
                                    <p:set>
                                      <p:cBhvr>
                                        <p:cTn dur="1" fill="hold">
                                          <p:stCondLst>
                                            <p:cond delay="0"/>
                                          </p:stCondLst>
                                        </p:cTn>
                                        <p:tgtEl>
                                          <p:spTgt spid="2367"/>
                                        </p:tgtEl>
                                        <p:attrNameLst>
                                          <p:attrName>style.visibility</p:attrName>
                                        </p:attrNameLst>
                                      </p:cBhvr>
                                      <p:to>
                                        <p:strVal val="visible"/>
                                      </p:to>
                                    </p:set>
                                    <p:animEffect filter="fade" transition="in">
                                      <p:cBhvr>
                                        <p:cTn dur="500"/>
                                        <p:tgtEl>
                                          <p:spTgt spid="2367"/>
                                        </p:tgtEl>
                                      </p:cBhvr>
                                    </p:animEffect>
                                  </p:childTnLst>
                                </p:cTn>
                              </p:par>
                              <p:par>
                                <p:cTn fill="hold" nodeType="withEffect" presetClass="entr" presetID="10" presetSubtype="0">
                                  <p:stCondLst>
                                    <p:cond delay="0"/>
                                  </p:stCondLst>
                                  <p:childTnLst>
                                    <p:set>
                                      <p:cBhvr>
                                        <p:cTn dur="1" fill="hold">
                                          <p:stCondLst>
                                            <p:cond delay="0"/>
                                          </p:stCondLst>
                                        </p:cTn>
                                        <p:tgtEl>
                                          <p:spTgt spid="2368"/>
                                        </p:tgtEl>
                                        <p:attrNameLst>
                                          <p:attrName>style.visibility</p:attrName>
                                        </p:attrNameLst>
                                      </p:cBhvr>
                                      <p:to>
                                        <p:strVal val="visible"/>
                                      </p:to>
                                    </p:set>
                                    <p:animEffect filter="fade" transition="in">
                                      <p:cBhvr>
                                        <p:cTn dur="500"/>
                                        <p:tgtEl>
                                          <p:spTgt spid="2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9">
                                            <p:txEl>
                                              <p:pRg end="0" st="0"/>
                                            </p:txEl>
                                          </p:spTgt>
                                        </p:tgtEl>
                                        <p:attrNameLst>
                                          <p:attrName>style.visibility</p:attrName>
                                        </p:attrNameLst>
                                      </p:cBhvr>
                                      <p:to>
                                        <p:strVal val="visible"/>
                                      </p:to>
                                    </p:set>
                                    <p:animEffect filter="fade" transition="in">
                                      <p:cBhvr>
                                        <p:cTn dur="500"/>
                                        <p:tgtEl>
                                          <p:spTgt spid="2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9">
                                            <p:txEl>
                                              <p:pRg end="1" st="1"/>
                                            </p:txEl>
                                          </p:spTgt>
                                        </p:tgtEl>
                                        <p:attrNameLst>
                                          <p:attrName>style.visibility</p:attrName>
                                        </p:attrNameLst>
                                      </p:cBhvr>
                                      <p:to>
                                        <p:strVal val="visible"/>
                                      </p:to>
                                    </p:set>
                                    <p:animEffect filter="fade" transition="in">
                                      <p:cBhvr>
                                        <p:cTn dur="500"/>
                                        <p:tgtEl>
                                          <p:spTgt spid="233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7" name="Shape 5827"/>
        <p:cNvGrpSpPr/>
        <p:nvPr/>
      </p:nvGrpSpPr>
      <p:grpSpPr>
        <a:xfrm>
          <a:off x="0" y="0"/>
          <a:ext cx="0" cy="0"/>
          <a:chOff x="0" y="0"/>
          <a:chExt cx="0" cy="0"/>
        </a:xfrm>
      </p:grpSpPr>
      <p:sp>
        <p:nvSpPr>
          <p:cNvPr id="5828" name="Google Shape;5828;p361"/>
          <p:cNvSpPr/>
          <p:nvPr/>
        </p:nvSpPr>
        <p:spPr>
          <a:xfrm>
            <a:off x="2050166" y="1397259"/>
            <a:ext cx="5043668" cy="2473814"/>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sp>
        <p:nvSpPr>
          <p:cNvPr id="5829" name="Google Shape;5829;p361"/>
          <p:cNvSpPr/>
          <p:nvPr/>
        </p:nvSpPr>
        <p:spPr>
          <a:xfrm rot="10800000">
            <a:off x="1837481" y="3829936"/>
            <a:ext cx="5469038" cy="164549"/>
          </a:xfrm>
          <a:prstGeom prst="round2SameRect">
            <a:avLst>
              <a:gd fmla="val 43770" name="adj1"/>
              <a:gd fmla="val 0" name="adj2"/>
            </a:avLst>
          </a:prstGeom>
          <a:solidFill>
            <a:srgbClr val="A5A5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pic>
        <p:nvPicPr>
          <p:cNvPr descr="A screenshot of a computer&#10;&#10;Description automatically generated" id="5830" name="Google Shape;5830;p361"/>
          <p:cNvPicPr preferRelativeResize="0"/>
          <p:nvPr/>
        </p:nvPicPr>
        <p:blipFill rotWithShape="1">
          <a:blip r:embed="rId3">
            <a:alphaModFix/>
          </a:blip>
          <a:srcRect b="0" l="0" r="101" t="0"/>
          <a:stretch/>
        </p:blipFill>
        <p:spPr>
          <a:xfrm>
            <a:off x="2216552" y="1540169"/>
            <a:ext cx="4710897" cy="2187997"/>
          </a:xfrm>
          <a:prstGeom prst="roundRect">
            <a:avLst>
              <a:gd fmla="val 3400" name="adj"/>
            </a:avLst>
          </a:prstGeom>
          <a:noFill/>
          <a:ln>
            <a:noFill/>
          </a:ln>
        </p:spPr>
      </p:pic>
      <p:sp>
        <p:nvSpPr>
          <p:cNvPr id="5831" name="Google Shape;5831;p361"/>
          <p:cNvSpPr txBox="1"/>
          <p:nvPr/>
        </p:nvSpPr>
        <p:spPr>
          <a:xfrm>
            <a:off x="2050166" y="556848"/>
            <a:ext cx="5043600" cy="404100"/>
          </a:xfrm>
          <a:prstGeom prst="rect">
            <a:avLst/>
          </a:prstGeom>
          <a:noFill/>
          <a:ln>
            <a:noFill/>
          </a:ln>
        </p:spPr>
        <p:txBody>
          <a:bodyPr anchorCtr="0" anchor="t" bIns="17150" lIns="34275" spcFirstLastPara="1" rIns="34275" wrap="square" tIns="17150">
            <a:spAutoFit/>
          </a:bodyPr>
          <a:lstStyle/>
          <a:p>
            <a:pPr indent="0" lvl="0" marL="0" rtl="0" algn="l">
              <a:spcBef>
                <a:spcPts val="0"/>
              </a:spcBef>
              <a:spcAft>
                <a:spcPts val="0"/>
              </a:spcAft>
              <a:buNone/>
            </a:pPr>
            <a:r>
              <a:rPr lang="en" sz="1800">
                <a:solidFill>
                  <a:schemeClr val="dk1"/>
                </a:solidFill>
                <a:latin typeface="Ubuntu"/>
                <a:ea typeface="Ubuntu"/>
                <a:cs typeface="Ubuntu"/>
                <a:sym typeface="Ubuntu"/>
              </a:rPr>
              <a:t>It's time to do a hands-on lab on </a:t>
            </a:r>
            <a:r>
              <a:rPr b="1" i="0" lang="en" sz="2400" u="none" cap="none" strike="noStrike">
                <a:solidFill>
                  <a:srgbClr val="3966F1"/>
                </a:solidFill>
                <a:latin typeface="Ubuntu"/>
                <a:ea typeface="Ubuntu"/>
                <a:cs typeface="Ubuntu"/>
                <a:sym typeface="Ubuntu"/>
              </a:rPr>
              <a:t>Services </a:t>
            </a:r>
            <a:endParaRPr b="0" i="0" sz="700" u="none" cap="none" strike="noStrike">
              <a:solidFill>
                <a:schemeClr val="dk1"/>
              </a:solidFill>
              <a:latin typeface="Ubuntu"/>
              <a:ea typeface="Ubuntu"/>
              <a:cs typeface="Ubuntu"/>
              <a:sym typeface="Ubuntu"/>
            </a:endParaRPr>
          </a:p>
        </p:txBody>
      </p:sp>
      <p:sp>
        <p:nvSpPr>
          <p:cNvPr id="5832" name="Google Shape;5832;p361"/>
          <p:cNvSpPr txBox="1"/>
          <p:nvPr/>
        </p:nvSpPr>
        <p:spPr>
          <a:xfrm>
            <a:off x="1836940" y="4146518"/>
            <a:ext cx="5470206" cy="219291"/>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None/>
            </a:pPr>
            <a:r>
              <a:rPr b="1" i="0" lang="en" sz="1200" u="sng" cap="none" strike="noStrike">
                <a:solidFill>
                  <a:schemeClr val="hlink"/>
                </a:solidFill>
                <a:latin typeface="Ubuntu"/>
                <a:ea typeface="Ubuntu"/>
                <a:cs typeface="Ubuntu"/>
                <a:sym typeface="Ubuntu"/>
                <a:hlinkClick r:id="rId4"/>
              </a:rPr>
              <a:t>Tap on this Link to access the lab</a:t>
            </a:r>
            <a:endParaRPr b="1" i="0" sz="1200" u="sng" cap="none" strike="noStrike">
              <a:solidFill>
                <a:schemeClr val="hlink"/>
              </a:solidFill>
              <a:latin typeface="Ubuntu"/>
              <a:ea typeface="Ubuntu"/>
              <a:cs typeface="Ubuntu"/>
              <a:sym typeface="Ubuntu"/>
              <a:hlinkClick r:id="rId5"/>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6" name="Shape 5836"/>
        <p:cNvGrpSpPr/>
        <p:nvPr/>
      </p:nvGrpSpPr>
      <p:grpSpPr>
        <a:xfrm>
          <a:off x="0" y="0"/>
          <a:ext cx="0" cy="0"/>
          <a:chOff x="0" y="0"/>
          <a:chExt cx="0" cy="0"/>
        </a:xfrm>
      </p:grpSpPr>
      <p:sp>
        <p:nvSpPr>
          <p:cNvPr id="5837" name="Google Shape;5837;p362"/>
          <p:cNvSpPr txBox="1"/>
          <p:nvPr>
            <p:ph idx="1" type="body"/>
          </p:nvPr>
        </p:nvSpPr>
        <p:spPr>
          <a:xfrm>
            <a:off x="1443038" y="2379382"/>
            <a:ext cx="6258000" cy="404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Microservices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2" name="Shape 5842"/>
        <p:cNvGrpSpPr/>
        <p:nvPr/>
      </p:nvGrpSpPr>
      <p:grpSpPr>
        <a:xfrm>
          <a:off x="0" y="0"/>
          <a:ext cx="0" cy="0"/>
          <a:chOff x="0" y="0"/>
          <a:chExt cx="0" cy="0"/>
        </a:xfrm>
      </p:grpSpPr>
      <p:sp>
        <p:nvSpPr>
          <p:cNvPr id="5843" name="Google Shape;5843;p363"/>
          <p:cNvSpPr/>
          <p:nvPr/>
        </p:nvSpPr>
        <p:spPr>
          <a:xfrm>
            <a:off x="192253" y="1504034"/>
            <a:ext cx="2093746" cy="995984"/>
          </a:xfrm>
          <a:prstGeom prst="roundRect">
            <a:avLst>
              <a:gd fmla="val 12842" name="adj"/>
            </a:avLst>
          </a:prstGeom>
          <a:gradFill>
            <a:gsLst>
              <a:gs pos="0">
                <a:srgbClr val="13B8EF"/>
              </a:gs>
              <a:gs pos="100000">
                <a:schemeClr val="accent2"/>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Ubuntu"/>
                <a:ea typeface="Ubuntu"/>
                <a:cs typeface="Ubuntu"/>
                <a:sym typeface="Ubuntu"/>
              </a:rPr>
              <a:t>Goals:</a:t>
            </a:r>
            <a:endParaRPr b="0" i="0" sz="14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Deploy Containers</a:t>
            </a:r>
            <a:endParaRPr b="0" i="0" sz="14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Enable </a:t>
            </a:r>
            <a:r>
              <a:rPr b="0" i="0" lang="en" sz="1400" u="none" cap="none" strike="noStrike">
                <a:solidFill>
                  <a:srgbClr val="FFFFFF"/>
                </a:solidFill>
                <a:latin typeface="Ubuntu"/>
                <a:ea typeface="Ubuntu"/>
                <a:cs typeface="Ubuntu"/>
                <a:sym typeface="Ubuntu"/>
              </a:rPr>
              <a:t>Connectivity</a:t>
            </a:r>
            <a:endParaRPr b="0" i="0" sz="14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External Access</a:t>
            </a:r>
            <a:endParaRPr b="0" i="0" sz="1400" u="none" cap="none" strike="noStrike">
              <a:solidFill>
                <a:srgbClr val="FFFFFF"/>
              </a:solidFill>
              <a:latin typeface="Ubuntu"/>
              <a:ea typeface="Ubuntu"/>
              <a:cs typeface="Ubuntu"/>
              <a:sym typeface="Ubuntu"/>
            </a:endParaRPr>
          </a:p>
        </p:txBody>
      </p:sp>
      <p:sp>
        <p:nvSpPr>
          <p:cNvPr id="5844" name="Google Shape;5844;p363"/>
          <p:cNvSpPr/>
          <p:nvPr/>
        </p:nvSpPr>
        <p:spPr>
          <a:xfrm>
            <a:off x="191388" y="2852789"/>
            <a:ext cx="2706836" cy="1814927"/>
          </a:xfrm>
          <a:prstGeom prst="roundRect">
            <a:avLst>
              <a:gd fmla="val 8056" name="adj"/>
            </a:avLst>
          </a:prstGeom>
          <a:gradFill>
            <a:gsLst>
              <a:gs pos="0">
                <a:srgbClr val="13B8EF"/>
              </a:gs>
              <a:gs pos="100000">
                <a:schemeClr val="accent2"/>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Ubuntu"/>
                <a:ea typeface="Ubuntu"/>
                <a:cs typeface="Ubuntu"/>
                <a:sym typeface="Ubuntu"/>
              </a:rPr>
              <a:t>Steps:</a:t>
            </a:r>
            <a:endParaRPr b="0" i="0" sz="14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Deploy PODs</a:t>
            </a:r>
            <a:endParaRPr b="0" i="0" sz="14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Create Services (ClusterIP)</a:t>
            </a:r>
            <a:endParaRPr b="0" i="0" sz="1400" u="none" cap="none" strike="noStrike">
              <a:solidFill>
                <a:srgbClr val="FFFFFF"/>
              </a:solidFill>
              <a:latin typeface="Ubuntu"/>
              <a:ea typeface="Ubuntu"/>
              <a:cs typeface="Ubuntu"/>
              <a:sym typeface="Ubuntu"/>
            </a:endParaRPr>
          </a:p>
          <a:p>
            <a:pPr indent="-254000" lvl="1" marL="5969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redis</a:t>
            </a:r>
            <a:endParaRPr b="0" i="0" sz="1400" u="none" cap="none" strike="noStrike">
              <a:solidFill>
                <a:srgbClr val="FFFFFF"/>
              </a:solidFill>
              <a:latin typeface="Ubuntu"/>
              <a:ea typeface="Ubuntu"/>
              <a:cs typeface="Ubuntu"/>
              <a:sym typeface="Ubuntu"/>
            </a:endParaRPr>
          </a:p>
          <a:p>
            <a:pPr indent="-254000" lvl="1" marL="5969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db</a:t>
            </a:r>
            <a:endParaRPr b="0" i="0" sz="14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Create Services (NodePort)</a:t>
            </a:r>
            <a:endParaRPr b="0" i="0" sz="1400" u="none" cap="none" strike="noStrike">
              <a:solidFill>
                <a:srgbClr val="FFFFFF"/>
              </a:solidFill>
              <a:latin typeface="Ubuntu"/>
              <a:ea typeface="Ubuntu"/>
              <a:cs typeface="Ubuntu"/>
              <a:sym typeface="Ubuntu"/>
            </a:endParaRPr>
          </a:p>
          <a:p>
            <a:pPr indent="-254000" lvl="1" marL="5969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voting-app</a:t>
            </a:r>
            <a:endParaRPr b="0" i="0" sz="1400" u="none" cap="none" strike="noStrike">
              <a:solidFill>
                <a:srgbClr val="FFFFFF"/>
              </a:solidFill>
              <a:latin typeface="Ubuntu"/>
              <a:ea typeface="Ubuntu"/>
              <a:cs typeface="Ubuntu"/>
              <a:sym typeface="Ubuntu"/>
            </a:endParaRPr>
          </a:p>
          <a:p>
            <a:pPr indent="-254000" lvl="1" marL="5969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result-app</a:t>
            </a:r>
            <a:endParaRPr b="0" i="0" sz="1400" u="none" cap="none" strike="noStrike">
              <a:solidFill>
                <a:srgbClr val="FFFFFF"/>
              </a:solidFill>
              <a:latin typeface="Ubuntu"/>
              <a:ea typeface="Ubuntu"/>
              <a:cs typeface="Ubuntu"/>
              <a:sym typeface="Ubuntu"/>
            </a:endParaRPr>
          </a:p>
        </p:txBody>
      </p:sp>
      <p:sp>
        <p:nvSpPr>
          <p:cNvPr id="5845" name="Google Shape;5845;p363"/>
          <p:cNvSpPr/>
          <p:nvPr/>
        </p:nvSpPr>
        <p:spPr>
          <a:xfrm>
            <a:off x="3814363" y="1829218"/>
            <a:ext cx="580853" cy="176112"/>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80</a:t>
            </a:r>
            <a:endParaRPr b="0" i="0" sz="900" u="none" cap="none" strike="noStrike">
              <a:solidFill>
                <a:srgbClr val="000000"/>
              </a:solidFill>
              <a:latin typeface="Ubuntu"/>
              <a:ea typeface="Ubuntu"/>
              <a:cs typeface="Ubuntu"/>
              <a:sym typeface="Ubuntu"/>
            </a:endParaRPr>
          </a:p>
        </p:txBody>
      </p:sp>
      <p:sp>
        <p:nvSpPr>
          <p:cNvPr id="5846" name="Google Shape;5846;p363"/>
          <p:cNvSpPr/>
          <p:nvPr/>
        </p:nvSpPr>
        <p:spPr>
          <a:xfrm>
            <a:off x="6635546" y="1722380"/>
            <a:ext cx="580852" cy="176112"/>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80</a:t>
            </a:r>
            <a:endParaRPr b="0" i="0" sz="900" u="none" cap="none" strike="noStrike">
              <a:solidFill>
                <a:srgbClr val="000000"/>
              </a:solidFill>
              <a:latin typeface="Ubuntu"/>
              <a:ea typeface="Ubuntu"/>
              <a:cs typeface="Ubuntu"/>
              <a:sym typeface="Ubuntu"/>
            </a:endParaRPr>
          </a:p>
        </p:txBody>
      </p:sp>
      <p:sp>
        <p:nvSpPr>
          <p:cNvPr id="5847" name="Google Shape;5847;p363"/>
          <p:cNvSpPr/>
          <p:nvPr/>
        </p:nvSpPr>
        <p:spPr>
          <a:xfrm rot="-7479701">
            <a:off x="4049892" y="2114963"/>
            <a:ext cx="1631282" cy="1305787"/>
          </a:xfrm>
          <a:prstGeom prst="arc">
            <a:avLst>
              <a:gd fmla="val 16200000" name="adj1"/>
              <a:gd fmla="val 0" name="adj2"/>
            </a:avLst>
          </a:prstGeom>
          <a:noFill/>
          <a:ln cap="flat" cmpd="sng" w="19050">
            <a:solidFill>
              <a:srgbClr val="BA131A"/>
            </a:solidFill>
            <a:prstDash val="dot"/>
            <a:round/>
            <a:headEnd len="med" w="med" type="triangl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Calibri"/>
              <a:ea typeface="Calibri"/>
              <a:cs typeface="Calibri"/>
              <a:sym typeface="Calibri"/>
            </a:endParaRPr>
          </a:p>
        </p:txBody>
      </p:sp>
      <p:sp>
        <p:nvSpPr>
          <p:cNvPr id="5848" name="Google Shape;5848;p363"/>
          <p:cNvSpPr/>
          <p:nvPr/>
        </p:nvSpPr>
        <p:spPr>
          <a:xfrm rot="194930">
            <a:off x="4081744" y="3159185"/>
            <a:ext cx="1379488" cy="1090253"/>
          </a:xfrm>
          <a:prstGeom prst="arc">
            <a:avLst>
              <a:gd fmla="val 4427611" name="adj1"/>
              <a:gd fmla="val 13161591" name="adj2"/>
            </a:avLst>
          </a:prstGeom>
          <a:noFill/>
          <a:ln cap="flat" cmpd="sng" w="19050">
            <a:solidFill>
              <a:srgbClr val="BA131A"/>
            </a:solidFill>
            <a:prstDash val="dot"/>
            <a:round/>
            <a:headEnd len="sm" w="sm" type="none"/>
            <a:tailEnd len="med" w="med" type="triangl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Calibri"/>
              <a:ea typeface="Calibri"/>
              <a:cs typeface="Calibri"/>
              <a:sym typeface="Calibri"/>
            </a:endParaRPr>
          </a:p>
        </p:txBody>
      </p:sp>
      <p:sp>
        <p:nvSpPr>
          <p:cNvPr id="5849" name="Google Shape;5849;p363"/>
          <p:cNvSpPr/>
          <p:nvPr/>
        </p:nvSpPr>
        <p:spPr>
          <a:xfrm flipH="1" rot="194930">
            <a:off x="5204277" y="3143101"/>
            <a:ext cx="1855583" cy="1090253"/>
          </a:xfrm>
          <a:prstGeom prst="arc">
            <a:avLst>
              <a:gd fmla="val 5676084" name="adj1"/>
              <a:gd fmla="val 13161591" name="adj2"/>
            </a:avLst>
          </a:prstGeom>
          <a:noFill/>
          <a:ln cap="flat" cmpd="sng" w="19050">
            <a:solidFill>
              <a:srgbClr val="306192"/>
            </a:solidFill>
            <a:prstDash val="dot"/>
            <a:round/>
            <a:headEnd len="sm" w="sm" type="none"/>
            <a:tailEnd len="med" w="med" type="triangl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Calibri"/>
              <a:ea typeface="Calibri"/>
              <a:cs typeface="Calibri"/>
              <a:sym typeface="Calibri"/>
            </a:endParaRPr>
          </a:p>
        </p:txBody>
      </p:sp>
      <p:sp>
        <p:nvSpPr>
          <p:cNvPr id="5850" name="Google Shape;5850;p363"/>
          <p:cNvSpPr/>
          <p:nvPr/>
        </p:nvSpPr>
        <p:spPr>
          <a:xfrm rot="3320299">
            <a:off x="5699345" y="1796519"/>
            <a:ext cx="1071491" cy="2353814"/>
          </a:xfrm>
          <a:prstGeom prst="arc">
            <a:avLst>
              <a:gd fmla="val 14345603" name="adj1"/>
              <a:gd fmla="val 19464770" name="adj2"/>
            </a:avLst>
          </a:prstGeom>
          <a:noFill/>
          <a:ln cap="flat" cmpd="sng" w="19050">
            <a:solidFill>
              <a:srgbClr val="306192"/>
            </a:solidFill>
            <a:prstDash val="dot"/>
            <a:round/>
            <a:headEnd len="sm" w="sm" type="none"/>
            <a:tailEnd len="med" w="med" type="triangl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Calibri"/>
              <a:ea typeface="Calibri"/>
              <a:cs typeface="Calibri"/>
              <a:sym typeface="Calibri"/>
            </a:endParaRPr>
          </a:p>
        </p:txBody>
      </p:sp>
      <p:pic>
        <p:nvPicPr>
          <p:cNvPr descr="User" id="5851" name="Google Shape;5851;p363"/>
          <p:cNvPicPr preferRelativeResize="0"/>
          <p:nvPr/>
        </p:nvPicPr>
        <p:blipFill rotWithShape="1">
          <a:blip r:embed="rId3">
            <a:alphaModFix/>
          </a:blip>
          <a:srcRect b="0" l="0" r="0" t="0"/>
          <a:stretch/>
        </p:blipFill>
        <p:spPr>
          <a:xfrm>
            <a:off x="4812263" y="1245086"/>
            <a:ext cx="253852" cy="253852"/>
          </a:xfrm>
          <a:prstGeom prst="rect">
            <a:avLst/>
          </a:prstGeom>
          <a:noFill/>
          <a:ln>
            <a:noFill/>
          </a:ln>
        </p:spPr>
      </p:pic>
      <p:pic>
        <p:nvPicPr>
          <p:cNvPr descr="User" id="5852" name="Google Shape;5852;p363"/>
          <p:cNvPicPr preferRelativeResize="0"/>
          <p:nvPr/>
        </p:nvPicPr>
        <p:blipFill rotWithShape="1">
          <a:blip r:embed="rId3">
            <a:alphaModFix/>
          </a:blip>
          <a:srcRect b="0" l="0" r="0" t="0"/>
          <a:stretch/>
        </p:blipFill>
        <p:spPr>
          <a:xfrm>
            <a:off x="6036509" y="1256360"/>
            <a:ext cx="253852" cy="253852"/>
          </a:xfrm>
          <a:prstGeom prst="rect">
            <a:avLst/>
          </a:prstGeom>
          <a:noFill/>
          <a:ln>
            <a:noFill/>
          </a:ln>
        </p:spPr>
      </p:pic>
      <p:sp>
        <p:nvSpPr>
          <p:cNvPr id="5853" name="Google Shape;5853;p363"/>
          <p:cNvSpPr/>
          <p:nvPr/>
        </p:nvSpPr>
        <p:spPr>
          <a:xfrm>
            <a:off x="5706568" y="2777773"/>
            <a:ext cx="928978" cy="783232"/>
          </a:xfrm>
          <a:prstGeom prst="roundRect">
            <a:avLst>
              <a:gd fmla="val 10809"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Pod</a:t>
            </a:r>
            <a:endParaRPr b="0" i="0" sz="900" u="none" cap="none" strike="noStrike">
              <a:solidFill>
                <a:srgbClr val="000000"/>
              </a:solidFill>
              <a:latin typeface="Ubuntu"/>
              <a:ea typeface="Ubuntu"/>
              <a:cs typeface="Ubuntu"/>
              <a:sym typeface="Ubuntu"/>
            </a:endParaRPr>
          </a:p>
        </p:txBody>
      </p:sp>
      <p:sp>
        <p:nvSpPr>
          <p:cNvPr id="5854" name="Google Shape;5854;p363"/>
          <p:cNvSpPr/>
          <p:nvPr/>
        </p:nvSpPr>
        <p:spPr>
          <a:xfrm>
            <a:off x="5027732" y="3631541"/>
            <a:ext cx="928978" cy="783232"/>
          </a:xfrm>
          <a:prstGeom prst="roundRect">
            <a:avLst>
              <a:gd fmla="val 10809"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Pod</a:t>
            </a:r>
            <a:endParaRPr b="0" i="0" sz="900" u="none" cap="none" strike="noStrike">
              <a:solidFill>
                <a:srgbClr val="000000"/>
              </a:solidFill>
              <a:latin typeface="Ubuntu"/>
              <a:ea typeface="Ubuntu"/>
              <a:cs typeface="Ubuntu"/>
              <a:sym typeface="Ubuntu"/>
            </a:endParaRPr>
          </a:p>
        </p:txBody>
      </p:sp>
      <p:sp>
        <p:nvSpPr>
          <p:cNvPr id="5855" name="Google Shape;5855;p363"/>
          <p:cNvSpPr/>
          <p:nvPr/>
        </p:nvSpPr>
        <p:spPr>
          <a:xfrm>
            <a:off x="4643499" y="3001075"/>
            <a:ext cx="543782" cy="489602"/>
          </a:xfrm>
          <a:prstGeom prst="roundRect">
            <a:avLst>
              <a:gd fmla="val 16667" name="adj"/>
            </a:avLst>
          </a:prstGeom>
          <a:solidFill>
            <a:srgbClr val="E6594B">
              <a:alpha val="45882"/>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redis</a:t>
            </a:r>
            <a:endParaRPr b="0" i="0" sz="900" u="none" cap="none" strike="noStrike">
              <a:solidFill>
                <a:srgbClr val="FFFFFF"/>
              </a:solidFill>
              <a:latin typeface="Ubuntu"/>
              <a:ea typeface="Ubuntu"/>
              <a:cs typeface="Ubuntu"/>
              <a:sym typeface="Ubuntu"/>
            </a:endParaRPr>
          </a:p>
        </p:txBody>
      </p:sp>
      <p:sp>
        <p:nvSpPr>
          <p:cNvPr id="5856" name="Google Shape;5856;p363"/>
          <p:cNvSpPr/>
          <p:nvPr/>
        </p:nvSpPr>
        <p:spPr>
          <a:xfrm>
            <a:off x="5863721" y="3001075"/>
            <a:ext cx="734282" cy="489602"/>
          </a:xfrm>
          <a:prstGeom prst="roundRect">
            <a:avLst>
              <a:gd fmla="val 16667"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postgres</a:t>
            </a:r>
            <a:endParaRPr b="0" i="0" sz="900" u="none" cap="none" strike="noStrike">
              <a:solidFill>
                <a:srgbClr val="FFFFFF"/>
              </a:solidFill>
              <a:latin typeface="Ubuntu"/>
              <a:ea typeface="Ubuntu"/>
              <a:cs typeface="Ubuntu"/>
              <a:sym typeface="Ubuntu"/>
            </a:endParaRPr>
          </a:p>
        </p:txBody>
      </p:sp>
      <p:sp>
        <p:nvSpPr>
          <p:cNvPr id="5857" name="Google Shape;5857;p363"/>
          <p:cNvSpPr/>
          <p:nvPr/>
        </p:nvSpPr>
        <p:spPr>
          <a:xfrm>
            <a:off x="5192823" y="3807218"/>
            <a:ext cx="631094" cy="489602"/>
          </a:xfrm>
          <a:prstGeom prst="roundRect">
            <a:avLst>
              <a:gd fmla="val 16667"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worker</a:t>
            </a:r>
            <a:endParaRPr b="0" i="0" sz="900" u="none" cap="none" strike="noStrike">
              <a:solidFill>
                <a:srgbClr val="000000"/>
              </a:solidFill>
              <a:latin typeface="Ubuntu"/>
              <a:ea typeface="Ubuntu"/>
              <a:cs typeface="Ubuntu"/>
              <a:sym typeface="Ubuntu"/>
            </a:endParaRPr>
          </a:p>
        </p:txBody>
      </p:sp>
      <p:grpSp>
        <p:nvGrpSpPr>
          <p:cNvPr id="5858" name="Google Shape;5858;p363"/>
          <p:cNvGrpSpPr/>
          <p:nvPr/>
        </p:nvGrpSpPr>
        <p:grpSpPr>
          <a:xfrm>
            <a:off x="4811618" y="3228001"/>
            <a:ext cx="207541" cy="196503"/>
            <a:chOff x="7883978" y="2807310"/>
            <a:chExt cx="716280" cy="678180"/>
          </a:xfrm>
        </p:grpSpPr>
        <p:pic>
          <p:nvPicPr>
            <p:cNvPr id="5859" name="Google Shape;5859;p363"/>
            <p:cNvPicPr preferRelativeResize="0"/>
            <p:nvPr/>
          </p:nvPicPr>
          <p:blipFill rotWithShape="1">
            <a:blip r:embed="rId4">
              <a:alphaModFix/>
            </a:blip>
            <a:srcRect b="87886" l="46778" r="42462" t="-13"/>
            <a:stretch/>
          </p:blipFill>
          <p:spPr>
            <a:xfrm>
              <a:off x="7883978" y="2807310"/>
              <a:ext cx="716280" cy="678180"/>
            </a:xfrm>
            <a:prstGeom prst="rect">
              <a:avLst/>
            </a:prstGeom>
            <a:noFill/>
            <a:ln>
              <a:noFill/>
            </a:ln>
          </p:spPr>
        </p:pic>
        <p:pic>
          <p:nvPicPr>
            <p:cNvPr descr="Image result for redis" id="5860" name="Google Shape;5860;p363"/>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grpSp>
        <p:nvGrpSpPr>
          <p:cNvPr id="5861" name="Google Shape;5861;p363"/>
          <p:cNvGrpSpPr/>
          <p:nvPr/>
        </p:nvGrpSpPr>
        <p:grpSpPr>
          <a:xfrm>
            <a:off x="6070868" y="3232404"/>
            <a:ext cx="207542" cy="201835"/>
            <a:chOff x="10107901" y="454095"/>
            <a:chExt cx="716280" cy="696584"/>
          </a:xfrm>
        </p:grpSpPr>
        <p:pic>
          <p:nvPicPr>
            <p:cNvPr id="5862" name="Google Shape;5862;p363"/>
            <p:cNvPicPr preferRelativeResize="0"/>
            <p:nvPr/>
          </p:nvPicPr>
          <p:blipFill rotWithShape="1">
            <a:blip r:embed="rId4">
              <a:alphaModFix/>
            </a:blip>
            <a:srcRect b="87886" l="46778" r="42462" t="-13"/>
            <a:stretch/>
          </p:blipFill>
          <p:spPr>
            <a:xfrm>
              <a:off x="10107901" y="45409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ostgresql" id="5863" name="Google Shape;5863;p363"/>
            <p:cNvPicPr preferRelativeResize="0"/>
            <p:nvPr/>
          </p:nvPicPr>
          <p:blipFill rotWithShape="1">
            <a:blip r:embed="rId6">
              <a:alphaModFix/>
            </a:blip>
            <a:srcRect b="0" l="0" r="65761" t="0"/>
            <a:stretch/>
          </p:blipFill>
          <p:spPr>
            <a:xfrm>
              <a:off x="10213291" y="472326"/>
              <a:ext cx="505996" cy="678353"/>
            </a:xfrm>
            <a:prstGeom prst="rect">
              <a:avLst/>
            </a:prstGeom>
            <a:noFill/>
            <a:ln>
              <a:noFill/>
            </a:ln>
          </p:spPr>
        </p:pic>
      </p:grpSp>
      <p:grpSp>
        <p:nvGrpSpPr>
          <p:cNvPr id="5864" name="Google Shape;5864;p363"/>
          <p:cNvGrpSpPr/>
          <p:nvPr/>
        </p:nvGrpSpPr>
        <p:grpSpPr>
          <a:xfrm>
            <a:off x="5393102" y="4074314"/>
            <a:ext cx="207542" cy="196503"/>
            <a:chOff x="9238009" y="0"/>
            <a:chExt cx="716280" cy="678180"/>
          </a:xfrm>
        </p:grpSpPr>
        <p:pic>
          <p:nvPicPr>
            <p:cNvPr id="5865" name="Google Shape;5865;p363"/>
            <p:cNvPicPr preferRelativeResize="0"/>
            <p:nvPr/>
          </p:nvPicPr>
          <p:blipFill rotWithShape="1">
            <a:blip r:embed="rId4">
              <a:alphaModFix/>
            </a:blip>
            <a:srcRect b="87886" l="46778" r="42462" t="-13"/>
            <a:stretch/>
          </p:blipFill>
          <p:spPr>
            <a:xfrm>
              <a:off x="9238009" y="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net" id="5866" name="Google Shape;5866;p363"/>
            <p:cNvPicPr preferRelativeResize="0"/>
            <p:nvPr/>
          </p:nvPicPr>
          <p:blipFill rotWithShape="1">
            <a:blip r:embed="rId7">
              <a:alphaModFix/>
            </a:blip>
            <a:srcRect b="0" l="0" r="0" t="0"/>
            <a:stretch/>
          </p:blipFill>
          <p:spPr>
            <a:xfrm>
              <a:off x="9290735" y="171860"/>
              <a:ext cx="616395" cy="267104"/>
            </a:xfrm>
            <a:prstGeom prst="rect">
              <a:avLst/>
            </a:prstGeom>
            <a:noFill/>
            <a:ln>
              <a:noFill/>
            </a:ln>
          </p:spPr>
        </p:pic>
      </p:grpSp>
      <p:grpSp>
        <p:nvGrpSpPr>
          <p:cNvPr id="5867" name="Google Shape;5867;p363"/>
          <p:cNvGrpSpPr/>
          <p:nvPr/>
        </p:nvGrpSpPr>
        <p:grpSpPr>
          <a:xfrm>
            <a:off x="5187281" y="2280440"/>
            <a:ext cx="274985" cy="1407940"/>
            <a:chOff x="5608927" y="2470255"/>
            <a:chExt cx="548033" cy="2805965"/>
          </a:xfrm>
        </p:grpSpPr>
        <p:cxnSp>
          <p:nvCxnSpPr>
            <p:cNvPr id="5868" name="Google Shape;5868;p363"/>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cxnSp>
          <p:nvCxnSpPr>
            <p:cNvPr id="5869" name="Google Shape;5869;p363"/>
            <p:cNvCxnSpPr/>
            <p:nvPr/>
          </p:nvCxnSpPr>
          <p:spPr>
            <a:xfrm>
              <a:off x="6156960" y="2470255"/>
              <a:ext cx="0" cy="2805965"/>
            </a:xfrm>
            <a:prstGeom prst="straightConnector1">
              <a:avLst/>
            </a:prstGeom>
            <a:noFill/>
            <a:ln cap="flat" cmpd="sng" w="19050">
              <a:solidFill>
                <a:srgbClr val="3F3F3F"/>
              </a:solidFill>
              <a:prstDash val="solid"/>
              <a:miter lim="800000"/>
              <a:headEnd len="med" w="med" type="triangle"/>
              <a:tailEnd len="med" w="med" type="triangle"/>
            </a:ln>
          </p:spPr>
        </p:cxnSp>
      </p:grpSp>
      <p:grpSp>
        <p:nvGrpSpPr>
          <p:cNvPr id="5870" name="Google Shape;5870;p363"/>
          <p:cNvGrpSpPr/>
          <p:nvPr/>
        </p:nvGrpSpPr>
        <p:grpSpPr>
          <a:xfrm flipH="1">
            <a:off x="5548764" y="2280440"/>
            <a:ext cx="274985" cy="1407940"/>
            <a:chOff x="5608927" y="2470255"/>
            <a:chExt cx="548033" cy="2805965"/>
          </a:xfrm>
        </p:grpSpPr>
        <p:cxnSp>
          <p:nvCxnSpPr>
            <p:cNvPr id="5871" name="Google Shape;5871;p363"/>
            <p:cNvCxnSpPr/>
            <p:nvPr/>
          </p:nvCxnSpPr>
          <p:spPr>
            <a:xfrm>
              <a:off x="6156960" y="2470255"/>
              <a:ext cx="0" cy="2805965"/>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5872" name="Google Shape;5872;p363"/>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5873" name="Google Shape;5873;p363"/>
          <p:cNvSpPr txBox="1"/>
          <p:nvPr/>
        </p:nvSpPr>
        <p:spPr>
          <a:xfrm rot="-5400000">
            <a:off x="5119541" y="2607538"/>
            <a:ext cx="624083" cy="184636"/>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Ubuntu"/>
                <a:ea typeface="Ubuntu"/>
                <a:cs typeface="Ubuntu"/>
                <a:sym typeface="Ubuntu"/>
              </a:rPr>
              <a:t>Service</a:t>
            </a:r>
            <a:endParaRPr b="0" i="0" sz="800" u="none" cap="none" strike="noStrike">
              <a:solidFill>
                <a:srgbClr val="000000"/>
              </a:solidFill>
              <a:latin typeface="Ubuntu"/>
              <a:ea typeface="Ubuntu"/>
              <a:cs typeface="Ubuntu"/>
              <a:sym typeface="Ubuntu"/>
            </a:endParaRPr>
          </a:p>
        </p:txBody>
      </p:sp>
      <p:sp>
        <p:nvSpPr>
          <p:cNvPr id="5874" name="Google Shape;5874;p363"/>
          <p:cNvSpPr txBox="1"/>
          <p:nvPr/>
        </p:nvSpPr>
        <p:spPr>
          <a:xfrm rot="5400000">
            <a:off x="5281817" y="3174780"/>
            <a:ext cx="575278" cy="184636"/>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Ubuntu"/>
                <a:ea typeface="Ubuntu"/>
                <a:cs typeface="Ubuntu"/>
                <a:sym typeface="Ubuntu"/>
              </a:rPr>
              <a:t>Service</a:t>
            </a:r>
            <a:endParaRPr b="0" i="0" sz="800" u="none" cap="none" strike="noStrike">
              <a:solidFill>
                <a:srgbClr val="000000"/>
              </a:solidFill>
              <a:latin typeface="Ubuntu"/>
              <a:ea typeface="Ubuntu"/>
              <a:cs typeface="Ubuntu"/>
              <a:sym typeface="Ubuntu"/>
            </a:endParaRPr>
          </a:p>
        </p:txBody>
      </p:sp>
      <p:grpSp>
        <p:nvGrpSpPr>
          <p:cNvPr id="5875" name="Google Shape;5875;p363"/>
          <p:cNvGrpSpPr/>
          <p:nvPr/>
        </p:nvGrpSpPr>
        <p:grpSpPr>
          <a:xfrm>
            <a:off x="4434231" y="1490964"/>
            <a:ext cx="941405" cy="385628"/>
            <a:chOff x="5912309" y="2048912"/>
            <a:chExt cx="1255207" cy="514171"/>
          </a:xfrm>
        </p:grpSpPr>
        <p:grpSp>
          <p:nvGrpSpPr>
            <p:cNvPr id="5876" name="Google Shape;5876;p363"/>
            <p:cNvGrpSpPr/>
            <p:nvPr/>
          </p:nvGrpSpPr>
          <p:grpSpPr>
            <a:xfrm rot="5400000">
              <a:off x="6356589" y="1604631"/>
              <a:ext cx="366646" cy="1255207"/>
              <a:chOff x="5608927" y="3400040"/>
              <a:chExt cx="548033" cy="1876180"/>
            </a:xfrm>
          </p:grpSpPr>
          <p:cxnSp>
            <p:nvCxnSpPr>
              <p:cNvPr id="5877" name="Google Shape;5877;p363"/>
              <p:cNvCxnSpPr/>
              <p:nvPr/>
            </p:nvCxnSpPr>
            <p:spPr>
              <a:xfrm rot="5400000">
                <a:off x="5218870" y="4338130"/>
                <a:ext cx="1876180" cy="0"/>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5878" name="Google Shape;5878;p363"/>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5879" name="Google Shape;5879;p363"/>
            <p:cNvSpPr txBox="1"/>
            <p:nvPr/>
          </p:nvSpPr>
          <p:spPr>
            <a:xfrm>
              <a:off x="6161785" y="2286123"/>
              <a:ext cx="784138" cy="27695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cxnSp>
        <p:nvCxnSpPr>
          <p:cNvPr id="5880" name="Google Shape;5880;p363"/>
          <p:cNvCxnSpPr/>
          <p:nvPr/>
        </p:nvCxnSpPr>
        <p:spPr>
          <a:xfrm>
            <a:off x="6187266" y="1490963"/>
            <a:ext cx="0" cy="177910"/>
          </a:xfrm>
          <a:prstGeom prst="straightConnector1">
            <a:avLst/>
          </a:prstGeom>
          <a:noFill/>
          <a:ln cap="flat" cmpd="sng" w="19050">
            <a:solidFill>
              <a:srgbClr val="3F3F3F"/>
            </a:solidFill>
            <a:prstDash val="dot"/>
            <a:round/>
            <a:headEnd len="sm" w="sm" type="none"/>
            <a:tailEnd len="med" w="med" type="triangle"/>
          </a:ln>
        </p:spPr>
      </p:cxnSp>
      <p:cxnSp>
        <p:nvCxnSpPr>
          <p:cNvPr id="5881" name="Google Shape;5881;p363"/>
          <p:cNvCxnSpPr/>
          <p:nvPr/>
        </p:nvCxnSpPr>
        <p:spPr>
          <a:xfrm>
            <a:off x="4961995" y="1490963"/>
            <a:ext cx="0" cy="177910"/>
          </a:xfrm>
          <a:prstGeom prst="straightConnector1">
            <a:avLst/>
          </a:prstGeom>
          <a:noFill/>
          <a:ln cap="flat" cmpd="sng" w="19050">
            <a:solidFill>
              <a:srgbClr val="3F3F3F"/>
            </a:solidFill>
            <a:prstDash val="dot"/>
            <a:round/>
            <a:headEnd len="sm" w="sm" type="none"/>
            <a:tailEnd len="med" w="med" type="triangle"/>
          </a:ln>
        </p:spPr>
      </p:cxnSp>
      <p:sp>
        <p:nvSpPr>
          <p:cNvPr id="5882" name="Google Shape;5882;p363"/>
          <p:cNvSpPr/>
          <p:nvPr/>
        </p:nvSpPr>
        <p:spPr>
          <a:xfrm>
            <a:off x="3596368" y="3112384"/>
            <a:ext cx="580853" cy="176112"/>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6379</a:t>
            </a:r>
            <a:endParaRPr b="0" i="0" sz="900" u="none" cap="none" strike="noStrike">
              <a:solidFill>
                <a:srgbClr val="000000"/>
              </a:solidFill>
              <a:latin typeface="Ubuntu"/>
              <a:ea typeface="Ubuntu"/>
              <a:cs typeface="Ubuntu"/>
              <a:sym typeface="Ubuntu"/>
            </a:endParaRPr>
          </a:p>
        </p:txBody>
      </p:sp>
      <p:sp>
        <p:nvSpPr>
          <p:cNvPr id="5883" name="Google Shape;5883;p363"/>
          <p:cNvSpPr/>
          <p:nvPr/>
        </p:nvSpPr>
        <p:spPr>
          <a:xfrm>
            <a:off x="7093785" y="3144348"/>
            <a:ext cx="580852" cy="176112"/>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5432</a:t>
            </a:r>
            <a:endParaRPr b="0" i="0" sz="900" u="none" cap="none" strike="noStrike">
              <a:solidFill>
                <a:srgbClr val="000000"/>
              </a:solidFill>
              <a:latin typeface="Ubuntu"/>
              <a:ea typeface="Ubuntu"/>
              <a:cs typeface="Ubuntu"/>
              <a:sym typeface="Ubuntu"/>
            </a:endParaRPr>
          </a:p>
        </p:txBody>
      </p:sp>
      <p:sp>
        <p:nvSpPr>
          <p:cNvPr id="5884" name="Google Shape;5884;p363"/>
          <p:cNvSpPr/>
          <p:nvPr/>
        </p:nvSpPr>
        <p:spPr>
          <a:xfrm>
            <a:off x="4446658" y="2777773"/>
            <a:ext cx="928978" cy="783232"/>
          </a:xfrm>
          <a:prstGeom prst="roundRect">
            <a:avLst>
              <a:gd fmla="val 9345" name="adj"/>
            </a:avLst>
          </a:prstGeom>
          <a:solidFill>
            <a:srgbClr val="FF0000">
              <a:alpha val="27843"/>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Pod</a:t>
            </a:r>
            <a:endParaRPr b="0" i="0" sz="900" u="none" cap="none" strike="noStrike">
              <a:solidFill>
                <a:srgbClr val="000000"/>
              </a:solidFill>
              <a:latin typeface="Ubuntu"/>
              <a:ea typeface="Ubuntu"/>
              <a:cs typeface="Ubuntu"/>
              <a:sym typeface="Ubuntu"/>
            </a:endParaRPr>
          </a:p>
        </p:txBody>
      </p:sp>
      <p:grpSp>
        <p:nvGrpSpPr>
          <p:cNvPr id="5885" name="Google Shape;5885;p363"/>
          <p:cNvGrpSpPr/>
          <p:nvPr/>
        </p:nvGrpSpPr>
        <p:grpSpPr>
          <a:xfrm>
            <a:off x="5657441" y="1490964"/>
            <a:ext cx="941405" cy="385628"/>
            <a:chOff x="7543255" y="2048912"/>
            <a:chExt cx="1255207" cy="514171"/>
          </a:xfrm>
        </p:grpSpPr>
        <p:grpSp>
          <p:nvGrpSpPr>
            <p:cNvPr id="5886" name="Google Shape;5886;p363"/>
            <p:cNvGrpSpPr/>
            <p:nvPr/>
          </p:nvGrpSpPr>
          <p:grpSpPr>
            <a:xfrm rot="5400000">
              <a:off x="7987535" y="1604631"/>
              <a:ext cx="366646" cy="1255207"/>
              <a:chOff x="5608927" y="3400040"/>
              <a:chExt cx="548033" cy="1876180"/>
            </a:xfrm>
          </p:grpSpPr>
          <p:cxnSp>
            <p:nvCxnSpPr>
              <p:cNvPr id="5887" name="Google Shape;5887;p363"/>
              <p:cNvCxnSpPr/>
              <p:nvPr/>
            </p:nvCxnSpPr>
            <p:spPr>
              <a:xfrm rot="5400000">
                <a:off x="5218870" y="4338130"/>
                <a:ext cx="1876180" cy="0"/>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5888" name="Google Shape;5888;p363"/>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5889" name="Google Shape;5889;p363"/>
            <p:cNvSpPr txBox="1"/>
            <p:nvPr/>
          </p:nvSpPr>
          <p:spPr>
            <a:xfrm>
              <a:off x="7812339" y="2286123"/>
              <a:ext cx="744922" cy="27695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sp>
        <p:nvSpPr>
          <p:cNvPr id="5890" name="Google Shape;5890;p363"/>
          <p:cNvSpPr/>
          <p:nvPr/>
        </p:nvSpPr>
        <p:spPr>
          <a:xfrm>
            <a:off x="5706568" y="1869831"/>
            <a:ext cx="854297" cy="819551"/>
          </a:xfrm>
          <a:prstGeom prst="roundRect">
            <a:avLst>
              <a:gd fmla="val 9202" name="adj"/>
            </a:avLst>
          </a:prstGeom>
          <a:gradFill>
            <a:gsLst>
              <a:gs pos="0">
                <a:srgbClr val="1F986D"/>
              </a:gs>
              <a:gs pos="100000">
                <a:srgbClr val="8EF5B5"/>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Pod</a:t>
            </a:r>
            <a:endParaRPr b="0" i="0" sz="900" u="none" cap="none" strike="noStrike">
              <a:solidFill>
                <a:srgbClr val="000000"/>
              </a:solidFill>
              <a:latin typeface="Ubuntu"/>
              <a:ea typeface="Ubuntu"/>
              <a:cs typeface="Ubuntu"/>
              <a:sym typeface="Ubuntu"/>
            </a:endParaRPr>
          </a:p>
        </p:txBody>
      </p:sp>
      <p:sp>
        <p:nvSpPr>
          <p:cNvPr id="5891" name="Google Shape;5891;p363"/>
          <p:cNvSpPr/>
          <p:nvPr/>
        </p:nvSpPr>
        <p:spPr>
          <a:xfrm>
            <a:off x="5763802" y="2065660"/>
            <a:ext cx="732562" cy="563989"/>
          </a:xfrm>
          <a:prstGeom prst="roundRect">
            <a:avLst>
              <a:gd fmla="val 16667" name="adj"/>
            </a:avLst>
          </a:prstGeom>
          <a:gradFill>
            <a:gsLst>
              <a:gs pos="0">
                <a:srgbClr val="1F986D"/>
              </a:gs>
              <a:gs pos="100000">
                <a:srgbClr val="8EF5B5"/>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result-app</a:t>
            </a:r>
            <a:endParaRPr b="0" i="0" sz="900" u="none" cap="none" strike="noStrike">
              <a:solidFill>
                <a:srgbClr val="000000"/>
              </a:solidFill>
              <a:latin typeface="Ubuntu"/>
              <a:ea typeface="Ubuntu"/>
              <a:cs typeface="Ubuntu"/>
              <a:sym typeface="Ubuntu"/>
            </a:endParaRPr>
          </a:p>
        </p:txBody>
      </p:sp>
      <p:sp>
        <p:nvSpPr>
          <p:cNvPr id="5892" name="Google Shape;5892;p363"/>
          <p:cNvSpPr/>
          <p:nvPr/>
        </p:nvSpPr>
        <p:spPr>
          <a:xfrm>
            <a:off x="4484604" y="1874778"/>
            <a:ext cx="854300" cy="811325"/>
          </a:xfrm>
          <a:prstGeom prst="roundRect">
            <a:avLst>
              <a:gd fmla="val 8498" name="adj"/>
            </a:avLst>
          </a:prstGeom>
          <a:solidFill>
            <a:srgbClr val="009DD9">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Pod</a:t>
            </a:r>
            <a:endParaRPr b="0" i="0" sz="900" u="none" cap="none" strike="noStrike">
              <a:solidFill>
                <a:srgbClr val="000000"/>
              </a:solidFill>
              <a:latin typeface="Ubuntu"/>
              <a:ea typeface="Ubuntu"/>
              <a:cs typeface="Ubuntu"/>
              <a:sym typeface="Ubuntu"/>
            </a:endParaRPr>
          </a:p>
        </p:txBody>
      </p:sp>
      <p:sp>
        <p:nvSpPr>
          <p:cNvPr id="5893" name="Google Shape;5893;p363"/>
          <p:cNvSpPr/>
          <p:nvPr/>
        </p:nvSpPr>
        <p:spPr>
          <a:xfrm>
            <a:off x="4571738" y="2065731"/>
            <a:ext cx="750804" cy="563917"/>
          </a:xfrm>
          <a:prstGeom prst="roundRect">
            <a:avLst>
              <a:gd fmla="val 16667" name="adj"/>
            </a:avLst>
          </a:prstGeom>
          <a:solidFill>
            <a:srgbClr val="009DD9">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voting-app</a:t>
            </a:r>
            <a:endParaRPr b="0" i="0" sz="900" u="none" cap="none" strike="noStrike">
              <a:solidFill>
                <a:srgbClr val="000000"/>
              </a:solidFill>
              <a:latin typeface="Ubuntu"/>
              <a:ea typeface="Ubuntu"/>
              <a:cs typeface="Ubuntu"/>
              <a:sym typeface="Ubuntu"/>
            </a:endParaRPr>
          </a:p>
        </p:txBody>
      </p:sp>
      <p:grpSp>
        <p:nvGrpSpPr>
          <p:cNvPr id="5894" name="Google Shape;5894;p363"/>
          <p:cNvGrpSpPr/>
          <p:nvPr/>
        </p:nvGrpSpPr>
        <p:grpSpPr>
          <a:xfrm>
            <a:off x="4777365" y="2323281"/>
            <a:ext cx="246062" cy="232975"/>
            <a:chOff x="6225311" y="2473385"/>
            <a:chExt cx="716280" cy="678180"/>
          </a:xfrm>
        </p:grpSpPr>
        <p:pic>
          <p:nvPicPr>
            <p:cNvPr id="5895" name="Google Shape;5895;p363"/>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896" name="Google Shape;5896;p363"/>
            <p:cNvPicPr preferRelativeResize="0"/>
            <p:nvPr/>
          </p:nvPicPr>
          <p:blipFill rotWithShape="1">
            <a:blip r:embed="rId8">
              <a:alphaModFix/>
            </a:blip>
            <a:srcRect b="0" l="0" r="0" t="0"/>
            <a:stretch/>
          </p:blipFill>
          <p:spPr>
            <a:xfrm>
              <a:off x="6263299" y="2473385"/>
              <a:ext cx="640303" cy="640303"/>
            </a:xfrm>
            <a:prstGeom prst="rect">
              <a:avLst/>
            </a:prstGeom>
            <a:noFill/>
            <a:ln>
              <a:noFill/>
            </a:ln>
          </p:spPr>
        </p:pic>
      </p:grpSp>
      <p:grpSp>
        <p:nvGrpSpPr>
          <p:cNvPr id="5897" name="Google Shape;5897;p363"/>
          <p:cNvGrpSpPr/>
          <p:nvPr/>
        </p:nvGrpSpPr>
        <p:grpSpPr>
          <a:xfrm>
            <a:off x="6010685" y="2275395"/>
            <a:ext cx="246062" cy="280860"/>
            <a:chOff x="8540388" y="2665854"/>
            <a:chExt cx="716280" cy="817575"/>
          </a:xfrm>
        </p:grpSpPr>
        <p:pic>
          <p:nvPicPr>
            <p:cNvPr id="5898" name="Google Shape;5898;p363"/>
            <p:cNvPicPr preferRelativeResize="0"/>
            <p:nvPr/>
          </p:nvPicPr>
          <p:blipFill rotWithShape="1">
            <a:blip r:embed="rId4">
              <a:alphaModFix/>
            </a:blip>
            <a:srcRect b="87886" l="46778" r="42462" t="-13"/>
            <a:stretch/>
          </p:blipFill>
          <p:spPr>
            <a:xfrm>
              <a:off x="8540388" y="2805249"/>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Node.js" id="5899" name="Google Shape;5899;p363"/>
            <p:cNvPicPr preferRelativeResize="0"/>
            <p:nvPr/>
          </p:nvPicPr>
          <p:blipFill rotWithShape="1">
            <a:blip r:embed="rId9">
              <a:alphaModFix/>
            </a:blip>
            <a:srcRect b="0" l="76665" r="0" t="0"/>
            <a:stretch/>
          </p:blipFill>
          <p:spPr>
            <a:xfrm>
              <a:off x="8615559" y="2665854"/>
              <a:ext cx="636753" cy="733389"/>
            </a:xfrm>
            <a:prstGeom prst="rect">
              <a:avLst/>
            </a:prstGeom>
            <a:noFill/>
            <a:ln>
              <a:noFill/>
            </a:ln>
          </p:spPr>
        </p:pic>
      </p:grpSp>
      <p:sp>
        <p:nvSpPr>
          <p:cNvPr id="5900" name="Google Shape;5900;p363"/>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Example Voting App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3">
                                            <p:txEl>
                                              <p:pRg end="0" st="0"/>
                                            </p:txEl>
                                          </p:spTgt>
                                        </p:tgtEl>
                                        <p:attrNameLst>
                                          <p:attrName>style.visibility</p:attrName>
                                        </p:attrNameLst>
                                      </p:cBhvr>
                                      <p:to>
                                        <p:strVal val="visible"/>
                                      </p:to>
                                    </p:set>
                                    <p:animEffect filter="fade" transition="in">
                                      <p:cBhvr>
                                        <p:cTn dur="500"/>
                                        <p:tgtEl>
                                          <p:spTgt spid="58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3">
                                            <p:txEl>
                                              <p:pRg end="1" st="1"/>
                                            </p:txEl>
                                          </p:spTgt>
                                        </p:tgtEl>
                                        <p:attrNameLst>
                                          <p:attrName>style.visibility</p:attrName>
                                        </p:attrNameLst>
                                      </p:cBhvr>
                                      <p:to>
                                        <p:strVal val="visible"/>
                                      </p:to>
                                    </p:set>
                                    <p:animEffect filter="fade" transition="in">
                                      <p:cBhvr>
                                        <p:cTn dur="500"/>
                                        <p:tgtEl>
                                          <p:spTgt spid="58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3">
                                            <p:txEl>
                                              <p:pRg end="2" st="2"/>
                                            </p:txEl>
                                          </p:spTgt>
                                        </p:tgtEl>
                                        <p:attrNameLst>
                                          <p:attrName>style.visibility</p:attrName>
                                        </p:attrNameLst>
                                      </p:cBhvr>
                                      <p:to>
                                        <p:strVal val="visible"/>
                                      </p:to>
                                    </p:set>
                                    <p:animEffect filter="fade" transition="in">
                                      <p:cBhvr>
                                        <p:cTn dur="500"/>
                                        <p:tgtEl>
                                          <p:spTgt spid="58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3">
                                            <p:txEl>
                                              <p:pRg end="3" st="3"/>
                                            </p:txEl>
                                          </p:spTgt>
                                        </p:tgtEl>
                                        <p:attrNameLst>
                                          <p:attrName>style.visibility</p:attrName>
                                        </p:attrNameLst>
                                      </p:cBhvr>
                                      <p:to>
                                        <p:strVal val="visible"/>
                                      </p:to>
                                    </p:set>
                                    <p:animEffect filter="fade" transition="in">
                                      <p:cBhvr>
                                        <p:cTn dur="500"/>
                                        <p:tgtEl>
                                          <p:spTgt spid="58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4">
                                            <p:txEl>
                                              <p:pRg end="0" st="0"/>
                                            </p:txEl>
                                          </p:spTgt>
                                        </p:tgtEl>
                                        <p:attrNameLst>
                                          <p:attrName>style.visibility</p:attrName>
                                        </p:attrNameLst>
                                      </p:cBhvr>
                                      <p:to>
                                        <p:strVal val="visible"/>
                                      </p:to>
                                    </p:set>
                                    <p:animEffect filter="fade" transition="in">
                                      <p:cBhvr>
                                        <p:cTn dur="500"/>
                                        <p:tgtEl>
                                          <p:spTgt spid="58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4">
                                            <p:txEl>
                                              <p:pRg end="1" st="1"/>
                                            </p:txEl>
                                          </p:spTgt>
                                        </p:tgtEl>
                                        <p:attrNameLst>
                                          <p:attrName>style.visibility</p:attrName>
                                        </p:attrNameLst>
                                      </p:cBhvr>
                                      <p:to>
                                        <p:strVal val="visible"/>
                                      </p:to>
                                    </p:set>
                                    <p:animEffect filter="fade" transition="in">
                                      <p:cBhvr>
                                        <p:cTn dur="500"/>
                                        <p:tgtEl>
                                          <p:spTgt spid="58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4">
                                            <p:txEl>
                                              <p:pRg end="2" st="2"/>
                                            </p:txEl>
                                          </p:spTgt>
                                        </p:tgtEl>
                                        <p:attrNameLst>
                                          <p:attrName>style.visibility</p:attrName>
                                        </p:attrNameLst>
                                      </p:cBhvr>
                                      <p:to>
                                        <p:strVal val="visible"/>
                                      </p:to>
                                    </p:set>
                                    <p:animEffect filter="fade" transition="in">
                                      <p:cBhvr>
                                        <p:cTn dur="500"/>
                                        <p:tgtEl>
                                          <p:spTgt spid="58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4">
                                            <p:txEl>
                                              <p:pRg end="3" st="3"/>
                                            </p:txEl>
                                          </p:spTgt>
                                        </p:tgtEl>
                                        <p:attrNameLst>
                                          <p:attrName>style.visibility</p:attrName>
                                        </p:attrNameLst>
                                      </p:cBhvr>
                                      <p:to>
                                        <p:strVal val="visible"/>
                                      </p:to>
                                    </p:set>
                                    <p:animEffect filter="fade" transition="in">
                                      <p:cBhvr>
                                        <p:cTn dur="500"/>
                                        <p:tgtEl>
                                          <p:spTgt spid="58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4">
                                            <p:txEl>
                                              <p:pRg end="4" st="4"/>
                                            </p:txEl>
                                          </p:spTgt>
                                        </p:tgtEl>
                                        <p:attrNameLst>
                                          <p:attrName>style.visibility</p:attrName>
                                        </p:attrNameLst>
                                      </p:cBhvr>
                                      <p:to>
                                        <p:strVal val="visible"/>
                                      </p:to>
                                    </p:set>
                                    <p:animEffect filter="fade" transition="in">
                                      <p:cBhvr>
                                        <p:cTn dur="500"/>
                                        <p:tgtEl>
                                          <p:spTgt spid="58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4">
                                            <p:txEl>
                                              <p:pRg end="5" st="5"/>
                                            </p:txEl>
                                          </p:spTgt>
                                        </p:tgtEl>
                                        <p:attrNameLst>
                                          <p:attrName>style.visibility</p:attrName>
                                        </p:attrNameLst>
                                      </p:cBhvr>
                                      <p:to>
                                        <p:strVal val="visible"/>
                                      </p:to>
                                    </p:set>
                                    <p:animEffect filter="fade" transition="in">
                                      <p:cBhvr>
                                        <p:cTn dur="500"/>
                                        <p:tgtEl>
                                          <p:spTgt spid="58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4">
                                            <p:txEl>
                                              <p:pRg end="6" st="6"/>
                                            </p:txEl>
                                          </p:spTgt>
                                        </p:tgtEl>
                                        <p:attrNameLst>
                                          <p:attrName>style.visibility</p:attrName>
                                        </p:attrNameLst>
                                      </p:cBhvr>
                                      <p:to>
                                        <p:strVal val="visible"/>
                                      </p:to>
                                    </p:set>
                                    <p:animEffect filter="fade" transition="in">
                                      <p:cBhvr>
                                        <p:cTn dur="500"/>
                                        <p:tgtEl>
                                          <p:spTgt spid="58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4">
                                            <p:txEl>
                                              <p:pRg end="7" st="7"/>
                                            </p:txEl>
                                          </p:spTgt>
                                        </p:tgtEl>
                                        <p:attrNameLst>
                                          <p:attrName>style.visibility</p:attrName>
                                        </p:attrNameLst>
                                      </p:cBhvr>
                                      <p:to>
                                        <p:strVal val="visible"/>
                                      </p:to>
                                    </p:set>
                                    <p:animEffect filter="fade" transition="in">
                                      <p:cBhvr>
                                        <p:cTn dur="500"/>
                                        <p:tgtEl>
                                          <p:spTgt spid="584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5" name="Shape 5905"/>
        <p:cNvGrpSpPr/>
        <p:nvPr/>
      </p:nvGrpSpPr>
      <p:grpSpPr>
        <a:xfrm>
          <a:off x="0" y="0"/>
          <a:ext cx="0" cy="0"/>
          <a:chOff x="0" y="0"/>
          <a:chExt cx="0" cy="0"/>
        </a:xfrm>
      </p:grpSpPr>
      <p:sp>
        <p:nvSpPr>
          <p:cNvPr id="5906" name="Google Shape;5906;p364"/>
          <p:cNvSpPr/>
          <p:nvPr/>
        </p:nvSpPr>
        <p:spPr>
          <a:xfrm>
            <a:off x="6635546" y="1722380"/>
            <a:ext cx="580852" cy="176112"/>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80</a:t>
            </a:r>
            <a:endParaRPr b="0" i="0" sz="900" u="none" cap="none" strike="noStrike">
              <a:solidFill>
                <a:srgbClr val="000000"/>
              </a:solidFill>
              <a:latin typeface="Ubuntu"/>
              <a:ea typeface="Ubuntu"/>
              <a:cs typeface="Ubuntu"/>
              <a:sym typeface="Ubuntu"/>
            </a:endParaRPr>
          </a:p>
        </p:txBody>
      </p:sp>
      <p:sp>
        <p:nvSpPr>
          <p:cNvPr id="5907" name="Google Shape;5907;p364"/>
          <p:cNvSpPr/>
          <p:nvPr/>
        </p:nvSpPr>
        <p:spPr>
          <a:xfrm rot="-7479701">
            <a:off x="4049892" y="2114963"/>
            <a:ext cx="1631282" cy="1305787"/>
          </a:xfrm>
          <a:prstGeom prst="arc">
            <a:avLst>
              <a:gd fmla="val 16200000" name="adj1"/>
              <a:gd fmla="val 0" name="adj2"/>
            </a:avLst>
          </a:prstGeom>
          <a:noFill/>
          <a:ln cap="flat" cmpd="sng" w="19050">
            <a:solidFill>
              <a:srgbClr val="BA131A"/>
            </a:solidFill>
            <a:prstDash val="dot"/>
            <a:round/>
            <a:headEnd len="med" w="med" type="triangl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Calibri"/>
              <a:ea typeface="Calibri"/>
              <a:cs typeface="Calibri"/>
              <a:sym typeface="Calibri"/>
            </a:endParaRPr>
          </a:p>
        </p:txBody>
      </p:sp>
      <p:sp>
        <p:nvSpPr>
          <p:cNvPr id="5908" name="Google Shape;5908;p364"/>
          <p:cNvSpPr/>
          <p:nvPr/>
        </p:nvSpPr>
        <p:spPr>
          <a:xfrm rot="194930">
            <a:off x="4081744" y="3159185"/>
            <a:ext cx="1379488" cy="1090253"/>
          </a:xfrm>
          <a:prstGeom prst="arc">
            <a:avLst>
              <a:gd fmla="val 4427611" name="adj1"/>
              <a:gd fmla="val 13161591" name="adj2"/>
            </a:avLst>
          </a:prstGeom>
          <a:noFill/>
          <a:ln cap="flat" cmpd="sng" w="19050">
            <a:solidFill>
              <a:srgbClr val="BA131A"/>
            </a:solidFill>
            <a:prstDash val="dot"/>
            <a:round/>
            <a:headEnd len="sm" w="sm" type="none"/>
            <a:tailEnd len="med" w="med" type="triangl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Calibri"/>
              <a:ea typeface="Calibri"/>
              <a:cs typeface="Calibri"/>
              <a:sym typeface="Calibri"/>
            </a:endParaRPr>
          </a:p>
        </p:txBody>
      </p:sp>
      <p:sp>
        <p:nvSpPr>
          <p:cNvPr id="5909" name="Google Shape;5909;p364"/>
          <p:cNvSpPr/>
          <p:nvPr/>
        </p:nvSpPr>
        <p:spPr>
          <a:xfrm flipH="1" rot="194930">
            <a:off x="5204277" y="3143101"/>
            <a:ext cx="1855583" cy="1090253"/>
          </a:xfrm>
          <a:prstGeom prst="arc">
            <a:avLst>
              <a:gd fmla="val 5676084" name="adj1"/>
              <a:gd fmla="val 13161591" name="adj2"/>
            </a:avLst>
          </a:prstGeom>
          <a:noFill/>
          <a:ln cap="flat" cmpd="sng" w="19050">
            <a:solidFill>
              <a:srgbClr val="306192"/>
            </a:solidFill>
            <a:prstDash val="dot"/>
            <a:round/>
            <a:headEnd len="sm" w="sm" type="none"/>
            <a:tailEnd len="med" w="med" type="triangl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Calibri"/>
              <a:ea typeface="Calibri"/>
              <a:cs typeface="Calibri"/>
              <a:sym typeface="Calibri"/>
            </a:endParaRPr>
          </a:p>
        </p:txBody>
      </p:sp>
      <p:sp>
        <p:nvSpPr>
          <p:cNvPr id="5910" name="Google Shape;5910;p364"/>
          <p:cNvSpPr/>
          <p:nvPr/>
        </p:nvSpPr>
        <p:spPr>
          <a:xfrm rot="3320299">
            <a:off x="5699345" y="1796519"/>
            <a:ext cx="1071491" cy="2353814"/>
          </a:xfrm>
          <a:prstGeom prst="arc">
            <a:avLst>
              <a:gd fmla="val 14345603" name="adj1"/>
              <a:gd fmla="val 19464770" name="adj2"/>
            </a:avLst>
          </a:prstGeom>
          <a:noFill/>
          <a:ln cap="flat" cmpd="sng" w="19050">
            <a:solidFill>
              <a:srgbClr val="306192"/>
            </a:solidFill>
            <a:prstDash val="dot"/>
            <a:round/>
            <a:headEnd len="sm" w="sm" type="none"/>
            <a:tailEnd len="med" w="med" type="triangl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Calibri"/>
              <a:ea typeface="Calibri"/>
              <a:cs typeface="Calibri"/>
              <a:sym typeface="Calibri"/>
            </a:endParaRPr>
          </a:p>
        </p:txBody>
      </p:sp>
      <p:pic>
        <p:nvPicPr>
          <p:cNvPr descr="User" id="5911" name="Google Shape;5911;p364"/>
          <p:cNvPicPr preferRelativeResize="0"/>
          <p:nvPr/>
        </p:nvPicPr>
        <p:blipFill rotWithShape="1">
          <a:blip r:embed="rId3">
            <a:alphaModFix/>
          </a:blip>
          <a:srcRect b="0" l="0" r="0" t="0"/>
          <a:stretch/>
        </p:blipFill>
        <p:spPr>
          <a:xfrm>
            <a:off x="4812263" y="1245086"/>
            <a:ext cx="253852" cy="253852"/>
          </a:xfrm>
          <a:prstGeom prst="rect">
            <a:avLst/>
          </a:prstGeom>
          <a:noFill/>
          <a:ln>
            <a:noFill/>
          </a:ln>
        </p:spPr>
      </p:pic>
      <p:pic>
        <p:nvPicPr>
          <p:cNvPr descr="User" id="5912" name="Google Shape;5912;p364"/>
          <p:cNvPicPr preferRelativeResize="0"/>
          <p:nvPr/>
        </p:nvPicPr>
        <p:blipFill rotWithShape="1">
          <a:blip r:embed="rId3">
            <a:alphaModFix/>
          </a:blip>
          <a:srcRect b="0" l="0" r="0" t="0"/>
          <a:stretch/>
        </p:blipFill>
        <p:spPr>
          <a:xfrm>
            <a:off x="6036509" y="1256360"/>
            <a:ext cx="253852" cy="253852"/>
          </a:xfrm>
          <a:prstGeom prst="rect">
            <a:avLst/>
          </a:prstGeom>
          <a:noFill/>
          <a:ln>
            <a:noFill/>
          </a:ln>
        </p:spPr>
      </p:pic>
      <p:sp>
        <p:nvSpPr>
          <p:cNvPr id="5913" name="Google Shape;5913;p364"/>
          <p:cNvSpPr/>
          <p:nvPr/>
        </p:nvSpPr>
        <p:spPr>
          <a:xfrm>
            <a:off x="5706568" y="2777773"/>
            <a:ext cx="928978" cy="783232"/>
          </a:xfrm>
          <a:prstGeom prst="roundRect">
            <a:avLst>
              <a:gd fmla="val 10809"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Pod</a:t>
            </a:r>
            <a:endParaRPr b="0" i="0" sz="900" u="none" cap="none" strike="noStrike">
              <a:solidFill>
                <a:srgbClr val="000000"/>
              </a:solidFill>
              <a:latin typeface="Ubuntu"/>
              <a:ea typeface="Ubuntu"/>
              <a:cs typeface="Ubuntu"/>
              <a:sym typeface="Ubuntu"/>
            </a:endParaRPr>
          </a:p>
        </p:txBody>
      </p:sp>
      <p:sp>
        <p:nvSpPr>
          <p:cNvPr id="5914" name="Google Shape;5914;p364"/>
          <p:cNvSpPr/>
          <p:nvPr/>
        </p:nvSpPr>
        <p:spPr>
          <a:xfrm>
            <a:off x="5027732" y="3631541"/>
            <a:ext cx="928978" cy="783232"/>
          </a:xfrm>
          <a:prstGeom prst="roundRect">
            <a:avLst>
              <a:gd fmla="val 10809"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Pod</a:t>
            </a:r>
            <a:endParaRPr b="0" i="0" sz="900" u="none" cap="none" strike="noStrike">
              <a:solidFill>
                <a:srgbClr val="000000"/>
              </a:solidFill>
              <a:latin typeface="Ubuntu"/>
              <a:ea typeface="Ubuntu"/>
              <a:cs typeface="Ubuntu"/>
              <a:sym typeface="Ubuntu"/>
            </a:endParaRPr>
          </a:p>
        </p:txBody>
      </p:sp>
      <p:sp>
        <p:nvSpPr>
          <p:cNvPr id="5915" name="Google Shape;5915;p364"/>
          <p:cNvSpPr/>
          <p:nvPr/>
        </p:nvSpPr>
        <p:spPr>
          <a:xfrm>
            <a:off x="4643499" y="3001075"/>
            <a:ext cx="543782" cy="489602"/>
          </a:xfrm>
          <a:prstGeom prst="roundRect">
            <a:avLst>
              <a:gd fmla="val 16667" name="adj"/>
            </a:avLst>
          </a:prstGeom>
          <a:solidFill>
            <a:srgbClr val="E6594B">
              <a:alpha val="45882"/>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redis</a:t>
            </a:r>
            <a:endParaRPr b="0" i="0" sz="900" u="none" cap="none" strike="noStrike">
              <a:solidFill>
                <a:srgbClr val="FFFFFF"/>
              </a:solidFill>
              <a:latin typeface="Ubuntu"/>
              <a:ea typeface="Ubuntu"/>
              <a:cs typeface="Ubuntu"/>
              <a:sym typeface="Ubuntu"/>
            </a:endParaRPr>
          </a:p>
        </p:txBody>
      </p:sp>
      <p:sp>
        <p:nvSpPr>
          <p:cNvPr id="5916" name="Google Shape;5916;p364"/>
          <p:cNvSpPr/>
          <p:nvPr/>
        </p:nvSpPr>
        <p:spPr>
          <a:xfrm>
            <a:off x="5863721" y="3001075"/>
            <a:ext cx="654907" cy="489602"/>
          </a:xfrm>
          <a:prstGeom prst="roundRect">
            <a:avLst>
              <a:gd fmla="val 16667"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postgres</a:t>
            </a:r>
            <a:endParaRPr b="0" i="0" sz="900" u="none" cap="none" strike="noStrike">
              <a:solidFill>
                <a:srgbClr val="FFFFFF"/>
              </a:solidFill>
              <a:latin typeface="Ubuntu"/>
              <a:ea typeface="Ubuntu"/>
              <a:cs typeface="Ubuntu"/>
              <a:sym typeface="Ubuntu"/>
            </a:endParaRPr>
          </a:p>
        </p:txBody>
      </p:sp>
      <p:sp>
        <p:nvSpPr>
          <p:cNvPr id="5917" name="Google Shape;5917;p364"/>
          <p:cNvSpPr/>
          <p:nvPr/>
        </p:nvSpPr>
        <p:spPr>
          <a:xfrm>
            <a:off x="5192823" y="3807218"/>
            <a:ext cx="670782" cy="537227"/>
          </a:xfrm>
          <a:prstGeom prst="roundRect">
            <a:avLst>
              <a:gd fmla="val 16667"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worker</a:t>
            </a:r>
            <a:endParaRPr b="0" i="0" sz="900" u="none" cap="none" strike="noStrike">
              <a:solidFill>
                <a:srgbClr val="000000"/>
              </a:solidFill>
              <a:latin typeface="Ubuntu"/>
              <a:ea typeface="Ubuntu"/>
              <a:cs typeface="Ubuntu"/>
              <a:sym typeface="Ubuntu"/>
            </a:endParaRPr>
          </a:p>
        </p:txBody>
      </p:sp>
      <p:grpSp>
        <p:nvGrpSpPr>
          <p:cNvPr id="5918" name="Google Shape;5918;p364"/>
          <p:cNvGrpSpPr/>
          <p:nvPr/>
        </p:nvGrpSpPr>
        <p:grpSpPr>
          <a:xfrm>
            <a:off x="4811618" y="3228001"/>
            <a:ext cx="207541" cy="196503"/>
            <a:chOff x="7883978" y="2807310"/>
            <a:chExt cx="716280" cy="678180"/>
          </a:xfrm>
        </p:grpSpPr>
        <p:pic>
          <p:nvPicPr>
            <p:cNvPr id="5919" name="Google Shape;5919;p364"/>
            <p:cNvPicPr preferRelativeResize="0"/>
            <p:nvPr/>
          </p:nvPicPr>
          <p:blipFill rotWithShape="1">
            <a:blip r:embed="rId4">
              <a:alphaModFix/>
            </a:blip>
            <a:srcRect b="87886" l="46778" r="42462" t="-13"/>
            <a:stretch/>
          </p:blipFill>
          <p:spPr>
            <a:xfrm>
              <a:off x="7883978" y="2807310"/>
              <a:ext cx="716280" cy="678180"/>
            </a:xfrm>
            <a:prstGeom prst="rect">
              <a:avLst/>
            </a:prstGeom>
            <a:noFill/>
            <a:ln>
              <a:noFill/>
            </a:ln>
          </p:spPr>
        </p:pic>
        <p:pic>
          <p:nvPicPr>
            <p:cNvPr descr="Image result for redis" id="5920" name="Google Shape;5920;p364"/>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grpSp>
        <p:nvGrpSpPr>
          <p:cNvPr id="5921" name="Google Shape;5921;p364"/>
          <p:cNvGrpSpPr/>
          <p:nvPr/>
        </p:nvGrpSpPr>
        <p:grpSpPr>
          <a:xfrm>
            <a:off x="6070868" y="3232404"/>
            <a:ext cx="207542" cy="201835"/>
            <a:chOff x="10107901" y="454095"/>
            <a:chExt cx="716280" cy="696584"/>
          </a:xfrm>
        </p:grpSpPr>
        <p:pic>
          <p:nvPicPr>
            <p:cNvPr id="5922" name="Google Shape;5922;p364"/>
            <p:cNvPicPr preferRelativeResize="0"/>
            <p:nvPr/>
          </p:nvPicPr>
          <p:blipFill rotWithShape="1">
            <a:blip r:embed="rId4">
              <a:alphaModFix/>
            </a:blip>
            <a:srcRect b="87886" l="46778" r="42462" t="-13"/>
            <a:stretch/>
          </p:blipFill>
          <p:spPr>
            <a:xfrm>
              <a:off x="10107901" y="45409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ostgresql" id="5923" name="Google Shape;5923;p364"/>
            <p:cNvPicPr preferRelativeResize="0"/>
            <p:nvPr/>
          </p:nvPicPr>
          <p:blipFill rotWithShape="1">
            <a:blip r:embed="rId6">
              <a:alphaModFix/>
            </a:blip>
            <a:srcRect b="0" l="0" r="65761" t="0"/>
            <a:stretch/>
          </p:blipFill>
          <p:spPr>
            <a:xfrm>
              <a:off x="10213291" y="472326"/>
              <a:ext cx="505996" cy="678353"/>
            </a:xfrm>
            <a:prstGeom prst="rect">
              <a:avLst/>
            </a:prstGeom>
            <a:noFill/>
            <a:ln>
              <a:noFill/>
            </a:ln>
          </p:spPr>
        </p:pic>
      </p:grpSp>
      <p:grpSp>
        <p:nvGrpSpPr>
          <p:cNvPr id="5924" name="Google Shape;5924;p364"/>
          <p:cNvGrpSpPr/>
          <p:nvPr/>
        </p:nvGrpSpPr>
        <p:grpSpPr>
          <a:xfrm>
            <a:off x="5393102" y="4074314"/>
            <a:ext cx="207542" cy="196503"/>
            <a:chOff x="9238009" y="0"/>
            <a:chExt cx="716280" cy="678180"/>
          </a:xfrm>
        </p:grpSpPr>
        <p:pic>
          <p:nvPicPr>
            <p:cNvPr id="5925" name="Google Shape;5925;p364"/>
            <p:cNvPicPr preferRelativeResize="0"/>
            <p:nvPr/>
          </p:nvPicPr>
          <p:blipFill rotWithShape="1">
            <a:blip r:embed="rId4">
              <a:alphaModFix/>
            </a:blip>
            <a:srcRect b="87886" l="46778" r="42462" t="-13"/>
            <a:stretch/>
          </p:blipFill>
          <p:spPr>
            <a:xfrm>
              <a:off x="9238009" y="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net" id="5926" name="Google Shape;5926;p364"/>
            <p:cNvPicPr preferRelativeResize="0"/>
            <p:nvPr/>
          </p:nvPicPr>
          <p:blipFill rotWithShape="1">
            <a:blip r:embed="rId7">
              <a:alphaModFix/>
            </a:blip>
            <a:srcRect b="0" l="0" r="0" t="0"/>
            <a:stretch/>
          </p:blipFill>
          <p:spPr>
            <a:xfrm>
              <a:off x="9290735" y="171860"/>
              <a:ext cx="616395" cy="267104"/>
            </a:xfrm>
            <a:prstGeom prst="rect">
              <a:avLst/>
            </a:prstGeom>
            <a:noFill/>
            <a:ln>
              <a:noFill/>
            </a:ln>
          </p:spPr>
        </p:pic>
      </p:grpSp>
      <p:grpSp>
        <p:nvGrpSpPr>
          <p:cNvPr id="5927" name="Google Shape;5927;p364"/>
          <p:cNvGrpSpPr/>
          <p:nvPr/>
        </p:nvGrpSpPr>
        <p:grpSpPr>
          <a:xfrm>
            <a:off x="5187281" y="2280440"/>
            <a:ext cx="274985" cy="1407940"/>
            <a:chOff x="5608927" y="2470255"/>
            <a:chExt cx="548033" cy="2805965"/>
          </a:xfrm>
        </p:grpSpPr>
        <p:cxnSp>
          <p:nvCxnSpPr>
            <p:cNvPr id="5928" name="Google Shape;5928;p364"/>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cxnSp>
          <p:nvCxnSpPr>
            <p:cNvPr id="5929" name="Google Shape;5929;p364"/>
            <p:cNvCxnSpPr/>
            <p:nvPr/>
          </p:nvCxnSpPr>
          <p:spPr>
            <a:xfrm>
              <a:off x="6156960" y="2470255"/>
              <a:ext cx="0" cy="2805965"/>
            </a:xfrm>
            <a:prstGeom prst="straightConnector1">
              <a:avLst/>
            </a:prstGeom>
            <a:noFill/>
            <a:ln cap="flat" cmpd="sng" w="19050">
              <a:solidFill>
                <a:srgbClr val="3F3F3F"/>
              </a:solidFill>
              <a:prstDash val="solid"/>
              <a:miter lim="800000"/>
              <a:headEnd len="med" w="med" type="triangle"/>
              <a:tailEnd len="med" w="med" type="triangle"/>
            </a:ln>
          </p:spPr>
        </p:cxnSp>
      </p:grpSp>
      <p:grpSp>
        <p:nvGrpSpPr>
          <p:cNvPr id="5930" name="Google Shape;5930;p364"/>
          <p:cNvGrpSpPr/>
          <p:nvPr/>
        </p:nvGrpSpPr>
        <p:grpSpPr>
          <a:xfrm flipH="1">
            <a:off x="5548764" y="2280440"/>
            <a:ext cx="274985" cy="1407940"/>
            <a:chOff x="5608927" y="2470255"/>
            <a:chExt cx="548033" cy="2805965"/>
          </a:xfrm>
        </p:grpSpPr>
        <p:cxnSp>
          <p:nvCxnSpPr>
            <p:cNvPr id="5931" name="Google Shape;5931;p364"/>
            <p:cNvCxnSpPr/>
            <p:nvPr/>
          </p:nvCxnSpPr>
          <p:spPr>
            <a:xfrm>
              <a:off x="6156960" y="2470255"/>
              <a:ext cx="0" cy="2805965"/>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5932" name="Google Shape;5932;p364"/>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5933" name="Google Shape;5933;p364"/>
          <p:cNvSpPr txBox="1"/>
          <p:nvPr/>
        </p:nvSpPr>
        <p:spPr>
          <a:xfrm rot="-5400000">
            <a:off x="5119541" y="2607538"/>
            <a:ext cx="624083" cy="184636"/>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Ubuntu"/>
                <a:ea typeface="Ubuntu"/>
                <a:cs typeface="Ubuntu"/>
                <a:sym typeface="Ubuntu"/>
              </a:rPr>
              <a:t>Service</a:t>
            </a:r>
            <a:endParaRPr b="0" i="0" sz="800" u="none" cap="none" strike="noStrike">
              <a:solidFill>
                <a:srgbClr val="000000"/>
              </a:solidFill>
              <a:latin typeface="Ubuntu"/>
              <a:ea typeface="Ubuntu"/>
              <a:cs typeface="Ubuntu"/>
              <a:sym typeface="Ubuntu"/>
            </a:endParaRPr>
          </a:p>
        </p:txBody>
      </p:sp>
      <p:sp>
        <p:nvSpPr>
          <p:cNvPr id="5934" name="Google Shape;5934;p364"/>
          <p:cNvSpPr txBox="1"/>
          <p:nvPr/>
        </p:nvSpPr>
        <p:spPr>
          <a:xfrm rot="5400000">
            <a:off x="5281817" y="3174780"/>
            <a:ext cx="575278" cy="184636"/>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Ubuntu"/>
                <a:ea typeface="Ubuntu"/>
                <a:cs typeface="Ubuntu"/>
                <a:sym typeface="Ubuntu"/>
              </a:rPr>
              <a:t>Service</a:t>
            </a:r>
            <a:endParaRPr b="0" i="0" sz="800" u="none" cap="none" strike="noStrike">
              <a:solidFill>
                <a:srgbClr val="000000"/>
              </a:solidFill>
              <a:latin typeface="Ubuntu"/>
              <a:ea typeface="Ubuntu"/>
              <a:cs typeface="Ubuntu"/>
              <a:sym typeface="Ubuntu"/>
            </a:endParaRPr>
          </a:p>
        </p:txBody>
      </p:sp>
      <p:grpSp>
        <p:nvGrpSpPr>
          <p:cNvPr id="5935" name="Google Shape;5935;p364"/>
          <p:cNvGrpSpPr/>
          <p:nvPr/>
        </p:nvGrpSpPr>
        <p:grpSpPr>
          <a:xfrm>
            <a:off x="4434231" y="1490964"/>
            <a:ext cx="941405" cy="385628"/>
            <a:chOff x="5912309" y="2048912"/>
            <a:chExt cx="1255207" cy="514171"/>
          </a:xfrm>
        </p:grpSpPr>
        <p:grpSp>
          <p:nvGrpSpPr>
            <p:cNvPr id="5936" name="Google Shape;5936;p364"/>
            <p:cNvGrpSpPr/>
            <p:nvPr/>
          </p:nvGrpSpPr>
          <p:grpSpPr>
            <a:xfrm rot="5400000">
              <a:off x="6356589" y="1604631"/>
              <a:ext cx="366646" cy="1255207"/>
              <a:chOff x="5608927" y="3400040"/>
              <a:chExt cx="548033" cy="1876180"/>
            </a:xfrm>
          </p:grpSpPr>
          <p:cxnSp>
            <p:nvCxnSpPr>
              <p:cNvPr id="5937" name="Google Shape;5937;p364"/>
              <p:cNvCxnSpPr/>
              <p:nvPr/>
            </p:nvCxnSpPr>
            <p:spPr>
              <a:xfrm rot="5400000">
                <a:off x="5218870" y="4338130"/>
                <a:ext cx="1876180" cy="0"/>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5938" name="Google Shape;5938;p364"/>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5939" name="Google Shape;5939;p364"/>
            <p:cNvSpPr txBox="1"/>
            <p:nvPr/>
          </p:nvSpPr>
          <p:spPr>
            <a:xfrm>
              <a:off x="6161785" y="2286123"/>
              <a:ext cx="784138" cy="27695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cxnSp>
        <p:nvCxnSpPr>
          <p:cNvPr id="5940" name="Google Shape;5940;p364"/>
          <p:cNvCxnSpPr/>
          <p:nvPr/>
        </p:nvCxnSpPr>
        <p:spPr>
          <a:xfrm>
            <a:off x="6187266" y="1490963"/>
            <a:ext cx="0" cy="177910"/>
          </a:xfrm>
          <a:prstGeom prst="straightConnector1">
            <a:avLst/>
          </a:prstGeom>
          <a:noFill/>
          <a:ln cap="flat" cmpd="sng" w="19050">
            <a:solidFill>
              <a:srgbClr val="3F3F3F"/>
            </a:solidFill>
            <a:prstDash val="dot"/>
            <a:round/>
            <a:headEnd len="sm" w="sm" type="none"/>
            <a:tailEnd len="med" w="med" type="triangle"/>
          </a:ln>
        </p:spPr>
      </p:cxnSp>
      <p:cxnSp>
        <p:nvCxnSpPr>
          <p:cNvPr id="5941" name="Google Shape;5941;p364"/>
          <p:cNvCxnSpPr/>
          <p:nvPr/>
        </p:nvCxnSpPr>
        <p:spPr>
          <a:xfrm>
            <a:off x="4961995" y="1490963"/>
            <a:ext cx="0" cy="177910"/>
          </a:xfrm>
          <a:prstGeom prst="straightConnector1">
            <a:avLst/>
          </a:prstGeom>
          <a:noFill/>
          <a:ln cap="flat" cmpd="sng" w="19050">
            <a:solidFill>
              <a:srgbClr val="3F3F3F"/>
            </a:solidFill>
            <a:prstDash val="dot"/>
            <a:round/>
            <a:headEnd len="sm" w="sm" type="none"/>
            <a:tailEnd len="med" w="med" type="triangle"/>
          </a:ln>
        </p:spPr>
      </p:cxnSp>
      <p:sp>
        <p:nvSpPr>
          <p:cNvPr id="5942" name="Google Shape;5942;p364"/>
          <p:cNvSpPr/>
          <p:nvPr/>
        </p:nvSpPr>
        <p:spPr>
          <a:xfrm>
            <a:off x="3596368" y="3112384"/>
            <a:ext cx="580853" cy="176112"/>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6379</a:t>
            </a:r>
            <a:endParaRPr b="0" i="0" sz="900" u="none" cap="none" strike="noStrike">
              <a:solidFill>
                <a:srgbClr val="000000"/>
              </a:solidFill>
              <a:latin typeface="Ubuntu"/>
              <a:ea typeface="Ubuntu"/>
              <a:cs typeface="Ubuntu"/>
              <a:sym typeface="Ubuntu"/>
            </a:endParaRPr>
          </a:p>
        </p:txBody>
      </p:sp>
      <p:sp>
        <p:nvSpPr>
          <p:cNvPr id="5943" name="Google Shape;5943;p364"/>
          <p:cNvSpPr/>
          <p:nvPr/>
        </p:nvSpPr>
        <p:spPr>
          <a:xfrm>
            <a:off x="7093785" y="3144348"/>
            <a:ext cx="580852" cy="176112"/>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5432</a:t>
            </a:r>
            <a:endParaRPr b="0" i="0" sz="900" u="none" cap="none" strike="noStrike">
              <a:solidFill>
                <a:srgbClr val="000000"/>
              </a:solidFill>
              <a:latin typeface="Ubuntu"/>
              <a:ea typeface="Ubuntu"/>
              <a:cs typeface="Ubuntu"/>
              <a:sym typeface="Ubuntu"/>
            </a:endParaRPr>
          </a:p>
        </p:txBody>
      </p:sp>
      <p:sp>
        <p:nvSpPr>
          <p:cNvPr id="5944" name="Google Shape;5944;p364"/>
          <p:cNvSpPr/>
          <p:nvPr/>
        </p:nvSpPr>
        <p:spPr>
          <a:xfrm>
            <a:off x="4446658" y="2777773"/>
            <a:ext cx="928978" cy="783232"/>
          </a:xfrm>
          <a:prstGeom prst="roundRect">
            <a:avLst>
              <a:gd fmla="val 9345" name="adj"/>
            </a:avLst>
          </a:prstGeom>
          <a:solidFill>
            <a:srgbClr val="FF0000">
              <a:alpha val="27843"/>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Pod</a:t>
            </a:r>
            <a:endParaRPr b="0" i="0" sz="900" u="none" cap="none" strike="noStrike">
              <a:solidFill>
                <a:srgbClr val="000000"/>
              </a:solidFill>
              <a:latin typeface="Ubuntu"/>
              <a:ea typeface="Ubuntu"/>
              <a:cs typeface="Ubuntu"/>
              <a:sym typeface="Ubuntu"/>
            </a:endParaRPr>
          </a:p>
        </p:txBody>
      </p:sp>
      <p:grpSp>
        <p:nvGrpSpPr>
          <p:cNvPr id="5945" name="Google Shape;5945;p364"/>
          <p:cNvGrpSpPr/>
          <p:nvPr/>
        </p:nvGrpSpPr>
        <p:grpSpPr>
          <a:xfrm>
            <a:off x="5657441" y="1490964"/>
            <a:ext cx="941405" cy="385628"/>
            <a:chOff x="7543255" y="2048912"/>
            <a:chExt cx="1255207" cy="514171"/>
          </a:xfrm>
        </p:grpSpPr>
        <p:grpSp>
          <p:nvGrpSpPr>
            <p:cNvPr id="5946" name="Google Shape;5946;p364"/>
            <p:cNvGrpSpPr/>
            <p:nvPr/>
          </p:nvGrpSpPr>
          <p:grpSpPr>
            <a:xfrm rot="5400000">
              <a:off x="7987535" y="1604631"/>
              <a:ext cx="366646" cy="1255207"/>
              <a:chOff x="5608927" y="3400040"/>
              <a:chExt cx="548033" cy="1876180"/>
            </a:xfrm>
          </p:grpSpPr>
          <p:cxnSp>
            <p:nvCxnSpPr>
              <p:cNvPr id="5947" name="Google Shape;5947;p364"/>
              <p:cNvCxnSpPr/>
              <p:nvPr/>
            </p:nvCxnSpPr>
            <p:spPr>
              <a:xfrm rot="5400000">
                <a:off x="5218870" y="4338130"/>
                <a:ext cx="1876180" cy="0"/>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5948" name="Google Shape;5948;p364"/>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5949" name="Google Shape;5949;p364"/>
            <p:cNvSpPr txBox="1"/>
            <p:nvPr/>
          </p:nvSpPr>
          <p:spPr>
            <a:xfrm>
              <a:off x="7812339" y="2286123"/>
              <a:ext cx="744922" cy="27695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sp>
        <p:nvSpPr>
          <p:cNvPr id="5950" name="Google Shape;5950;p364"/>
          <p:cNvSpPr/>
          <p:nvPr/>
        </p:nvSpPr>
        <p:spPr>
          <a:xfrm>
            <a:off x="5706568" y="1869831"/>
            <a:ext cx="854297" cy="819551"/>
          </a:xfrm>
          <a:prstGeom prst="roundRect">
            <a:avLst>
              <a:gd fmla="val 9202" name="adj"/>
            </a:avLst>
          </a:prstGeom>
          <a:gradFill>
            <a:gsLst>
              <a:gs pos="0">
                <a:srgbClr val="1F986D"/>
              </a:gs>
              <a:gs pos="100000">
                <a:srgbClr val="8EF5B5"/>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Pod</a:t>
            </a:r>
            <a:endParaRPr b="0" i="0" sz="900" u="none" cap="none" strike="noStrike">
              <a:solidFill>
                <a:srgbClr val="000000"/>
              </a:solidFill>
              <a:latin typeface="Ubuntu"/>
              <a:ea typeface="Ubuntu"/>
              <a:cs typeface="Ubuntu"/>
              <a:sym typeface="Ubuntu"/>
            </a:endParaRPr>
          </a:p>
        </p:txBody>
      </p:sp>
      <p:sp>
        <p:nvSpPr>
          <p:cNvPr id="5951" name="Google Shape;5951;p364"/>
          <p:cNvSpPr/>
          <p:nvPr/>
        </p:nvSpPr>
        <p:spPr>
          <a:xfrm>
            <a:off x="5763802" y="2065660"/>
            <a:ext cx="732562" cy="563989"/>
          </a:xfrm>
          <a:prstGeom prst="roundRect">
            <a:avLst>
              <a:gd fmla="val 16667" name="adj"/>
            </a:avLst>
          </a:prstGeom>
          <a:gradFill>
            <a:gsLst>
              <a:gs pos="0">
                <a:srgbClr val="1F986D"/>
              </a:gs>
              <a:gs pos="100000">
                <a:srgbClr val="8EF5B5"/>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result-app</a:t>
            </a:r>
            <a:endParaRPr b="0" i="0" sz="900" u="none" cap="none" strike="noStrike">
              <a:solidFill>
                <a:srgbClr val="000000"/>
              </a:solidFill>
              <a:latin typeface="Ubuntu"/>
              <a:ea typeface="Ubuntu"/>
              <a:cs typeface="Ubuntu"/>
              <a:sym typeface="Ubuntu"/>
            </a:endParaRPr>
          </a:p>
        </p:txBody>
      </p:sp>
      <p:sp>
        <p:nvSpPr>
          <p:cNvPr id="5952" name="Google Shape;5952;p364"/>
          <p:cNvSpPr/>
          <p:nvPr/>
        </p:nvSpPr>
        <p:spPr>
          <a:xfrm>
            <a:off x="4484604" y="1874778"/>
            <a:ext cx="854300" cy="811325"/>
          </a:xfrm>
          <a:prstGeom prst="roundRect">
            <a:avLst>
              <a:gd fmla="val 8498" name="adj"/>
            </a:avLst>
          </a:prstGeom>
          <a:solidFill>
            <a:srgbClr val="009DD9">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Pod</a:t>
            </a:r>
            <a:endParaRPr b="0" i="0" sz="900" u="none" cap="none" strike="noStrike">
              <a:solidFill>
                <a:srgbClr val="000000"/>
              </a:solidFill>
              <a:latin typeface="Ubuntu"/>
              <a:ea typeface="Ubuntu"/>
              <a:cs typeface="Ubuntu"/>
              <a:sym typeface="Ubuntu"/>
            </a:endParaRPr>
          </a:p>
        </p:txBody>
      </p:sp>
      <p:sp>
        <p:nvSpPr>
          <p:cNvPr id="5953" name="Google Shape;5953;p364"/>
          <p:cNvSpPr/>
          <p:nvPr/>
        </p:nvSpPr>
        <p:spPr>
          <a:xfrm>
            <a:off x="4571738" y="2065731"/>
            <a:ext cx="750804" cy="563917"/>
          </a:xfrm>
          <a:prstGeom prst="roundRect">
            <a:avLst>
              <a:gd fmla="val 16667" name="adj"/>
            </a:avLst>
          </a:prstGeom>
          <a:solidFill>
            <a:srgbClr val="009DD9">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voting-app</a:t>
            </a:r>
            <a:endParaRPr b="0" i="0" sz="900" u="none" cap="none" strike="noStrike">
              <a:solidFill>
                <a:srgbClr val="000000"/>
              </a:solidFill>
              <a:latin typeface="Ubuntu"/>
              <a:ea typeface="Ubuntu"/>
              <a:cs typeface="Ubuntu"/>
              <a:sym typeface="Ubuntu"/>
            </a:endParaRPr>
          </a:p>
        </p:txBody>
      </p:sp>
      <p:grpSp>
        <p:nvGrpSpPr>
          <p:cNvPr id="5954" name="Google Shape;5954;p364"/>
          <p:cNvGrpSpPr/>
          <p:nvPr/>
        </p:nvGrpSpPr>
        <p:grpSpPr>
          <a:xfrm>
            <a:off x="4777365" y="2323281"/>
            <a:ext cx="246062" cy="232975"/>
            <a:chOff x="6225311" y="2473385"/>
            <a:chExt cx="716280" cy="678180"/>
          </a:xfrm>
        </p:grpSpPr>
        <p:pic>
          <p:nvPicPr>
            <p:cNvPr id="5955" name="Google Shape;5955;p364"/>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956" name="Google Shape;5956;p364"/>
            <p:cNvPicPr preferRelativeResize="0"/>
            <p:nvPr/>
          </p:nvPicPr>
          <p:blipFill rotWithShape="1">
            <a:blip r:embed="rId8">
              <a:alphaModFix/>
            </a:blip>
            <a:srcRect b="0" l="0" r="0" t="0"/>
            <a:stretch/>
          </p:blipFill>
          <p:spPr>
            <a:xfrm>
              <a:off x="6263299" y="2473385"/>
              <a:ext cx="640303" cy="640303"/>
            </a:xfrm>
            <a:prstGeom prst="rect">
              <a:avLst/>
            </a:prstGeom>
            <a:noFill/>
            <a:ln>
              <a:noFill/>
            </a:ln>
          </p:spPr>
        </p:pic>
      </p:grpSp>
      <p:grpSp>
        <p:nvGrpSpPr>
          <p:cNvPr id="5957" name="Google Shape;5957;p364"/>
          <p:cNvGrpSpPr/>
          <p:nvPr/>
        </p:nvGrpSpPr>
        <p:grpSpPr>
          <a:xfrm>
            <a:off x="6010685" y="2275395"/>
            <a:ext cx="246062" cy="280860"/>
            <a:chOff x="8540388" y="2665854"/>
            <a:chExt cx="716280" cy="817575"/>
          </a:xfrm>
        </p:grpSpPr>
        <p:pic>
          <p:nvPicPr>
            <p:cNvPr id="5958" name="Google Shape;5958;p364"/>
            <p:cNvPicPr preferRelativeResize="0"/>
            <p:nvPr/>
          </p:nvPicPr>
          <p:blipFill rotWithShape="1">
            <a:blip r:embed="rId4">
              <a:alphaModFix/>
            </a:blip>
            <a:srcRect b="87886" l="46778" r="42462" t="-13"/>
            <a:stretch/>
          </p:blipFill>
          <p:spPr>
            <a:xfrm>
              <a:off x="8540388" y="2805249"/>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Node.js" id="5959" name="Google Shape;5959;p364"/>
            <p:cNvPicPr preferRelativeResize="0"/>
            <p:nvPr/>
          </p:nvPicPr>
          <p:blipFill rotWithShape="1">
            <a:blip r:embed="rId9">
              <a:alphaModFix/>
            </a:blip>
            <a:srcRect b="0" l="76665" r="0" t="0"/>
            <a:stretch/>
          </p:blipFill>
          <p:spPr>
            <a:xfrm>
              <a:off x="8615559" y="2665854"/>
              <a:ext cx="636753" cy="733389"/>
            </a:xfrm>
            <a:prstGeom prst="rect">
              <a:avLst/>
            </a:prstGeom>
            <a:noFill/>
            <a:ln>
              <a:noFill/>
            </a:ln>
          </p:spPr>
        </p:pic>
      </p:grpSp>
      <p:sp>
        <p:nvSpPr>
          <p:cNvPr id="5960" name="Google Shape;5960;p364"/>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Example Voting App</a:t>
            </a:r>
            <a:endParaRPr/>
          </a:p>
        </p:txBody>
      </p:sp>
      <p:grpSp>
        <p:nvGrpSpPr>
          <p:cNvPr id="5961" name="Google Shape;5961;p364"/>
          <p:cNvGrpSpPr/>
          <p:nvPr/>
        </p:nvGrpSpPr>
        <p:grpSpPr>
          <a:xfrm>
            <a:off x="123390" y="1297538"/>
            <a:ext cx="4045884" cy="1154479"/>
            <a:chOff x="3727873" y="2647054"/>
            <a:chExt cx="5394512" cy="1539305"/>
          </a:xfrm>
        </p:grpSpPr>
        <p:sp>
          <p:nvSpPr>
            <p:cNvPr id="5962" name="Google Shape;5962;p364"/>
            <p:cNvSpPr/>
            <p:nvPr/>
          </p:nvSpPr>
          <p:spPr>
            <a:xfrm>
              <a:off x="3727873" y="2951246"/>
              <a:ext cx="5394512" cy="1235113"/>
            </a:xfrm>
            <a:prstGeom prst="round2SameRect">
              <a:avLst>
                <a:gd fmla="val 0" name="adj1"/>
                <a:gd fmla="val 10833" name="adj2"/>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0" i="0" lang="en" sz="900" u="none" cap="none" strike="noStrike">
                  <a:solidFill>
                    <a:srgbClr val="FFFFFF"/>
                  </a:solidFill>
                  <a:latin typeface="Consolas"/>
                  <a:ea typeface="Consolas"/>
                  <a:cs typeface="Consolas"/>
                  <a:sym typeface="Consolas"/>
                </a:rPr>
                <a:t>app</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4865F1"/>
                  </a:solidFill>
                  <a:latin typeface="Consolas"/>
                  <a:ea typeface="Consolas"/>
                  <a:cs typeface="Consolas"/>
                  <a:sym typeface="Consolas"/>
                </a:rPr>
                <a:t>=</a:t>
              </a:r>
              <a:r>
                <a:rPr b="0" i="0" lang="en" sz="900" u="none" cap="none" strike="noStrike">
                  <a:solidFill>
                    <a:srgbClr val="CC7832"/>
                  </a:solidFill>
                  <a:latin typeface="Consolas"/>
                  <a:ea typeface="Consolas"/>
                  <a:cs typeface="Consolas"/>
                  <a:sym typeface="Consolas"/>
                </a:rPr>
                <a:t> Flask</a:t>
              </a:r>
              <a:r>
                <a:rPr b="0" i="0" lang="en" sz="900" u="none" cap="none" strike="noStrike">
                  <a:solidFill>
                    <a:srgbClr val="FFFFFF"/>
                  </a:solidFill>
                  <a:latin typeface="Consolas"/>
                  <a:ea typeface="Consolas"/>
                  <a:cs typeface="Consolas"/>
                  <a:sym typeface="Consolas"/>
                </a:rPr>
                <a:t>(_name_)</a:t>
              </a:r>
              <a:br>
                <a:rPr b="0" i="0" lang="en" sz="900" u="none" cap="none" strike="noStrike">
                  <a:solidFill>
                    <a:srgbClr val="A9B7C6"/>
                  </a:solidFill>
                  <a:latin typeface="Consolas"/>
                  <a:ea typeface="Consolas"/>
                  <a:cs typeface="Consolas"/>
                  <a:sym typeface="Consolas"/>
                </a:rPr>
              </a:br>
              <a:endParaRPr b="0" i="0" sz="9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0" i="0" lang="en" sz="900" u="none" cap="none" strike="noStrike">
                  <a:solidFill>
                    <a:srgbClr val="CC7832"/>
                  </a:solidFill>
                  <a:latin typeface="Consolas"/>
                  <a:ea typeface="Consolas"/>
                  <a:cs typeface="Consolas"/>
                  <a:sym typeface="Consolas"/>
                </a:rPr>
                <a:t>def </a:t>
              </a:r>
              <a:r>
                <a:rPr b="0" i="0" lang="en" sz="900" u="none" cap="none" strike="noStrike">
                  <a:solidFill>
                    <a:srgbClr val="B289F4"/>
                  </a:solidFill>
                  <a:latin typeface="Consolas"/>
                  <a:ea typeface="Consolas"/>
                  <a:cs typeface="Consolas"/>
                  <a:sym typeface="Consolas"/>
                </a:rPr>
                <a:t>get_redis</a:t>
              </a:r>
              <a:r>
                <a:rPr b="0" i="0" lang="en" sz="900" u="none" cap="none" strike="noStrike">
                  <a:solidFill>
                    <a:srgbClr val="FFFFFF"/>
                  </a:solidFill>
                  <a:latin typeface="Consolas"/>
                  <a:ea typeface="Consolas"/>
                  <a:cs typeface="Consolas"/>
                  <a:sym typeface="Consolas"/>
                </a:rPr>
                <a:t>():</a:t>
              </a:r>
              <a:br>
                <a:rPr b="0" i="0" lang="en" sz="900" u="none" cap="none" strike="noStrike">
                  <a:solidFill>
                    <a:srgbClr val="A9B7C6"/>
                  </a:solidFill>
                  <a:latin typeface="Consolas"/>
                  <a:ea typeface="Consolas"/>
                  <a:cs typeface="Consolas"/>
                  <a:sym typeface="Consolas"/>
                </a:rPr>
              </a:br>
              <a:r>
                <a:rPr b="0" i="0" lang="en" sz="900" u="none" cap="none" strike="noStrike">
                  <a:solidFill>
                    <a:srgbClr val="A9B7C6"/>
                  </a:solidFill>
                  <a:latin typeface="Consolas"/>
                  <a:ea typeface="Consolas"/>
                  <a:cs typeface="Consolas"/>
                  <a:sym typeface="Consolas"/>
                </a:rPr>
                <a:t>    </a:t>
              </a:r>
              <a:r>
                <a:rPr b="0" i="0" lang="en" sz="900" u="none" cap="none" strike="noStrike">
                  <a:solidFill>
                    <a:srgbClr val="CC7832"/>
                  </a:solidFill>
                  <a:latin typeface="Consolas"/>
                  <a:ea typeface="Consolas"/>
                  <a:cs typeface="Consolas"/>
                  <a:sym typeface="Consolas"/>
                </a:rPr>
                <a:t>if </a:t>
              </a:r>
              <a:r>
                <a:rPr b="0" i="0" lang="en" sz="900" u="none" cap="none" strike="noStrike">
                  <a:solidFill>
                    <a:srgbClr val="4865F1"/>
                  </a:solidFill>
                  <a:latin typeface="Consolas"/>
                  <a:ea typeface="Consolas"/>
                  <a:cs typeface="Consolas"/>
                  <a:sym typeface="Consolas"/>
                </a:rPr>
                <a:t>not </a:t>
              </a:r>
              <a:r>
                <a:rPr b="0" i="0" lang="en" sz="900" u="none" cap="none" strike="noStrike">
                  <a:solidFill>
                    <a:srgbClr val="B289F4"/>
                  </a:solidFill>
                  <a:latin typeface="Consolas"/>
                  <a:ea typeface="Consolas"/>
                  <a:cs typeface="Consolas"/>
                  <a:sym typeface="Consolas"/>
                </a:rPr>
                <a:t>hasattr</a:t>
              </a:r>
              <a:r>
                <a:rPr b="0" i="0" lang="en" sz="900" u="none" cap="none" strike="noStrike">
                  <a:solidFill>
                    <a:srgbClr val="FFFFFF"/>
                  </a:solidFill>
                  <a:latin typeface="Consolas"/>
                  <a:ea typeface="Consolas"/>
                  <a:cs typeface="Consolas"/>
                  <a:sym typeface="Consolas"/>
                </a:rPr>
                <a:t>(g, ‘redis’):</a:t>
              </a:r>
              <a:endParaRPr b="0" i="0" sz="9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FFFFFF"/>
                  </a:solidFill>
                  <a:latin typeface="Consolas"/>
                  <a:ea typeface="Consolas"/>
                  <a:cs typeface="Consolas"/>
                  <a:sym typeface="Consolas"/>
                </a:rPr>
                <a:t>g.redis </a:t>
              </a:r>
              <a:r>
                <a:rPr b="0" i="0" lang="en" sz="900" u="none" cap="none" strike="noStrike">
                  <a:solidFill>
                    <a:srgbClr val="4865F1"/>
                  </a:solidFill>
                  <a:latin typeface="Consolas"/>
                  <a:ea typeface="Consolas"/>
                  <a:cs typeface="Consolas"/>
                  <a:sym typeface="Consolas"/>
                </a:rPr>
                <a:t>=</a:t>
              </a:r>
              <a:r>
                <a:rPr b="0" i="0" lang="en" sz="900" u="none" cap="none" strike="noStrike">
                  <a:solidFill>
                    <a:srgbClr val="CC7832"/>
                  </a:solidFill>
                  <a:latin typeface="Consolas"/>
                  <a:ea typeface="Consolas"/>
                  <a:cs typeface="Consolas"/>
                  <a:sym typeface="Consolas"/>
                </a:rPr>
                <a:t> Redis</a:t>
              </a:r>
              <a:r>
                <a:rPr b="0" i="0" lang="en" sz="900" u="none" cap="none" strike="noStrike">
                  <a:solidFill>
                    <a:srgbClr val="FFFFFF"/>
                  </a:solidFill>
                  <a:latin typeface="Consolas"/>
                  <a:ea typeface="Consolas"/>
                  <a:cs typeface="Consolas"/>
                  <a:sym typeface="Consolas"/>
                </a:rPr>
                <a:t>(host</a:t>
              </a:r>
              <a:r>
                <a:rPr b="0" i="0" lang="en" sz="900" u="none" cap="none" strike="noStrike">
                  <a:solidFill>
                    <a:srgbClr val="4865F1"/>
                  </a:solidFill>
                  <a:latin typeface="Consolas"/>
                  <a:ea typeface="Consolas"/>
                  <a:cs typeface="Consolas"/>
                  <a:sym typeface="Consolas"/>
                </a:rPr>
                <a:t>=</a:t>
              </a:r>
              <a:r>
                <a:rPr b="0" i="0" lang="en" sz="900" u="none" cap="none" strike="noStrike">
                  <a:solidFill>
                    <a:srgbClr val="FFFFFF"/>
                  </a:solidFill>
                  <a:latin typeface="Consolas"/>
                  <a:ea typeface="Consolas"/>
                  <a:cs typeface="Consolas"/>
                  <a:sym typeface="Consolas"/>
                </a:rPr>
                <a:t>“redis”,</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FFFFFF"/>
                  </a:solidFill>
                  <a:latin typeface="Consolas"/>
                  <a:ea typeface="Consolas"/>
                  <a:cs typeface="Consolas"/>
                  <a:sym typeface="Consolas"/>
                </a:rPr>
                <a:t>db</a:t>
              </a:r>
              <a:r>
                <a:rPr b="0" i="0" lang="en" sz="900" u="none" cap="none" strike="noStrike">
                  <a:solidFill>
                    <a:srgbClr val="4865F1"/>
                  </a:solidFill>
                  <a:latin typeface="Consolas"/>
                  <a:ea typeface="Consolas"/>
                  <a:cs typeface="Consolas"/>
                  <a:sym typeface="Consolas"/>
                </a:rPr>
                <a:t>=0</a:t>
              </a:r>
              <a:r>
                <a:rPr b="0" i="0" lang="en" sz="900" u="none" cap="none" strike="noStrike">
                  <a:solidFill>
                    <a:srgbClr val="FFFFFF"/>
                  </a:solidFill>
                  <a:latin typeface="Consolas"/>
                  <a:ea typeface="Consolas"/>
                  <a:cs typeface="Consolas"/>
                  <a:sym typeface="Consolas"/>
                </a:rPr>
                <a:t>,</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FFFFFF"/>
                  </a:solidFill>
                  <a:latin typeface="Consolas"/>
                  <a:ea typeface="Consolas"/>
                  <a:cs typeface="Consolas"/>
                  <a:sym typeface="Consolas"/>
                </a:rPr>
                <a:t>socket_timeout</a:t>
              </a:r>
              <a:r>
                <a:rPr b="0" i="0" lang="en" sz="900" u="none" cap="none" strike="noStrike">
                  <a:solidFill>
                    <a:srgbClr val="4865F1"/>
                  </a:solidFill>
                  <a:latin typeface="Consolas"/>
                  <a:ea typeface="Consolas"/>
                  <a:cs typeface="Consolas"/>
                  <a:sym typeface="Consolas"/>
                </a:rPr>
                <a:t>=5</a:t>
              </a:r>
              <a:r>
                <a:rPr b="0" i="0" lang="en" sz="900" u="none" cap="none" strike="noStrike">
                  <a:solidFill>
                    <a:srgbClr val="FFFFFF"/>
                  </a:solidFill>
                  <a:latin typeface="Consolas"/>
                  <a:ea typeface="Consolas"/>
                  <a:cs typeface="Consolas"/>
                  <a:sym typeface="Consolas"/>
                </a:rPr>
                <a:t>)</a:t>
              </a:r>
              <a:endParaRPr b="0" i="0" sz="9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rPr b="0" i="0" lang="en" sz="900" u="none" cap="none" strike="noStrike">
                  <a:solidFill>
                    <a:srgbClr val="CC7832"/>
                  </a:solidFill>
                  <a:latin typeface="Consolas"/>
                  <a:ea typeface="Consolas"/>
                  <a:cs typeface="Consolas"/>
                  <a:sym typeface="Consolas"/>
                </a:rPr>
                <a:t>    return </a:t>
              </a:r>
              <a:r>
                <a:rPr b="0" i="0" lang="en" sz="900" u="none" cap="none" strike="noStrike">
                  <a:solidFill>
                    <a:srgbClr val="FFFFFF"/>
                  </a:solidFill>
                  <a:latin typeface="Consolas"/>
                  <a:ea typeface="Consolas"/>
                  <a:cs typeface="Consolas"/>
                  <a:sym typeface="Consolas"/>
                </a:rPr>
                <a:t>g.redis</a:t>
              </a:r>
              <a:endParaRPr b="0" i="0" sz="900" u="none" cap="none" strike="noStrike">
                <a:solidFill>
                  <a:srgbClr val="FFFFFF"/>
                </a:solidFill>
                <a:latin typeface="Consolas"/>
                <a:ea typeface="Consolas"/>
                <a:cs typeface="Consolas"/>
                <a:sym typeface="Consolas"/>
              </a:endParaRPr>
            </a:p>
          </p:txBody>
        </p:sp>
        <p:sp>
          <p:nvSpPr>
            <p:cNvPr id="5963" name="Google Shape;5963;p364"/>
            <p:cNvSpPr/>
            <p:nvPr/>
          </p:nvSpPr>
          <p:spPr>
            <a:xfrm>
              <a:off x="3727873" y="2647054"/>
              <a:ext cx="5394512" cy="306422"/>
            </a:xfrm>
            <a:prstGeom prst="round2SameRect">
              <a:avLst>
                <a:gd fmla="val 35563"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900" u="none" cap="none" strike="noStrike">
                  <a:solidFill>
                    <a:srgbClr val="A5A5A5"/>
                  </a:solidFill>
                  <a:latin typeface="Consolas"/>
                  <a:ea typeface="Consolas"/>
                  <a:cs typeface="Consolas"/>
                  <a:sym typeface="Consolas"/>
                </a:rPr>
                <a:t>app.py</a:t>
              </a:r>
              <a:endParaRPr b="0" i="0" sz="900" u="none" cap="none" strike="noStrike">
                <a:solidFill>
                  <a:srgbClr val="A5A5A5"/>
                </a:solidFill>
                <a:latin typeface="Consolas"/>
                <a:ea typeface="Consolas"/>
                <a:cs typeface="Consolas"/>
                <a:sym typeface="Consolas"/>
              </a:endParaRPr>
            </a:p>
          </p:txBody>
        </p:sp>
      </p:grpSp>
      <p:sp>
        <p:nvSpPr>
          <p:cNvPr id="5964" name="Google Shape;5964;p364"/>
          <p:cNvSpPr/>
          <p:nvPr/>
        </p:nvSpPr>
        <p:spPr>
          <a:xfrm>
            <a:off x="3814363" y="1829218"/>
            <a:ext cx="580853" cy="176112"/>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FFFFFF"/>
                </a:solidFill>
                <a:latin typeface="Ubuntu"/>
                <a:ea typeface="Ubuntu"/>
                <a:cs typeface="Ubuntu"/>
                <a:sym typeface="Ubuntu"/>
              </a:rPr>
              <a:t>80</a:t>
            </a:r>
            <a:endParaRPr b="0" i="0" sz="900" u="none" cap="none" strike="noStrike">
              <a:solidFill>
                <a:srgbClr val="000000"/>
              </a:solidFill>
              <a:latin typeface="Ubuntu"/>
              <a:ea typeface="Ubuntu"/>
              <a:cs typeface="Ubuntu"/>
              <a:sym typeface="Ubuntu"/>
            </a:endParaRPr>
          </a:p>
        </p:txBody>
      </p:sp>
      <p:grpSp>
        <p:nvGrpSpPr>
          <p:cNvPr id="5965" name="Google Shape;5965;p364"/>
          <p:cNvGrpSpPr/>
          <p:nvPr/>
        </p:nvGrpSpPr>
        <p:grpSpPr>
          <a:xfrm>
            <a:off x="118972" y="3619439"/>
            <a:ext cx="4812798" cy="725007"/>
            <a:chOff x="3727873" y="2934647"/>
            <a:chExt cx="6417064" cy="966676"/>
          </a:xfrm>
        </p:grpSpPr>
        <p:sp>
          <p:nvSpPr>
            <p:cNvPr id="5966" name="Google Shape;5966;p364"/>
            <p:cNvSpPr/>
            <p:nvPr/>
          </p:nvSpPr>
          <p:spPr>
            <a:xfrm>
              <a:off x="3727873" y="3236281"/>
              <a:ext cx="6417064" cy="665042"/>
            </a:xfrm>
            <a:prstGeom prst="round2SameRect">
              <a:avLst>
                <a:gd fmla="val 0" name="adj1"/>
                <a:gd fmla="val 21145" name="adj2"/>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0" i="0" lang="en" sz="900" u="none" cap="none" strike="noStrike">
                  <a:solidFill>
                    <a:srgbClr val="E6594B"/>
                  </a:solidFill>
                  <a:latin typeface="Consolas"/>
                  <a:ea typeface="Consolas"/>
                  <a:cs typeface="Consolas"/>
                  <a:sym typeface="Consolas"/>
                </a:rPr>
                <a:t>var</a:t>
              </a:r>
              <a:r>
                <a:rPr b="0" i="0" lang="en" sz="900" u="none" cap="none" strike="noStrike">
                  <a:solidFill>
                    <a:srgbClr val="FFFFFF"/>
                  </a:solidFill>
                  <a:latin typeface="Consolas"/>
                  <a:ea typeface="Consolas"/>
                  <a:cs typeface="Consolas"/>
                  <a:sym typeface="Consolas"/>
                </a:rPr>
                <a:t> pgsql = </a:t>
              </a:r>
              <a:r>
                <a:rPr b="0" i="0" lang="en" sz="900" u="none" cap="none" strike="noStrike">
                  <a:solidFill>
                    <a:srgbClr val="7F47EE"/>
                  </a:solidFill>
                  <a:latin typeface="Consolas"/>
                  <a:ea typeface="Consolas"/>
                  <a:cs typeface="Consolas"/>
                  <a:sym typeface="Consolas"/>
                </a:rPr>
                <a:t>OpenDbConnection</a:t>
              </a:r>
              <a:r>
                <a:rPr b="0" i="0" lang="en" sz="900" u="none" cap="none" strike="noStrike">
                  <a:solidFill>
                    <a:srgbClr val="FFFFFF"/>
                  </a:solidFill>
                  <a:latin typeface="Consolas"/>
                  <a:ea typeface="Consolas"/>
                  <a:cs typeface="Consolas"/>
                  <a:sym typeface="Consolas"/>
                </a:rPr>
                <a:t>(“Server=db;postgres;Password=postgres;”);</a:t>
              </a:r>
              <a:endParaRPr sz="1100"/>
            </a:p>
            <a:p>
              <a:pPr indent="0" lvl="0" marL="0" marR="0" rtl="0" algn="l">
                <a:lnSpc>
                  <a:spcPct val="100000"/>
                </a:lnSpc>
                <a:spcBef>
                  <a:spcPts val="0"/>
                </a:spcBef>
                <a:spcAft>
                  <a:spcPts val="0"/>
                </a:spcAft>
                <a:buClr>
                  <a:srgbClr val="CC7832"/>
                </a:buClr>
                <a:buSzPts val="1200"/>
                <a:buFont typeface="Courier New"/>
                <a:buNone/>
              </a:pPr>
              <a:r>
                <a:rPr b="0" i="0" lang="en" sz="900" u="none" cap="none" strike="noStrike">
                  <a:solidFill>
                    <a:srgbClr val="E6594B"/>
                  </a:solidFill>
                  <a:latin typeface="Consolas"/>
                  <a:ea typeface="Consolas"/>
                  <a:cs typeface="Consolas"/>
                  <a:sym typeface="Consolas"/>
                </a:rPr>
                <a:t>var</a:t>
              </a:r>
              <a:r>
                <a:rPr b="0" i="0" lang="en" sz="900" u="none" cap="none" strike="noStrike">
                  <a:solidFill>
                    <a:srgbClr val="FFFFFF"/>
                  </a:solidFill>
                  <a:latin typeface="Consolas"/>
                  <a:ea typeface="Consolas"/>
                  <a:cs typeface="Consolas"/>
                  <a:sym typeface="Consolas"/>
                </a:rPr>
                <a:t> redisConn = </a:t>
              </a:r>
              <a:r>
                <a:rPr b="0" i="0" lang="en" sz="900" u="none" cap="none" strike="noStrike">
                  <a:solidFill>
                    <a:srgbClr val="7F47EE"/>
                  </a:solidFill>
                  <a:latin typeface="Consolas"/>
                  <a:ea typeface="Consolas"/>
                  <a:cs typeface="Consolas"/>
                  <a:sym typeface="Consolas"/>
                </a:rPr>
                <a:t>OpenRedisConnection</a:t>
              </a:r>
              <a:r>
                <a:rPr b="0" i="0" lang="en" sz="900" u="none" cap="none" strike="noStrike">
                  <a:solidFill>
                    <a:srgbClr val="FFFFFF"/>
                  </a:solidFill>
                  <a:latin typeface="Consolas"/>
                  <a:ea typeface="Consolas"/>
                  <a:cs typeface="Consolas"/>
                  <a:sym typeface="Consolas"/>
                </a:rPr>
                <a:t>(“redis”);</a:t>
              </a:r>
              <a:endParaRPr sz="1100"/>
            </a:p>
            <a:p>
              <a:pPr indent="0" lvl="0" marL="0" marR="0" rtl="0" algn="l">
                <a:lnSpc>
                  <a:spcPct val="100000"/>
                </a:lnSpc>
                <a:spcBef>
                  <a:spcPts val="0"/>
                </a:spcBef>
                <a:spcAft>
                  <a:spcPts val="0"/>
                </a:spcAft>
                <a:buClr>
                  <a:srgbClr val="CC7832"/>
                </a:buClr>
                <a:buSzPts val="1200"/>
                <a:buFont typeface="Courier New"/>
                <a:buNone/>
              </a:pPr>
              <a:r>
                <a:rPr b="0" i="0" lang="en" sz="900" u="none" cap="none" strike="noStrike">
                  <a:solidFill>
                    <a:srgbClr val="E6594B"/>
                  </a:solidFill>
                  <a:latin typeface="Consolas"/>
                  <a:ea typeface="Consolas"/>
                  <a:cs typeface="Consolas"/>
                  <a:sym typeface="Consolas"/>
                </a:rPr>
                <a:t>var</a:t>
              </a:r>
              <a:r>
                <a:rPr b="0" i="0" lang="en" sz="900" u="none" cap="none" strike="noStrike">
                  <a:solidFill>
                    <a:srgbClr val="FFFFFF"/>
                  </a:solidFill>
                  <a:latin typeface="Consolas"/>
                  <a:ea typeface="Consolas"/>
                  <a:cs typeface="Consolas"/>
                  <a:sym typeface="Consolas"/>
                </a:rPr>
                <a:t> redis = redisConn.</a:t>
              </a:r>
              <a:r>
                <a:rPr b="0" i="0" lang="en" sz="900" u="none" cap="none" strike="noStrike">
                  <a:solidFill>
                    <a:srgbClr val="7F47EE"/>
                  </a:solidFill>
                  <a:latin typeface="Consolas"/>
                  <a:ea typeface="Consolas"/>
                  <a:cs typeface="Consolas"/>
                  <a:sym typeface="Consolas"/>
                </a:rPr>
                <a:t>GetDatabase</a:t>
              </a:r>
              <a:r>
                <a:rPr b="0" i="0" lang="en" sz="900" u="none" cap="none" strike="noStrike">
                  <a:solidFill>
                    <a:srgbClr val="FFFFFF"/>
                  </a:solidFill>
                  <a:latin typeface="Consolas"/>
                  <a:ea typeface="Consolas"/>
                  <a:cs typeface="Consolas"/>
                  <a:sym typeface="Consolas"/>
                </a:rPr>
                <a:t>();</a:t>
              </a:r>
              <a:endParaRPr b="0" i="0" sz="900" u="none" cap="none" strike="noStrike">
                <a:solidFill>
                  <a:srgbClr val="FFFFFF"/>
                </a:solidFill>
                <a:latin typeface="Consolas"/>
                <a:ea typeface="Consolas"/>
                <a:cs typeface="Consolas"/>
                <a:sym typeface="Consolas"/>
              </a:endParaRPr>
            </a:p>
          </p:txBody>
        </p:sp>
        <p:sp>
          <p:nvSpPr>
            <p:cNvPr id="5967" name="Google Shape;5967;p364"/>
            <p:cNvSpPr/>
            <p:nvPr/>
          </p:nvSpPr>
          <p:spPr>
            <a:xfrm>
              <a:off x="3727873" y="2934647"/>
              <a:ext cx="6417064" cy="306422"/>
            </a:xfrm>
            <a:prstGeom prst="round2SameRect">
              <a:avLst>
                <a:gd fmla="val 35563"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900" u="none" cap="none" strike="noStrike">
                  <a:solidFill>
                    <a:srgbClr val="A5A5A5"/>
                  </a:solidFill>
                  <a:latin typeface="Consolas"/>
                  <a:ea typeface="Consolas"/>
                  <a:cs typeface="Consolas"/>
                  <a:sym typeface="Consolas"/>
                </a:rPr>
                <a:t>program.cs</a:t>
              </a:r>
              <a:endParaRPr b="0" i="0" sz="900" u="none" cap="none" strike="noStrike">
                <a:solidFill>
                  <a:srgbClr val="A5A5A5"/>
                </a:solidFill>
                <a:latin typeface="Consolas"/>
                <a:ea typeface="Consolas"/>
                <a:cs typeface="Consolas"/>
                <a:sym typeface="Consolas"/>
              </a:endParaRPr>
            </a:p>
          </p:txBody>
        </p:sp>
      </p:grpSp>
      <p:grpSp>
        <p:nvGrpSpPr>
          <p:cNvPr id="5968" name="Google Shape;5968;p364"/>
          <p:cNvGrpSpPr/>
          <p:nvPr/>
        </p:nvGrpSpPr>
        <p:grpSpPr>
          <a:xfrm>
            <a:off x="4434232" y="507368"/>
            <a:ext cx="4168650" cy="732039"/>
            <a:chOff x="3727873" y="2934647"/>
            <a:chExt cx="5558200" cy="976052"/>
          </a:xfrm>
        </p:grpSpPr>
        <p:sp>
          <p:nvSpPr>
            <p:cNvPr id="5969" name="Google Shape;5969;p364"/>
            <p:cNvSpPr/>
            <p:nvPr/>
          </p:nvSpPr>
          <p:spPr>
            <a:xfrm>
              <a:off x="3727873" y="3226906"/>
              <a:ext cx="5558200" cy="683793"/>
            </a:xfrm>
            <a:prstGeom prst="round2SameRect">
              <a:avLst>
                <a:gd fmla="val 0" name="adj1"/>
                <a:gd fmla="val 21145" name="adj2"/>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0" i="0" lang="en" sz="900" u="none" cap="none" strike="noStrike">
                  <a:solidFill>
                    <a:srgbClr val="E6594B"/>
                  </a:solidFill>
                  <a:latin typeface="Consolas"/>
                  <a:ea typeface="Consolas"/>
                  <a:cs typeface="Consolas"/>
                  <a:sym typeface="Consolas"/>
                </a:rPr>
                <a:t>var</a:t>
              </a:r>
              <a:r>
                <a:rPr b="0" i="0" lang="en" sz="900" u="none" cap="none" strike="noStrike">
                  <a:solidFill>
                    <a:srgbClr val="FFFFFF"/>
                  </a:solidFill>
                  <a:latin typeface="Consolas"/>
                  <a:ea typeface="Consolas"/>
                  <a:cs typeface="Consolas"/>
                  <a:sym typeface="Consolas"/>
                </a:rPr>
                <a:t> pool = </a:t>
              </a:r>
              <a:r>
                <a:rPr b="0" i="0" lang="en" sz="900" u="none" cap="none" strike="noStrike">
                  <a:solidFill>
                    <a:srgbClr val="7F47EE"/>
                  </a:solidFill>
                  <a:latin typeface="Consolas"/>
                  <a:ea typeface="Consolas"/>
                  <a:cs typeface="Consolas"/>
                  <a:sym typeface="Consolas"/>
                </a:rPr>
                <a:t>new pg.Pool</a:t>
              </a:r>
              <a:r>
                <a:rPr b="0" i="0" lang="en" sz="900" u="none" cap="none" strike="noStrike">
                  <a:solidFill>
                    <a:srgbClr val="FFFFFF"/>
                  </a:solidFill>
                  <a:latin typeface="Consolas"/>
                  <a:ea typeface="Consolas"/>
                  <a:cs typeface="Consolas"/>
                  <a:sym typeface="Consolas"/>
                </a:rPr>
                <a:t>({</a:t>
              </a:r>
              <a:endParaRPr sz="1100"/>
            </a:p>
            <a:p>
              <a:pPr indent="0" lvl="0" marL="0" marR="0" rtl="0" algn="l">
                <a:lnSpc>
                  <a:spcPct val="100000"/>
                </a:lnSpc>
                <a:spcBef>
                  <a:spcPts val="0"/>
                </a:spcBef>
                <a:spcAft>
                  <a:spcPts val="0"/>
                </a:spcAft>
                <a:buClr>
                  <a:srgbClr val="CC7832"/>
                </a:buClr>
                <a:buSzPts val="1200"/>
                <a:buFont typeface="Courier New"/>
                <a:buNone/>
              </a:pPr>
              <a:r>
                <a:rPr b="0" i="0" lang="en" sz="900" u="none" cap="none" strike="noStrike">
                  <a:solidFill>
                    <a:srgbClr val="FFFFFF"/>
                  </a:solidFill>
                  <a:latin typeface="Consolas"/>
                  <a:ea typeface="Consolas"/>
                  <a:cs typeface="Consolas"/>
                  <a:sym typeface="Consolas"/>
                </a:rPr>
                <a:t>  connectionString: ‘postgres://postgres:postgres@db/postgres’</a:t>
              </a:r>
              <a:endParaRPr sz="1100"/>
            </a:p>
            <a:p>
              <a:pPr indent="0" lvl="0" marL="0" marR="0" rtl="0" algn="l">
                <a:lnSpc>
                  <a:spcPct val="100000"/>
                </a:lnSpc>
                <a:spcBef>
                  <a:spcPts val="0"/>
                </a:spcBef>
                <a:spcAft>
                  <a:spcPts val="0"/>
                </a:spcAft>
                <a:buClr>
                  <a:srgbClr val="CC7832"/>
                </a:buClr>
                <a:buSzPts val="1200"/>
                <a:buFont typeface="Courier New"/>
                <a:buNone/>
              </a:pPr>
              <a:r>
                <a:rPr b="0" i="0" lang="en" sz="900" u="none" cap="none" strike="noStrike">
                  <a:solidFill>
                    <a:srgbClr val="FFFFFF"/>
                  </a:solidFill>
                  <a:latin typeface="Consolas"/>
                  <a:ea typeface="Consolas"/>
                  <a:cs typeface="Consolas"/>
                  <a:sym typeface="Consolas"/>
                </a:rPr>
                <a:t>});</a:t>
              </a:r>
              <a:endParaRPr sz="1100"/>
            </a:p>
          </p:txBody>
        </p:sp>
        <p:sp>
          <p:nvSpPr>
            <p:cNvPr id="5970" name="Google Shape;5970;p364"/>
            <p:cNvSpPr/>
            <p:nvPr/>
          </p:nvSpPr>
          <p:spPr>
            <a:xfrm>
              <a:off x="3727873" y="2934647"/>
              <a:ext cx="5558200" cy="306422"/>
            </a:xfrm>
            <a:prstGeom prst="round2SameRect">
              <a:avLst>
                <a:gd fmla="val 35563"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900" u="none" cap="none" strike="noStrike">
                  <a:solidFill>
                    <a:srgbClr val="A5A5A5"/>
                  </a:solidFill>
                  <a:latin typeface="Consolas"/>
                  <a:ea typeface="Consolas"/>
                  <a:cs typeface="Consolas"/>
                  <a:sym typeface="Consolas"/>
                </a:rPr>
                <a:t>server.js</a:t>
              </a:r>
              <a:endParaRPr b="0" i="0" sz="900" u="none" cap="none" strike="noStrike">
                <a:solidFill>
                  <a:srgbClr val="A5A5A5"/>
                </a:solidFill>
                <a:latin typeface="Consolas"/>
                <a:ea typeface="Consolas"/>
                <a:cs typeface="Consolas"/>
                <a:sym typeface="Consolas"/>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5" name="Shape 5975"/>
        <p:cNvGrpSpPr/>
        <p:nvPr/>
      </p:nvGrpSpPr>
      <p:grpSpPr>
        <a:xfrm>
          <a:off x="0" y="0"/>
          <a:ext cx="0" cy="0"/>
          <a:chOff x="0" y="0"/>
          <a:chExt cx="0" cy="0"/>
        </a:xfrm>
      </p:grpSpPr>
      <p:sp>
        <p:nvSpPr>
          <p:cNvPr id="5976" name="Google Shape;5976;p365"/>
          <p:cNvSpPr/>
          <p:nvPr/>
        </p:nvSpPr>
        <p:spPr>
          <a:xfrm>
            <a:off x="4982883" y="2367464"/>
            <a:ext cx="1388560" cy="1170710"/>
          </a:xfrm>
          <a:prstGeom prst="roundRect">
            <a:avLst>
              <a:gd fmla="val 10809"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977" name="Google Shape;5977;p365"/>
          <p:cNvSpPr/>
          <p:nvPr/>
        </p:nvSpPr>
        <p:spPr>
          <a:xfrm>
            <a:off x="3099674" y="2367464"/>
            <a:ext cx="1388560" cy="1170710"/>
          </a:xfrm>
          <a:prstGeom prst="roundRect">
            <a:avLst>
              <a:gd fmla="val 9345" name="adj"/>
            </a:avLst>
          </a:prstGeom>
          <a:solidFill>
            <a:srgbClr val="FF0000">
              <a:alpha val="27843"/>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978" name="Google Shape;5978;p365"/>
          <p:cNvSpPr/>
          <p:nvPr/>
        </p:nvSpPr>
        <p:spPr>
          <a:xfrm>
            <a:off x="3968216" y="3643606"/>
            <a:ext cx="1388560" cy="1170710"/>
          </a:xfrm>
          <a:prstGeom prst="roundRect">
            <a:avLst>
              <a:gd fmla="val 10809"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979" name="Google Shape;5979;p365"/>
          <p:cNvSpPr/>
          <p:nvPr/>
        </p:nvSpPr>
        <p:spPr>
          <a:xfrm>
            <a:off x="4982883" y="922171"/>
            <a:ext cx="1276934" cy="1224998"/>
          </a:xfrm>
          <a:prstGeom prst="roundRect">
            <a:avLst>
              <a:gd fmla="val 16667" name="adj"/>
            </a:avLst>
          </a:prstGeom>
          <a:gradFill>
            <a:gsLst>
              <a:gs pos="0">
                <a:srgbClr val="1F986D"/>
              </a:gs>
              <a:gs pos="100000">
                <a:srgbClr val="8EF5B5"/>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980" name="Google Shape;5980;p365"/>
          <p:cNvSpPr/>
          <p:nvPr/>
        </p:nvSpPr>
        <p:spPr>
          <a:xfrm>
            <a:off x="5068432" y="1214880"/>
            <a:ext cx="1094973" cy="843005"/>
          </a:xfrm>
          <a:prstGeom prst="roundRect">
            <a:avLst>
              <a:gd fmla="val 16667" name="adj"/>
            </a:avLst>
          </a:prstGeom>
          <a:gradFill>
            <a:gsLst>
              <a:gs pos="0">
                <a:srgbClr val="1F986D"/>
              </a:gs>
              <a:gs pos="100000">
                <a:srgbClr val="8EF5B5"/>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result-app</a:t>
            </a:r>
            <a:endParaRPr b="0" i="0" sz="1100" u="none" cap="none" strike="noStrike">
              <a:solidFill>
                <a:srgbClr val="000000"/>
              </a:solidFill>
              <a:latin typeface="Ubuntu"/>
              <a:ea typeface="Ubuntu"/>
              <a:cs typeface="Ubuntu"/>
              <a:sym typeface="Ubuntu"/>
            </a:endParaRPr>
          </a:p>
        </p:txBody>
      </p:sp>
      <p:sp>
        <p:nvSpPr>
          <p:cNvPr id="5981" name="Google Shape;5981;p365"/>
          <p:cNvSpPr/>
          <p:nvPr/>
        </p:nvSpPr>
        <p:spPr>
          <a:xfrm>
            <a:off x="3156392" y="929566"/>
            <a:ext cx="1276937" cy="1212703"/>
          </a:xfrm>
          <a:prstGeom prst="roundRect">
            <a:avLst>
              <a:gd fmla="val 16667" name="adj"/>
            </a:avLst>
          </a:prstGeom>
          <a:solidFill>
            <a:srgbClr val="009DD9">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5982" name="Google Shape;5982;p365"/>
          <p:cNvSpPr/>
          <p:nvPr/>
        </p:nvSpPr>
        <p:spPr>
          <a:xfrm>
            <a:off x="3262904" y="1274308"/>
            <a:ext cx="1074781" cy="783577"/>
          </a:xfrm>
          <a:prstGeom prst="roundRect">
            <a:avLst>
              <a:gd fmla="val 16667" name="adj"/>
            </a:avLst>
          </a:prstGeom>
          <a:solidFill>
            <a:srgbClr val="009DD9">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voting-app</a:t>
            </a:r>
            <a:endParaRPr b="0" i="0" sz="1100" u="none" cap="none" strike="noStrike">
              <a:solidFill>
                <a:srgbClr val="000000"/>
              </a:solidFill>
              <a:latin typeface="Ubuntu"/>
              <a:ea typeface="Ubuntu"/>
              <a:cs typeface="Ubuntu"/>
              <a:sym typeface="Ubuntu"/>
            </a:endParaRPr>
          </a:p>
        </p:txBody>
      </p:sp>
      <p:sp>
        <p:nvSpPr>
          <p:cNvPr id="5983" name="Google Shape;5983;p365"/>
          <p:cNvSpPr/>
          <p:nvPr/>
        </p:nvSpPr>
        <p:spPr>
          <a:xfrm>
            <a:off x="3393895" y="2701238"/>
            <a:ext cx="812800" cy="731818"/>
          </a:xfrm>
          <a:prstGeom prst="roundRect">
            <a:avLst>
              <a:gd fmla="val 16667" name="adj"/>
            </a:avLst>
          </a:prstGeom>
          <a:solidFill>
            <a:srgbClr val="E6594B">
              <a:alpha val="45882"/>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redis</a:t>
            </a:r>
            <a:endParaRPr b="0" i="0" sz="1400" u="none" cap="none" strike="noStrike">
              <a:solidFill>
                <a:srgbClr val="FFFFFF"/>
              </a:solidFill>
              <a:latin typeface="Ubuntu"/>
              <a:ea typeface="Ubuntu"/>
              <a:cs typeface="Ubuntu"/>
              <a:sym typeface="Ubuntu"/>
            </a:endParaRPr>
          </a:p>
        </p:txBody>
      </p:sp>
      <p:sp>
        <p:nvSpPr>
          <p:cNvPr id="5984" name="Google Shape;5984;p365"/>
          <p:cNvSpPr/>
          <p:nvPr/>
        </p:nvSpPr>
        <p:spPr>
          <a:xfrm>
            <a:off x="5189791" y="2725051"/>
            <a:ext cx="987425" cy="708005"/>
          </a:xfrm>
          <a:prstGeom prst="roundRect">
            <a:avLst>
              <a:gd fmla="val 16667"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postgres</a:t>
            </a:r>
            <a:endParaRPr b="0" i="0" sz="1400" u="none" cap="none" strike="noStrike">
              <a:solidFill>
                <a:srgbClr val="FFFFFF"/>
              </a:solidFill>
              <a:latin typeface="Ubuntu"/>
              <a:ea typeface="Ubuntu"/>
              <a:cs typeface="Ubuntu"/>
              <a:sym typeface="Ubuntu"/>
            </a:endParaRPr>
          </a:p>
        </p:txBody>
      </p:sp>
      <p:sp>
        <p:nvSpPr>
          <p:cNvPr id="5985" name="Google Shape;5985;p365"/>
          <p:cNvSpPr/>
          <p:nvPr/>
        </p:nvSpPr>
        <p:spPr>
          <a:xfrm>
            <a:off x="4262436" y="3977381"/>
            <a:ext cx="812800" cy="731818"/>
          </a:xfrm>
          <a:prstGeom prst="roundRect">
            <a:avLst>
              <a:gd fmla="val 16667"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worker</a:t>
            </a:r>
            <a:endParaRPr b="0" i="0" sz="1100" u="none" cap="none" strike="noStrike">
              <a:solidFill>
                <a:srgbClr val="000000"/>
              </a:solidFill>
              <a:latin typeface="Ubuntu"/>
              <a:ea typeface="Ubuntu"/>
              <a:cs typeface="Ubuntu"/>
              <a:sym typeface="Ubuntu"/>
            </a:endParaRPr>
          </a:p>
        </p:txBody>
      </p:sp>
      <p:grpSp>
        <p:nvGrpSpPr>
          <p:cNvPr id="5986" name="Google Shape;5986;p365"/>
          <p:cNvGrpSpPr/>
          <p:nvPr/>
        </p:nvGrpSpPr>
        <p:grpSpPr>
          <a:xfrm>
            <a:off x="3593987" y="1599951"/>
            <a:ext cx="367794" cy="348231"/>
            <a:chOff x="6225311" y="2473385"/>
            <a:chExt cx="716280" cy="678180"/>
          </a:xfrm>
        </p:grpSpPr>
        <p:pic>
          <p:nvPicPr>
            <p:cNvPr id="5987" name="Google Shape;5987;p365"/>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5988" name="Google Shape;5988;p365"/>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grpSp>
        <p:nvGrpSpPr>
          <p:cNvPr id="5989" name="Google Shape;5989;p365"/>
          <p:cNvGrpSpPr/>
          <p:nvPr/>
        </p:nvGrpSpPr>
        <p:grpSpPr>
          <a:xfrm>
            <a:off x="3645186" y="3040427"/>
            <a:ext cx="310217" cy="293717"/>
            <a:chOff x="7883978" y="2807310"/>
            <a:chExt cx="716280" cy="678180"/>
          </a:xfrm>
        </p:grpSpPr>
        <p:pic>
          <p:nvPicPr>
            <p:cNvPr id="5990" name="Google Shape;5990;p365"/>
            <p:cNvPicPr preferRelativeResize="0"/>
            <p:nvPr/>
          </p:nvPicPr>
          <p:blipFill rotWithShape="1">
            <a:blip r:embed="rId3">
              <a:alphaModFix/>
            </a:blip>
            <a:srcRect b="87886" l="46778" r="42462" t="-13"/>
            <a:stretch/>
          </p:blipFill>
          <p:spPr>
            <a:xfrm>
              <a:off x="7883978" y="2807310"/>
              <a:ext cx="716280" cy="678180"/>
            </a:xfrm>
            <a:prstGeom prst="rect">
              <a:avLst/>
            </a:prstGeom>
            <a:noFill/>
            <a:ln>
              <a:noFill/>
            </a:ln>
          </p:spPr>
        </p:pic>
        <p:pic>
          <p:nvPicPr>
            <p:cNvPr descr="Image result for redis" id="5991" name="Google Shape;5991;p365"/>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grpSp>
        <p:nvGrpSpPr>
          <p:cNvPr id="5992" name="Google Shape;5992;p365"/>
          <p:cNvGrpSpPr/>
          <p:nvPr/>
        </p:nvGrpSpPr>
        <p:grpSpPr>
          <a:xfrm>
            <a:off x="5527409" y="3047009"/>
            <a:ext cx="310217" cy="301686"/>
            <a:chOff x="10107901" y="454095"/>
            <a:chExt cx="716280" cy="696584"/>
          </a:xfrm>
        </p:grpSpPr>
        <p:pic>
          <p:nvPicPr>
            <p:cNvPr id="5993" name="Google Shape;5993;p365"/>
            <p:cNvPicPr preferRelativeResize="0"/>
            <p:nvPr/>
          </p:nvPicPr>
          <p:blipFill rotWithShape="1">
            <a:blip r:embed="rId3">
              <a:alphaModFix/>
            </a:blip>
            <a:srcRect b="87886" l="46778" r="42462" t="-13"/>
            <a:stretch/>
          </p:blipFill>
          <p:spPr>
            <a:xfrm>
              <a:off x="10107901" y="45409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ostgresql" id="5994" name="Google Shape;5994;p365"/>
            <p:cNvPicPr preferRelativeResize="0"/>
            <p:nvPr/>
          </p:nvPicPr>
          <p:blipFill rotWithShape="1">
            <a:blip r:embed="rId6">
              <a:alphaModFix/>
            </a:blip>
            <a:srcRect b="0" l="0" r="65761" t="0"/>
            <a:stretch/>
          </p:blipFill>
          <p:spPr>
            <a:xfrm>
              <a:off x="10213291" y="472326"/>
              <a:ext cx="505996" cy="678353"/>
            </a:xfrm>
            <a:prstGeom prst="rect">
              <a:avLst/>
            </a:prstGeom>
            <a:noFill/>
            <a:ln>
              <a:noFill/>
            </a:ln>
          </p:spPr>
        </p:pic>
      </p:grpSp>
      <p:grpSp>
        <p:nvGrpSpPr>
          <p:cNvPr id="5995" name="Google Shape;5995;p365"/>
          <p:cNvGrpSpPr/>
          <p:nvPr/>
        </p:nvGrpSpPr>
        <p:grpSpPr>
          <a:xfrm>
            <a:off x="5437453" y="1528376"/>
            <a:ext cx="367794" cy="419806"/>
            <a:chOff x="8540388" y="2665854"/>
            <a:chExt cx="716280" cy="817575"/>
          </a:xfrm>
        </p:grpSpPr>
        <p:pic>
          <p:nvPicPr>
            <p:cNvPr id="5996" name="Google Shape;5996;p365"/>
            <p:cNvPicPr preferRelativeResize="0"/>
            <p:nvPr/>
          </p:nvPicPr>
          <p:blipFill rotWithShape="1">
            <a:blip r:embed="rId3">
              <a:alphaModFix/>
            </a:blip>
            <a:srcRect b="87886" l="46778" r="42462" t="-13"/>
            <a:stretch/>
          </p:blipFill>
          <p:spPr>
            <a:xfrm>
              <a:off x="8540388" y="2805249"/>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Node.js" id="5997" name="Google Shape;5997;p365"/>
            <p:cNvPicPr preferRelativeResize="0"/>
            <p:nvPr/>
          </p:nvPicPr>
          <p:blipFill rotWithShape="1">
            <a:blip r:embed="rId7">
              <a:alphaModFix/>
            </a:blip>
            <a:srcRect b="0" l="76665" r="0" t="0"/>
            <a:stretch/>
          </p:blipFill>
          <p:spPr>
            <a:xfrm>
              <a:off x="8615559" y="2665854"/>
              <a:ext cx="636753" cy="733389"/>
            </a:xfrm>
            <a:prstGeom prst="rect">
              <a:avLst/>
            </a:prstGeom>
            <a:noFill/>
            <a:ln>
              <a:noFill/>
            </a:ln>
          </p:spPr>
        </p:pic>
      </p:grpSp>
      <p:grpSp>
        <p:nvGrpSpPr>
          <p:cNvPr id="5998" name="Google Shape;5998;p365"/>
          <p:cNvGrpSpPr/>
          <p:nvPr/>
        </p:nvGrpSpPr>
        <p:grpSpPr>
          <a:xfrm>
            <a:off x="4514339" y="4305427"/>
            <a:ext cx="310217" cy="293717"/>
            <a:chOff x="9238009" y="0"/>
            <a:chExt cx="716280" cy="678180"/>
          </a:xfrm>
        </p:grpSpPr>
        <p:pic>
          <p:nvPicPr>
            <p:cNvPr id="5999" name="Google Shape;5999;p365"/>
            <p:cNvPicPr preferRelativeResize="0"/>
            <p:nvPr/>
          </p:nvPicPr>
          <p:blipFill rotWithShape="1">
            <a:blip r:embed="rId3">
              <a:alphaModFix/>
            </a:blip>
            <a:srcRect b="87886" l="46778" r="42462" t="-13"/>
            <a:stretch/>
          </p:blipFill>
          <p:spPr>
            <a:xfrm>
              <a:off x="9238009" y="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net" id="6000" name="Google Shape;6000;p365"/>
            <p:cNvPicPr preferRelativeResize="0"/>
            <p:nvPr/>
          </p:nvPicPr>
          <p:blipFill rotWithShape="1">
            <a:blip r:embed="rId8">
              <a:alphaModFix/>
            </a:blip>
            <a:srcRect b="0" l="0" r="0" t="0"/>
            <a:stretch/>
          </p:blipFill>
          <p:spPr>
            <a:xfrm>
              <a:off x="9290735" y="171860"/>
              <a:ext cx="616395" cy="267104"/>
            </a:xfrm>
            <a:prstGeom prst="rect">
              <a:avLst/>
            </a:prstGeom>
            <a:noFill/>
            <a:ln>
              <a:noFill/>
            </a:ln>
          </p:spPr>
        </p:pic>
      </p:grpSp>
      <p:sp>
        <p:nvSpPr>
          <p:cNvPr id="6001" name="Google Shape;6001;p365"/>
          <p:cNvSpPr txBox="1"/>
          <p:nvPr/>
        </p:nvSpPr>
        <p:spPr>
          <a:xfrm>
            <a:off x="507937" y="1466665"/>
            <a:ext cx="2854916" cy="2423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Ubuntu"/>
                <a:ea typeface="Ubuntu"/>
                <a:cs typeface="Ubuntu"/>
                <a:sym typeface="Ubuntu"/>
              </a:rPr>
              <a:t>kodekloud/examplevotingapp_vote:v1</a:t>
            </a:r>
            <a:endParaRPr b="0" i="0" sz="1100" u="none" cap="none" strike="noStrike">
              <a:solidFill>
                <a:srgbClr val="000000"/>
              </a:solidFill>
              <a:latin typeface="Ubuntu"/>
              <a:ea typeface="Ubuntu"/>
              <a:cs typeface="Ubuntu"/>
              <a:sym typeface="Ubuntu"/>
            </a:endParaRPr>
          </a:p>
        </p:txBody>
      </p:sp>
      <p:sp>
        <p:nvSpPr>
          <p:cNvPr id="6002" name="Google Shape;6002;p365"/>
          <p:cNvSpPr txBox="1"/>
          <p:nvPr/>
        </p:nvSpPr>
        <p:spPr>
          <a:xfrm>
            <a:off x="6264872" y="1521998"/>
            <a:ext cx="2930370" cy="2423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Ubuntu"/>
                <a:ea typeface="Ubuntu"/>
                <a:cs typeface="Ubuntu"/>
                <a:sym typeface="Ubuntu"/>
              </a:rPr>
              <a:t>kodekloud/examplevotingapp_result:v1</a:t>
            </a:r>
            <a:endParaRPr b="0" i="0" sz="1100" u="none" cap="none" strike="noStrike">
              <a:solidFill>
                <a:srgbClr val="000000"/>
              </a:solidFill>
              <a:latin typeface="Ubuntu"/>
              <a:ea typeface="Ubuntu"/>
              <a:cs typeface="Ubuntu"/>
              <a:sym typeface="Ubuntu"/>
            </a:endParaRPr>
          </a:p>
        </p:txBody>
      </p:sp>
      <p:sp>
        <p:nvSpPr>
          <p:cNvPr id="6003" name="Google Shape;6003;p365"/>
          <p:cNvSpPr txBox="1"/>
          <p:nvPr/>
        </p:nvSpPr>
        <p:spPr>
          <a:xfrm>
            <a:off x="5464385" y="4246851"/>
            <a:ext cx="3022846" cy="2423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Ubuntu"/>
                <a:ea typeface="Ubuntu"/>
                <a:cs typeface="Ubuntu"/>
                <a:sym typeface="Ubuntu"/>
              </a:rPr>
              <a:t>kodekloud/examplevotingapp_worker:v1</a:t>
            </a:r>
            <a:endParaRPr b="0" i="0" sz="1100" u="none" cap="none" strike="noStrike">
              <a:solidFill>
                <a:srgbClr val="000000"/>
              </a:solidFill>
              <a:latin typeface="Ubuntu"/>
              <a:ea typeface="Ubuntu"/>
              <a:cs typeface="Ubuntu"/>
              <a:sym typeface="Ubuntu"/>
            </a:endParaRPr>
          </a:p>
        </p:txBody>
      </p:sp>
      <p:pic>
        <p:nvPicPr>
          <p:cNvPr id="6004" name="Google Shape;6004;p365"/>
          <p:cNvPicPr preferRelativeResize="0"/>
          <p:nvPr/>
        </p:nvPicPr>
        <p:blipFill rotWithShape="1">
          <a:blip r:embed="rId9">
            <a:alphaModFix/>
          </a:blip>
          <a:srcRect b="0" l="0" r="0" t="0"/>
          <a:stretch/>
        </p:blipFill>
        <p:spPr>
          <a:xfrm>
            <a:off x="151284" y="2763082"/>
            <a:ext cx="2446069" cy="434349"/>
          </a:xfrm>
          <a:prstGeom prst="rect">
            <a:avLst/>
          </a:prstGeom>
          <a:noFill/>
          <a:ln>
            <a:noFill/>
          </a:ln>
        </p:spPr>
      </p:pic>
      <p:sp>
        <p:nvSpPr>
          <p:cNvPr id="6005" name="Google Shape;6005;p365"/>
          <p:cNvSpPr txBox="1"/>
          <p:nvPr/>
        </p:nvSpPr>
        <p:spPr>
          <a:xfrm>
            <a:off x="2631070" y="2724737"/>
            <a:ext cx="481286" cy="2423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Ubuntu"/>
                <a:ea typeface="Ubuntu"/>
                <a:cs typeface="Ubuntu"/>
                <a:sym typeface="Ubuntu"/>
              </a:rPr>
              <a:t>redis</a:t>
            </a:r>
            <a:endParaRPr b="0" i="0" sz="1100" u="none" cap="none" strike="noStrike">
              <a:solidFill>
                <a:srgbClr val="000000"/>
              </a:solidFill>
              <a:latin typeface="Ubuntu"/>
              <a:ea typeface="Ubuntu"/>
              <a:cs typeface="Ubuntu"/>
              <a:sym typeface="Ubuntu"/>
            </a:endParaRPr>
          </a:p>
        </p:txBody>
      </p:sp>
      <p:sp>
        <p:nvSpPr>
          <p:cNvPr id="6006" name="Google Shape;6006;p365"/>
          <p:cNvSpPr txBox="1"/>
          <p:nvPr/>
        </p:nvSpPr>
        <p:spPr>
          <a:xfrm>
            <a:off x="6384124" y="2724737"/>
            <a:ext cx="868892" cy="2423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Ubuntu"/>
                <a:ea typeface="Ubuntu"/>
                <a:cs typeface="Ubuntu"/>
                <a:sym typeface="Ubuntu"/>
              </a:rPr>
              <a:t>postgresql</a:t>
            </a:r>
            <a:endParaRPr b="0" i="0" sz="1100" u="none" cap="none" strike="noStrike">
              <a:solidFill>
                <a:srgbClr val="000000"/>
              </a:solidFill>
              <a:latin typeface="Ubuntu"/>
              <a:ea typeface="Ubuntu"/>
              <a:cs typeface="Ubuntu"/>
              <a:sym typeface="Ubuntu"/>
            </a:endParaRPr>
          </a:p>
        </p:txBody>
      </p:sp>
      <p:sp>
        <p:nvSpPr>
          <p:cNvPr id="6007" name="Google Shape;6007;p365"/>
          <p:cNvSpPr/>
          <p:nvPr/>
        </p:nvSpPr>
        <p:spPr>
          <a:xfrm>
            <a:off x="191400" y="3240350"/>
            <a:ext cx="2823600" cy="1543500"/>
          </a:xfrm>
          <a:prstGeom prst="roundRect">
            <a:avLst>
              <a:gd fmla="val 5872" name="adj"/>
            </a:avLst>
          </a:prstGeom>
          <a:gradFill>
            <a:gsLst>
              <a:gs pos="0">
                <a:srgbClr val="13B8EF"/>
              </a:gs>
              <a:gs pos="100000">
                <a:schemeClr val="accent2"/>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sz="1100" u="none" cap="none" strike="noStrike">
                <a:solidFill>
                  <a:srgbClr val="FFFFFF"/>
                </a:solidFill>
                <a:latin typeface="Ubuntu"/>
                <a:ea typeface="Ubuntu"/>
                <a:cs typeface="Ubuntu"/>
                <a:sym typeface="Ubuntu"/>
              </a:rPr>
              <a:t>Steps:</a:t>
            </a:r>
            <a:endParaRPr b="0" i="0" sz="11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100" u="none" cap="none" strike="noStrike">
                <a:solidFill>
                  <a:srgbClr val="FFFFFF"/>
                </a:solidFill>
                <a:latin typeface="Ubuntu"/>
                <a:ea typeface="Ubuntu"/>
                <a:cs typeface="Ubuntu"/>
                <a:sym typeface="Ubuntu"/>
              </a:rPr>
              <a:t>Deploy PODs</a:t>
            </a:r>
            <a:endParaRPr b="0" i="0" sz="11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100" u="none" cap="none" strike="noStrike">
                <a:solidFill>
                  <a:srgbClr val="FFFFFF"/>
                </a:solidFill>
                <a:latin typeface="Ubuntu"/>
                <a:ea typeface="Ubuntu"/>
                <a:cs typeface="Ubuntu"/>
                <a:sym typeface="Ubuntu"/>
              </a:rPr>
              <a:t>Create Services (ClusterIP)</a:t>
            </a:r>
            <a:endParaRPr b="0" i="0" sz="1100" u="none" cap="none" strike="noStrike">
              <a:solidFill>
                <a:srgbClr val="FFFFFF"/>
              </a:solidFill>
              <a:latin typeface="Ubuntu"/>
              <a:ea typeface="Ubuntu"/>
              <a:cs typeface="Ubuntu"/>
              <a:sym typeface="Ubuntu"/>
            </a:endParaRPr>
          </a:p>
          <a:p>
            <a:pPr indent="-254000" lvl="1" marL="596900" marR="0" rtl="0" algn="l">
              <a:lnSpc>
                <a:spcPct val="100000"/>
              </a:lnSpc>
              <a:spcBef>
                <a:spcPts val="0"/>
              </a:spcBef>
              <a:spcAft>
                <a:spcPts val="0"/>
              </a:spcAft>
              <a:buClr>
                <a:srgbClr val="FFFFFF"/>
              </a:buClr>
              <a:buSzPts val="1400"/>
              <a:buFont typeface="Ubuntu"/>
              <a:buAutoNum type="arabicPeriod"/>
            </a:pPr>
            <a:r>
              <a:rPr b="0" i="0" lang="en" sz="1100" u="none" cap="none" strike="noStrike">
                <a:solidFill>
                  <a:srgbClr val="FFFFFF"/>
                </a:solidFill>
                <a:latin typeface="Ubuntu"/>
                <a:ea typeface="Ubuntu"/>
                <a:cs typeface="Ubuntu"/>
                <a:sym typeface="Ubuntu"/>
              </a:rPr>
              <a:t>redis</a:t>
            </a:r>
            <a:endParaRPr b="0" i="0" sz="1100" u="none" cap="none" strike="noStrike">
              <a:solidFill>
                <a:srgbClr val="FFFFFF"/>
              </a:solidFill>
              <a:latin typeface="Ubuntu"/>
              <a:ea typeface="Ubuntu"/>
              <a:cs typeface="Ubuntu"/>
              <a:sym typeface="Ubuntu"/>
            </a:endParaRPr>
          </a:p>
          <a:p>
            <a:pPr indent="-254000" lvl="1" marL="596900" marR="0" rtl="0" algn="l">
              <a:lnSpc>
                <a:spcPct val="100000"/>
              </a:lnSpc>
              <a:spcBef>
                <a:spcPts val="0"/>
              </a:spcBef>
              <a:spcAft>
                <a:spcPts val="0"/>
              </a:spcAft>
              <a:buClr>
                <a:srgbClr val="FFFFFF"/>
              </a:buClr>
              <a:buSzPts val="1400"/>
              <a:buFont typeface="Ubuntu"/>
              <a:buAutoNum type="arabicPeriod"/>
            </a:pPr>
            <a:r>
              <a:rPr b="0" i="0" lang="en" sz="1100" u="none" cap="none" strike="noStrike">
                <a:solidFill>
                  <a:srgbClr val="FFFFFF"/>
                </a:solidFill>
                <a:latin typeface="Ubuntu"/>
                <a:ea typeface="Ubuntu"/>
                <a:cs typeface="Ubuntu"/>
                <a:sym typeface="Ubuntu"/>
              </a:rPr>
              <a:t>db</a:t>
            </a:r>
            <a:endParaRPr b="0" i="0" sz="11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100" u="none" cap="none" strike="noStrike">
                <a:solidFill>
                  <a:srgbClr val="FFFFFF"/>
                </a:solidFill>
                <a:latin typeface="Ubuntu"/>
                <a:ea typeface="Ubuntu"/>
                <a:cs typeface="Ubuntu"/>
                <a:sym typeface="Ubuntu"/>
              </a:rPr>
              <a:t>Create Services (NodePort)</a:t>
            </a:r>
            <a:endParaRPr b="0" i="0" sz="1100" u="none" cap="none" strike="noStrike">
              <a:solidFill>
                <a:srgbClr val="FFFFFF"/>
              </a:solidFill>
              <a:latin typeface="Ubuntu"/>
              <a:ea typeface="Ubuntu"/>
              <a:cs typeface="Ubuntu"/>
              <a:sym typeface="Ubuntu"/>
            </a:endParaRPr>
          </a:p>
          <a:p>
            <a:pPr indent="-254000" lvl="1" marL="596900" marR="0" rtl="0" algn="l">
              <a:lnSpc>
                <a:spcPct val="100000"/>
              </a:lnSpc>
              <a:spcBef>
                <a:spcPts val="0"/>
              </a:spcBef>
              <a:spcAft>
                <a:spcPts val="0"/>
              </a:spcAft>
              <a:buClr>
                <a:srgbClr val="FFFFFF"/>
              </a:buClr>
              <a:buSzPts val="1400"/>
              <a:buFont typeface="Ubuntu"/>
              <a:buAutoNum type="arabicPeriod"/>
            </a:pPr>
            <a:r>
              <a:rPr b="0" i="0" lang="en" sz="1100" u="none" cap="none" strike="noStrike">
                <a:solidFill>
                  <a:srgbClr val="FFFFFF"/>
                </a:solidFill>
                <a:latin typeface="Ubuntu"/>
                <a:ea typeface="Ubuntu"/>
                <a:cs typeface="Ubuntu"/>
                <a:sym typeface="Ubuntu"/>
              </a:rPr>
              <a:t>voting-app</a:t>
            </a:r>
            <a:endParaRPr b="0" i="0" sz="1100" u="none" cap="none" strike="noStrike">
              <a:solidFill>
                <a:srgbClr val="FFFFFF"/>
              </a:solidFill>
              <a:latin typeface="Ubuntu"/>
              <a:ea typeface="Ubuntu"/>
              <a:cs typeface="Ubuntu"/>
              <a:sym typeface="Ubuntu"/>
            </a:endParaRPr>
          </a:p>
          <a:p>
            <a:pPr indent="-254000" lvl="1" marL="596900" marR="0" rtl="0" algn="l">
              <a:lnSpc>
                <a:spcPct val="100000"/>
              </a:lnSpc>
              <a:spcBef>
                <a:spcPts val="0"/>
              </a:spcBef>
              <a:spcAft>
                <a:spcPts val="0"/>
              </a:spcAft>
              <a:buClr>
                <a:srgbClr val="FFFFFF"/>
              </a:buClr>
              <a:buSzPts val="1400"/>
              <a:buFont typeface="Ubuntu"/>
              <a:buAutoNum type="arabicPeriod"/>
            </a:pPr>
            <a:r>
              <a:rPr b="0" i="0" lang="en" sz="1100" u="none" cap="none" strike="noStrike">
                <a:solidFill>
                  <a:srgbClr val="FFFFFF"/>
                </a:solidFill>
                <a:latin typeface="Ubuntu"/>
                <a:ea typeface="Ubuntu"/>
                <a:cs typeface="Ubuntu"/>
                <a:sym typeface="Ubuntu"/>
              </a:rPr>
              <a:t>result-app</a:t>
            </a:r>
            <a:endParaRPr b="0" i="0" sz="1100" u="none" cap="none" strike="noStrike">
              <a:solidFill>
                <a:srgbClr val="FFFFFF"/>
              </a:solidFill>
              <a:latin typeface="Ubuntu"/>
              <a:ea typeface="Ubuntu"/>
              <a:cs typeface="Ubuntu"/>
              <a:sym typeface="Ubuntu"/>
            </a:endParaRPr>
          </a:p>
        </p:txBody>
      </p:sp>
      <p:grpSp>
        <p:nvGrpSpPr>
          <p:cNvPr id="6008" name="Google Shape;6008;p365"/>
          <p:cNvGrpSpPr/>
          <p:nvPr/>
        </p:nvGrpSpPr>
        <p:grpSpPr>
          <a:xfrm>
            <a:off x="4206695" y="2147169"/>
            <a:ext cx="411025" cy="1581396"/>
            <a:chOff x="5608927" y="3167692"/>
            <a:chExt cx="548033" cy="2108528"/>
          </a:xfrm>
        </p:grpSpPr>
        <p:cxnSp>
          <p:nvCxnSpPr>
            <p:cNvPr id="6009" name="Google Shape;6009;p365"/>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010" name="Google Shape;6010;p365"/>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grpSp>
        <p:nvGrpSpPr>
          <p:cNvPr id="6011" name="Google Shape;6011;p365"/>
          <p:cNvGrpSpPr/>
          <p:nvPr/>
        </p:nvGrpSpPr>
        <p:grpSpPr>
          <a:xfrm flipH="1">
            <a:off x="4747011" y="2147169"/>
            <a:ext cx="411025" cy="1581396"/>
            <a:chOff x="5608927" y="3167692"/>
            <a:chExt cx="548033" cy="2108528"/>
          </a:xfrm>
        </p:grpSpPr>
        <p:cxnSp>
          <p:nvCxnSpPr>
            <p:cNvPr id="6012" name="Google Shape;6012;p365"/>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013" name="Google Shape;6013;p365"/>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6014" name="Google Shape;6014;p365"/>
          <p:cNvSpPr txBox="1"/>
          <p:nvPr/>
        </p:nvSpPr>
        <p:spPr>
          <a:xfrm rot="-5400000">
            <a:off x="4302560" y="2644171"/>
            <a:ext cx="613749"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sp>
        <p:nvSpPr>
          <p:cNvPr id="6015" name="Google Shape;6015;p365"/>
          <p:cNvSpPr txBox="1"/>
          <p:nvPr/>
        </p:nvSpPr>
        <p:spPr>
          <a:xfrm rot="5400000">
            <a:off x="4471064" y="3025478"/>
            <a:ext cx="613749"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sp>
        <p:nvSpPr>
          <p:cNvPr id="6016" name="Google Shape;6016;p365"/>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latin typeface="Ubuntu"/>
                <a:ea typeface="Ubuntu"/>
                <a:cs typeface="Ubuntu"/>
                <a:sym typeface="Ubuntu"/>
              </a:rPr>
              <a:t>Example Voting App</a:t>
            </a:r>
            <a:endParaRPr>
              <a:latin typeface="Ubuntu"/>
              <a:ea typeface="Ubuntu"/>
              <a:cs typeface="Ubuntu"/>
              <a:sym typeface="Ubuntu"/>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1" name="Shape 6021"/>
        <p:cNvGrpSpPr/>
        <p:nvPr/>
      </p:nvGrpSpPr>
      <p:grpSpPr>
        <a:xfrm>
          <a:off x="0" y="0"/>
          <a:ext cx="0" cy="0"/>
          <a:chOff x="0" y="0"/>
          <a:chExt cx="0" cy="0"/>
        </a:xfrm>
      </p:grpSpPr>
      <p:sp>
        <p:nvSpPr>
          <p:cNvPr id="6022" name="Google Shape;6022;p36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Example Voting App</a:t>
            </a:r>
            <a:endParaRPr>
              <a:latin typeface="Ubuntu"/>
              <a:ea typeface="Ubuntu"/>
              <a:cs typeface="Ubuntu"/>
              <a:sym typeface="Ubuntu"/>
            </a:endParaRPr>
          </a:p>
        </p:txBody>
      </p:sp>
      <p:sp>
        <p:nvSpPr>
          <p:cNvPr id="6023" name="Google Shape;6023;p366"/>
          <p:cNvSpPr/>
          <p:nvPr/>
        </p:nvSpPr>
        <p:spPr>
          <a:xfrm>
            <a:off x="4982883" y="2442148"/>
            <a:ext cx="1388560" cy="1170710"/>
          </a:xfrm>
          <a:prstGeom prst="roundRect">
            <a:avLst>
              <a:gd fmla="val 10809"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024" name="Google Shape;6024;p366"/>
          <p:cNvSpPr/>
          <p:nvPr/>
        </p:nvSpPr>
        <p:spPr>
          <a:xfrm>
            <a:off x="3099674" y="2442148"/>
            <a:ext cx="1388560" cy="1170710"/>
          </a:xfrm>
          <a:prstGeom prst="roundRect">
            <a:avLst>
              <a:gd fmla="val 9345" name="adj"/>
            </a:avLst>
          </a:prstGeom>
          <a:solidFill>
            <a:srgbClr val="FF0000">
              <a:alpha val="27843"/>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025" name="Google Shape;6025;p366"/>
          <p:cNvSpPr/>
          <p:nvPr/>
        </p:nvSpPr>
        <p:spPr>
          <a:xfrm>
            <a:off x="3968216" y="3718290"/>
            <a:ext cx="1388560" cy="1170710"/>
          </a:xfrm>
          <a:prstGeom prst="roundRect">
            <a:avLst>
              <a:gd fmla="val 10809"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026" name="Google Shape;6026;p366"/>
          <p:cNvSpPr/>
          <p:nvPr/>
        </p:nvSpPr>
        <p:spPr>
          <a:xfrm>
            <a:off x="4982883" y="1085031"/>
            <a:ext cx="1276934" cy="1224998"/>
          </a:xfrm>
          <a:prstGeom prst="roundRect">
            <a:avLst>
              <a:gd fmla="val 9202" name="adj"/>
            </a:avLst>
          </a:prstGeom>
          <a:gradFill>
            <a:gsLst>
              <a:gs pos="0">
                <a:srgbClr val="1F986D"/>
              </a:gs>
              <a:gs pos="100000">
                <a:srgbClr val="8EF5B5"/>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027" name="Google Shape;6027;p366"/>
          <p:cNvSpPr/>
          <p:nvPr/>
        </p:nvSpPr>
        <p:spPr>
          <a:xfrm>
            <a:off x="5068432" y="1377739"/>
            <a:ext cx="1094973" cy="843005"/>
          </a:xfrm>
          <a:prstGeom prst="roundRect">
            <a:avLst>
              <a:gd fmla="val 16667" name="adj"/>
            </a:avLst>
          </a:prstGeom>
          <a:gradFill>
            <a:gsLst>
              <a:gs pos="0">
                <a:srgbClr val="1F986D"/>
              </a:gs>
              <a:gs pos="100000">
                <a:srgbClr val="8EF5B5"/>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result-app</a:t>
            </a:r>
            <a:endParaRPr b="0" i="0" sz="1100" u="none" cap="none" strike="noStrike">
              <a:solidFill>
                <a:srgbClr val="000000"/>
              </a:solidFill>
              <a:latin typeface="Ubuntu"/>
              <a:ea typeface="Ubuntu"/>
              <a:cs typeface="Ubuntu"/>
              <a:sym typeface="Ubuntu"/>
            </a:endParaRPr>
          </a:p>
        </p:txBody>
      </p:sp>
      <p:sp>
        <p:nvSpPr>
          <p:cNvPr id="6028" name="Google Shape;6028;p366"/>
          <p:cNvSpPr/>
          <p:nvPr/>
        </p:nvSpPr>
        <p:spPr>
          <a:xfrm>
            <a:off x="3156392" y="1092425"/>
            <a:ext cx="1276937" cy="1212703"/>
          </a:xfrm>
          <a:prstGeom prst="roundRect">
            <a:avLst>
              <a:gd fmla="val 8498" name="adj"/>
            </a:avLst>
          </a:prstGeom>
          <a:solidFill>
            <a:srgbClr val="009DD9">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029" name="Google Shape;6029;p366"/>
          <p:cNvSpPr/>
          <p:nvPr/>
        </p:nvSpPr>
        <p:spPr>
          <a:xfrm>
            <a:off x="3262904" y="1437167"/>
            <a:ext cx="1074781" cy="783577"/>
          </a:xfrm>
          <a:prstGeom prst="roundRect">
            <a:avLst>
              <a:gd fmla="val 16667" name="adj"/>
            </a:avLst>
          </a:prstGeom>
          <a:solidFill>
            <a:srgbClr val="009DD9">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voting-app</a:t>
            </a:r>
            <a:endParaRPr b="0" i="0" sz="1100" u="none" cap="none" strike="noStrike">
              <a:solidFill>
                <a:srgbClr val="000000"/>
              </a:solidFill>
              <a:latin typeface="Ubuntu"/>
              <a:ea typeface="Ubuntu"/>
              <a:cs typeface="Ubuntu"/>
              <a:sym typeface="Ubuntu"/>
            </a:endParaRPr>
          </a:p>
        </p:txBody>
      </p:sp>
      <p:sp>
        <p:nvSpPr>
          <p:cNvPr id="6030" name="Google Shape;6030;p366"/>
          <p:cNvSpPr/>
          <p:nvPr/>
        </p:nvSpPr>
        <p:spPr>
          <a:xfrm>
            <a:off x="3393895" y="2775923"/>
            <a:ext cx="812800" cy="731818"/>
          </a:xfrm>
          <a:prstGeom prst="roundRect">
            <a:avLst>
              <a:gd fmla="val 16667" name="adj"/>
            </a:avLst>
          </a:prstGeom>
          <a:solidFill>
            <a:srgbClr val="E6594B">
              <a:alpha val="45882"/>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redis</a:t>
            </a:r>
            <a:endParaRPr b="0" i="0" sz="1400" u="none" cap="none" strike="noStrike">
              <a:solidFill>
                <a:srgbClr val="FFFFFF"/>
              </a:solidFill>
              <a:latin typeface="Ubuntu"/>
              <a:ea typeface="Ubuntu"/>
              <a:cs typeface="Ubuntu"/>
              <a:sym typeface="Ubuntu"/>
            </a:endParaRPr>
          </a:p>
        </p:txBody>
      </p:sp>
      <p:sp>
        <p:nvSpPr>
          <p:cNvPr id="6031" name="Google Shape;6031;p366"/>
          <p:cNvSpPr/>
          <p:nvPr/>
        </p:nvSpPr>
        <p:spPr>
          <a:xfrm>
            <a:off x="5189791" y="2815610"/>
            <a:ext cx="987425" cy="692131"/>
          </a:xfrm>
          <a:prstGeom prst="roundRect">
            <a:avLst>
              <a:gd fmla="val 16667"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postgres</a:t>
            </a:r>
            <a:endParaRPr b="0" i="0" sz="1400" u="none" cap="none" strike="noStrike">
              <a:solidFill>
                <a:srgbClr val="FFFFFF"/>
              </a:solidFill>
              <a:latin typeface="Ubuntu"/>
              <a:ea typeface="Ubuntu"/>
              <a:cs typeface="Ubuntu"/>
              <a:sym typeface="Ubuntu"/>
            </a:endParaRPr>
          </a:p>
        </p:txBody>
      </p:sp>
      <p:sp>
        <p:nvSpPr>
          <p:cNvPr id="6032" name="Google Shape;6032;p366"/>
          <p:cNvSpPr/>
          <p:nvPr/>
        </p:nvSpPr>
        <p:spPr>
          <a:xfrm>
            <a:off x="4262436" y="4052065"/>
            <a:ext cx="812800" cy="731818"/>
          </a:xfrm>
          <a:prstGeom prst="roundRect">
            <a:avLst>
              <a:gd fmla="val 16667" name="adj"/>
            </a:avLst>
          </a:prstGeom>
          <a:solidFill>
            <a:srgbClr val="0F6FC6">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worker</a:t>
            </a:r>
            <a:endParaRPr b="0" i="0" sz="1100" u="none" cap="none" strike="noStrike">
              <a:solidFill>
                <a:srgbClr val="000000"/>
              </a:solidFill>
              <a:latin typeface="Ubuntu"/>
              <a:ea typeface="Ubuntu"/>
              <a:cs typeface="Ubuntu"/>
              <a:sym typeface="Ubuntu"/>
            </a:endParaRPr>
          </a:p>
        </p:txBody>
      </p:sp>
      <p:grpSp>
        <p:nvGrpSpPr>
          <p:cNvPr id="6033" name="Google Shape;6033;p366"/>
          <p:cNvGrpSpPr/>
          <p:nvPr/>
        </p:nvGrpSpPr>
        <p:grpSpPr>
          <a:xfrm>
            <a:off x="3593987" y="1762811"/>
            <a:ext cx="367794" cy="348231"/>
            <a:chOff x="6225311" y="2473385"/>
            <a:chExt cx="716280" cy="678180"/>
          </a:xfrm>
        </p:grpSpPr>
        <p:pic>
          <p:nvPicPr>
            <p:cNvPr id="6034" name="Google Shape;6034;p366"/>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6035" name="Google Shape;6035;p366"/>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grpSp>
        <p:nvGrpSpPr>
          <p:cNvPr id="6036" name="Google Shape;6036;p366"/>
          <p:cNvGrpSpPr/>
          <p:nvPr/>
        </p:nvGrpSpPr>
        <p:grpSpPr>
          <a:xfrm>
            <a:off x="3645186" y="3115111"/>
            <a:ext cx="310217" cy="293717"/>
            <a:chOff x="7883978" y="2807310"/>
            <a:chExt cx="716280" cy="678180"/>
          </a:xfrm>
        </p:grpSpPr>
        <p:pic>
          <p:nvPicPr>
            <p:cNvPr id="6037" name="Google Shape;6037;p366"/>
            <p:cNvPicPr preferRelativeResize="0"/>
            <p:nvPr/>
          </p:nvPicPr>
          <p:blipFill rotWithShape="1">
            <a:blip r:embed="rId3">
              <a:alphaModFix/>
            </a:blip>
            <a:srcRect b="87886" l="46778" r="42462" t="-13"/>
            <a:stretch/>
          </p:blipFill>
          <p:spPr>
            <a:xfrm>
              <a:off x="7883978" y="2807310"/>
              <a:ext cx="716280" cy="678180"/>
            </a:xfrm>
            <a:prstGeom prst="rect">
              <a:avLst/>
            </a:prstGeom>
            <a:noFill/>
            <a:ln>
              <a:noFill/>
            </a:ln>
          </p:spPr>
        </p:pic>
        <p:pic>
          <p:nvPicPr>
            <p:cNvPr descr="Image result for redis" id="6038" name="Google Shape;6038;p366"/>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grpSp>
        <p:nvGrpSpPr>
          <p:cNvPr id="6039" name="Google Shape;6039;p366"/>
          <p:cNvGrpSpPr/>
          <p:nvPr/>
        </p:nvGrpSpPr>
        <p:grpSpPr>
          <a:xfrm>
            <a:off x="5527409" y="3121694"/>
            <a:ext cx="310217" cy="301686"/>
            <a:chOff x="10107901" y="454095"/>
            <a:chExt cx="716280" cy="696584"/>
          </a:xfrm>
        </p:grpSpPr>
        <p:pic>
          <p:nvPicPr>
            <p:cNvPr id="6040" name="Google Shape;6040;p366"/>
            <p:cNvPicPr preferRelativeResize="0"/>
            <p:nvPr/>
          </p:nvPicPr>
          <p:blipFill rotWithShape="1">
            <a:blip r:embed="rId3">
              <a:alphaModFix/>
            </a:blip>
            <a:srcRect b="87886" l="46778" r="42462" t="-13"/>
            <a:stretch/>
          </p:blipFill>
          <p:spPr>
            <a:xfrm>
              <a:off x="10107901" y="45409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ostgresql" id="6041" name="Google Shape;6041;p366"/>
            <p:cNvPicPr preferRelativeResize="0"/>
            <p:nvPr/>
          </p:nvPicPr>
          <p:blipFill rotWithShape="1">
            <a:blip r:embed="rId6">
              <a:alphaModFix/>
            </a:blip>
            <a:srcRect b="0" l="0" r="65761" t="0"/>
            <a:stretch/>
          </p:blipFill>
          <p:spPr>
            <a:xfrm>
              <a:off x="10213291" y="472326"/>
              <a:ext cx="505996" cy="678353"/>
            </a:xfrm>
            <a:prstGeom prst="rect">
              <a:avLst/>
            </a:prstGeom>
            <a:noFill/>
            <a:ln>
              <a:noFill/>
            </a:ln>
          </p:spPr>
        </p:pic>
      </p:grpSp>
      <p:grpSp>
        <p:nvGrpSpPr>
          <p:cNvPr id="6042" name="Google Shape;6042;p366"/>
          <p:cNvGrpSpPr/>
          <p:nvPr/>
        </p:nvGrpSpPr>
        <p:grpSpPr>
          <a:xfrm>
            <a:off x="5437453" y="1691235"/>
            <a:ext cx="367794" cy="419806"/>
            <a:chOff x="8540388" y="2665854"/>
            <a:chExt cx="716280" cy="817575"/>
          </a:xfrm>
        </p:grpSpPr>
        <p:pic>
          <p:nvPicPr>
            <p:cNvPr id="6043" name="Google Shape;6043;p366"/>
            <p:cNvPicPr preferRelativeResize="0"/>
            <p:nvPr/>
          </p:nvPicPr>
          <p:blipFill rotWithShape="1">
            <a:blip r:embed="rId3">
              <a:alphaModFix/>
            </a:blip>
            <a:srcRect b="87886" l="46778" r="42462" t="-13"/>
            <a:stretch/>
          </p:blipFill>
          <p:spPr>
            <a:xfrm>
              <a:off x="8540388" y="2805249"/>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Node.js" id="6044" name="Google Shape;6044;p366"/>
            <p:cNvPicPr preferRelativeResize="0"/>
            <p:nvPr/>
          </p:nvPicPr>
          <p:blipFill rotWithShape="1">
            <a:blip r:embed="rId7">
              <a:alphaModFix/>
            </a:blip>
            <a:srcRect b="0" l="76665" r="0" t="0"/>
            <a:stretch/>
          </p:blipFill>
          <p:spPr>
            <a:xfrm>
              <a:off x="8615559" y="2665854"/>
              <a:ext cx="636753" cy="733389"/>
            </a:xfrm>
            <a:prstGeom prst="rect">
              <a:avLst/>
            </a:prstGeom>
            <a:noFill/>
            <a:ln>
              <a:noFill/>
            </a:ln>
          </p:spPr>
        </p:pic>
      </p:grpSp>
      <p:grpSp>
        <p:nvGrpSpPr>
          <p:cNvPr id="6045" name="Google Shape;6045;p366"/>
          <p:cNvGrpSpPr/>
          <p:nvPr/>
        </p:nvGrpSpPr>
        <p:grpSpPr>
          <a:xfrm>
            <a:off x="4514339" y="4380111"/>
            <a:ext cx="310217" cy="293717"/>
            <a:chOff x="9238009" y="0"/>
            <a:chExt cx="716280" cy="678180"/>
          </a:xfrm>
        </p:grpSpPr>
        <p:pic>
          <p:nvPicPr>
            <p:cNvPr id="6046" name="Google Shape;6046;p366"/>
            <p:cNvPicPr preferRelativeResize="0"/>
            <p:nvPr/>
          </p:nvPicPr>
          <p:blipFill rotWithShape="1">
            <a:blip r:embed="rId3">
              <a:alphaModFix/>
            </a:blip>
            <a:srcRect b="87886" l="46778" r="42462" t="-13"/>
            <a:stretch/>
          </p:blipFill>
          <p:spPr>
            <a:xfrm>
              <a:off x="9238009" y="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net" id="6047" name="Google Shape;6047;p366"/>
            <p:cNvPicPr preferRelativeResize="0"/>
            <p:nvPr/>
          </p:nvPicPr>
          <p:blipFill rotWithShape="1">
            <a:blip r:embed="rId8">
              <a:alphaModFix/>
            </a:blip>
            <a:srcRect b="0" l="0" r="0" t="0"/>
            <a:stretch/>
          </p:blipFill>
          <p:spPr>
            <a:xfrm>
              <a:off x="9290735" y="171860"/>
              <a:ext cx="616395" cy="267104"/>
            </a:xfrm>
            <a:prstGeom prst="rect">
              <a:avLst/>
            </a:prstGeom>
            <a:noFill/>
            <a:ln>
              <a:noFill/>
            </a:ln>
          </p:spPr>
        </p:pic>
      </p:grpSp>
      <p:sp>
        <p:nvSpPr>
          <p:cNvPr id="6048" name="Google Shape;6048;p366"/>
          <p:cNvSpPr txBox="1"/>
          <p:nvPr/>
        </p:nvSpPr>
        <p:spPr>
          <a:xfrm>
            <a:off x="2631070" y="2799421"/>
            <a:ext cx="481286" cy="2423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Ubuntu"/>
                <a:ea typeface="Ubuntu"/>
                <a:cs typeface="Ubuntu"/>
                <a:sym typeface="Ubuntu"/>
              </a:rPr>
              <a:t>redis</a:t>
            </a:r>
            <a:endParaRPr b="0" i="0" sz="1100" u="none" cap="none" strike="noStrike">
              <a:solidFill>
                <a:srgbClr val="000000"/>
              </a:solidFill>
              <a:latin typeface="Ubuntu"/>
              <a:ea typeface="Ubuntu"/>
              <a:cs typeface="Ubuntu"/>
              <a:sym typeface="Ubuntu"/>
            </a:endParaRPr>
          </a:p>
        </p:txBody>
      </p:sp>
      <p:grpSp>
        <p:nvGrpSpPr>
          <p:cNvPr id="6049" name="Google Shape;6049;p366"/>
          <p:cNvGrpSpPr/>
          <p:nvPr/>
        </p:nvGrpSpPr>
        <p:grpSpPr>
          <a:xfrm>
            <a:off x="4206695" y="2221853"/>
            <a:ext cx="411025" cy="1581396"/>
            <a:chOff x="5608927" y="3167692"/>
            <a:chExt cx="548033" cy="2108528"/>
          </a:xfrm>
        </p:grpSpPr>
        <p:cxnSp>
          <p:nvCxnSpPr>
            <p:cNvPr id="6050" name="Google Shape;6050;p366"/>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051" name="Google Shape;6051;p366"/>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grpSp>
        <p:nvGrpSpPr>
          <p:cNvPr id="6052" name="Google Shape;6052;p366"/>
          <p:cNvGrpSpPr/>
          <p:nvPr/>
        </p:nvGrpSpPr>
        <p:grpSpPr>
          <a:xfrm flipH="1">
            <a:off x="4747011" y="2221853"/>
            <a:ext cx="411025" cy="1581396"/>
            <a:chOff x="5608927" y="3167692"/>
            <a:chExt cx="548033" cy="2108528"/>
          </a:xfrm>
        </p:grpSpPr>
        <p:cxnSp>
          <p:nvCxnSpPr>
            <p:cNvPr id="6053" name="Google Shape;6053;p366"/>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054" name="Google Shape;6054;p366"/>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6055" name="Google Shape;6055;p366"/>
          <p:cNvSpPr txBox="1"/>
          <p:nvPr/>
        </p:nvSpPr>
        <p:spPr>
          <a:xfrm rot="-5400000">
            <a:off x="4302560" y="2718855"/>
            <a:ext cx="613749"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sp>
        <p:nvSpPr>
          <p:cNvPr id="6056" name="Google Shape;6056;p366"/>
          <p:cNvSpPr txBox="1"/>
          <p:nvPr/>
        </p:nvSpPr>
        <p:spPr>
          <a:xfrm rot="5400000">
            <a:off x="4471064" y="3100162"/>
            <a:ext cx="613749"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nvGrpSpPr>
          <p:cNvPr id="6057" name="Google Shape;6057;p366"/>
          <p:cNvGrpSpPr/>
          <p:nvPr/>
        </p:nvGrpSpPr>
        <p:grpSpPr>
          <a:xfrm>
            <a:off x="3081099" y="587069"/>
            <a:ext cx="1407135" cy="473643"/>
            <a:chOff x="4108132" y="782758"/>
            <a:chExt cx="1876180" cy="631525"/>
          </a:xfrm>
        </p:grpSpPr>
        <p:grpSp>
          <p:nvGrpSpPr>
            <p:cNvPr id="6058" name="Google Shape;6058;p366"/>
            <p:cNvGrpSpPr/>
            <p:nvPr/>
          </p:nvGrpSpPr>
          <p:grpSpPr>
            <a:xfrm rot="5400000">
              <a:off x="4772205" y="118685"/>
              <a:ext cx="548033" cy="1876180"/>
              <a:chOff x="5608927" y="3400040"/>
              <a:chExt cx="548033" cy="1876180"/>
            </a:xfrm>
          </p:grpSpPr>
          <p:cxnSp>
            <p:nvCxnSpPr>
              <p:cNvPr id="6059" name="Google Shape;6059;p366"/>
              <p:cNvCxnSpPr/>
              <p:nvPr/>
            </p:nvCxnSpPr>
            <p:spPr>
              <a:xfrm rot="5400000">
                <a:off x="5218870" y="4338130"/>
                <a:ext cx="1876180" cy="0"/>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060" name="Google Shape;6060;p366"/>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6061" name="Google Shape;6061;p366"/>
            <p:cNvSpPr txBox="1"/>
            <p:nvPr/>
          </p:nvSpPr>
          <p:spPr>
            <a:xfrm>
              <a:off x="4657893" y="1137324"/>
              <a:ext cx="818332" cy="27695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grpSp>
        <p:nvGrpSpPr>
          <p:cNvPr id="6062" name="Google Shape;6062;p366"/>
          <p:cNvGrpSpPr/>
          <p:nvPr/>
        </p:nvGrpSpPr>
        <p:grpSpPr>
          <a:xfrm>
            <a:off x="4909452" y="587069"/>
            <a:ext cx="1407135" cy="473643"/>
            <a:chOff x="4108132" y="782758"/>
            <a:chExt cx="1876180" cy="631525"/>
          </a:xfrm>
        </p:grpSpPr>
        <p:grpSp>
          <p:nvGrpSpPr>
            <p:cNvPr id="6063" name="Google Shape;6063;p366"/>
            <p:cNvGrpSpPr/>
            <p:nvPr/>
          </p:nvGrpSpPr>
          <p:grpSpPr>
            <a:xfrm rot="5400000">
              <a:off x="4772205" y="118685"/>
              <a:ext cx="548033" cy="1876180"/>
              <a:chOff x="5608927" y="3400040"/>
              <a:chExt cx="548033" cy="1876180"/>
            </a:xfrm>
          </p:grpSpPr>
          <p:cxnSp>
            <p:nvCxnSpPr>
              <p:cNvPr id="6064" name="Google Shape;6064;p366"/>
              <p:cNvCxnSpPr/>
              <p:nvPr/>
            </p:nvCxnSpPr>
            <p:spPr>
              <a:xfrm rot="5400000">
                <a:off x="5218870" y="4338130"/>
                <a:ext cx="1876180" cy="0"/>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065" name="Google Shape;6065;p366"/>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6066" name="Google Shape;6066;p366"/>
            <p:cNvSpPr txBox="1"/>
            <p:nvPr/>
          </p:nvSpPr>
          <p:spPr>
            <a:xfrm>
              <a:off x="4657893" y="1137324"/>
              <a:ext cx="818332" cy="27695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1" name="Shape 6071"/>
        <p:cNvGrpSpPr/>
        <p:nvPr/>
      </p:nvGrpSpPr>
      <p:grpSpPr>
        <a:xfrm>
          <a:off x="0" y="0"/>
          <a:ext cx="0" cy="0"/>
          <a:chOff x="0" y="0"/>
          <a:chExt cx="0" cy="0"/>
        </a:xfrm>
      </p:grpSpPr>
      <p:sp>
        <p:nvSpPr>
          <p:cNvPr id="6072" name="Google Shape;6072;p367"/>
          <p:cNvSpPr/>
          <p:nvPr/>
        </p:nvSpPr>
        <p:spPr>
          <a:xfrm>
            <a:off x="4155113" y="3881046"/>
            <a:ext cx="1230229" cy="1177350"/>
          </a:xfrm>
          <a:prstGeom prst="roundRect">
            <a:avLst>
              <a:gd fmla="val 16667" name="adj"/>
            </a:avLst>
          </a:prstGeom>
          <a:solidFill>
            <a:srgbClr val="D8D8D8">
              <a:alpha val="6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073" name="Google Shape;6073;p367"/>
          <p:cNvSpPr/>
          <p:nvPr/>
        </p:nvSpPr>
        <p:spPr>
          <a:xfrm>
            <a:off x="5068757" y="2608414"/>
            <a:ext cx="1190252" cy="1201383"/>
          </a:xfrm>
          <a:prstGeom prst="roundRect">
            <a:avLst>
              <a:gd fmla="val 16667" name="adj"/>
            </a:avLst>
          </a:prstGeom>
          <a:solidFill>
            <a:srgbClr val="D8D8D8">
              <a:alpha val="6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074" name="Google Shape;6074;p367"/>
          <p:cNvSpPr/>
          <p:nvPr/>
        </p:nvSpPr>
        <p:spPr>
          <a:xfrm>
            <a:off x="3180340" y="2609296"/>
            <a:ext cx="1204346" cy="1202224"/>
          </a:xfrm>
          <a:prstGeom prst="roundRect">
            <a:avLst>
              <a:gd fmla="val 16667" name="adj"/>
            </a:avLst>
          </a:prstGeom>
          <a:solidFill>
            <a:srgbClr val="D8D8D8">
              <a:alpha val="6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075" name="Google Shape;6075;p367"/>
          <p:cNvSpPr/>
          <p:nvPr/>
        </p:nvSpPr>
        <p:spPr>
          <a:xfrm>
            <a:off x="4981894" y="1205603"/>
            <a:ext cx="3054375" cy="1318202"/>
          </a:xfrm>
          <a:prstGeom prst="roundRect">
            <a:avLst>
              <a:gd fmla="val 10597" name="adj"/>
            </a:avLst>
          </a:prstGeom>
          <a:solidFill>
            <a:srgbClr val="D8D8D8">
              <a:alpha val="6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076" name="Google Shape;6076;p367"/>
          <p:cNvSpPr/>
          <p:nvPr/>
        </p:nvSpPr>
        <p:spPr>
          <a:xfrm>
            <a:off x="1296868" y="1196048"/>
            <a:ext cx="3141495" cy="1341742"/>
          </a:xfrm>
          <a:prstGeom prst="roundRect">
            <a:avLst>
              <a:gd fmla="val 11491" name="adj"/>
            </a:avLst>
          </a:prstGeom>
          <a:solidFill>
            <a:srgbClr val="D8D8D8">
              <a:alpha val="6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077" name="Google Shape;6077;p36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2400"/>
              <a:buFont typeface="Calibri"/>
              <a:buNone/>
            </a:pPr>
            <a:r>
              <a:rPr lang="en" sz="2400">
                <a:latin typeface="Ubuntu"/>
                <a:ea typeface="Ubuntu"/>
                <a:cs typeface="Ubuntu"/>
                <a:sym typeface="Ubuntu"/>
              </a:rPr>
              <a:t>Example Voting App</a:t>
            </a:r>
            <a:endParaRPr>
              <a:latin typeface="Ubuntu"/>
              <a:ea typeface="Ubuntu"/>
              <a:cs typeface="Ubuntu"/>
              <a:sym typeface="Ubuntu"/>
            </a:endParaRPr>
          </a:p>
        </p:txBody>
      </p:sp>
      <p:sp>
        <p:nvSpPr>
          <p:cNvPr id="6078" name="Google Shape;6078;p367"/>
          <p:cNvSpPr/>
          <p:nvPr/>
        </p:nvSpPr>
        <p:spPr>
          <a:xfrm>
            <a:off x="5126158" y="2685195"/>
            <a:ext cx="1046042" cy="907760"/>
          </a:xfrm>
          <a:prstGeom prst="roundRect">
            <a:avLst>
              <a:gd fmla="val 16667" name="adj"/>
            </a:avLst>
          </a:prstGeom>
          <a:gradFill>
            <a:gsLst>
              <a:gs pos="0">
                <a:srgbClr val="3566F1"/>
              </a:gs>
              <a:gs pos="100000">
                <a:schemeClr val="accent6"/>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079" name="Google Shape;6079;p367"/>
          <p:cNvSpPr/>
          <p:nvPr/>
        </p:nvSpPr>
        <p:spPr>
          <a:xfrm>
            <a:off x="3290104" y="2685195"/>
            <a:ext cx="998888" cy="907760"/>
          </a:xfrm>
          <a:prstGeom prst="roundRect">
            <a:avLst>
              <a:gd fmla="val 16667" name="adj"/>
            </a:avLst>
          </a:prstGeom>
          <a:gradFill>
            <a:gsLst>
              <a:gs pos="0">
                <a:srgbClr val="E6514B"/>
              </a:gs>
              <a:gs pos="100000">
                <a:srgbClr val="E69A3D"/>
              </a:gs>
            </a:gsLst>
            <a:lin ang="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080" name="Google Shape;6080;p367"/>
          <p:cNvSpPr/>
          <p:nvPr/>
        </p:nvSpPr>
        <p:spPr>
          <a:xfrm>
            <a:off x="4303649" y="3991320"/>
            <a:ext cx="918604" cy="832139"/>
          </a:xfrm>
          <a:prstGeom prst="roundRect">
            <a:avLst>
              <a:gd fmla="val 16667" name="adj"/>
            </a:avLst>
          </a:prstGeom>
          <a:gradFill>
            <a:gsLst>
              <a:gs pos="0">
                <a:srgbClr val="3566F1"/>
              </a:gs>
              <a:gs pos="100000">
                <a:schemeClr val="accent6"/>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081" name="Google Shape;6081;p367"/>
          <p:cNvSpPr/>
          <p:nvPr/>
        </p:nvSpPr>
        <p:spPr>
          <a:xfrm>
            <a:off x="5120880" y="1278635"/>
            <a:ext cx="874664" cy="948871"/>
          </a:xfrm>
          <a:prstGeom prst="roundRect">
            <a:avLst>
              <a:gd fmla="val 16667" name="adj"/>
            </a:avLst>
          </a:prstGeom>
          <a:solidFill>
            <a:srgbClr val="10CF9B">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082" name="Google Shape;6082;p367"/>
          <p:cNvSpPr/>
          <p:nvPr/>
        </p:nvSpPr>
        <p:spPr>
          <a:xfrm>
            <a:off x="5176870" y="1589769"/>
            <a:ext cx="751821" cy="588162"/>
          </a:xfrm>
          <a:prstGeom prst="roundRect">
            <a:avLst>
              <a:gd fmla="val 16667" name="adj"/>
            </a:avLst>
          </a:prstGeom>
          <a:solidFill>
            <a:srgbClr val="10CF9B">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1100" u="none" cap="none" strike="noStrike">
              <a:solidFill>
                <a:srgbClr val="000000"/>
              </a:solidFill>
              <a:latin typeface="Ubuntu"/>
              <a:ea typeface="Ubuntu"/>
              <a:cs typeface="Ubuntu"/>
              <a:sym typeface="Ubuntu"/>
            </a:endParaRPr>
          </a:p>
        </p:txBody>
      </p:sp>
      <p:sp>
        <p:nvSpPr>
          <p:cNvPr id="6083" name="Google Shape;6083;p367"/>
          <p:cNvSpPr/>
          <p:nvPr/>
        </p:nvSpPr>
        <p:spPr>
          <a:xfrm>
            <a:off x="3434677" y="1284911"/>
            <a:ext cx="800379" cy="942596"/>
          </a:xfrm>
          <a:prstGeom prst="roundRect">
            <a:avLst>
              <a:gd fmla="val 16667" name="adj"/>
            </a:avLst>
          </a:prstGeom>
          <a:gradFill>
            <a:gsLst>
              <a:gs pos="0">
                <a:srgbClr val="13B8EF"/>
              </a:gs>
              <a:gs pos="100000">
                <a:schemeClr val="accent2"/>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084" name="Google Shape;6084;p367"/>
          <p:cNvSpPr/>
          <p:nvPr/>
        </p:nvSpPr>
        <p:spPr>
          <a:xfrm>
            <a:off x="3473035" y="1589769"/>
            <a:ext cx="726911" cy="588162"/>
          </a:xfrm>
          <a:prstGeom prst="roundRect">
            <a:avLst>
              <a:gd fmla="val 16667" name="adj"/>
            </a:avLst>
          </a:prstGeom>
          <a:solidFill>
            <a:srgbClr val="009DD9">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1100" u="none" cap="none" strike="noStrike">
              <a:solidFill>
                <a:srgbClr val="000000"/>
              </a:solidFill>
              <a:latin typeface="Ubuntu"/>
              <a:ea typeface="Ubuntu"/>
              <a:cs typeface="Ubuntu"/>
              <a:sym typeface="Ubuntu"/>
            </a:endParaRPr>
          </a:p>
        </p:txBody>
      </p:sp>
      <p:sp>
        <p:nvSpPr>
          <p:cNvPr id="6085" name="Google Shape;6085;p367"/>
          <p:cNvSpPr/>
          <p:nvPr/>
        </p:nvSpPr>
        <p:spPr>
          <a:xfrm>
            <a:off x="3393824" y="2926362"/>
            <a:ext cx="812940" cy="589395"/>
          </a:xfrm>
          <a:prstGeom prst="roundRect">
            <a:avLst>
              <a:gd fmla="val 16667" name="adj"/>
            </a:avLst>
          </a:prstGeom>
          <a:solidFill>
            <a:srgbClr val="E6594B">
              <a:alpha val="16862"/>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redis</a:t>
            </a:r>
            <a:endParaRPr b="0" i="0" sz="1100" u="none" cap="none" strike="noStrike">
              <a:solidFill>
                <a:srgbClr val="FFFFFF"/>
              </a:solidFill>
              <a:latin typeface="Ubuntu"/>
              <a:ea typeface="Ubuntu"/>
              <a:cs typeface="Ubuntu"/>
              <a:sym typeface="Ubuntu"/>
            </a:endParaRPr>
          </a:p>
        </p:txBody>
      </p:sp>
      <p:sp>
        <p:nvSpPr>
          <p:cNvPr id="6086" name="Google Shape;6086;p367"/>
          <p:cNvSpPr/>
          <p:nvPr/>
        </p:nvSpPr>
        <p:spPr>
          <a:xfrm>
            <a:off x="5234362" y="2930528"/>
            <a:ext cx="812940" cy="589395"/>
          </a:xfrm>
          <a:prstGeom prst="roundRect">
            <a:avLst>
              <a:gd fmla="val 16667" name="adj"/>
            </a:avLst>
          </a:prstGeom>
          <a:solidFill>
            <a:srgbClr val="0F6FC6">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db</a:t>
            </a:r>
            <a:endParaRPr b="0" i="0" sz="1100" u="none" cap="none" strike="noStrike">
              <a:solidFill>
                <a:srgbClr val="FFFFFF"/>
              </a:solidFill>
              <a:latin typeface="Ubuntu"/>
              <a:ea typeface="Ubuntu"/>
              <a:cs typeface="Ubuntu"/>
              <a:sym typeface="Ubuntu"/>
            </a:endParaRPr>
          </a:p>
        </p:txBody>
      </p:sp>
      <p:sp>
        <p:nvSpPr>
          <p:cNvPr id="6087" name="Google Shape;6087;p367"/>
          <p:cNvSpPr/>
          <p:nvPr/>
        </p:nvSpPr>
        <p:spPr>
          <a:xfrm>
            <a:off x="4384687" y="4220630"/>
            <a:ext cx="769211" cy="557691"/>
          </a:xfrm>
          <a:prstGeom prst="roundRect">
            <a:avLst>
              <a:gd fmla="val 16667" name="adj"/>
            </a:avLst>
          </a:prstGeom>
          <a:solidFill>
            <a:srgbClr val="0F6FC6">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worker</a:t>
            </a:r>
            <a:endParaRPr b="0" i="0" sz="1100" u="none" cap="none" strike="noStrike">
              <a:solidFill>
                <a:srgbClr val="000000"/>
              </a:solidFill>
              <a:latin typeface="Ubuntu"/>
              <a:ea typeface="Ubuntu"/>
              <a:cs typeface="Ubuntu"/>
              <a:sym typeface="Ubuntu"/>
            </a:endParaRPr>
          </a:p>
        </p:txBody>
      </p:sp>
      <p:grpSp>
        <p:nvGrpSpPr>
          <p:cNvPr id="6088" name="Google Shape;6088;p367"/>
          <p:cNvGrpSpPr/>
          <p:nvPr/>
        </p:nvGrpSpPr>
        <p:grpSpPr>
          <a:xfrm>
            <a:off x="3678424" y="1861625"/>
            <a:ext cx="271310" cy="256878"/>
            <a:chOff x="6225311" y="2473385"/>
            <a:chExt cx="716280" cy="678180"/>
          </a:xfrm>
        </p:grpSpPr>
        <p:pic>
          <p:nvPicPr>
            <p:cNvPr id="6089" name="Google Shape;6089;p36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6090" name="Google Shape;6090;p367"/>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grpSp>
        <p:nvGrpSpPr>
          <p:cNvPr id="6091" name="Google Shape;6091;p367"/>
          <p:cNvGrpSpPr/>
          <p:nvPr/>
        </p:nvGrpSpPr>
        <p:grpSpPr>
          <a:xfrm>
            <a:off x="3664639" y="3209106"/>
            <a:ext cx="271310" cy="256878"/>
            <a:chOff x="7883978" y="2807310"/>
            <a:chExt cx="716280" cy="678180"/>
          </a:xfrm>
        </p:grpSpPr>
        <p:pic>
          <p:nvPicPr>
            <p:cNvPr id="6092" name="Google Shape;6092;p367"/>
            <p:cNvPicPr preferRelativeResize="0"/>
            <p:nvPr/>
          </p:nvPicPr>
          <p:blipFill rotWithShape="1">
            <a:blip r:embed="rId3">
              <a:alphaModFix/>
            </a:blip>
            <a:srcRect b="87886" l="46778" r="42462" t="-13"/>
            <a:stretch/>
          </p:blipFill>
          <p:spPr>
            <a:xfrm>
              <a:off x="7883978" y="280731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redis" id="6093" name="Google Shape;6093;p367"/>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grpSp>
        <p:nvGrpSpPr>
          <p:cNvPr id="6094" name="Google Shape;6094;p367"/>
          <p:cNvGrpSpPr/>
          <p:nvPr/>
        </p:nvGrpSpPr>
        <p:grpSpPr>
          <a:xfrm>
            <a:off x="5518292" y="3209106"/>
            <a:ext cx="271310" cy="263849"/>
            <a:chOff x="10107901" y="454095"/>
            <a:chExt cx="716280" cy="696584"/>
          </a:xfrm>
        </p:grpSpPr>
        <p:pic>
          <p:nvPicPr>
            <p:cNvPr id="6095" name="Google Shape;6095;p367"/>
            <p:cNvPicPr preferRelativeResize="0"/>
            <p:nvPr/>
          </p:nvPicPr>
          <p:blipFill rotWithShape="1">
            <a:blip r:embed="rId3">
              <a:alphaModFix/>
            </a:blip>
            <a:srcRect b="87886" l="46778" r="42462" t="-13"/>
            <a:stretch/>
          </p:blipFill>
          <p:spPr>
            <a:xfrm>
              <a:off x="10107901" y="45409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ostgresql" id="6096" name="Google Shape;6096;p367"/>
            <p:cNvPicPr preferRelativeResize="0"/>
            <p:nvPr/>
          </p:nvPicPr>
          <p:blipFill rotWithShape="1">
            <a:blip r:embed="rId6">
              <a:alphaModFix/>
            </a:blip>
            <a:srcRect b="0" l="0" r="65761" t="0"/>
            <a:stretch/>
          </p:blipFill>
          <p:spPr>
            <a:xfrm>
              <a:off x="10213291" y="472326"/>
              <a:ext cx="505996" cy="678353"/>
            </a:xfrm>
            <a:prstGeom prst="rect">
              <a:avLst/>
            </a:prstGeom>
            <a:noFill/>
            <a:ln>
              <a:noFill/>
            </a:ln>
          </p:spPr>
        </p:pic>
      </p:grpSp>
      <p:grpSp>
        <p:nvGrpSpPr>
          <p:cNvPr id="6097" name="Google Shape;6097;p367"/>
          <p:cNvGrpSpPr/>
          <p:nvPr/>
        </p:nvGrpSpPr>
        <p:grpSpPr>
          <a:xfrm>
            <a:off x="5422557" y="1788079"/>
            <a:ext cx="271310" cy="309678"/>
            <a:chOff x="8540388" y="2665854"/>
            <a:chExt cx="716280" cy="817575"/>
          </a:xfrm>
        </p:grpSpPr>
        <p:pic>
          <p:nvPicPr>
            <p:cNvPr id="6098" name="Google Shape;6098;p367"/>
            <p:cNvPicPr preferRelativeResize="0"/>
            <p:nvPr/>
          </p:nvPicPr>
          <p:blipFill rotWithShape="1">
            <a:blip r:embed="rId3">
              <a:alphaModFix/>
            </a:blip>
            <a:srcRect b="87886" l="46778" r="42462" t="-13"/>
            <a:stretch/>
          </p:blipFill>
          <p:spPr>
            <a:xfrm>
              <a:off x="8540388" y="2805249"/>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Node.js" id="6099" name="Google Shape;6099;p367"/>
            <p:cNvPicPr preferRelativeResize="0"/>
            <p:nvPr/>
          </p:nvPicPr>
          <p:blipFill rotWithShape="1">
            <a:blip r:embed="rId7">
              <a:alphaModFix/>
            </a:blip>
            <a:srcRect b="0" l="76665" r="0" t="0"/>
            <a:stretch/>
          </p:blipFill>
          <p:spPr>
            <a:xfrm>
              <a:off x="8615559" y="2665854"/>
              <a:ext cx="636753" cy="733389"/>
            </a:xfrm>
            <a:prstGeom prst="rect">
              <a:avLst/>
            </a:prstGeom>
            <a:noFill/>
            <a:ln>
              <a:noFill/>
            </a:ln>
          </p:spPr>
        </p:pic>
      </p:grpSp>
      <p:grpSp>
        <p:nvGrpSpPr>
          <p:cNvPr id="6100" name="Google Shape;6100;p367"/>
          <p:cNvGrpSpPr/>
          <p:nvPr/>
        </p:nvGrpSpPr>
        <p:grpSpPr>
          <a:xfrm>
            <a:off x="4634248" y="4461767"/>
            <a:ext cx="271310" cy="256878"/>
            <a:chOff x="9238009" y="0"/>
            <a:chExt cx="716280" cy="678180"/>
          </a:xfrm>
        </p:grpSpPr>
        <p:pic>
          <p:nvPicPr>
            <p:cNvPr id="6101" name="Google Shape;6101;p367"/>
            <p:cNvPicPr preferRelativeResize="0"/>
            <p:nvPr/>
          </p:nvPicPr>
          <p:blipFill rotWithShape="1">
            <a:blip r:embed="rId3">
              <a:alphaModFix/>
            </a:blip>
            <a:srcRect b="87886" l="46778" r="42462" t="-13"/>
            <a:stretch/>
          </p:blipFill>
          <p:spPr>
            <a:xfrm>
              <a:off x="9238009" y="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net" id="6102" name="Google Shape;6102;p367"/>
            <p:cNvPicPr preferRelativeResize="0"/>
            <p:nvPr/>
          </p:nvPicPr>
          <p:blipFill rotWithShape="1">
            <a:blip r:embed="rId8">
              <a:alphaModFix/>
            </a:blip>
            <a:srcRect b="0" l="0" r="0" t="0"/>
            <a:stretch/>
          </p:blipFill>
          <p:spPr>
            <a:xfrm>
              <a:off x="9290735" y="171860"/>
              <a:ext cx="616395" cy="267104"/>
            </a:xfrm>
            <a:prstGeom prst="rect">
              <a:avLst/>
            </a:prstGeom>
            <a:noFill/>
            <a:ln>
              <a:noFill/>
            </a:ln>
          </p:spPr>
        </p:pic>
      </p:grpSp>
      <p:sp>
        <p:nvSpPr>
          <p:cNvPr id="6103" name="Google Shape;6103;p367"/>
          <p:cNvSpPr/>
          <p:nvPr/>
        </p:nvSpPr>
        <p:spPr>
          <a:xfrm>
            <a:off x="2479725" y="1284911"/>
            <a:ext cx="800379" cy="942596"/>
          </a:xfrm>
          <a:prstGeom prst="roundRect">
            <a:avLst>
              <a:gd fmla="val 16667" name="adj"/>
            </a:avLst>
          </a:prstGeom>
          <a:gradFill>
            <a:gsLst>
              <a:gs pos="0">
                <a:srgbClr val="13B8EF"/>
              </a:gs>
              <a:gs pos="100000">
                <a:schemeClr val="accent2"/>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04" name="Google Shape;6104;p367"/>
          <p:cNvSpPr/>
          <p:nvPr/>
        </p:nvSpPr>
        <p:spPr>
          <a:xfrm>
            <a:off x="2478891" y="1597706"/>
            <a:ext cx="805295" cy="580225"/>
          </a:xfrm>
          <a:prstGeom prst="roundRect">
            <a:avLst>
              <a:gd fmla="val 16667" name="adj"/>
            </a:avLst>
          </a:prstGeom>
          <a:solidFill>
            <a:srgbClr val="009DD9">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1100" u="none" cap="none" strike="noStrike">
              <a:solidFill>
                <a:srgbClr val="000000"/>
              </a:solidFill>
              <a:latin typeface="Ubuntu"/>
              <a:ea typeface="Ubuntu"/>
              <a:cs typeface="Ubuntu"/>
              <a:sym typeface="Ubuntu"/>
            </a:endParaRPr>
          </a:p>
        </p:txBody>
      </p:sp>
      <p:grpSp>
        <p:nvGrpSpPr>
          <p:cNvPr id="6105" name="Google Shape;6105;p367"/>
          <p:cNvGrpSpPr/>
          <p:nvPr/>
        </p:nvGrpSpPr>
        <p:grpSpPr>
          <a:xfrm>
            <a:off x="2723472" y="1861625"/>
            <a:ext cx="271309" cy="256878"/>
            <a:chOff x="6225311" y="2473385"/>
            <a:chExt cx="716280" cy="678180"/>
          </a:xfrm>
        </p:grpSpPr>
        <p:pic>
          <p:nvPicPr>
            <p:cNvPr id="6106" name="Google Shape;6106;p36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6107" name="Google Shape;6107;p367"/>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sp>
        <p:nvSpPr>
          <p:cNvPr id="6108" name="Google Shape;6108;p367"/>
          <p:cNvSpPr/>
          <p:nvPr/>
        </p:nvSpPr>
        <p:spPr>
          <a:xfrm>
            <a:off x="1521618" y="1278635"/>
            <a:ext cx="800379" cy="942596"/>
          </a:xfrm>
          <a:prstGeom prst="roundRect">
            <a:avLst>
              <a:gd fmla="val 16667" name="adj"/>
            </a:avLst>
          </a:prstGeom>
          <a:gradFill>
            <a:gsLst>
              <a:gs pos="0">
                <a:srgbClr val="13B8EF"/>
              </a:gs>
              <a:gs pos="100000">
                <a:schemeClr val="accent2"/>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09" name="Google Shape;6109;p367"/>
          <p:cNvSpPr/>
          <p:nvPr/>
        </p:nvSpPr>
        <p:spPr>
          <a:xfrm>
            <a:off x="1558427" y="1583493"/>
            <a:ext cx="722388" cy="588162"/>
          </a:xfrm>
          <a:prstGeom prst="roundRect">
            <a:avLst>
              <a:gd fmla="val 16667" name="adj"/>
            </a:avLst>
          </a:prstGeom>
          <a:solidFill>
            <a:srgbClr val="009DD9">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1100" u="none" cap="none" strike="noStrike">
              <a:solidFill>
                <a:srgbClr val="000000"/>
              </a:solidFill>
              <a:latin typeface="Ubuntu"/>
              <a:ea typeface="Ubuntu"/>
              <a:cs typeface="Ubuntu"/>
              <a:sym typeface="Ubuntu"/>
            </a:endParaRPr>
          </a:p>
        </p:txBody>
      </p:sp>
      <p:grpSp>
        <p:nvGrpSpPr>
          <p:cNvPr id="6110" name="Google Shape;6110;p367"/>
          <p:cNvGrpSpPr/>
          <p:nvPr/>
        </p:nvGrpSpPr>
        <p:grpSpPr>
          <a:xfrm>
            <a:off x="1761555" y="1855349"/>
            <a:ext cx="271309" cy="256878"/>
            <a:chOff x="6225311" y="2473385"/>
            <a:chExt cx="716280" cy="678180"/>
          </a:xfrm>
        </p:grpSpPr>
        <p:pic>
          <p:nvPicPr>
            <p:cNvPr id="6111" name="Google Shape;6111;p36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6112" name="Google Shape;6112;p367"/>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sp>
        <p:nvSpPr>
          <p:cNvPr id="6113" name="Google Shape;6113;p367"/>
          <p:cNvSpPr/>
          <p:nvPr/>
        </p:nvSpPr>
        <p:spPr>
          <a:xfrm>
            <a:off x="6080760" y="1273018"/>
            <a:ext cx="831148" cy="954488"/>
          </a:xfrm>
          <a:prstGeom prst="roundRect">
            <a:avLst>
              <a:gd fmla="val 16667" name="adj"/>
            </a:avLst>
          </a:prstGeom>
          <a:solidFill>
            <a:srgbClr val="10CF9B">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14" name="Google Shape;6114;p367"/>
          <p:cNvSpPr/>
          <p:nvPr/>
        </p:nvSpPr>
        <p:spPr>
          <a:xfrm>
            <a:off x="6140052" y="1594424"/>
            <a:ext cx="709054" cy="588162"/>
          </a:xfrm>
          <a:prstGeom prst="roundRect">
            <a:avLst>
              <a:gd fmla="val 16667" name="adj"/>
            </a:avLst>
          </a:prstGeom>
          <a:solidFill>
            <a:srgbClr val="10CF9B">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1100" u="none" cap="none" strike="noStrike">
              <a:solidFill>
                <a:srgbClr val="000000"/>
              </a:solidFill>
              <a:latin typeface="Ubuntu"/>
              <a:ea typeface="Ubuntu"/>
              <a:cs typeface="Ubuntu"/>
              <a:sym typeface="Ubuntu"/>
            </a:endParaRPr>
          </a:p>
        </p:txBody>
      </p:sp>
      <p:grpSp>
        <p:nvGrpSpPr>
          <p:cNvPr id="6115" name="Google Shape;6115;p367"/>
          <p:cNvGrpSpPr/>
          <p:nvPr/>
        </p:nvGrpSpPr>
        <p:grpSpPr>
          <a:xfrm>
            <a:off x="6364356" y="1782462"/>
            <a:ext cx="271310" cy="309678"/>
            <a:chOff x="8540388" y="2665854"/>
            <a:chExt cx="716280" cy="817575"/>
          </a:xfrm>
        </p:grpSpPr>
        <p:pic>
          <p:nvPicPr>
            <p:cNvPr id="6116" name="Google Shape;6116;p367"/>
            <p:cNvPicPr preferRelativeResize="0"/>
            <p:nvPr/>
          </p:nvPicPr>
          <p:blipFill rotWithShape="1">
            <a:blip r:embed="rId3">
              <a:alphaModFix/>
            </a:blip>
            <a:srcRect b="87886" l="46778" r="42462" t="-13"/>
            <a:stretch/>
          </p:blipFill>
          <p:spPr>
            <a:xfrm>
              <a:off x="8540388" y="2805249"/>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Node.js" id="6117" name="Google Shape;6117;p367"/>
            <p:cNvPicPr preferRelativeResize="0"/>
            <p:nvPr/>
          </p:nvPicPr>
          <p:blipFill rotWithShape="1">
            <a:blip r:embed="rId7">
              <a:alphaModFix/>
            </a:blip>
            <a:srcRect b="0" l="76665" r="0" t="0"/>
            <a:stretch/>
          </p:blipFill>
          <p:spPr>
            <a:xfrm>
              <a:off x="8615559" y="2665854"/>
              <a:ext cx="636753" cy="733389"/>
            </a:xfrm>
            <a:prstGeom prst="rect">
              <a:avLst/>
            </a:prstGeom>
            <a:noFill/>
            <a:ln>
              <a:noFill/>
            </a:ln>
          </p:spPr>
        </p:pic>
      </p:grpSp>
      <p:sp>
        <p:nvSpPr>
          <p:cNvPr id="6118" name="Google Shape;6118;p367"/>
          <p:cNvSpPr/>
          <p:nvPr/>
        </p:nvSpPr>
        <p:spPr>
          <a:xfrm>
            <a:off x="7003194" y="1274853"/>
            <a:ext cx="912081" cy="952653"/>
          </a:xfrm>
          <a:prstGeom prst="roundRect">
            <a:avLst>
              <a:gd fmla="val 16667" name="adj"/>
            </a:avLst>
          </a:prstGeom>
          <a:solidFill>
            <a:srgbClr val="10CF9B">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19" name="Google Shape;6119;p367"/>
          <p:cNvSpPr/>
          <p:nvPr/>
        </p:nvSpPr>
        <p:spPr>
          <a:xfrm>
            <a:off x="7060474" y="1596259"/>
            <a:ext cx="786659" cy="588162"/>
          </a:xfrm>
          <a:prstGeom prst="roundRect">
            <a:avLst>
              <a:gd fmla="val 16667" name="adj"/>
            </a:avLst>
          </a:prstGeom>
          <a:solidFill>
            <a:srgbClr val="10CF9B">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1100" u="none" cap="none" strike="noStrike">
              <a:solidFill>
                <a:srgbClr val="000000"/>
              </a:solidFill>
              <a:latin typeface="Ubuntu"/>
              <a:ea typeface="Ubuntu"/>
              <a:cs typeface="Ubuntu"/>
              <a:sym typeface="Ubuntu"/>
            </a:endParaRPr>
          </a:p>
        </p:txBody>
      </p:sp>
      <p:grpSp>
        <p:nvGrpSpPr>
          <p:cNvPr id="6120" name="Google Shape;6120;p367"/>
          <p:cNvGrpSpPr/>
          <p:nvPr/>
        </p:nvGrpSpPr>
        <p:grpSpPr>
          <a:xfrm>
            <a:off x="7323580" y="1784297"/>
            <a:ext cx="271310" cy="309678"/>
            <a:chOff x="8540388" y="2665854"/>
            <a:chExt cx="716280" cy="817575"/>
          </a:xfrm>
        </p:grpSpPr>
        <p:pic>
          <p:nvPicPr>
            <p:cNvPr id="6121" name="Google Shape;6121;p367"/>
            <p:cNvPicPr preferRelativeResize="0"/>
            <p:nvPr/>
          </p:nvPicPr>
          <p:blipFill rotWithShape="1">
            <a:blip r:embed="rId3">
              <a:alphaModFix/>
            </a:blip>
            <a:srcRect b="87886" l="46778" r="42462" t="-13"/>
            <a:stretch/>
          </p:blipFill>
          <p:spPr>
            <a:xfrm>
              <a:off x="8540388" y="2805249"/>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Node.js" id="6122" name="Google Shape;6122;p367"/>
            <p:cNvPicPr preferRelativeResize="0"/>
            <p:nvPr/>
          </p:nvPicPr>
          <p:blipFill rotWithShape="1">
            <a:blip r:embed="rId7">
              <a:alphaModFix/>
            </a:blip>
            <a:srcRect b="0" l="76665" r="0" t="0"/>
            <a:stretch/>
          </p:blipFill>
          <p:spPr>
            <a:xfrm>
              <a:off x="8615559" y="2665854"/>
              <a:ext cx="636753" cy="733389"/>
            </a:xfrm>
            <a:prstGeom prst="rect">
              <a:avLst/>
            </a:prstGeom>
            <a:noFill/>
            <a:ln>
              <a:noFill/>
            </a:ln>
          </p:spPr>
        </p:pic>
      </p:grpSp>
      <p:grpSp>
        <p:nvGrpSpPr>
          <p:cNvPr id="6123" name="Google Shape;6123;p367"/>
          <p:cNvGrpSpPr/>
          <p:nvPr/>
        </p:nvGrpSpPr>
        <p:grpSpPr>
          <a:xfrm>
            <a:off x="4206695" y="2645624"/>
            <a:ext cx="411025" cy="1157624"/>
            <a:chOff x="5608927" y="3167692"/>
            <a:chExt cx="548033" cy="2108528"/>
          </a:xfrm>
        </p:grpSpPr>
        <p:cxnSp>
          <p:nvCxnSpPr>
            <p:cNvPr id="6124" name="Google Shape;6124;p367"/>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125" name="Google Shape;6125;p367"/>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grpSp>
        <p:nvGrpSpPr>
          <p:cNvPr id="6126" name="Google Shape;6126;p367"/>
          <p:cNvGrpSpPr/>
          <p:nvPr/>
        </p:nvGrpSpPr>
        <p:grpSpPr>
          <a:xfrm flipH="1">
            <a:off x="4833836" y="2645624"/>
            <a:ext cx="411025" cy="1157624"/>
            <a:chOff x="5608927" y="3167692"/>
            <a:chExt cx="548033" cy="2108528"/>
          </a:xfrm>
        </p:grpSpPr>
        <p:cxnSp>
          <p:nvCxnSpPr>
            <p:cNvPr id="6127" name="Google Shape;6127;p367"/>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128" name="Google Shape;6128;p367"/>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6129" name="Google Shape;6129;p367"/>
          <p:cNvSpPr txBox="1"/>
          <p:nvPr/>
        </p:nvSpPr>
        <p:spPr>
          <a:xfrm rot="-5400000">
            <a:off x="4302560" y="3018672"/>
            <a:ext cx="613749"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sp>
        <p:nvSpPr>
          <p:cNvPr id="6130" name="Google Shape;6130;p367"/>
          <p:cNvSpPr txBox="1"/>
          <p:nvPr/>
        </p:nvSpPr>
        <p:spPr>
          <a:xfrm rot="5400000">
            <a:off x="4514623" y="3241571"/>
            <a:ext cx="613749"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nvGrpSpPr>
          <p:cNvPr id="6131" name="Google Shape;6131;p367"/>
          <p:cNvGrpSpPr/>
          <p:nvPr/>
        </p:nvGrpSpPr>
        <p:grpSpPr>
          <a:xfrm>
            <a:off x="2326854" y="687529"/>
            <a:ext cx="1157624" cy="501740"/>
            <a:chOff x="1399947" y="4678971"/>
            <a:chExt cx="1543499" cy="668986"/>
          </a:xfrm>
        </p:grpSpPr>
        <p:grpSp>
          <p:nvGrpSpPr>
            <p:cNvPr id="6132" name="Google Shape;6132;p367"/>
            <p:cNvGrpSpPr/>
            <p:nvPr/>
          </p:nvGrpSpPr>
          <p:grpSpPr>
            <a:xfrm rot="5400000">
              <a:off x="1897680" y="4181238"/>
              <a:ext cx="548033" cy="1543499"/>
              <a:chOff x="5608927" y="3167692"/>
              <a:chExt cx="548033" cy="2108528"/>
            </a:xfrm>
          </p:grpSpPr>
          <p:cxnSp>
            <p:nvCxnSpPr>
              <p:cNvPr id="6133" name="Google Shape;6133;p367"/>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134" name="Google Shape;6134;p367"/>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6135" name="Google Shape;6135;p367"/>
            <p:cNvSpPr txBox="1"/>
            <p:nvPr/>
          </p:nvSpPr>
          <p:spPr>
            <a:xfrm>
              <a:off x="1763202" y="5070998"/>
              <a:ext cx="747788" cy="27695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grpSp>
        <p:nvGrpSpPr>
          <p:cNvPr id="6136" name="Google Shape;6136;p367"/>
          <p:cNvGrpSpPr/>
          <p:nvPr/>
        </p:nvGrpSpPr>
        <p:grpSpPr>
          <a:xfrm>
            <a:off x="5964120" y="689668"/>
            <a:ext cx="1157624" cy="501740"/>
            <a:chOff x="1399947" y="4678971"/>
            <a:chExt cx="1543499" cy="668986"/>
          </a:xfrm>
        </p:grpSpPr>
        <p:grpSp>
          <p:nvGrpSpPr>
            <p:cNvPr id="6137" name="Google Shape;6137;p367"/>
            <p:cNvGrpSpPr/>
            <p:nvPr/>
          </p:nvGrpSpPr>
          <p:grpSpPr>
            <a:xfrm rot="5400000">
              <a:off x="1897680" y="4181238"/>
              <a:ext cx="548033" cy="1543499"/>
              <a:chOff x="5608927" y="3167692"/>
              <a:chExt cx="548033" cy="2108528"/>
            </a:xfrm>
          </p:grpSpPr>
          <p:cxnSp>
            <p:nvCxnSpPr>
              <p:cNvPr id="6138" name="Google Shape;6138;p367"/>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139" name="Google Shape;6139;p367"/>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6140" name="Google Shape;6140;p367"/>
            <p:cNvSpPr txBox="1"/>
            <p:nvPr/>
          </p:nvSpPr>
          <p:spPr>
            <a:xfrm>
              <a:off x="1763202" y="5070998"/>
              <a:ext cx="747788" cy="27695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03"/>
                                        </p:tgtEl>
                                        <p:attrNameLst>
                                          <p:attrName>style.visibility</p:attrName>
                                        </p:attrNameLst>
                                      </p:cBhvr>
                                      <p:to>
                                        <p:strVal val="visible"/>
                                      </p:to>
                                    </p:set>
                                    <p:animEffect filter="fade" transition="in">
                                      <p:cBhvr>
                                        <p:cTn dur="500"/>
                                        <p:tgtEl>
                                          <p:spTgt spid="6103"/>
                                        </p:tgtEl>
                                      </p:cBhvr>
                                    </p:animEffect>
                                  </p:childTnLst>
                                </p:cTn>
                              </p:par>
                              <p:par>
                                <p:cTn fill="hold" nodeType="withEffect" presetClass="entr" presetID="10" presetSubtype="0">
                                  <p:stCondLst>
                                    <p:cond delay="0"/>
                                  </p:stCondLst>
                                  <p:childTnLst>
                                    <p:set>
                                      <p:cBhvr>
                                        <p:cTn dur="1" fill="hold">
                                          <p:stCondLst>
                                            <p:cond delay="0"/>
                                          </p:stCondLst>
                                        </p:cTn>
                                        <p:tgtEl>
                                          <p:spTgt spid="6104"/>
                                        </p:tgtEl>
                                        <p:attrNameLst>
                                          <p:attrName>style.visibility</p:attrName>
                                        </p:attrNameLst>
                                      </p:cBhvr>
                                      <p:to>
                                        <p:strVal val="visible"/>
                                      </p:to>
                                    </p:set>
                                    <p:animEffect filter="fade" transition="in">
                                      <p:cBhvr>
                                        <p:cTn dur="500"/>
                                        <p:tgtEl>
                                          <p:spTgt spid="6104"/>
                                        </p:tgtEl>
                                      </p:cBhvr>
                                    </p:animEffect>
                                  </p:childTnLst>
                                </p:cTn>
                              </p:par>
                              <p:par>
                                <p:cTn fill="hold" nodeType="withEffect" presetClass="entr" presetID="10" presetSubtype="0">
                                  <p:stCondLst>
                                    <p:cond delay="0"/>
                                  </p:stCondLst>
                                  <p:childTnLst>
                                    <p:set>
                                      <p:cBhvr>
                                        <p:cTn dur="1" fill="hold">
                                          <p:stCondLst>
                                            <p:cond delay="0"/>
                                          </p:stCondLst>
                                        </p:cTn>
                                        <p:tgtEl>
                                          <p:spTgt spid="6105"/>
                                        </p:tgtEl>
                                        <p:attrNameLst>
                                          <p:attrName>style.visibility</p:attrName>
                                        </p:attrNameLst>
                                      </p:cBhvr>
                                      <p:to>
                                        <p:strVal val="visible"/>
                                      </p:to>
                                    </p:set>
                                    <p:animEffect filter="fade" transition="in">
                                      <p:cBhvr>
                                        <p:cTn dur="500"/>
                                        <p:tgtEl>
                                          <p:spTgt spid="61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108"/>
                                        </p:tgtEl>
                                        <p:attrNameLst>
                                          <p:attrName>style.visibility</p:attrName>
                                        </p:attrNameLst>
                                      </p:cBhvr>
                                      <p:to>
                                        <p:strVal val="visible"/>
                                      </p:to>
                                    </p:set>
                                    <p:animEffect filter="fade" transition="in">
                                      <p:cBhvr>
                                        <p:cTn dur="500"/>
                                        <p:tgtEl>
                                          <p:spTgt spid="6108"/>
                                        </p:tgtEl>
                                      </p:cBhvr>
                                    </p:animEffect>
                                  </p:childTnLst>
                                </p:cTn>
                              </p:par>
                              <p:par>
                                <p:cTn fill="hold" nodeType="withEffect" presetClass="entr" presetID="10" presetSubtype="0">
                                  <p:stCondLst>
                                    <p:cond delay="0"/>
                                  </p:stCondLst>
                                  <p:childTnLst>
                                    <p:set>
                                      <p:cBhvr>
                                        <p:cTn dur="1" fill="hold">
                                          <p:stCondLst>
                                            <p:cond delay="0"/>
                                          </p:stCondLst>
                                        </p:cTn>
                                        <p:tgtEl>
                                          <p:spTgt spid="6109"/>
                                        </p:tgtEl>
                                        <p:attrNameLst>
                                          <p:attrName>style.visibility</p:attrName>
                                        </p:attrNameLst>
                                      </p:cBhvr>
                                      <p:to>
                                        <p:strVal val="visible"/>
                                      </p:to>
                                    </p:set>
                                    <p:animEffect filter="fade" transition="in">
                                      <p:cBhvr>
                                        <p:cTn dur="500"/>
                                        <p:tgtEl>
                                          <p:spTgt spid="6109"/>
                                        </p:tgtEl>
                                      </p:cBhvr>
                                    </p:animEffect>
                                  </p:childTnLst>
                                </p:cTn>
                              </p:par>
                              <p:par>
                                <p:cTn fill="hold" nodeType="withEffect" presetClass="entr" presetID="10" presetSubtype="0">
                                  <p:stCondLst>
                                    <p:cond delay="0"/>
                                  </p:stCondLst>
                                  <p:childTnLst>
                                    <p:set>
                                      <p:cBhvr>
                                        <p:cTn dur="1" fill="hold">
                                          <p:stCondLst>
                                            <p:cond delay="0"/>
                                          </p:stCondLst>
                                        </p:cTn>
                                        <p:tgtEl>
                                          <p:spTgt spid="6110"/>
                                        </p:tgtEl>
                                        <p:attrNameLst>
                                          <p:attrName>style.visibility</p:attrName>
                                        </p:attrNameLst>
                                      </p:cBhvr>
                                      <p:to>
                                        <p:strVal val="visible"/>
                                      </p:to>
                                    </p:set>
                                    <p:animEffect filter="fade" transition="in">
                                      <p:cBhvr>
                                        <p:cTn dur="500"/>
                                        <p:tgtEl>
                                          <p:spTgt spid="61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76"/>
                                        </p:tgtEl>
                                        <p:attrNameLst>
                                          <p:attrName>style.visibility</p:attrName>
                                        </p:attrNameLst>
                                      </p:cBhvr>
                                      <p:to>
                                        <p:strVal val="visible"/>
                                      </p:to>
                                    </p:set>
                                    <p:animEffect filter="fade" transition="in">
                                      <p:cBhvr>
                                        <p:cTn dur="500"/>
                                        <p:tgtEl>
                                          <p:spTgt spid="607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113"/>
                                        </p:tgtEl>
                                        <p:attrNameLst>
                                          <p:attrName>style.visibility</p:attrName>
                                        </p:attrNameLst>
                                      </p:cBhvr>
                                      <p:to>
                                        <p:strVal val="visible"/>
                                      </p:to>
                                    </p:set>
                                    <p:animEffect filter="fade" transition="in">
                                      <p:cBhvr>
                                        <p:cTn dur="500"/>
                                        <p:tgtEl>
                                          <p:spTgt spid="6113"/>
                                        </p:tgtEl>
                                      </p:cBhvr>
                                    </p:animEffect>
                                  </p:childTnLst>
                                </p:cTn>
                              </p:par>
                              <p:par>
                                <p:cTn fill="hold" nodeType="withEffect" presetClass="entr" presetID="10" presetSubtype="0">
                                  <p:stCondLst>
                                    <p:cond delay="0"/>
                                  </p:stCondLst>
                                  <p:childTnLst>
                                    <p:set>
                                      <p:cBhvr>
                                        <p:cTn dur="1" fill="hold">
                                          <p:stCondLst>
                                            <p:cond delay="0"/>
                                          </p:stCondLst>
                                        </p:cTn>
                                        <p:tgtEl>
                                          <p:spTgt spid="6114"/>
                                        </p:tgtEl>
                                        <p:attrNameLst>
                                          <p:attrName>style.visibility</p:attrName>
                                        </p:attrNameLst>
                                      </p:cBhvr>
                                      <p:to>
                                        <p:strVal val="visible"/>
                                      </p:to>
                                    </p:set>
                                    <p:animEffect filter="fade" transition="in">
                                      <p:cBhvr>
                                        <p:cTn dur="500"/>
                                        <p:tgtEl>
                                          <p:spTgt spid="6114"/>
                                        </p:tgtEl>
                                      </p:cBhvr>
                                    </p:animEffect>
                                  </p:childTnLst>
                                </p:cTn>
                              </p:par>
                              <p:par>
                                <p:cTn fill="hold" nodeType="withEffect" presetClass="entr" presetID="10" presetSubtype="0">
                                  <p:stCondLst>
                                    <p:cond delay="0"/>
                                  </p:stCondLst>
                                  <p:childTnLst>
                                    <p:set>
                                      <p:cBhvr>
                                        <p:cTn dur="1" fill="hold">
                                          <p:stCondLst>
                                            <p:cond delay="0"/>
                                          </p:stCondLst>
                                        </p:cTn>
                                        <p:tgtEl>
                                          <p:spTgt spid="6115"/>
                                        </p:tgtEl>
                                        <p:attrNameLst>
                                          <p:attrName>style.visibility</p:attrName>
                                        </p:attrNameLst>
                                      </p:cBhvr>
                                      <p:to>
                                        <p:strVal val="visible"/>
                                      </p:to>
                                    </p:set>
                                    <p:animEffect filter="fade" transition="in">
                                      <p:cBhvr>
                                        <p:cTn dur="500"/>
                                        <p:tgtEl>
                                          <p:spTgt spid="611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118"/>
                                        </p:tgtEl>
                                        <p:attrNameLst>
                                          <p:attrName>style.visibility</p:attrName>
                                        </p:attrNameLst>
                                      </p:cBhvr>
                                      <p:to>
                                        <p:strVal val="visible"/>
                                      </p:to>
                                    </p:set>
                                    <p:animEffect filter="fade" transition="in">
                                      <p:cBhvr>
                                        <p:cTn dur="500"/>
                                        <p:tgtEl>
                                          <p:spTgt spid="6118"/>
                                        </p:tgtEl>
                                      </p:cBhvr>
                                    </p:animEffect>
                                  </p:childTnLst>
                                </p:cTn>
                              </p:par>
                              <p:par>
                                <p:cTn fill="hold" nodeType="withEffect" presetClass="entr" presetID="10" presetSubtype="0">
                                  <p:stCondLst>
                                    <p:cond delay="0"/>
                                  </p:stCondLst>
                                  <p:childTnLst>
                                    <p:set>
                                      <p:cBhvr>
                                        <p:cTn dur="1" fill="hold">
                                          <p:stCondLst>
                                            <p:cond delay="0"/>
                                          </p:stCondLst>
                                        </p:cTn>
                                        <p:tgtEl>
                                          <p:spTgt spid="6119"/>
                                        </p:tgtEl>
                                        <p:attrNameLst>
                                          <p:attrName>style.visibility</p:attrName>
                                        </p:attrNameLst>
                                      </p:cBhvr>
                                      <p:to>
                                        <p:strVal val="visible"/>
                                      </p:to>
                                    </p:set>
                                    <p:animEffect filter="fade" transition="in">
                                      <p:cBhvr>
                                        <p:cTn dur="500"/>
                                        <p:tgtEl>
                                          <p:spTgt spid="6119"/>
                                        </p:tgtEl>
                                      </p:cBhvr>
                                    </p:animEffect>
                                  </p:childTnLst>
                                </p:cTn>
                              </p:par>
                              <p:par>
                                <p:cTn fill="hold" nodeType="withEffect" presetClass="entr" presetID="10" presetSubtype="0">
                                  <p:stCondLst>
                                    <p:cond delay="0"/>
                                  </p:stCondLst>
                                  <p:childTnLst>
                                    <p:set>
                                      <p:cBhvr>
                                        <p:cTn dur="1" fill="hold">
                                          <p:stCondLst>
                                            <p:cond delay="0"/>
                                          </p:stCondLst>
                                        </p:cTn>
                                        <p:tgtEl>
                                          <p:spTgt spid="6120"/>
                                        </p:tgtEl>
                                        <p:attrNameLst>
                                          <p:attrName>style.visibility</p:attrName>
                                        </p:attrNameLst>
                                      </p:cBhvr>
                                      <p:to>
                                        <p:strVal val="visible"/>
                                      </p:to>
                                    </p:set>
                                    <p:animEffect filter="fade" transition="in">
                                      <p:cBhvr>
                                        <p:cTn dur="500"/>
                                        <p:tgtEl>
                                          <p:spTgt spid="612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075"/>
                                        </p:tgtEl>
                                        <p:attrNameLst>
                                          <p:attrName>style.visibility</p:attrName>
                                        </p:attrNameLst>
                                      </p:cBhvr>
                                      <p:to>
                                        <p:strVal val="visible"/>
                                      </p:to>
                                    </p:set>
                                    <p:animEffect filter="fade" transition="in">
                                      <p:cBhvr>
                                        <p:cTn dur="500"/>
                                        <p:tgtEl>
                                          <p:spTgt spid="607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074"/>
                                        </p:tgtEl>
                                        <p:attrNameLst>
                                          <p:attrName>style.visibility</p:attrName>
                                        </p:attrNameLst>
                                      </p:cBhvr>
                                      <p:to>
                                        <p:strVal val="visible"/>
                                      </p:to>
                                    </p:set>
                                    <p:animEffect filter="fade" transition="in">
                                      <p:cBhvr>
                                        <p:cTn dur="500"/>
                                        <p:tgtEl>
                                          <p:spTgt spid="607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073"/>
                                        </p:tgtEl>
                                        <p:attrNameLst>
                                          <p:attrName>style.visibility</p:attrName>
                                        </p:attrNameLst>
                                      </p:cBhvr>
                                      <p:to>
                                        <p:strVal val="visible"/>
                                      </p:to>
                                    </p:set>
                                    <p:animEffect filter="fade" transition="in">
                                      <p:cBhvr>
                                        <p:cTn dur="500"/>
                                        <p:tgtEl>
                                          <p:spTgt spid="607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072"/>
                                        </p:tgtEl>
                                        <p:attrNameLst>
                                          <p:attrName>style.visibility</p:attrName>
                                        </p:attrNameLst>
                                      </p:cBhvr>
                                      <p:to>
                                        <p:strVal val="visible"/>
                                      </p:to>
                                    </p:set>
                                    <p:animEffect filter="fade" transition="in">
                                      <p:cBhvr>
                                        <p:cTn dur="500"/>
                                        <p:tgtEl>
                                          <p:spTgt spid="6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4" name="Shape 6144"/>
        <p:cNvGrpSpPr/>
        <p:nvPr/>
      </p:nvGrpSpPr>
      <p:grpSpPr>
        <a:xfrm>
          <a:off x="0" y="0"/>
          <a:ext cx="0" cy="0"/>
          <a:chOff x="0" y="0"/>
          <a:chExt cx="0" cy="0"/>
        </a:xfrm>
      </p:grpSpPr>
      <p:sp>
        <p:nvSpPr>
          <p:cNvPr id="6145" name="Google Shape;6145;p368"/>
          <p:cNvSpPr txBox="1"/>
          <p:nvPr>
            <p:ph idx="1" type="body"/>
          </p:nvPr>
        </p:nvSpPr>
        <p:spPr>
          <a:xfrm>
            <a:off x="1443038" y="2379382"/>
            <a:ext cx="6258000" cy="404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Service – Load Balancer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0" name="Shape 6150"/>
        <p:cNvGrpSpPr/>
        <p:nvPr/>
      </p:nvGrpSpPr>
      <p:grpSpPr>
        <a:xfrm>
          <a:off x="0" y="0"/>
          <a:ext cx="0" cy="0"/>
          <a:chOff x="0" y="0"/>
          <a:chExt cx="0" cy="0"/>
        </a:xfrm>
      </p:grpSpPr>
      <p:sp>
        <p:nvSpPr>
          <p:cNvPr id="6151" name="Google Shape;6151;p36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2400"/>
              <a:buFont typeface="Calibri"/>
              <a:buNone/>
            </a:pPr>
            <a:r>
              <a:rPr lang="en" sz="2400">
                <a:latin typeface="Ubuntu"/>
                <a:ea typeface="Ubuntu"/>
                <a:cs typeface="Ubuntu"/>
                <a:sym typeface="Ubuntu"/>
              </a:rPr>
              <a:t>Example Voting App</a:t>
            </a:r>
            <a:endParaRPr>
              <a:latin typeface="Ubuntu"/>
              <a:ea typeface="Ubuntu"/>
              <a:cs typeface="Ubuntu"/>
              <a:sym typeface="Ubuntu"/>
            </a:endParaRPr>
          </a:p>
        </p:txBody>
      </p:sp>
      <p:sp>
        <p:nvSpPr>
          <p:cNvPr id="6152" name="Google Shape;6152;p369"/>
          <p:cNvSpPr/>
          <p:nvPr/>
        </p:nvSpPr>
        <p:spPr>
          <a:xfrm>
            <a:off x="250550" y="2905175"/>
            <a:ext cx="2808900" cy="1388400"/>
          </a:xfrm>
          <a:prstGeom prst="roundRect">
            <a:avLst>
              <a:gd fmla="val 9585" name="adj"/>
            </a:avLst>
          </a:prstGeom>
          <a:gradFill>
            <a:gsLst>
              <a:gs pos="0">
                <a:srgbClr val="13B8EF"/>
              </a:gs>
              <a:gs pos="100000">
                <a:schemeClr val="accent2"/>
              </a:gs>
            </a:gsLst>
            <a:lin ang="27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400" u="none" cap="none" strike="noStrike">
                <a:solidFill>
                  <a:srgbClr val="FFFFFF"/>
                </a:solidFill>
                <a:latin typeface="Ubuntu"/>
                <a:ea typeface="Ubuntu"/>
                <a:cs typeface="Ubuntu"/>
                <a:sym typeface="Ubuntu"/>
              </a:rPr>
              <a:t>Steps:</a:t>
            </a:r>
            <a:endParaRPr b="0" i="0" sz="11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Create Deployments</a:t>
            </a:r>
            <a:endParaRPr b="0" i="0" sz="11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Create Services (ClusterIP)</a:t>
            </a:r>
            <a:endParaRPr b="0" i="0" sz="1100" u="none" cap="none" strike="noStrike">
              <a:solidFill>
                <a:srgbClr val="FFFFFF"/>
              </a:solidFill>
              <a:latin typeface="Ubuntu"/>
              <a:ea typeface="Ubuntu"/>
              <a:cs typeface="Ubuntu"/>
              <a:sym typeface="Ubuntu"/>
            </a:endParaRPr>
          </a:p>
          <a:p>
            <a:pPr indent="-254000" lvl="0" marL="254000" marR="0" rtl="0" algn="l">
              <a:lnSpc>
                <a:spcPct val="100000"/>
              </a:lnSpc>
              <a:spcBef>
                <a:spcPts val="0"/>
              </a:spcBef>
              <a:spcAft>
                <a:spcPts val="0"/>
              </a:spcAft>
              <a:buClr>
                <a:srgbClr val="FFFFFF"/>
              </a:buClr>
              <a:buSzPts val="1400"/>
              <a:buFont typeface="Ubuntu"/>
              <a:buAutoNum type="arabicPeriod"/>
            </a:pPr>
            <a:r>
              <a:rPr b="0" i="0" lang="en" sz="1400" u="none" cap="none" strike="noStrike">
                <a:solidFill>
                  <a:srgbClr val="FFFFFF"/>
                </a:solidFill>
                <a:latin typeface="Ubuntu"/>
                <a:ea typeface="Ubuntu"/>
                <a:cs typeface="Ubuntu"/>
                <a:sym typeface="Ubuntu"/>
              </a:rPr>
              <a:t>Create Services (LoadBalancer)</a:t>
            </a:r>
            <a:endParaRPr b="0" i="0" sz="1100" u="none" cap="none" strike="noStrike">
              <a:solidFill>
                <a:srgbClr val="FFFFFF"/>
              </a:solidFill>
              <a:latin typeface="Ubuntu"/>
              <a:ea typeface="Ubuntu"/>
              <a:cs typeface="Ubuntu"/>
              <a:sym typeface="Ubuntu"/>
            </a:endParaRPr>
          </a:p>
        </p:txBody>
      </p:sp>
      <p:sp>
        <p:nvSpPr>
          <p:cNvPr id="6153" name="Google Shape;6153;p369"/>
          <p:cNvSpPr/>
          <p:nvPr/>
        </p:nvSpPr>
        <p:spPr>
          <a:xfrm>
            <a:off x="4155113" y="3881046"/>
            <a:ext cx="1230229" cy="1177350"/>
          </a:xfrm>
          <a:prstGeom prst="roundRect">
            <a:avLst>
              <a:gd fmla="val 16667" name="adj"/>
            </a:avLst>
          </a:prstGeom>
          <a:solidFill>
            <a:srgbClr val="D8D8D8">
              <a:alpha val="6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154" name="Google Shape;6154;p369"/>
          <p:cNvSpPr/>
          <p:nvPr/>
        </p:nvSpPr>
        <p:spPr>
          <a:xfrm>
            <a:off x="5068757" y="2608414"/>
            <a:ext cx="1190252" cy="1201383"/>
          </a:xfrm>
          <a:prstGeom prst="roundRect">
            <a:avLst>
              <a:gd fmla="val 16667" name="adj"/>
            </a:avLst>
          </a:prstGeom>
          <a:solidFill>
            <a:srgbClr val="D8D8D8">
              <a:alpha val="6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155" name="Google Shape;6155;p369"/>
          <p:cNvSpPr/>
          <p:nvPr/>
        </p:nvSpPr>
        <p:spPr>
          <a:xfrm>
            <a:off x="3180340" y="2609296"/>
            <a:ext cx="1204346" cy="1202224"/>
          </a:xfrm>
          <a:prstGeom prst="roundRect">
            <a:avLst>
              <a:gd fmla="val 16667" name="adj"/>
            </a:avLst>
          </a:prstGeom>
          <a:solidFill>
            <a:srgbClr val="D8D8D8">
              <a:alpha val="6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156" name="Google Shape;6156;p369"/>
          <p:cNvSpPr/>
          <p:nvPr/>
        </p:nvSpPr>
        <p:spPr>
          <a:xfrm>
            <a:off x="4981894" y="1205603"/>
            <a:ext cx="3054375" cy="1318202"/>
          </a:xfrm>
          <a:prstGeom prst="roundRect">
            <a:avLst>
              <a:gd fmla="val 10597" name="adj"/>
            </a:avLst>
          </a:prstGeom>
          <a:solidFill>
            <a:srgbClr val="D8D8D8">
              <a:alpha val="6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157" name="Google Shape;6157;p369"/>
          <p:cNvSpPr/>
          <p:nvPr/>
        </p:nvSpPr>
        <p:spPr>
          <a:xfrm>
            <a:off x="1296868" y="1196048"/>
            <a:ext cx="3141495" cy="1341742"/>
          </a:xfrm>
          <a:prstGeom prst="roundRect">
            <a:avLst>
              <a:gd fmla="val 11491" name="adj"/>
            </a:avLst>
          </a:prstGeom>
          <a:solidFill>
            <a:srgbClr val="D8D8D8">
              <a:alpha val="60000"/>
            </a:srgbClr>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158" name="Google Shape;6158;p369"/>
          <p:cNvSpPr/>
          <p:nvPr/>
        </p:nvSpPr>
        <p:spPr>
          <a:xfrm>
            <a:off x="5126158" y="2685195"/>
            <a:ext cx="1046042" cy="907760"/>
          </a:xfrm>
          <a:prstGeom prst="roundRect">
            <a:avLst>
              <a:gd fmla="val 16667" name="adj"/>
            </a:avLst>
          </a:prstGeom>
          <a:gradFill>
            <a:gsLst>
              <a:gs pos="0">
                <a:srgbClr val="3566F1"/>
              </a:gs>
              <a:gs pos="100000">
                <a:schemeClr val="accent6"/>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59" name="Google Shape;6159;p369"/>
          <p:cNvSpPr/>
          <p:nvPr/>
        </p:nvSpPr>
        <p:spPr>
          <a:xfrm>
            <a:off x="3290104" y="2685195"/>
            <a:ext cx="998888" cy="907760"/>
          </a:xfrm>
          <a:prstGeom prst="roundRect">
            <a:avLst>
              <a:gd fmla="val 16667" name="adj"/>
            </a:avLst>
          </a:prstGeom>
          <a:gradFill>
            <a:gsLst>
              <a:gs pos="0">
                <a:srgbClr val="E6514B"/>
              </a:gs>
              <a:gs pos="100000">
                <a:srgbClr val="E69A3D"/>
              </a:gs>
            </a:gsLst>
            <a:lin ang="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60" name="Google Shape;6160;p369"/>
          <p:cNvSpPr/>
          <p:nvPr/>
        </p:nvSpPr>
        <p:spPr>
          <a:xfrm>
            <a:off x="4303649" y="3991320"/>
            <a:ext cx="918604" cy="832139"/>
          </a:xfrm>
          <a:prstGeom prst="roundRect">
            <a:avLst>
              <a:gd fmla="val 16667" name="adj"/>
            </a:avLst>
          </a:prstGeom>
          <a:gradFill>
            <a:gsLst>
              <a:gs pos="0">
                <a:srgbClr val="3566F1"/>
              </a:gs>
              <a:gs pos="100000">
                <a:schemeClr val="accent6"/>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61" name="Google Shape;6161;p369"/>
          <p:cNvSpPr/>
          <p:nvPr/>
        </p:nvSpPr>
        <p:spPr>
          <a:xfrm>
            <a:off x="5120880" y="1278635"/>
            <a:ext cx="874664" cy="948871"/>
          </a:xfrm>
          <a:prstGeom prst="roundRect">
            <a:avLst>
              <a:gd fmla="val 16667" name="adj"/>
            </a:avLst>
          </a:prstGeom>
          <a:solidFill>
            <a:srgbClr val="10CF9B">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62" name="Google Shape;6162;p369"/>
          <p:cNvSpPr/>
          <p:nvPr/>
        </p:nvSpPr>
        <p:spPr>
          <a:xfrm>
            <a:off x="5176870" y="1589769"/>
            <a:ext cx="751821" cy="588162"/>
          </a:xfrm>
          <a:prstGeom prst="roundRect">
            <a:avLst>
              <a:gd fmla="val 16667" name="adj"/>
            </a:avLst>
          </a:prstGeom>
          <a:solidFill>
            <a:srgbClr val="10CF9B">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1100" u="none" cap="none" strike="noStrike">
              <a:solidFill>
                <a:srgbClr val="000000"/>
              </a:solidFill>
              <a:latin typeface="Ubuntu"/>
              <a:ea typeface="Ubuntu"/>
              <a:cs typeface="Ubuntu"/>
              <a:sym typeface="Ubuntu"/>
            </a:endParaRPr>
          </a:p>
        </p:txBody>
      </p:sp>
      <p:sp>
        <p:nvSpPr>
          <p:cNvPr id="6163" name="Google Shape;6163;p369"/>
          <p:cNvSpPr/>
          <p:nvPr/>
        </p:nvSpPr>
        <p:spPr>
          <a:xfrm>
            <a:off x="3434677" y="1284911"/>
            <a:ext cx="800379" cy="942596"/>
          </a:xfrm>
          <a:prstGeom prst="roundRect">
            <a:avLst>
              <a:gd fmla="val 16667" name="adj"/>
            </a:avLst>
          </a:prstGeom>
          <a:gradFill>
            <a:gsLst>
              <a:gs pos="0">
                <a:srgbClr val="13B8EF"/>
              </a:gs>
              <a:gs pos="100000">
                <a:schemeClr val="accent2"/>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64" name="Google Shape;6164;p369"/>
          <p:cNvSpPr/>
          <p:nvPr/>
        </p:nvSpPr>
        <p:spPr>
          <a:xfrm>
            <a:off x="3473035" y="1589769"/>
            <a:ext cx="726911" cy="588162"/>
          </a:xfrm>
          <a:prstGeom prst="roundRect">
            <a:avLst>
              <a:gd fmla="val 16667" name="adj"/>
            </a:avLst>
          </a:prstGeom>
          <a:solidFill>
            <a:srgbClr val="009DD9">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1100" u="none" cap="none" strike="noStrike">
              <a:solidFill>
                <a:srgbClr val="000000"/>
              </a:solidFill>
              <a:latin typeface="Ubuntu"/>
              <a:ea typeface="Ubuntu"/>
              <a:cs typeface="Ubuntu"/>
              <a:sym typeface="Ubuntu"/>
            </a:endParaRPr>
          </a:p>
        </p:txBody>
      </p:sp>
      <p:sp>
        <p:nvSpPr>
          <p:cNvPr id="6165" name="Google Shape;6165;p369"/>
          <p:cNvSpPr/>
          <p:nvPr/>
        </p:nvSpPr>
        <p:spPr>
          <a:xfrm>
            <a:off x="3393824" y="2926362"/>
            <a:ext cx="812940" cy="589395"/>
          </a:xfrm>
          <a:prstGeom prst="roundRect">
            <a:avLst>
              <a:gd fmla="val 16667" name="adj"/>
            </a:avLst>
          </a:prstGeom>
          <a:solidFill>
            <a:srgbClr val="E6594B">
              <a:alpha val="16862"/>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redis</a:t>
            </a:r>
            <a:endParaRPr b="0" i="0" sz="1100" u="none" cap="none" strike="noStrike">
              <a:solidFill>
                <a:srgbClr val="FFFFFF"/>
              </a:solidFill>
              <a:latin typeface="Ubuntu"/>
              <a:ea typeface="Ubuntu"/>
              <a:cs typeface="Ubuntu"/>
              <a:sym typeface="Ubuntu"/>
            </a:endParaRPr>
          </a:p>
        </p:txBody>
      </p:sp>
      <p:sp>
        <p:nvSpPr>
          <p:cNvPr id="6166" name="Google Shape;6166;p369"/>
          <p:cNvSpPr/>
          <p:nvPr/>
        </p:nvSpPr>
        <p:spPr>
          <a:xfrm>
            <a:off x="5234362" y="2930528"/>
            <a:ext cx="812940" cy="589395"/>
          </a:xfrm>
          <a:prstGeom prst="roundRect">
            <a:avLst>
              <a:gd fmla="val 16667" name="adj"/>
            </a:avLst>
          </a:prstGeom>
          <a:solidFill>
            <a:srgbClr val="0F6FC6">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db</a:t>
            </a:r>
            <a:endParaRPr b="0" i="0" sz="1100" u="none" cap="none" strike="noStrike">
              <a:solidFill>
                <a:srgbClr val="FFFFFF"/>
              </a:solidFill>
              <a:latin typeface="Ubuntu"/>
              <a:ea typeface="Ubuntu"/>
              <a:cs typeface="Ubuntu"/>
              <a:sym typeface="Ubuntu"/>
            </a:endParaRPr>
          </a:p>
        </p:txBody>
      </p:sp>
      <p:sp>
        <p:nvSpPr>
          <p:cNvPr id="6167" name="Google Shape;6167;p369"/>
          <p:cNvSpPr/>
          <p:nvPr/>
        </p:nvSpPr>
        <p:spPr>
          <a:xfrm>
            <a:off x="4384687" y="4220630"/>
            <a:ext cx="769211" cy="557691"/>
          </a:xfrm>
          <a:prstGeom prst="roundRect">
            <a:avLst>
              <a:gd fmla="val 16667" name="adj"/>
            </a:avLst>
          </a:prstGeom>
          <a:solidFill>
            <a:srgbClr val="0F6FC6">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worker</a:t>
            </a:r>
            <a:endParaRPr b="0" i="0" sz="1100" u="none" cap="none" strike="noStrike">
              <a:solidFill>
                <a:srgbClr val="000000"/>
              </a:solidFill>
              <a:latin typeface="Ubuntu"/>
              <a:ea typeface="Ubuntu"/>
              <a:cs typeface="Ubuntu"/>
              <a:sym typeface="Ubuntu"/>
            </a:endParaRPr>
          </a:p>
        </p:txBody>
      </p:sp>
      <p:grpSp>
        <p:nvGrpSpPr>
          <p:cNvPr id="6168" name="Google Shape;6168;p369"/>
          <p:cNvGrpSpPr/>
          <p:nvPr/>
        </p:nvGrpSpPr>
        <p:grpSpPr>
          <a:xfrm>
            <a:off x="3678424" y="1861625"/>
            <a:ext cx="271310" cy="256878"/>
            <a:chOff x="6225311" y="2473385"/>
            <a:chExt cx="716280" cy="678180"/>
          </a:xfrm>
        </p:grpSpPr>
        <p:pic>
          <p:nvPicPr>
            <p:cNvPr id="6169" name="Google Shape;6169;p36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6170" name="Google Shape;6170;p369"/>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grpSp>
        <p:nvGrpSpPr>
          <p:cNvPr id="6171" name="Google Shape;6171;p369"/>
          <p:cNvGrpSpPr/>
          <p:nvPr/>
        </p:nvGrpSpPr>
        <p:grpSpPr>
          <a:xfrm>
            <a:off x="3664639" y="3209106"/>
            <a:ext cx="271310" cy="256878"/>
            <a:chOff x="7883978" y="2807310"/>
            <a:chExt cx="716280" cy="678180"/>
          </a:xfrm>
        </p:grpSpPr>
        <p:pic>
          <p:nvPicPr>
            <p:cNvPr id="6172" name="Google Shape;6172;p369"/>
            <p:cNvPicPr preferRelativeResize="0"/>
            <p:nvPr/>
          </p:nvPicPr>
          <p:blipFill rotWithShape="1">
            <a:blip r:embed="rId3">
              <a:alphaModFix/>
            </a:blip>
            <a:srcRect b="87886" l="46778" r="42462" t="-13"/>
            <a:stretch/>
          </p:blipFill>
          <p:spPr>
            <a:xfrm>
              <a:off x="7883978" y="280731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redis" id="6173" name="Google Shape;6173;p369"/>
            <p:cNvPicPr preferRelativeResize="0"/>
            <p:nvPr/>
          </p:nvPicPr>
          <p:blipFill rotWithShape="1">
            <a:blip r:embed="rId5">
              <a:alphaModFix/>
            </a:blip>
            <a:srcRect b="0" l="0" r="0" t="0"/>
            <a:stretch/>
          </p:blipFill>
          <p:spPr>
            <a:xfrm>
              <a:off x="7998006" y="2969899"/>
              <a:ext cx="504012" cy="429344"/>
            </a:xfrm>
            <a:prstGeom prst="rect">
              <a:avLst/>
            </a:prstGeom>
            <a:noFill/>
            <a:ln>
              <a:noFill/>
            </a:ln>
          </p:spPr>
        </p:pic>
      </p:grpSp>
      <p:grpSp>
        <p:nvGrpSpPr>
          <p:cNvPr id="6174" name="Google Shape;6174;p369"/>
          <p:cNvGrpSpPr/>
          <p:nvPr/>
        </p:nvGrpSpPr>
        <p:grpSpPr>
          <a:xfrm>
            <a:off x="5518292" y="3209106"/>
            <a:ext cx="271310" cy="263849"/>
            <a:chOff x="10107901" y="454095"/>
            <a:chExt cx="716280" cy="696584"/>
          </a:xfrm>
        </p:grpSpPr>
        <p:pic>
          <p:nvPicPr>
            <p:cNvPr id="6175" name="Google Shape;6175;p369"/>
            <p:cNvPicPr preferRelativeResize="0"/>
            <p:nvPr/>
          </p:nvPicPr>
          <p:blipFill rotWithShape="1">
            <a:blip r:embed="rId3">
              <a:alphaModFix/>
            </a:blip>
            <a:srcRect b="87886" l="46778" r="42462" t="-13"/>
            <a:stretch/>
          </p:blipFill>
          <p:spPr>
            <a:xfrm>
              <a:off x="10107901" y="45409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ostgresql" id="6176" name="Google Shape;6176;p369"/>
            <p:cNvPicPr preferRelativeResize="0"/>
            <p:nvPr/>
          </p:nvPicPr>
          <p:blipFill rotWithShape="1">
            <a:blip r:embed="rId6">
              <a:alphaModFix/>
            </a:blip>
            <a:srcRect b="0" l="0" r="65761" t="0"/>
            <a:stretch/>
          </p:blipFill>
          <p:spPr>
            <a:xfrm>
              <a:off x="10213291" y="472326"/>
              <a:ext cx="505996" cy="678353"/>
            </a:xfrm>
            <a:prstGeom prst="rect">
              <a:avLst/>
            </a:prstGeom>
            <a:noFill/>
            <a:ln>
              <a:noFill/>
            </a:ln>
          </p:spPr>
        </p:pic>
      </p:grpSp>
      <p:grpSp>
        <p:nvGrpSpPr>
          <p:cNvPr id="6177" name="Google Shape;6177;p369"/>
          <p:cNvGrpSpPr/>
          <p:nvPr/>
        </p:nvGrpSpPr>
        <p:grpSpPr>
          <a:xfrm>
            <a:off x="5422557" y="1788079"/>
            <a:ext cx="271310" cy="309678"/>
            <a:chOff x="8540388" y="2665854"/>
            <a:chExt cx="716280" cy="817575"/>
          </a:xfrm>
        </p:grpSpPr>
        <p:pic>
          <p:nvPicPr>
            <p:cNvPr id="6178" name="Google Shape;6178;p369"/>
            <p:cNvPicPr preferRelativeResize="0"/>
            <p:nvPr/>
          </p:nvPicPr>
          <p:blipFill rotWithShape="1">
            <a:blip r:embed="rId3">
              <a:alphaModFix/>
            </a:blip>
            <a:srcRect b="87886" l="46778" r="42462" t="-13"/>
            <a:stretch/>
          </p:blipFill>
          <p:spPr>
            <a:xfrm>
              <a:off x="8540388" y="2805249"/>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Node.js" id="6179" name="Google Shape;6179;p369"/>
            <p:cNvPicPr preferRelativeResize="0"/>
            <p:nvPr/>
          </p:nvPicPr>
          <p:blipFill rotWithShape="1">
            <a:blip r:embed="rId7">
              <a:alphaModFix/>
            </a:blip>
            <a:srcRect b="0" l="76665" r="0" t="0"/>
            <a:stretch/>
          </p:blipFill>
          <p:spPr>
            <a:xfrm>
              <a:off x="8615559" y="2665854"/>
              <a:ext cx="636753" cy="733389"/>
            </a:xfrm>
            <a:prstGeom prst="rect">
              <a:avLst/>
            </a:prstGeom>
            <a:noFill/>
            <a:ln>
              <a:noFill/>
            </a:ln>
          </p:spPr>
        </p:pic>
      </p:grpSp>
      <p:grpSp>
        <p:nvGrpSpPr>
          <p:cNvPr id="6180" name="Google Shape;6180;p369"/>
          <p:cNvGrpSpPr/>
          <p:nvPr/>
        </p:nvGrpSpPr>
        <p:grpSpPr>
          <a:xfrm>
            <a:off x="4634248" y="4461767"/>
            <a:ext cx="271310" cy="256878"/>
            <a:chOff x="9238009" y="0"/>
            <a:chExt cx="716280" cy="678180"/>
          </a:xfrm>
        </p:grpSpPr>
        <p:pic>
          <p:nvPicPr>
            <p:cNvPr id="6181" name="Google Shape;6181;p369"/>
            <p:cNvPicPr preferRelativeResize="0"/>
            <p:nvPr/>
          </p:nvPicPr>
          <p:blipFill rotWithShape="1">
            <a:blip r:embed="rId3">
              <a:alphaModFix/>
            </a:blip>
            <a:srcRect b="87886" l="46778" r="42462" t="-13"/>
            <a:stretch/>
          </p:blipFill>
          <p:spPr>
            <a:xfrm>
              <a:off x="9238009" y="0"/>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net" id="6182" name="Google Shape;6182;p369"/>
            <p:cNvPicPr preferRelativeResize="0"/>
            <p:nvPr/>
          </p:nvPicPr>
          <p:blipFill rotWithShape="1">
            <a:blip r:embed="rId8">
              <a:alphaModFix/>
            </a:blip>
            <a:srcRect b="0" l="0" r="0" t="0"/>
            <a:stretch/>
          </p:blipFill>
          <p:spPr>
            <a:xfrm>
              <a:off x="9290735" y="171860"/>
              <a:ext cx="616395" cy="267104"/>
            </a:xfrm>
            <a:prstGeom prst="rect">
              <a:avLst/>
            </a:prstGeom>
            <a:noFill/>
            <a:ln>
              <a:noFill/>
            </a:ln>
          </p:spPr>
        </p:pic>
      </p:grpSp>
      <p:sp>
        <p:nvSpPr>
          <p:cNvPr id="6183" name="Google Shape;6183;p369"/>
          <p:cNvSpPr/>
          <p:nvPr/>
        </p:nvSpPr>
        <p:spPr>
          <a:xfrm>
            <a:off x="2479725" y="1284911"/>
            <a:ext cx="800379" cy="942596"/>
          </a:xfrm>
          <a:prstGeom prst="roundRect">
            <a:avLst>
              <a:gd fmla="val 16667" name="adj"/>
            </a:avLst>
          </a:prstGeom>
          <a:gradFill>
            <a:gsLst>
              <a:gs pos="0">
                <a:srgbClr val="13B8EF"/>
              </a:gs>
              <a:gs pos="100000">
                <a:schemeClr val="accent2"/>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84" name="Google Shape;6184;p369"/>
          <p:cNvSpPr/>
          <p:nvPr/>
        </p:nvSpPr>
        <p:spPr>
          <a:xfrm>
            <a:off x="2478891" y="1597706"/>
            <a:ext cx="805295" cy="580225"/>
          </a:xfrm>
          <a:prstGeom prst="roundRect">
            <a:avLst>
              <a:gd fmla="val 16667" name="adj"/>
            </a:avLst>
          </a:prstGeom>
          <a:solidFill>
            <a:srgbClr val="009DD9">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1100" u="none" cap="none" strike="noStrike">
              <a:solidFill>
                <a:srgbClr val="000000"/>
              </a:solidFill>
              <a:latin typeface="Ubuntu"/>
              <a:ea typeface="Ubuntu"/>
              <a:cs typeface="Ubuntu"/>
              <a:sym typeface="Ubuntu"/>
            </a:endParaRPr>
          </a:p>
        </p:txBody>
      </p:sp>
      <p:grpSp>
        <p:nvGrpSpPr>
          <p:cNvPr id="6185" name="Google Shape;6185;p369"/>
          <p:cNvGrpSpPr/>
          <p:nvPr/>
        </p:nvGrpSpPr>
        <p:grpSpPr>
          <a:xfrm>
            <a:off x="2723472" y="1861625"/>
            <a:ext cx="271309" cy="256878"/>
            <a:chOff x="6225311" y="2473385"/>
            <a:chExt cx="716280" cy="678180"/>
          </a:xfrm>
        </p:grpSpPr>
        <p:pic>
          <p:nvPicPr>
            <p:cNvPr id="6186" name="Google Shape;6186;p36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6187" name="Google Shape;6187;p369"/>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sp>
        <p:nvSpPr>
          <p:cNvPr id="6188" name="Google Shape;6188;p369"/>
          <p:cNvSpPr/>
          <p:nvPr/>
        </p:nvSpPr>
        <p:spPr>
          <a:xfrm>
            <a:off x="1521618" y="1278635"/>
            <a:ext cx="800379" cy="942596"/>
          </a:xfrm>
          <a:prstGeom prst="roundRect">
            <a:avLst>
              <a:gd fmla="val 16667" name="adj"/>
            </a:avLst>
          </a:prstGeom>
          <a:gradFill>
            <a:gsLst>
              <a:gs pos="0">
                <a:srgbClr val="13B8EF"/>
              </a:gs>
              <a:gs pos="100000">
                <a:schemeClr val="accent2"/>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89" name="Google Shape;6189;p369"/>
          <p:cNvSpPr/>
          <p:nvPr/>
        </p:nvSpPr>
        <p:spPr>
          <a:xfrm>
            <a:off x="1558427" y="1583493"/>
            <a:ext cx="722388" cy="588162"/>
          </a:xfrm>
          <a:prstGeom prst="roundRect">
            <a:avLst>
              <a:gd fmla="val 16667" name="adj"/>
            </a:avLst>
          </a:prstGeom>
          <a:solidFill>
            <a:srgbClr val="009DD9">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1100" u="none" cap="none" strike="noStrike">
              <a:solidFill>
                <a:srgbClr val="000000"/>
              </a:solidFill>
              <a:latin typeface="Ubuntu"/>
              <a:ea typeface="Ubuntu"/>
              <a:cs typeface="Ubuntu"/>
              <a:sym typeface="Ubuntu"/>
            </a:endParaRPr>
          </a:p>
        </p:txBody>
      </p:sp>
      <p:grpSp>
        <p:nvGrpSpPr>
          <p:cNvPr id="6190" name="Google Shape;6190;p369"/>
          <p:cNvGrpSpPr/>
          <p:nvPr/>
        </p:nvGrpSpPr>
        <p:grpSpPr>
          <a:xfrm>
            <a:off x="1761555" y="1855349"/>
            <a:ext cx="271309" cy="256878"/>
            <a:chOff x="6225311" y="2473385"/>
            <a:chExt cx="716280" cy="678180"/>
          </a:xfrm>
        </p:grpSpPr>
        <p:pic>
          <p:nvPicPr>
            <p:cNvPr id="6191" name="Google Shape;6191;p36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Image result for python logo" id="6192" name="Google Shape;6192;p369"/>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sp>
        <p:nvSpPr>
          <p:cNvPr id="6193" name="Google Shape;6193;p369"/>
          <p:cNvSpPr/>
          <p:nvPr/>
        </p:nvSpPr>
        <p:spPr>
          <a:xfrm>
            <a:off x="6080760" y="1273018"/>
            <a:ext cx="831148" cy="954488"/>
          </a:xfrm>
          <a:prstGeom prst="roundRect">
            <a:avLst>
              <a:gd fmla="val 16667" name="adj"/>
            </a:avLst>
          </a:prstGeom>
          <a:solidFill>
            <a:srgbClr val="10CF9B">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94" name="Google Shape;6194;p369"/>
          <p:cNvSpPr/>
          <p:nvPr/>
        </p:nvSpPr>
        <p:spPr>
          <a:xfrm>
            <a:off x="6140052" y="1594424"/>
            <a:ext cx="709054" cy="588162"/>
          </a:xfrm>
          <a:prstGeom prst="roundRect">
            <a:avLst>
              <a:gd fmla="val 16667" name="adj"/>
            </a:avLst>
          </a:prstGeom>
          <a:solidFill>
            <a:srgbClr val="10CF9B">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1100" u="none" cap="none" strike="noStrike">
              <a:solidFill>
                <a:srgbClr val="000000"/>
              </a:solidFill>
              <a:latin typeface="Ubuntu"/>
              <a:ea typeface="Ubuntu"/>
              <a:cs typeface="Ubuntu"/>
              <a:sym typeface="Ubuntu"/>
            </a:endParaRPr>
          </a:p>
        </p:txBody>
      </p:sp>
      <p:grpSp>
        <p:nvGrpSpPr>
          <p:cNvPr id="6195" name="Google Shape;6195;p369"/>
          <p:cNvGrpSpPr/>
          <p:nvPr/>
        </p:nvGrpSpPr>
        <p:grpSpPr>
          <a:xfrm>
            <a:off x="6364356" y="1782462"/>
            <a:ext cx="271310" cy="309678"/>
            <a:chOff x="8540388" y="2665854"/>
            <a:chExt cx="716280" cy="817575"/>
          </a:xfrm>
        </p:grpSpPr>
        <p:pic>
          <p:nvPicPr>
            <p:cNvPr id="6196" name="Google Shape;6196;p369"/>
            <p:cNvPicPr preferRelativeResize="0"/>
            <p:nvPr/>
          </p:nvPicPr>
          <p:blipFill rotWithShape="1">
            <a:blip r:embed="rId3">
              <a:alphaModFix/>
            </a:blip>
            <a:srcRect b="87886" l="46778" r="42462" t="-13"/>
            <a:stretch/>
          </p:blipFill>
          <p:spPr>
            <a:xfrm>
              <a:off x="8540388" y="2805249"/>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Node.js" id="6197" name="Google Shape;6197;p369"/>
            <p:cNvPicPr preferRelativeResize="0"/>
            <p:nvPr/>
          </p:nvPicPr>
          <p:blipFill rotWithShape="1">
            <a:blip r:embed="rId7">
              <a:alphaModFix/>
            </a:blip>
            <a:srcRect b="0" l="76665" r="0" t="0"/>
            <a:stretch/>
          </p:blipFill>
          <p:spPr>
            <a:xfrm>
              <a:off x="8615559" y="2665854"/>
              <a:ext cx="636753" cy="733389"/>
            </a:xfrm>
            <a:prstGeom prst="rect">
              <a:avLst/>
            </a:prstGeom>
            <a:noFill/>
            <a:ln>
              <a:noFill/>
            </a:ln>
          </p:spPr>
        </p:pic>
      </p:grpSp>
      <p:sp>
        <p:nvSpPr>
          <p:cNvPr id="6198" name="Google Shape;6198;p369"/>
          <p:cNvSpPr/>
          <p:nvPr/>
        </p:nvSpPr>
        <p:spPr>
          <a:xfrm>
            <a:off x="7003194" y="1274853"/>
            <a:ext cx="912081" cy="952653"/>
          </a:xfrm>
          <a:prstGeom prst="roundRect">
            <a:avLst>
              <a:gd fmla="val 16667" name="adj"/>
            </a:avLst>
          </a:prstGeom>
          <a:solidFill>
            <a:srgbClr val="10CF9B">
              <a:alpha val="60000"/>
            </a:srgbClr>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199" name="Google Shape;6199;p369"/>
          <p:cNvSpPr/>
          <p:nvPr/>
        </p:nvSpPr>
        <p:spPr>
          <a:xfrm>
            <a:off x="7060474" y="1596259"/>
            <a:ext cx="786659" cy="588162"/>
          </a:xfrm>
          <a:prstGeom prst="roundRect">
            <a:avLst>
              <a:gd fmla="val 16667" name="adj"/>
            </a:avLst>
          </a:prstGeom>
          <a:solidFill>
            <a:srgbClr val="10CF9B">
              <a:alpha val="60000"/>
            </a:srgbClr>
          </a:solidFill>
          <a:ln cap="flat" cmpd="sng" w="15875">
            <a:solidFill>
              <a:srgbClr val="3F3F3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1100" u="none" cap="none" strike="noStrike">
              <a:solidFill>
                <a:srgbClr val="000000"/>
              </a:solidFill>
              <a:latin typeface="Ubuntu"/>
              <a:ea typeface="Ubuntu"/>
              <a:cs typeface="Ubuntu"/>
              <a:sym typeface="Ubuntu"/>
            </a:endParaRPr>
          </a:p>
        </p:txBody>
      </p:sp>
      <p:grpSp>
        <p:nvGrpSpPr>
          <p:cNvPr id="6200" name="Google Shape;6200;p369"/>
          <p:cNvGrpSpPr/>
          <p:nvPr/>
        </p:nvGrpSpPr>
        <p:grpSpPr>
          <a:xfrm>
            <a:off x="7323580" y="1784297"/>
            <a:ext cx="271310" cy="309678"/>
            <a:chOff x="8540388" y="2665854"/>
            <a:chExt cx="716280" cy="817575"/>
          </a:xfrm>
        </p:grpSpPr>
        <p:pic>
          <p:nvPicPr>
            <p:cNvPr id="6201" name="Google Shape;6201;p369"/>
            <p:cNvPicPr preferRelativeResize="0"/>
            <p:nvPr/>
          </p:nvPicPr>
          <p:blipFill rotWithShape="1">
            <a:blip r:embed="rId3">
              <a:alphaModFix/>
            </a:blip>
            <a:srcRect b="87886" l="46778" r="42462" t="-13"/>
            <a:stretch/>
          </p:blipFill>
          <p:spPr>
            <a:xfrm>
              <a:off x="8540388" y="2805249"/>
              <a:ext cx="716280" cy="678180"/>
            </a:xfrm>
            <a:prstGeom prst="roundRect">
              <a:avLst>
                <a:gd fmla="val 16667" name="adj"/>
              </a:avLst>
            </a:prstGeom>
            <a:noFill/>
            <a:ln cap="flat" cmpd="sng" w="19050">
              <a:solidFill>
                <a:schemeClr val="lt1"/>
              </a:solidFill>
              <a:prstDash val="solid"/>
              <a:round/>
              <a:headEnd len="sm" w="sm" type="none"/>
              <a:tailEnd len="sm" w="sm" type="none"/>
            </a:ln>
          </p:spPr>
        </p:pic>
        <p:pic>
          <p:nvPicPr>
            <p:cNvPr descr="Node.js" id="6202" name="Google Shape;6202;p369"/>
            <p:cNvPicPr preferRelativeResize="0"/>
            <p:nvPr/>
          </p:nvPicPr>
          <p:blipFill rotWithShape="1">
            <a:blip r:embed="rId7">
              <a:alphaModFix/>
            </a:blip>
            <a:srcRect b="0" l="76665" r="0" t="0"/>
            <a:stretch/>
          </p:blipFill>
          <p:spPr>
            <a:xfrm>
              <a:off x="8615559" y="2665854"/>
              <a:ext cx="636753" cy="733389"/>
            </a:xfrm>
            <a:prstGeom prst="rect">
              <a:avLst/>
            </a:prstGeom>
            <a:noFill/>
            <a:ln>
              <a:noFill/>
            </a:ln>
          </p:spPr>
        </p:pic>
      </p:grpSp>
      <p:grpSp>
        <p:nvGrpSpPr>
          <p:cNvPr id="6203" name="Google Shape;6203;p369"/>
          <p:cNvGrpSpPr/>
          <p:nvPr/>
        </p:nvGrpSpPr>
        <p:grpSpPr>
          <a:xfrm>
            <a:off x="4206695" y="2645624"/>
            <a:ext cx="411025" cy="1157624"/>
            <a:chOff x="5608927" y="3167692"/>
            <a:chExt cx="548033" cy="2108528"/>
          </a:xfrm>
        </p:grpSpPr>
        <p:cxnSp>
          <p:nvCxnSpPr>
            <p:cNvPr id="6204" name="Google Shape;6204;p369"/>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205" name="Google Shape;6205;p369"/>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grpSp>
        <p:nvGrpSpPr>
          <p:cNvPr id="6206" name="Google Shape;6206;p369"/>
          <p:cNvGrpSpPr/>
          <p:nvPr/>
        </p:nvGrpSpPr>
        <p:grpSpPr>
          <a:xfrm flipH="1">
            <a:off x="4833836" y="2645624"/>
            <a:ext cx="411025" cy="1157624"/>
            <a:chOff x="5608927" y="3167692"/>
            <a:chExt cx="548033" cy="2108528"/>
          </a:xfrm>
        </p:grpSpPr>
        <p:cxnSp>
          <p:nvCxnSpPr>
            <p:cNvPr id="6207" name="Google Shape;6207;p369"/>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208" name="Google Shape;6208;p369"/>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6209" name="Google Shape;6209;p369"/>
          <p:cNvSpPr txBox="1"/>
          <p:nvPr/>
        </p:nvSpPr>
        <p:spPr>
          <a:xfrm rot="-5400000">
            <a:off x="4302560" y="3018672"/>
            <a:ext cx="613749"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sp>
        <p:nvSpPr>
          <p:cNvPr id="6210" name="Google Shape;6210;p369"/>
          <p:cNvSpPr txBox="1"/>
          <p:nvPr/>
        </p:nvSpPr>
        <p:spPr>
          <a:xfrm rot="5400000">
            <a:off x="4514623" y="3241571"/>
            <a:ext cx="613749"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nvGrpSpPr>
          <p:cNvPr id="6211" name="Google Shape;6211;p369"/>
          <p:cNvGrpSpPr/>
          <p:nvPr/>
        </p:nvGrpSpPr>
        <p:grpSpPr>
          <a:xfrm>
            <a:off x="2326854" y="687529"/>
            <a:ext cx="1157624" cy="501740"/>
            <a:chOff x="1399947" y="4678971"/>
            <a:chExt cx="1543499" cy="668986"/>
          </a:xfrm>
        </p:grpSpPr>
        <p:grpSp>
          <p:nvGrpSpPr>
            <p:cNvPr id="6212" name="Google Shape;6212;p369"/>
            <p:cNvGrpSpPr/>
            <p:nvPr/>
          </p:nvGrpSpPr>
          <p:grpSpPr>
            <a:xfrm rot="5400000">
              <a:off x="1897680" y="4181238"/>
              <a:ext cx="548033" cy="1543499"/>
              <a:chOff x="5608927" y="3167692"/>
              <a:chExt cx="548033" cy="2108528"/>
            </a:xfrm>
          </p:grpSpPr>
          <p:cxnSp>
            <p:nvCxnSpPr>
              <p:cNvPr id="6213" name="Google Shape;6213;p369"/>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214" name="Google Shape;6214;p369"/>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6215" name="Google Shape;6215;p369"/>
            <p:cNvSpPr txBox="1"/>
            <p:nvPr/>
          </p:nvSpPr>
          <p:spPr>
            <a:xfrm>
              <a:off x="1763202" y="5070998"/>
              <a:ext cx="747788" cy="27695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grpSp>
        <p:nvGrpSpPr>
          <p:cNvPr id="6216" name="Google Shape;6216;p369"/>
          <p:cNvGrpSpPr/>
          <p:nvPr/>
        </p:nvGrpSpPr>
        <p:grpSpPr>
          <a:xfrm>
            <a:off x="5964120" y="689668"/>
            <a:ext cx="1157624" cy="501740"/>
            <a:chOff x="1399947" y="4678971"/>
            <a:chExt cx="1543499" cy="668986"/>
          </a:xfrm>
        </p:grpSpPr>
        <p:grpSp>
          <p:nvGrpSpPr>
            <p:cNvPr id="6217" name="Google Shape;6217;p369"/>
            <p:cNvGrpSpPr/>
            <p:nvPr/>
          </p:nvGrpSpPr>
          <p:grpSpPr>
            <a:xfrm rot="5400000">
              <a:off x="1897680" y="4181238"/>
              <a:ext cx="548033" cy="1543499"/>
              <a:chOff x="5608927" y="3167692"/>
              <a:chExt cx="548033" cy="2108528"/>
            </a:xfrm>
          </p:grpSpPr>
          <p:cxnSp>
            <p:nvCxnSpPr>
              <p:cNvPr id="6218" name="Google Shape;6218;p369"/>
              <p:cNvCxnSpPr/>
              <p:nvPr/>
            </p:nvCxnSpPr>
            <p:spPr>
              <a:xfrm>
                <a:off x="6156960" y="3167692"/>
                <a:ext cx="0" cy="2108528"/>
              </a:xfrm>
              <a:prstGeom prst="straightConnector1">
                <a:avLst/>
              </a:prstGeom>
              <a:noFill/>
              <a:ln cap="flat" cmpd="sng" w="19050">
                <a:solidFill>
                  <a:srgbClr val="3F3F3F"/>
                </a:solidFill>
                <a:prstDash val="solid"/>
                <a:miter lim="800000"/>
                <a:headEnd len="med" w="med" type="triangle"/>
                <a:tailEnd len="med" w="med" type="triangle"/>
              </a:ln>
            </p:spPr>
          </p:cxnSp>
          <p:cxnSp>
            <p:nvCxnSpPr>
              <p:cNvPr id="6219" name="Google Shape;6219;p369"/>
              <p:cNvCxnSpPr/>
              <p:nvPr/>
            </p:nvCxnSpPr>
            <p:spPr>
              <a:xfrm>
                <a:off x="5608927" y="4315616"/>
                <a:ext cx="548033" cy="0"/>
              </a:xfrm>
              <a:prstGeom prst="straightConnector1">
                <a:avLst/>
              </a:prstGeom>
              <a:noFill/>
              <a:ln cap="flat" cmpd="sng" w="19050">
                <a:solidFill>
                  <a:srgbClr val="3F3F3F"/>
                </a:solidFill>
                <a:prstDash val="solid"/>
                <a:miter lim="800000"/>
                <a:headEnd len="med" w="med" type="triangle"/>
                <a:tailEnd len="sm" w="sm" type="none"/>
              </a:ln>
            </p:spPr>
          </p:cxnSp>
        </p:grpSp>
        <p:sp>
          <p:nvSpPr>
            <p:cNvPr id="6220" name="Google Shape;6220;p369"/>
            <p:cNvSpPr txBox="1"/>
            <p:nvPr/>
          </p:nvSpPr>
          <p:spPr>
            <a:xfrm>
              <a:off x="1763202" y="5070998"/>
              <a:ext cx="747788" cy="27695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000000"/>
                  </a:solidFill>
                  <a:latin typeface="Ubuntu"/>
                  <a:ea typeface="Ubuntu"/>
                  <a:cs typeface="Ubuntu"/>
                  <a:sym typeface="Ubuntu"/>
                </a:rPr>
                <a:t>Service</a:t>
              </a:r>
              <a:endParaRPr b="0" i="0" sz="900" u="none" cap="none" strike="noStrike">
                <a:solidFill>
                  <a:srgbClr val="000000"/>
                </a:solidFill>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83"/>
                                        </p:tgtEl>
                                        <p:attrNameLst>
                                          <p:attrName>style.visibility</p:attrName>
                                        </p:attrNameLst>
                                      </p:cBhvr>
                                      <p:to>
                                        <p:strVal val="visible"/>
                                      </p:to>
                                    </p:set>
                                    <p:animEffect filter="fade" transition="in">
                                      <p:cBhvr>
                                        <p:cTn dur="500"/>
                                        <p:tgtEl>
                                          <p:spTgt spid="6183"/>
                                        </p:tgtEl>
                                      </p:cBhvr>
                                    </p:animEffect>
                                  </p:childTnLst>
                                </p:cTn>
                              </p:par>
                              <p:par>
                                <p:cTn fill="hold" nodeType="withEffect" presetClass="entr" presetID="10" presetSubtype="0">
                                  <p:stCondLst>
                                    <p:cond delay="0"/>
                                  </p:stCondLst>
                                  <p:childTnLst>
                                    <p:set>
                                      <p:cBhvr>
                                        <p:cTn dur="1" fill="hold">
                                          <p:stCondLst>
                                            <p:cond delay="0"/>
                                          </p:stCondLst>
                                        </p:cTn>
                                        <p:tgtEl>
                                          <p:spTgt spid="6184"/>
                                        </p:tgtEl>
                                        <p:attrNameLst>
                                          <p:attrName>style.visibility</p:attrName>
                                        </p:attrNameLst>
                                      </p:cBhvr>
                                      <p:to>
                                        <p:strVal val="visible"/>
                                      </p:to>
                                    </p:set>
                                    <p:animEffect filter="fade" transition="in">
                                      <p:cBhvr>
                                        <p:cTn dur="500"/>
                                        <p:tgtEl>
                                          <p:spTgt spid="6184"/>
                                        </p:tgtEl>
                                      </p:cBhvr>
                                    </p:animEffect>
                                  </p:childTnLst>
                                </p:cTn>
                              </p:par>
                              <p:par>
                                <p:cTn fill="hold" nodeType="withEffect" presetClass="entr" presetID="10" presetSubtype="0">
                                  <p:stCondLst>
                                    <p:cond delay="0"/>
                                  </p:stCondLst>
                                  <p:childTnLst>
                                    <p:set>
                                      <p:cBhvr>
                                        <p:cTn dur="1" fill="hold">
                                          <p:stCondLst>
                                            <p:cond delay="0"/>
                                          </p:stCondLst>
                                        </p:cTn>
                                        <p:tgtEl>
                                          <p:spTgt spid="6185"/>
                                        </p:tgtEl>
                                        <p:attrNameLst>
                                          <p:attrName>style.visibility</p:attrName>
                                        </p:attrNameLst>
                                      </p:cBhvr>
                                      <p:to>
                                        <p:strVal val="visible"/>
                                      </p:to>
                                    </p:set>
                                    <p:animEffect filter="fade" transition="in">
                                      <p:cBhvr>
                                        <p:cTn dur="500"/>
                                        <p:tgtEl>
                                          <p:spTgt spid="61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188"/>
                                        </p:tgtEl>
                                        <p:attrNameLst>
                                          <p:attrName>style.visibility</p:attrName>
                                        </p:attrNameLst>
                                      </p:cBhvr>
                                      <p:to>
                                        <p:strVal val="visible"/>
                                      </p:to>
                                    </p:set>
                                    <p:animEffect filter="fade" transition="in">
                                      <p:cBhvr>
                                        <p:cTn dur="500"/>
                                        <p:tgtEl>
                                          <p:spTgt spid="6188"/>
                                        </p:tgtEl>
                                      </p:cBhvr>
                                    </p:animEffect>
                                  </p:childTnLst>
                                </p:cTn>
                              </p:par>
                              <p:par>
                                <p:cTn fill="hold" nodeType="withEffect" presetClass="entr" presetID="10" presetSubtype="0">
                                  <p:stCondLst>
                                    <p:cond delay="0"/>
                                  </p:stCondLst>
                                  <p:childTnLst>
                                    <p:set>
                                      <p:cBhvr>
                                        <p:cTn dur="1" fill="hold">
                                          <p:stCondLst>
                                            <p:cond delay="0"/>
                                          </p:stCondLst>
                                        </p:cTn>
                                        <p:tgtEl>
                                          <p:spTgt spid="6189"/>
                                        </p:tgtEl>
                                        <p:attrNameLst>
                                          <p:attrName>style.visibility</p:attrName>
                                        </p:attrNameLst>
                                      </p:cBhvr>
                                      <p:to>
                                        <p:strVal val="visible"/>
                                      </p:to>
                                    </p:set>
                                    <p:animEffect filter="fade" transition="in">
                                      <p:cBhvr>
                                        <p:cTn dur="500"/>
                                        <p:tgtEl>
                                          <p:spTgt spid="6189"/>
                                        </p:tgtEl>
                                      </p:cBhvr>
                                    </p:animEffect>
                                  </p:childTnLst>
                                </p:cTn>
                              </p:par>
                              <p:par>
                                <p:cTn fill="hold" nodeType="withEffect" presetClass="entr" presetID="10" presetSubtype="0">
                                  <p:stCondLst>
                                    <p:cond delay="0"/>
                                  </p:stCondLst>
                                  <p:childTnLst>
                                    <p:set>
                                      <p:cBhvr>
                                        <p:cTn dur="1" fill="hold">
                                          <p:stCondLst>
                                            <p:cond delay="0"/>
                                          </p:stCondLst>
                                        </p:cTn>
                                        <p:tgtEl>
                                          <p:spTgt spid="6190"/>
                                        </p:tgtEl>
                                        <p:attrNameLst>
                                          <p:attrName>style.visibility</p:attrName>
                                        </p:attrNameLst>
                                      </p:cBhvr>
                                      <p:to>
                                        <p:strVal val="visible"/>
                                      </p:to>
                                    </p:set>
                                    <p:animEffect filter="fade" transition="in">
                                      <p:cBhvr>
                                        <p:cTn dur="500"/>
                                        <p:tgtEl>
                                          <p:spTgt spid="61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57"/>
                                        </p:tgtEl>
                                        <p:attrNameLst>
                                          <p:attrName>style.visibility</p:attrName>
                                        </p:attrNameLst>
                                      </p:cBhvr>
                                      <p:to>
                                        <p:strVal val="visible"/>
                                      </p:to>
                                    </p:set>
                                    <p:animEffect filter="fade" transition="in">
                                      <p:cBhvr>
                                        <p:cTn dur="500"/>
                                        <p:tgtEl>
                                          <p:spTgt spid="615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193"/>
                                        </p:tgtEl>
                                        <p:attrNameLst>
                                          <p:attrName>style.visibility</p:attrName>
                                        </p:attrNameLst>
                                      </p:cBhvr>
                                      <p:to>
                                        <p:strVal val="visible"/>
                                      </p:to>
                                    </p:set>
                                    <p:animEffect filter="fade" transition="in">
                                      <p:cBhvr>
                                        <p:cTn dur="500"/>
                                        <p:tgtEl>
                                          <p:spTgt spid="6193"/>
                                        </p:tgtEl>
                                      </p:cBhvr>
                                    </p:animEffect>
                                  </p:childTnLst>
                                </p:cTn>
                              </p:par>
                              <p:par>
                                <p:cTn fill="hold" nodeType="withEffect" presetClass="entr" presetID="10" presetSubtype="0">
                                  <p:stCondLst>
                                    <p:cond delay="0"/>
                                  </p:stCondLst>
                                  <p:childTnLst>
                                    <p:set>
                                      <p:cBhvr>
                                        <p:cTn dur="1" fill="hold">
                                          <p:stCondLst>
                                            <p:cond delay="0"/>
                                          </p:stCondLst>
                                        </p:cTn>
                                        <p:tgtEl>
                                          <p:spTgt spid="6194"/>
                                        </p:tgtEl>
                                        <p:attrNameLst>
                                          <p:attrName>style.visibility</p:attrName>
                                        </p:attrNameLst>
                                      </p:cBhvr>
                                      <p:to>
                                        <p:strVal val="visible"/>
                                      </p:to>
                                    </p:set>
                                    <p:animEffect filter="fade" transition="in">
                                      <p:cBhvr>
                                        <p:cTn dur="500"/>
                                        <p:tgtEl>
                                          <p:spTgt spid="6194"/>
                                        </p:tgtEl>
                                      </p:cBhvr>
                                    </p:animEffect>
                                  </p:childTnLst>
                                </p:cTn>
                              </p:par>
                              <p:par>
                                <p:cTn fill="hold" nodeType="withEffect" presetClass="entr" presetID="10" presetSubtype="0">
                                  <p:stCondLst>
                                    <p:cond delay="0"/>
                                  </p:stCondLst>
                                  <p:childTnLst>
                                    <p:set>
                                      <p:cBhvr>
                                        <p:cTn dur="1" fill="hold">
                                          <p:stCondLst>
                                            <p:cond delay="0"/>
                                          </p:stCondLst>
                                        </p:cTn>
                                        <p:tgtEl>
                                          <p:spTgt spid="6195"/>
                                        </p:tgtEl>
                                        <p:attrNameLst>
                                          <p:attrName>style.visibility</p:attrName>
                                        </p:attrNameLst>
                                      </p:cBhvr>
                                      <p:to>
                                        <p:strVal val="visible"/>
                                      </p:to>
                                    </p:set>
                                    <p:animEffect filter="fade" transition="in">
                                      <p:cBhvr>
                                        <p:cTn dur="500"/>
                                        <p:tgtEl>
                                          <p:spTgt spid="61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198"/>
                                        </p:tgtEl>
                                        <p:attrNameLst>
                                          <p:attrName>style.visibility</p:attrName>
                                        </p:attrNameLst>
                                      </p:cBhvr>
                                      <p:to>
                                        <p:strVal val="visible"/>
                                      </p:to>
                                    </p:set>
                                    <p:animEffect filter="fade" transition="in">
                                      <p:cBhvr>
                                        <p:cTn dur="500"/>
                                        <p:tgtEl>
                                          <p:spTgt spid="6198"/>
                                        </p:tgtEl>
                                      </p:cBhvr>
                                    </p:animEffect>
                                  </p:childTnLst>
                                </p:cTn>
                              </p:par>
                              <p:par>
                                <p:cTn fill="hold" nodeType="withEffect" presetClass="entr" presetID="10" presetSubtype="0">
                                  <p:stCondLst>
                                    <p:cond delay="0"/>
                                  </p:stCondLst>
                                  <p:childTnLst>
                                    <p:set>
                                      <p:cBhvr>
                                        <p:cTn dur="1" fill="hold">
                                          <p:stCondLst>
                                            <p:cond delay="0"/>
                                          </p:stCondLst>
                                        </p:cTn>
                                        <p:tgtEl>
                                          <p:spTgt spid="6199"/>
                                        </p:tgtEl>
                                        <p:attrNameLst>
                                          <p:attrName>style.visibility</p:attrName>
                                        </p:attrNameLst>
                                      </p:cBhvr>
                                      <p:to>
                                        <p:strVal val="visible"/>
                                      </p:to>
                                    </p:set>
                                    <p:animEffect filter="fade" transition="in">
                                      <p:cBhvr>
                                        <p:cTn dur="500"/>
                                        <p:tgtEl>
                                          <p:spTgt spid="6199"/>
                                        </p:tgtEl>
                                      </p:cBhvr>
                                    </p:animEffect>
                                  </p:childTnLst>
                                </p:cTn>
                              </p:par>
                              <p:par>
                                <p:cTn fill="hold" nodeType="withEffect" presetClass="entr" presetID="10" presetSubtype="0">
                                  <p:stCondLst>
                                    <p:cond delay="0"/>
                                  </p:stCondLst>
                                  <p:childTnLst>
                                    <p:set>
                                      <p:cBhvr>
                                        <p:cTn dur="1" fill="hold">
                                          <p:stCondLst>
                                            <p:cond delay="0"/>
                                          </p:stCondLst>
                                        </p:cTn>
                                        <p:tgtEl>
                                          <p:spTgt spid="6200"/>
                                        </p:tgtEl>
                                        <p:attrNameLst>
                                          <p:attrName>style.visibility</p:attrName>
                                        </p:attrNameLst>
                                      </p:cBhvr>
                                      <p:to>
                                        <p:strVal val="visible"/>
                                      </p:to>
                                    </p:set>
                                    <p:animEffect filter="fade" transition="in">
                                      <p:cBhvr>
                                        <p:cTn dur="500"/>
                                        <p:tgtEl>
                                          <p:spTgt spid="620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156"/>
                                        </p:tgtEl>
                                        <p:attrNameLst>
                                          <p:attrName>style.visibility</p:attrName>
                                        </p:attrNameLst>
                                      </p:cBhvr>
                                      <p:to>
                                        <p:strVal val="visible"/>
                                      </p:to>
                                    </p:set>
                                    <p:animEffect filter="fade" transition="in">
                                      <p:cBhvr>
                                        <p:cTn dur="500"/>
                                        <p:tgtEl>
                                          <p:spTgt spid="615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155"/>
                                        </p:tgtEl>
                                        <p:attrNameLst>
                                          <p:attrName>style.visibility</p:attrName>
                                        </p:attrNameLst>
                                      </p:cBhvr>
                                      <p:to>
                                        <p:strVal val="visible"/>
                                      </p:to>
                                    </p:set>
                                    <p:animEffect filter="fade" transition="in">
                                      <p:cBhvr>
                                        <p:cTn dur="500"/>
                                        <p:tgtEl>
                                          <p:spTgt spid="615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154"/>
                                        </p:tgtEl>
                                        <p:attrNameLst>
                                          <p:attrName>style.visibility</p:attrName>
                                        </p:attrNameLst>
                                      </p:cBhvr>
                                      <p:to>
                                        <p:strVal val="visible"/>
                                      </p:to>
                                    </p:set>
                                    <p:animEffect filter="fade" transition="in">
                                      <p:cBhvr>
                                        <p:cTn dur="500"/>
                                        <p:tgtEl>
                                          <p:spTgt spid="615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153"/>
                                        </p:tgtEl>
                                        <p:attrNameLst>
                                          <p:attrName>style.visibility</p:attrName>
                                        </p:attrNameLst>
                                      </p:cBhvr>
                                      <p:to>
                                        <p:strVal val="visible"/>
                                      </p:to>
                                    </p:set>
                                    <p:animEffect filter="fade" transition="in">
                                      <p:cBhvr>
                                        <p:cTn dur="500"/>
                                        <p:tgtEl>
                                          <p:spTgt spid="6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5" name="Shape 6225"/>
        <p:cNvGrpSpPr/>
        <p:nvPr/>
      </p:nvGrpSpPr>
      <p:grpSpPr>
        <a:xfrm>
          <a:off x="0" y="0"/>
          <a:ext cx="0" cy="0"/>
          <a:chOff x="0" y="0"/>
          <a:chExt cx="0" cy="0"/>
        </a:xfrm>
      </p:grpSpPr>
      <p:sp>
        <p:nvSpPr>
          <p:cNvPr id="6226" name="Google Shape;6226;p370"/>
          <p:cNvSpPr/>
          <p:nvPr/>
        </p:nvSpPr>
        <p:spPr>
          <a:xfrm>
            <a:off x="148740" y="1483085"/>
            <a:ext cx="8903700" cy="3291600"/>
          </a:xfrm>
          <a:prstGeom prst="roundRect">
            <a:avLst>
              <a:gd fmla="val 5854" name="adj"/>
            </a:avLst>
          </a:prstGeom>
          <a:solidFill>
            <a:schemeClr val="lt1"/>
          </a:solidFill>
          <a:ln cap="flat" cmpd="sng" w="19050">
            <a:solidFill>
              <a:srgbClr val="3F3F3F"/>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Ubuntu"/>
              <a:ea typeface="Ubuntu"/>
              <a:cs typeface="Ubuntu"/>
              <a:sym typeface="Ubuntu"/>
            </a:endParaRPr>
          </a:p>
        </p:txBody>
      </p:sp>
      <p:sp>
        <p:nvSpPr>
          <p:cNvPr id="6227" name="Google Shape;6227;p370"/>
          <p:cNvSpPr/>
          <p:nvPr/>
        </p:nvSpPr>
        <p:spPr>
          <a:xfrm>
            <a:off x="6886530" y="2522258"/>
            <a:ext cx="1960299" cy="2173646"/>
          </a:xfrm>
          <a:prstGeom prst="roundRect">
            <a:avLst>
              <a:gd fmla="val 7921" name="adj"/>
            </a:avLst>
          </a:prstGeom>
          <a:gradFill>
            <a:gsLst>
              <a:gs pos="0">
                <a:srgbClr val="13B8EF"/>
              </a:gs>
              <a:gs pos="100000">
                <a:schemeClr val="accent2"/>
              </a:gs>
            </a:gsLst>
            <a:lin ang="2700000" scaled="0"/>
          </a:gra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3F3F3F"/>
                </a:solidFill>
                <a:latin typeface="Ubuntu"/>
                <a:ea typeface="Ubuntu"/>
                <a:cs typeface="Ubuntu"/>
                <a:sym typeface="Ubuntu"/>
              </a:rPr>
              <a:t>Node</a:t>
            </a:r>
            <a:endParaRPr b="0" i="0" sz="1400" u="none" cap="none" strike="noStrike">
              <a:solidFill>
                <a:srgbClr val="3F3F3F"/>
              </a:solidFill>
              <a:latin typeface="Ubuntu"/>
              <a:ea typeface="Ubuntu"/>
              <a:cs typeface="Ubuntu"/>
              <a:sym typeface="Ubuntu"/>
            </a:endParaRPr>
          </a:p>
        </p:txBody>
      </p:sp>
      <p:sp>
        <p:nvSpPr>
          <p:cNvPr id="6228" name="Google Shape;6228;p370"/>
          <p:cNvSpPr/>
          <p:nvPr/>
        </p:nvSpPr>
        <p:spPr>
          <a:xfrm>
            <a:off x="4900804" y="2522259"/>
            <a:ext cx="1960299" cy="2173646"/>
          </a:xfrm>
          <a:prstGeom prst="roundRect">
            <a:avLst>
              <a:gd fmla="val 6172" name="adj"/>
            </a:avLst>
          </a:prstGeom>
          <a:gradFill>
            <a:gsLst>
              <a:gs pos="0">
                <a:srgbClr val="13B8EF"/>
              </a:gs>
              <a:gs pos="100000">
                <a:schemeClr val="accent2"/>
              </a:gs>
            </a:gsLst>
            <a:lin ang="2700000" scaled="0"/>
          </a:gra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3F3F3F"/>
                </a:solidFill>
                <a:latin typeface="Ubuntu"/>
                <a:ea typeface="Ubuntu"/>
                <a:cs typeface="Ubuntu"/>
                <a:sym typeface="Ubuntu"/>
              </a:rPr>
              <a:t>Node</a:t>
            </a:r>
            <a:endParaRPr b="0" i="0" sz="1400" u="none" cap="none" strike="noStrike">
              <a:solidFill>
                <a:srgbClr val="3F3F3F"/>
              </a:solidFill>
              <a:latin typeface="Ubuntu"/>
              <a:ea typeface="Ubuntu"/>
              <a:cs typeface="Ubuntu"/>
              <a:sym typeface="Ubuntu"/>
            </a:endParaRPr>
          </a:p>
        </p:txBody>
      </p:sp>
      <p:sp>
        <p:nvSpPr>
          <p:cNvPr id="6229" name="Google Shape;6229;p370"/>
          <p:cNvSpPr/>
          <p:nvPr/>
        </p:nvSpPr>
        <p:spPr>
          <a:xfrm>
            <a:off x="2364241" y="2522259"/>
            <a:ext cx="1951016" cy="2173646"/>
          </a:xfrm>
          <a:prstGeom prst="roundRect">
            <a:avLst>
              <a:gd fmla="val 7338" name="adj"/>
            </a:avLst>
          </a:prstGeom>
          <a:gradFill>
            <a:gsLst>
              <a:gs pos="0">
                <a:srgbClr val="13B8EF"/>
              </a:gs>
              <a:gs pos="100000">
                <a:schemeClr val="accent2"/>
              </a:gs>
            </a:gsLst>
            <a:lin ang="2700000" scaled="0"/>
          </a:gra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3F3F3F"/>
                </a:solidFill>
                <a:latin typeface="Ubuntu"/>
                <a:ea typeface="Ubuntu"/>
                <a:cs typeface="Ubuntu"/>
                <a:sym typeface="Ubuntu"/>
              </a:rPr>
              <a:t>Node</a:t>
            </a:r>
            <a:endParaRPr b="0" i="0" sz="1400" u="none" cap="none" strike="noStrike">
              <a:solidFill>
                <a:srgbClr val="3F3F3F"/>
              </a:solidFill>
              <a:latin typeface="Ubuntu"/>
              <a:ea typeface="Ubuntu"/>
              <a:cs typeface="Ubuntu"/>
              <a:sym typeface="Ubuntu"/>
            </a:endParaRPr>
          </a:p>
        </p:txBody>
      </p:sp>
      <p:sp>
        <p:nvSpPr>
          <p:cNvPr id="6230" name="Google Shape;6230;p370"/>
          <p:cNvSpPr/>
          <p:nvPr/>
        </p:nvSpPr>
        <p:spPr>
          <a:xfrm>
            <a:off x="378514" y="2522258"/>
            <a:ext cx="1960299" cy="2173646"/>
          </a:xfrm>
          <a:prstGeom prst="roundRect">
            <a:avLst>
              <a:gd fmla="val 7921" name="adj"/>
            </a:avLst>
          </a:prstGeom>
          <a:gradFill>
            <a:gsLst>
              <a:gs pos="0">
                <a:srgbClr val="13B8EF"/>
              </a:gs>
              <a:gs pos="100000">
                <a:schemeClr val="accent2"/>
              </a:gs>
            </a:gsLst>
            <a:lin ang="2700000" scaled="0"/>
          </a:gra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3F3F3F"/>
                </a:solidFill>
                <a:latin typeface="Ubuntu"/>
                <a:ea typeface="Ubuntu"/>
                <a:cs typeface="Ubuntu"/>
                <a:sym typeface="Ubuntu"/>
              </a:rPr>
              <a:t>Node</a:t>
            </a:r>
            <a:endParaRPr b="0" i="0" sz="1400" u="none" cap="none" strike="noStrike">
              <a:solidFill>
                <a:srgbClr val="3F3F3F"/>
              </a:solidFill>
              <a:latin typeface="Ubuntu"/>
              <a:ea typeface="Ubuntu"/>
              <a:cs typeface="Ubuntu"/>
              <a:sym typeface="Ubuntu"/>
            </a:endParaRPr>
          </a:p>
        </p:txBody>
      </p:sp>
      <p:sp>
        <p:nvSpPr>
          <p:cNvPr id="6231" name="Google Shape;6231;p370"/>
          <p:cNvSpPr/>
          <p:nvPr/>
        </p:nvSpPr>
        <p:spPr>
          <a:xfrm>
            <a:off x="5040313" y="2947429"/>
            <a:ext cx="2763917" cy="1318202"/>
          </a:xfrm>
          <a:prstGeom prst="roundRect">
            <a:avLst>
              <a:gd fmla="val 10886" name="adj"/>
            </a:avLst>
          </a:prstGeom>
          <a:solidFill>
            <a:srgbClr val="D8D8D8"/>
          </a:solidFill>
          <a:ln cap="flat" cmpd="sng" w="15875">
            <a:solidFill>
              <a:srgbClr val="30876E"/>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1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232" name="Google Shape;6232;p370"/>
          <p:cNvSpPr/>
          <p:nvPr/>
        </p:nvSpPr>
        <p:spPr>
          <a:xfrm>
            <a:off x="1359429" y="2937874"/>
            <a:ext cx="2842752" cy="1341742"/>
          </a:xfrm>
          <a:prstGeom prst="roundRect">
            <a:avLst>
              <a:gd fmla="val 9852" name="adj"/>
            </a:avLst>
          </a:prstGeom>
          <a:solidFill>
            <a:srgbClr val="D8D8D8"/>
          </a:solidFill>
          <a:ln cap="flat" cmpd="sng" w="15875">
            <a:solidFill>
              <a:srgbClr val="1B5F90"/>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1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233" name="Google Shape;6233;p370"/>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2400"/>
              <a:buFont typeface="Calibri"/>
              <a:buNone/>
            </a:pPr>
            <a:r>
              <a:rPr lang="en" sz="2400">
                <a:latin typeface="Ubuntu"/>
                <a:ea typeface="Ubuntu"/>
                <a:cs typeface="Ubuntu"/>
                <a:sym typeface="Ubuntu"/>
              </a:rPr>
              <a:t>Example Voting App</a:t>
            </a:r>
            <a:endParaRPr>
              <a:latin typeface="Ubuntu"/>
              <a:ea typeface="Ubuntu"/>
              <a:cs typeface="Ubuntu"/>
              <a:sym typeface="Ubuntu"/>
            </a:endParaRPr>
          </a:p>
        </p:txBody>
      </p:sp>
      <p:sp>
        <p:nvSpPr>
          <p:cNvPr id="6234" name="Google Shape;6234;p370"/>
          <p:cNvSpPr/>
          <p:nvPr/>
        </p:nvSpPr>
        <p:spPr>
          <a:xfrm>
            <a:off x="5134352" y="3020460"/>
            <a:ext cx="800376" cy="1002212"/>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rgbClr val="FFFFFF"/>
                </a:solidFill>
                <a:latin typeface="Ubuntu"/>
                <a:ea typeface="Ubuntu"/>
                <a:cs typeface="Ubuntu"/>
                <a:sym typeface="Ubuntu"/>
              </a:rPr>
              <a:t>POD</a:t>
            </a:r>
            <a:endParaRPr b="0" i="0" sz="800" u="none" cap="none" strike="noStrike">
              <a:solidFill>
                <a:srgbClr val="000000"/>
              </a:solidFill>
              <a:latin typeface="Ubuntu"/>
              <a:ea typeface="Ubuntu"/>
              <a:cs typeface="Ubuntu"/>
              <a:sym typeface="Ubuntu"/>
            </a:endParaRPr>
          </a:p>
        </p:txBody>
      </p:sp>
      <p:sp>
        <p:nvSpPr>
          <p:cNvPr id="6235" name="Google Shape;6235;p370"/>
          <p:cNvSpPr/>
          <p:nvPr/>
        </p:nvSpPr>
        <p:spPr>
          <a:xfrm>
            <a:off x="5164175" y="3341875"/>
            <a:ext cx="729900" cy="588000"/>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800" u="none" cap="none" strike="noStrike">
              <a:solidFill>
                <a:srgbClr val="000000"/>
              </a:solidFill>
              <a:latin typeface="Ubuntu"/>
              <a:ea typeface="Ubuntu"/>
              <a:cs typeface="Ubuntu"/>
              <a:sym typeface="Ubuntu"/>
            </a:endParaRPr>
          </a:p>
        </p:txBody>
      </p:sp>
      <p:sp>
        <p:nvSpPr>
          <p:cNvPr id="6236" name="Google Shape;6236;p370"/>
          <p:cNvSpPr/>
          <p:nvPr/>
        </p:nvSpPr>
        <p:spPr>
          <a:xfrm>
            <a:off x="3307861" y="3026736"/>
            <a:ext cx="800379" cy="992154"/>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rgbClr val="FFFFFF"/>
                </a:solidFill>
                <a:latin typeface="Ubuntu"/>
                <a:ea typeface="Ubuntu"/>
                <a:cs typeface="Ubuntu"/>
                <a:sym typeface="Ubuntu"/>
              </a:rPr>
              <a:t>POD</a:t>
            </a:r>
            <a:endParaRPr b="0" i="0" sz="800" u="none" cap="none" strike="noStrike">
              <a:solidFill>
                <a:srgbClr val="000000"/>
              </a:solidFill>
              <a:latin typeface="Ubuntu"/>
              <a:ea typeface="Ubuntu"/>
              <a:cs typeface="Ubuntu"/>
              <a:sym typeface="Ubuntu"/>
            </a:endParaRPr>
          </a:p>
        </p:txBody>
      </p:sp>
      <p:sp>
        <p:nvSpPr>
          <p:cNvPr id="6237" name="Google Shape;6237;p370"/>
          <p:cNvSpPr/>
          <p:nvPr/>
        </p:nvSpPr>
        <p:spPr>
          <a:xfrm>
            <a:off x="3358713" y="3331600"/>
            <a:ext cx="709500" cy="588000"/>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800" u="none" cap="none" strike="noStrike">
              <a:solidFill>
                <a:srgbClr val="000000"/>
              </a:solidFill>
              <a:latin typeface="Ubuntu"/>
              <a:ea typeface="Ubuntu"/>
              <a:cs typeface="Ubuntu"/>
              <a:sym typeface="Ubuntu"/>
            </a:endParaRPr>
          </a:p>
        </p:txBody>
      </p:sp>
      <p:grpSp>
        <p:nvGrpSpPr>
          <p:cNvPr id="6238" name="Google Shape;6238;p370"/>
          <p:cNvGrpSpPr/>
          <p:nvPr/>
        </p:nvGrpSpPr>
        <p:grpSpPr>
          <a:xfrm>
            <a:off x="3555418" y="3603451"/>
            <a:ext cx="271310" cy="256878"/>
            <a:chOff x="6225311" y="2473385"/>
            <a:chExt cx="716280" cy="678180"/>
          </a:xfrm>
        </p:grpSpPr>
        <p:pic>
          <p:nvPicPr>
            <p:cNvPr id="6239" name="Google Shape;6239;p370"/>
            <p:cNvPicPr preferRelativeResize="0"/>
            <p:nvPr/>
          </p:nvPicPr>
          <p:blipFill rotWithShape="1">
            <a:blip r:embed="rId3">
              <a:alphaModFix/>
            </a:blip>
            <a:srcRect b="87886" l="46778" r="42462" t="-13"/>
            <a:stretch/>
          </p:blipFill>
          <p:spPr>
            <a:xfrm>
              <a:off x="6225311" y="2473385"/>
              <a:ext cx="716280" cy="678180"/>
            </a:xfrm>
            <a:prstGeom prst="rect">
              <a:avLst/>
            </a:prstGeom>
            <a:noFill/>
            <a:ln>
              <a:noFill/>
            </a:ln>
          </p:spPr>
        </p:pic>
        <p:pic>
          <p:nvPicPr>
            <p:cNvPr descr="Image result for python logo" id="6240" name="Google Shape;6240;p370"/>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grpSp>
        <p:nvGrpSpPr>
          <p:cNvPr id="6241" name="Google Shape;6241;p370"/>
          <p:cNvGrpSpPr/>
          <p:nvPr/>
        </p:nvGrpSpPr>
        <p:grpSpPr>
          <a:xfrm>
            <a:off x="5398885" y="3529904"/>
            <a:ext cx="271310" cy="309678"/>
            <a:chOff x="8540388" y="2665854"/>
            <a:chExt cx="716280" cy="817575"/>
          </a:xfrm>
        </p:grpSpPr>
        <p:pic>
          <p:nvPicPr>
            <p:cNvPr id="6242" name="Google Shape;6242;p370"/>
            <p:cNvPicPr preferRelativeResize="0"/>
            <p:nvPr/>
          </p:nvPicPr>
          <p:blipFill rotWithShape="1">
            <a:blip r:embed="rId3">
              <a:alphaModFix/>
            </a:blip>
            <a:srcRect b="87886" l="46778" r="42462" t="-13"/>
            <a:stretch/>
          </p:blipFill>
          <p:spPr>
            <a:xfrm>
              <a:off x="8540388" y="2805249"/>
              <a:ext cx="716280" cy="678180"/>
            </a:xfrm>
            <a:prstGeom prst="rect">
              <a:avLst/>
            </a:prstGeom>
            <a:noFill/>
            <a:ln>
              <a:noFill/>
            </a:ln>
          </p:spPr>
        </p:pic>
        <p:pic>
          <p:nvPicPr>
            <p:cNvPr descr="Node.js" id="6243" name="Google Shape;6243;p370"/>
            <p:cNvPicPr preferRelativeResize="0"/>
            <p:nvPr/>
          </p:nvPicPr>
          <p:blipFill rotWithShape="1">
            <a:blip r:embed="rId5">
              <a:alphaModFix/>
            </a:blip>
            <a:srcRect b="0" l="76665" r="0" t="0"/>
            <a:stretch/>
          </p:blipFill>
          <p:spPr>
            <a:xfrm>
              <a:off x="8615559" y="2665854"/>
              <a:ext cx="636753" cy="733389"/>
            </a:xfrm>
            <a:prstGeom prst="rect">
              <a:avLst/>
            </a:prstGeom>
            <a:noFill/>
            <a:ln>
              <a:noFill/>
            </a:ln>
          </p:spPr>
        </p:pic>
      </p:grpSp>
      <p:sp>
        <p:nvSpPr>
          <p:cNvPr id="6244" name="Google Shape;6244;p370"/>
          <p:cNvSpPr/>
          <p:nvPr/>
        </p:nvSpPr>
        <p:spPr>
          <a:xfrm>
            <a:off x="1592540" y="2150684"/>
            <a:ext cx="6016200" cy="441600"/>
          </a:xfrm>
          <a:prstGeom prst="leftRightUpArrow">
            <a:avLst>
              <a:gd fmla="val 30128" name="adj1"/>
              <a:gd fmla="val 34335" name="adj2"/>
              <a:gd fmla="val 12491" name="adj3"/>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900" u="none" cap="none" strike="noStrike">
                <a:solidFill>
                  <a:srgbClr val="FFFFFF"/>
                </a:solidFill>
                <a:latin typeface="Ubuntu"/>
                <a:ea typeface="Ubuntu"/>
                <a:cs typeface="Ubuntu"/>
                <a:sym typeface="Ubuntu"/>
              </a:rPr>
              <a:t>Voting-App Service       - </a:t>
            </a:r>
            <a:r>
              <a:rPr b="0" i="0" lang="en" sz="900" u="none" cap="none" strike="noStrike">
                <a:solidFill>
                  <a:srgbClr val="FFFFFF"/>
                </a:solidFill>
                <a:latin typeface="Ubuntu"/>
                <a:ea typeface="Ubuntu"/>
                <a:cs typeface="Ubuntu"/>
                <a:sym typeface="Ubuntu"/>
              </a:rPr>
              <a:t>30035</a:t>
            </a:r>
            <a:endParaRPr b="0" i="0" sz="900" u="none" cap="none" strike="noStrike">
              <a:solidFill>
                <a:srgbClr val="FFFFFF"/>
              </a:solidFill>
              <a:latin typeface="Ubuntu"/>
              <a:ea typeface="Ubuntu"/>
              <a:cs typeface="Ubuntu"/>
              <a:sym typeface="Ubuntu"/>
            </a:endParaRPr>
          </a:p>
        </p:txBody>
      </p:sp>
      <p:sp>
        <p:nvSpPr>
          <p:cNvPr id="6245" name="Google Shape;6245;p370"/>
          <p:cNvSpPr/>
          <p:nvPr/>
        </p:nvSpPr>
        <p:spPr>
          <a:xfrm>
            <a:off x="2041020" y="2286469"/>
            <a:ext cx="5725500" cy="426900"/>
          </a:xfrm>
          <a:prstGeom prst="leftRightUpArrow">
            <a:avLst>
              <a:gd fmla="val 30128" name="adj1"/>
              <a:gd fmla="val 34335" name="adj2"/>
              <a:gd fmla="val 12491" name="adj3"/>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900" u="none" cap="none" strike="noStrike">
                <a:solidFill>
                  <a:srgbClr val="FFFFFF"/>
                </a:solidFill>
                <a:latin typeface="Ubuntu"/>
                <a:ea typeface="Ubuntu"/>
                <a:cs typeface="Ubuntu"/>
                <a:sym typeface="Ubuntu"/>
              </a:rPr>
              <a:t>Result App – Service - 31061</a:t>
            </a:r>
            <a:endParaRPr b="0" i="0" sz="900" u="none" cap="none" strike="noStrike">
              <a:solidFill>
                <a:srgbClr val="FFFFFF"/>
              </a:solidFill>
              <a:latin typeface="Ubuntu"/>
              <a:ea typeface="Ubuntu"/>
              <a:cs typeface="Ubuntu"/>
              <a:sym typeface="Ubuntu"/>
            </a:endParaRPr>
          </a:p>
        </p:txBody>
      </p:sp>
      <p:sp>
        <p:nvSpPr>
          <p:cNvPr id="6246" name="Google Shape;6246;p370"/>
          <p:cNvSpPr/>
          <p:nvPr/>
        </p:nvSpPr>
        <p:spPr>
          <a:xfrm>
            <a:off x="2392915" y="3026736"/>
            <a:ext cx="800379" cy="992154"/>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rgbClr val="FFFFFF"/>
                </a:solidFill>
                <a:latin typeface="Ubuntu"/>
                <a:ea typeface="Ubuntu"/>
                <a:cs typeface="Ubuntu"/>
                <a:sym typeface="Ubuntu"/>
              </a:rPr>
              <a:t>POD</a:t>
            </a:r>
            <a:endParaRPr b="0" i="0" sz="800" u="none" cap="none" strike="noStrike">
              <a:solidFill>
                <a:srgbClr val="000000"/>
              </a:solidFill>
              <a:latin typeface="Ubuntu"/>
              <a:ea typeface="Ubuntu"/>
              <a:cs typeface="Ubuntu"/>
              <a:sym typeface="Ubuntu"/>
            </a:endParaRPr>
          </a:p>
        </p:txBody>
      </p:sp>
      <p:sp>
        <p:nvSpPr>
          <p:cNvPr id="6247" name="Google Shape;6247;p370"/>
          <p:cNvSpPr/>
          <p:nvPr/>
        </p:nvSpPr>
        <p:spPr>
          <a:xfrm>
            <a:off x="2433738" y="3331600"/>
            <a:ext cx="729900" cy="588000"/>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800" u="none" cap="none" strike="noStrike">
              <a:solidFill>
                <a:srgbClr val="000000"/>
              </a:solidFill>
              <a:latin typeface="Ubuntu"/>
              <a:ea typeface="Ubuntu"/>
              <a:cs typeface="Ubuntu"/>
              <a:sym typeface="Ubuntu"/>
            </a:endParaRPr>
          </a:p>
        </p:txBody>
      </p:sp>
      <p:grpSp>
        <p:nvGrpSpPr>
          <p:cNvPr id="6248" name="Google Shape;6248;p370"/>
          <p:cNvGrpSpPr/>
          <p:nvPr/>
        </p:nvGrpSpPr>
        <p:grpSpPr>
          <a:xfrm>
            <a:off x="2640472" y="3603451"/>
            <a:ext cx="271309" cy="256878"/>
            <a:chOff x="6225311" y="2473385"/>
            <a:chExt cx="716280" cy="678180"/>
          </a:xfrm>
        </p:grpSpPr>
        <p:pic>
          <p:nvPicPr>
            <p:cNvPr id="6249" name="Google Shape;6249;p370"/>
            <p:cNvPicPr preferRelativeResize="0"/>
            <p:nvPr/>
          </p:nvPicPr>
          <p:blipFill rotWithShape="1">
            <a:blip r:embed="rId3">
              <a:alphaModFix/>
            </a:blip>
            <a:srcRect b="87886" l="46778" r="42462" t="-13"/>
            <a:stretch/>
          </p:blipFill>
          <p:spPr>
            <a:xfrm>
              <a:off x="6225311" y="2473385"/>
              <a:ext cx="716280" cy="678180"/>
            </a:xfrm>
            <a:prstGeom prst="rect">
              <a:avLst/>
            </a:prstGeom>
            <a:noFill/>
            <a:ln>
              <a:noFill/>
            </a:ln>
          </p:spPr>
        </p:pic>
        <p:pic>
          <p:nvPicPr>
            <p:cNvPr descr="Image result for python logo" id="6250" name="Google Shape;6250;p370"/>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sp>
        <p:nvSpPr>
          <p:cNvPr id="6251" name="Google Shape;6251;p370"/>
          <p:cNvSpPr/>
          <p:nvPr/>
        </p:nvSpPr>
        <p:spPr>
          <a:xfrm>
            <a:off x="1497673" y="3020460"/>
            <a:ext cx="800379" cy="992154"/>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rgbClr val="FFFFFF"/>
                </a:solidFill>
                <a:latin typeface="Ubuntu"/>
                <a:ea typeface="Ubuntu"/>
                <a:cs typeface="Ubuntu"/>
                <a:sym typeface="Ubuntu"/>
              </a:rPr>
              <a:t>POD</a:t>
            </a:r>
            <a:endParaRPr b="0" i="0" sz="800" u="none" cap="none" strike="noStrike">
              <a:solidFill>
                <a:srgbClr val="000000"/>
              </a:solidFill>
              <a:latin typeface="Ubuntu"/>
              <a:ea typeface="Ubuntu"/>
              <a:cs typeface="Ubuntu"/>
              <a:sym typeface="Ubuntu"/>
            </a:endParaRPr>
          </a:p>
        </p:txBody>
      </p:sp>
      <p:sp>
        <p:nvSpPr>
          <p:cNvPr id="6252" name="Google Shape;6252;p370"/>
          <p:cNvSpPr/>
          <p:nvPr/>
        </p:nvSpPr>
        <p:spPr>
          <a:xfrm>
            <a:off x="1538412" y="3325325"/>
            <a:ext cx="729900" cy="588000"/>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800" u="none" cap="none" strike="noStrike">
              <a:solidFill>
                <a:srgbClr val="000000"/>
              </a:solidFill>
              <a:latin typeface="Ubuntu"/>
              <a:ea typeface="Ubuntu"/>
              <a:cs typeface="Ubuntu"/>
              <a:sym typeface="Ubuntu"/>
            </a:endParaRPr>
          </a:p>
        </p:txBody>
      </p:sp>
      <p:grpSp>
        <p:nvGrpSpPr>
          <p:cNvPr id="6253" name="Google Shape;6253;p370"/>
          <p:cNvGrpSpPr/>
          <p:nvPr/>
        </p:nvGrpSpPr>
        <p:grpSpPr>
          <a:xfrm>
            <a:off x="1745230" y="3597175"/>
            <a:ext cx="271309" cy="256878"/>
            <a:chOff x="6225311" y="2473385"/>
            <a:chExt cx="716280" cy="678180"/>
          </a:xfrm>
        </p:grpSpPr>
        <p:pic>
          <p:nvPicPr>
            <p:cNvPr id="6254" name="Google Shape;6254;p370"/>
            <p:cNvPicPr preferRelativeResize="0"/>
            <p:nvPr/>
          </p:nvPicPr>
          <p:blipFill rotWithShape="1">
            <a:blip r:embed="rId3">
              <a:alphaModFix/>
            </a:blip>
            <a:srcRect b="87886" l="46778" r="42462" t="-13"/>
            <a:stretch/>
          </p:blipFill>
          <p:spPr>
            <a:xfrm>
              <a:off x="6225311" y="2473385"/>
              <a:ext cx="716280" cy="678180"/>
            </a:xfrm>
            <a:prstGeom prst="rect">
              <a:avLst/>
            </a:prstGeom>
            <a:noFill/>
            <a:ln>
              <a:noFill/>
            </a:ln>
          </p:spPr>
        </p:pic>
        <p:pic>
          <p:nvPicPr>
            <p:cNvPr descr="Image result for python logo" id="6255" name="Google Shape;6255;p370"/>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sp>
        <p:nvSpPr>
          <p:cNvPr id="6256" name="Google Shape;6256;p370"/>
          <p:cNvSpPr/>
          <p:nvPr/>
        </p:nvSpPr>
        <p:spPr>
          <a:xfrm>
            <a:off x="6018727" y="3014843"/>
            <a:ext cx="800376" cy="1002211"/>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rgbClr val="FFFFFF"/>
                </a:solidFill>
                <a:latin typeface="Ubuntu"/>
                <a:ea typeface="Ubuntu"/>
                <a:cs typeface="Ubuntu"/>
                <a:sym typeface="Ubuntu"/>
              </a:rPr>
              <a:t>POD</a:t>
            </a:r>
            <a:endParaRPr b="0" i="0" sz="800" u="none" cap="none" strike="noStrike">
              <a:solidFill>
                <a:srgbClr val="000000"/>
              </a:solidFill>
              <a:latin typeface="Ubuntu"/>
              <a:ea typeface="Ubuntu"/>
              <a:cs typeface="Ubuntu"/>
              <a:sym typeface="Ubuntu"/>
            </a:endParaRPr>
          </a:p>
        </p:txBody>
      </p:sp>
      <p:sp>
        <p:nvSpPr>
          <p:cNvPr id="6257" name="Google Shape;6257;p370"/>
          <p:cNvSpPr/>
          <p:nvPr/>
        </p:nvSpPr>
        <p:spPr>
          <a:xfrm>
            <a:off x="6074237" y="3336250"/>
            <a:ext cx="678493" cy="588162"/>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800" u="none" cap="none" strike="noStrike">
              <a:solidFill>
                <a:srgbClr val="000000"/>
              </a:solidFill>
              <a:latin typeface="Ubuntu"/>
              <a:ea typeface="Ubuntu"/>
              <a:cs typeface="Ubuntu"/>
              <a:sym typeface="Ubuntu"/>
            </a:endParaRPr>
          </a:p>
        </p:txBody>
      </p:sp>
      <p:grpSp>
        <p:nvGrpSpPr>
          <p:cNvPr id="6258" name="Google Shape;6258;p370"/>
          <p:cNvGrpSpPr/>
          <p:nvPr/>
        </p:nvGrpSpPr>
        <p:grpSpPr>
          <a:xfrm>
            <a:off x="6283261" y="3524288"/>
            <a:ext cx="271310" cy="309678"/>
            <a:chOff x="8540388" y="2665854"/>
            <a:chExt cx="716280" cy="817575"/>
          </a:xfrm>
        </p:grpSpPr>
        <p:pic>
          <p:nvPicPr>
            <p:cNvPr id="6259" name="Google Shape;6259;p370"/>
            <p:cNvPicPr preferRelativeResize="0"/>
            <p:nvPr/>
          </p:nvPicPr>
          <p:blipFill rotWithShape="1">
            <a:blip r:embed="rId3">
              <a:alphaModFix/>
            </a:blip>
            <a:srcRect b="87886" l="46778" r="42462" t="-13"/>
            <a:stretch/>
          </p:blipFill>
          <p:spPr>
            <a:xfrm>
              <a:off x="8540388" y="2805249"/>
              <a:ext cx="716280" cy="678180"/>
            </a:xfrm>
            <a:prstGeom prst="rect">
              <a:avLst/>
            </a:prstGeom>
            <a:noFill/>
            <a:ln>
              <a:noFill/>
            </a:ln>
          </p:spPr>
        </p:pic>
        <p:pic>
          <p:nvPicPr>
            <p:cNvPr descr="Node.js" id="6260" name="Google Shape;6260;p370"/>
            <p:cNvPicPr preferRelativeResize="0"/>
            <p:nvPr/>
          </p:nvPicPr>
          <p:blipFill rotWithShape="1">
            <a:blip r:embed="rId5">
              <a:alphaModFix/>
            </a:blip>
            <a:srcRect b="0" l="76665" r="0" t="0"/>
            <a:stretch/>
          </p:blipFill>
          <p:spPr>
            <a:xfrm>
              <a:off x="8615559" y="2665854"/>
              <a:ext cx="636753" cy="733389"/>
            </a:xfrm>
            <a:prstGeom prst="rect">
              <a:avLst/>
            </a:prstGeom>
            <a:noFill/>
            <a:ln>
              <a:noFill/>
            </a:ln>
          </p:spPr>
        </p:pic>
      </p:grpSp>
      <p:sp>
        <p:nvSpPr>
          <p:cNvPr id="6261" name="Google Shape;6261;p370"/>
          <p:cNvSpPr/>
          <p:nvPr/>
        </p:nvSpPr>
        <p:spPr>
          <a:xfrm>
            <a:off x="6903104" y="3016679"/>
            <a:ext cx="800376" cy="1002211"/>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rgbClr val="FFFFFF"/>
                </a:solidFill>
                <a:latin typeface="Ubuntu"/>
                <a:ea typeface="Ubuntu"/>
                <a:cs typeface="Ubuntu"/>
                <a:sym typeface="Ubuntu"/>
              </a:rPr>
              <a:t>POD</a:t>
            </a:r>
            <a:endParaRPr b="0" i="0" sz="800" u="none" cap="none" strike="noStrike">
              <a:solidFill>
                <a:srgbClr val="000000"/>
              </a:solidFill>
              <a:latin typeface="Ubuntu"/>
              <a:ea typeface="Ubuntu"/>
              <a:cs typeface="Ubuntu"/>
              <a:sym typeface="Ubuntu"/>
            </a:endParaRPr>
          </a:p>
        </p:txBody>
      </p:sp>
      <p:sp>
        <p:nvSpPr>
          <p:cNvPr id="6262" name="Google Shape;6262;p370"/>
          <p:cNvSpPr/>
          <p:nvPr/>
        </p:nvSpPr>
        <p:spPr>
          <a:xfrm>
            <a:off x="6932925" y="3338075"/>
            <a:ext cx="729900" cy="588300"/>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800" u="none" cap="none" strike="noStrike">
              <a:solidFill>
                <a:srgbClr val="000000"/>
              </a:solidFill>
              <a:latin typeface="Ubuntu"/>
              <a:ea typeface="Ubuntu"/>
              <a:cs typeface="Ubuntu"/>
              <a:sym typeface="Ubuntu"/>
            </a:endParaRPr>
          </a:p>
        </p:txBody>
      </p:sp>
      <p:grpSp>
        <p:nvGrpSpPr>
          <p:cNvPr id="6263" name="Google Shape;6263;p370"/>
          <p:cNvGrpSpPr/>
          <p:nvPr/>
        </p:nvGrpSpPr>
        <p:grpSpPr>
          <a:xfrm>
            <a:off x="7167637" y="3526123"/>
            <a:ext cx="271310" cy="309678"/>
            <a:chOff x="8540388" y="2665854"/>
            <a:chExt cx="716280" cy="817575"/>
          </a:xfrm>
        </p:grpSpPr>
        <p:pic>
          <p:nvPicPr>
            <p:cNvPr id="6264" name="Google Shape;6264;p370"/>
            <p:cNvPicPr preferRelativeResize="0"/>
            <p:nvPr/>
          </p:nvPicPr>
          <p:blipFill rotWithShape="1">
            <a:blip r:embed="rId3">
              <a:alphaModFix/>
            </a:blip>
            <a:srcRect b="87886" l="46778" r="42462" t="-13"/>
            <a:stretch/>
          </p:blipFill>
          <p:spPr>
            <a:xfrm>
              <a:off x="8540388" y="2805249"/>
              <a:ext cx="716280" cy="678180"/>
            </a:xfrm>
            <a:prstGeom prst="rect">
              <a:avLst/>
            </a:prstGeom>
            <a:noFill/>
            <a:ln>
              <a:noFill/>
            </a:ln>
          </p:spPr>
        </p:pic>
        <p:pic>
          <p:nvPicPr>
            <p:cNvPr descr="Node.js" id="6265" name="Google Shape;6265;p370"/>
            <p:cNvPicPr preferRelativeResize="0"/>
            <p:nvPr/>
          </p:nvPicPr>
          <p:blipFill rotWithShape="1">
            <a:blip r:embed="rId5">
              <a:alphaModFix/>
            </a:blip>
            <a:srcRect b="0" l="76665" r="0" t="0"/>
            <a:stretch/>
          </p:blipFill>
          <p:spPr>
            <a:xfrm>
              <a:off x="8615559" y="2665854"/>
              <a:ext cx="636753" cy="733389"/>
            </a:xfrm>
            <a:prstGeom prst="rect">
              <a:avLst/>
            </a:prstGeom>
            <a:noFill/>
            <a:ln>
              <a:noFill/>
            </a:ln>
          </p:spPr>
        </p:pic>
      </p:grpSp>
      <p:sp>
        <p:nvSpPr>
          <p:cNvPr id="6266" name="Google Shape;6266;p370"/>
          <p:cNvSpPr txBox="1"/>
          <p:nvPr/>
        </p:nvSpPr>
        <p:spPr>
          <a:xfrm>
            <a:off x="742515" y="2660147"/>
            <a:ext cx="1335447"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192.168.56.70</a:t>
            </a:r>
            <a:endParaRPr b="0" i="0" sz="1400" u="none" cap="none" strike="noStrike">
              <a:solidFill>
                <a:srgbClr val="3F3F3F"/>
              </a:solidFill>
              <a:latin typeface="Ubuntu"/>
              <a:ea typeface="Ubuntu"/>
              <a:cs typeface="Ubuntu"/>
              <a:sym typeface="Ubuntu"/>
            </a:endParaRPr>
          </a:p>
        </p:txBody>
      </p:sp>
      <p:sp>
        <p:nvSpPr>
          <p:cNvPr id="6267" name="Google Shape;6267;p370"/>
          <p:cNvSpPr txBox="1"/>
          <p:nvPr/>
        </p:nvSpPr>
        <p:spPr>
          <a:xfrm>
            <a:off x="2552571" y="2660147"/>
            <a:ext cx="1335447"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192.168.56.71</a:t>
            </a:r>
            <a:endParaRPr b="0" i="0" sz="1400" u="none" cap="none" strike="noStrike">
              <a:solidFill>
                <a:srgbClr val="3F3F3F"/>
              </a:solidFill>
              <a:latin typeface="Ubuntu"/>
              <a:ea typeface="Ubuntu"/>
              <a:cs typeface="Ubuntu"/>
              <a:sym typeface="Ubuntu"/>
            </a:endParaRPr>
          </a:p>
        </p:txBody>
      </p:sp>
      <p:sp>
        <p:nvSpPr>
          <p:cNvPr id="6268" name="Google Shape;6268;p370"/>
          <p:cNvSpPr txBox="1"/>
          <p:nvPr/>
        </p:nvSpPr>
        <p:spPr>
          <a:xfrm>
            <a:off x="5143298" y="2660147"/>
            <a:ext cx="1335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192.168.56.72</a:t>
            </a:r>
            <a:endParaRPr b="0" i="0" sz="1400" u="none" cap="none" strike="noStrike">
              <a:solidFill>
                <a:srgbClr val="3F3F3F"/>
              </a:solidFill>
              <a:latin typeface="Ubuntu"/>
              <a:ea typeface="Ubuntu"/>
              <a:cs typeface="Ubuntu"/>
              <a:sym typeface="Ubuntu"/>
            </a:endParaRPr>
          </a:p>
        </p:txBody>
      </p:sp>
      <p:sp>
        <p:nvSpPr>
          <p:cNvPr id="6269" name="Google Shape;6269;p370"/>
          <p:cNvSpPr txBox="1"/>
          <p:nvPr/>
        </p:nvSpPr>
        <p:spPr>
          <a:xfrm>
            <a:off x="7066038" y="2664441"/>
            <a:ext cx="1335447"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192.168.56.73</a:t>
            </a:r>
            <a:endParaRPr b="0" i="0" sz="1400" u="none" cap="none" strike="noStrike">
              <a:solidFill>
                <a:srgbClr val="3F3F3F"/>
              </a:solidFill>
              <a:latin typeface="Ubuntu"/>
              <a:ea typeface="Ubuntu"/>
              <a:cs typeface="Ubuntu"/>
              <a:sym typeface="Ubuntu"/>
            </a:endParaRPr>
          </a:p>
        </p:txBody>
      </p:sp>
      <p:pic>
        <p:nvPicPr>
          <p:cNvPr descr="User" id="6270" name="Google Shape;6270;p370"/>
          <p:cNvPicPr preferRelativeResize="0"/>
          <p:nvPr/>
        </p:nvPicPr>
        <p:blipFill rotWithShape="1">
          <a:blip r:embed="rId6">
            <a:alphaModFix/>
          </a:blip>
          <a:srcRect b="0" l="0" r="0" t="0"/>
          <a:stretch/>
        </p:blipFill>
        <p:spPr>
          <a:xfrm>
            <a:off x="3743094" y="791570"/>
            <a:ext cx="627738" cy="627738"/>
          </a:xfrm>
          <a:prstGeom prst="rect">
            <a:avLst/>
          </a:prstGeom>
          <a:noFill/>
          <a:ln>
            <a:noFill/>
          </a:ln>
        </p:spPr>
      </p:pic>
      <p:sp>
        <p:nvSpPr>
          <p:cNvPr id="6271" name="Google Shape;6271;p370"/>
          <p:cNvSpPr txBox="1"/>
          <p:nvPr/>
        </p:nvSpPr>
        <p:spPr>
          <a:xfrm>
            <a:off x="203252" y="1199757"/>
            <a:ext cx="2107356" cy="20771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900" u="none" cap="none" strike="noStrike">
                <a:solidFill>
                  <a:srgbClr val="3F3F3F"/>
                </a:solidFill>
                <a:latin typeface="Ubuntu"/>
                <a:ea typeface="Ubuntu"/>
                <a:cs typeface="Ubuntu"/>
                <a:sym typeface="Ubuntu"/>
              </a:rPr>
              <a:t>http://192.168.56.70:30035</a:t>
            </a:r>
            <a:endParaRPr b="0" i="0" sz="900" u="none" cap="none" strike="noStrike">
              <a:solidFill>
                <a:srgbClr val="3F3F3F"/>
              </a:solidFill>
              <a:latin typeface="Ubuntu"/>
              <a:ea typeface="Ubuntu"/>
              <a:cs typeface="Ubuntu"/>
              <a:sym typeface="Ubuntu"/>
            </a:endParaRPr>
          </a:p>
        </p:txBody>
      </p:sp>
      <p:sp>
        <p:nvSpPr>
          <p:cNvPr id="6272" name="Google Shape;6272;p370"/>
          <p:cNvSpPr txBox="1"/>
          <p:nvPr/>
        </p:nvSpPr>
        <p:spPr>
          <a:xfrm>
            <a:off x="891109" y="1479819"/>
            <a:ext cx="1590494" cy="20771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900" u="none" cap="none" strike="noStrike">
                <a:solidFill>
                  <a:srgbClr val="3F3F3F"/>
                </a:solidFill>
                <a:latin typeface="Ubuntu"/>
                <a:ea typeface="Ubuntu"/>
                <a:cs typeface="Ubuntu"/>
                <a:sym typeface="Ubuntu"/>
              </a:rPr>
              <a:t>http://192.168.56.71:30035</a:t>
            </a:r>
            <a:endParaRPr b="0" i="0" sz="900" u="none" cap="none" strike="noStrike">
              <a:solidFill>
                <a:srgbClr val="3F3F3F"/>
              </a:solidFill>
              <a:latin typeface="Ubuntu"/>
              <a:ea typeface="Ubuntu"/>
              <a:cs typeface="Ubuntu"/>
              <a:sym typeface="Ubuntu"/>
            </a:endParaRPr>
          </a:p>
        </p:txBody>
      </p:sp>
      <p:sp>
        <p:nvSpPr>
          <p:cNvPr id="6273" name="Google Shape;6273;p370"/>
          <p:cNvSpPr txBox="1"/>
          <p:nvPr/>
        </p:nvSpPr>
        <p:spPr>
          <a:xfrm>
            <a:off x="892427" y="1683742"/>
            <a:ext cx="1595215" cy="20771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900" u="none" cap="none" strike="noStrike">
                <a:solidFill>
                  <a:srgbClr val="3F3F3F"/>
                </a:solidFill>
                <a:latin typeface="Ubuntu"/>
                <a:ea typeface="Ubuntu"/>
                <a:cs typeface="Ubuntu"/>
                <a:sym typeface="Ubuntu"/>
              </a:rPr>
              <a:t>http://192.168.56.72:30035</a:t>
            </a:r>
            <a:endParaRPr b="0" i="0" sz="900" u="none" cap="none" strike="noStrike">
              <a:solidFill>
                <a:srgbClr val="3F3F3F"/>
              </a:solidFill>
              <a:latin typeface="Ubuntu"/>
              <a:ea typeface="Ubuntu"/>
              <a:cs typeface="Ubuntu"/>
              <a:sym typeface="Ubuntu"/>
            </a:endParaRPr>
          </a:p>
        </p:txBody>
      </p:sp>
      <p:sp>
        <p:nvSpPr>
          <p:cNvPr id="6274" name="Google Shape;6274;p370"/>
          <p:cNvSpPr txBox="1"/>
          <p:nvPr/>
        </p:nvSpPr>
        <p:spPr>
          <a:xfrm>
            <a:off x="886388" y="1878809"/>
            <a:ext cx="1595215" cy="20771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900" u="none" cap="none" strike="noStrike">
                <a:solidFill>
                  <a:srgbClr val="3F3F3F"/>
                </a:solidFill>
                <a:latin typeface="Ubuntu"/>
                <a:ea typeface="Ubuntu"/>
                <a:cs typeface="Ubuntu"/>
                <a:sym typeface="Ubuntu"/>
              </a:rPr>
              <a:t>http://192.168.56.73:30035</a:t>
            </a:r>
            <a:endParaRPr b="0" i="0" sz="900" u="none" cap="none" strike="noStrike">
              <a:solidFill>
                <a:srgbClr val="3F3F3F"/>
              </a:solidFill>
              <a:latin typeface="Ubuntu"/>
              <a:ea typeface="Ubuntu"/>
              <a:cs typeface="Ubuntu"/>
              <a:sym typeface="Ubuntu"/>
            </a:endParaRPr>
          </a:p>
        </p:txBody>
      </p:sp>
      <p:sp>
        <p:nvSpPr>
          <p:cNvPr id="6275" name="Google Shape;6275;p370"/>
          <p:cNvSpPr txBox="1"/>
          <p:nvPr/>
        </p:nvSpPr>
        <p:spPr>
          <a:xfrm>
            <a:off x="4428900" y="900850"/>
            <a:ext cx="2323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http://example-vote.com</a:t>
            </a:r>
            <a:endParaRPr b="0" i="0" sz="1400" u="none" cap="none" strike="noStrike">
              <a:solidFill>
                <a:srgbClr val="3F3F3F"/>
              </a:solidFill>
              <a:latin typeface="Ubuntu"/>
              <a:ea typeface="Ubuntu"/>
              <a:cs typeface="Ubuntu"/>
              <a:sym typeface="Ubuntu"/>
            </a:endParaRPr>
          </a:p>
        </p:txBody>
      </p:sp>
      <p:sp>
        <p:nvSpPr>
          <p:cNvPr id="6276" name="Google Shape;6276;p370"/>
          <p:cNvSpPr txBox="1"/>
          <p:nvPr/>
        </p:nvSpPr>
        <p:spPr>
          <a:xfrm>
            <a:off x="6764855" y="1193923"/>
            <a:ext cx="1590493" cy="20771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900" u="none" cap="none" strike="noStrike">
                <a:solidFill>
                  <a:srgbClr val="3F3F3F"/>
                </a:solidFill>
                <a:latin typeface="Ubuntu"/>
                <a:ea typeface="Ubuntu"/>
                <a:cs typeface="Ubuntu"/>
                <a:sym typeface="Ubuntu"/>
              </a:rPr>
              <a:t>http://192.168.56.70:31061</a:t>
            </a:r>
            <a:endParaRPr b="0" i="0" sz="900" u="none" cap="none" strike="noStrike">
              <a:solidFill>
                <a:srgbClr val="3F3F3F"/>
              </a:solidFill>
              <a:latin typeface="Ubuntu"/>
              <a:ea typeface="Ubuntu"/>
              <a:cs typeface="Ubuntu"/>
              <a:sym typeface="Ubuntu"/>
            </a:endParaRPr>
          </a:p>
        </p:txBody>
      </p:sp>
      <p:sp>
        <p:nvSpPr>
          <p:cNvPr id="6277" name="Google Shape;6277;p370"/>
          <p:cNvSpPr txBox="1"/>
          <p:nvPr/>
        </p:nvSpPr>
        <p:spPr>
          <a:xfrm>
            <a:off x="6764855" y="1487066"/>
            <a:ext cx="1590493" cy="20771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900" u="none" cap="none" strike="noStrike">
                <a:solidFill>
                  <a:srgbClr val="3F3F3F"/>
                </a:solidFill>
                <a:latin typeface="Ubuntu"/>
                <a:ea typeface="Ubuntu"/>
                <a:cs typeface="Ubuntu"/>
                <a:sym typeface="Ubuntu"/>
              </a:rPr>
              <a:t>http://192.168.56.71:31061</a:t>
            </a:r>
            <a:endParaRPr b="0" i="0" sz="900" u="none" cap="none" strike="noStrike">
              <a:solidFill>
                <a:srgbClr val="3F3F3F"/>
              </a:solidFill>
              <a:latin typeface="Ubuntu"/>
              <a:ea typeface="Ubuntu"/>
              <a:cs typeface="Ubuntu"/>
              <a:sym typeface="Ubuntu"/>
            </a:endParaRPr>
          </a:p>
        </p:txBody>
      </p:sp>
      <p:sp>
        <p:nvSpPr>
          <p:cNvPr id="6278" name="Google Shape;6278;p370"/>
          <p:cNvSpPr txBox="1"/>
          <p:nvPr/>
        </p:nvSpPr>
        <p:spPr>
          <a:xfrm>
            <a:off x="6766174" y="1684945"/>
            <a:ext cx="1597737" cy="20771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900" u="none" cap="none" strike="noStrike">
                <a:solidFill>
                  <a:srgbClr val="3F3F3F"/>
                </a:solidFill>
                <a:latin typeface="Ubuntu"/>
                <a:ea typeface="Ubuntu"/>
                <a:cs typeface="Ubuntu"/>
                <a:sym typeface="Ubuntu"/>
              </a:rPr>
              <a:t>http://192.168.56.72:31061</a:t>
            </a:r>
            <a:endParaRPr b="0" i="0" sz="900" u="none" cap="none" strike="noStrike">
              <a:solidFill>
                <a:srgbClr val="3F3F3F"/>
              </a:solidFill>
              <a:latin typeface="Ubuntu"/>
              <a:ea typeface="Ubuntu"/>
              <a:cs typeface="Ubuntu"/>
              <a:sym typeface="Ubuntu"/>
            </a:endParaRPr>
          </a:p>
        </p:txBody>
      </p:sp>
      <p:sp>
        <p:nvSpPr>
          <p:cNvPr id="6279" name="Google Shape;6279;p370"/>
          <p:cNvSpPr txBox="1"/>
          <p:nvPr/>
        </p:nvSpPr>
        <p:spPr>
          <a:xfrm>
            <a:off x="6764855" y="1876472"/>
            <a:ext cx="1599056" cy="20771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900" u="none" cap="none" strike="noStrike">
                <a:solidFill>
                  <a:srgbClr val="3F3F3F"/>
                </a:solidFill>
                <a:latin typeface="Ubuntu"/>
                <a:ea typeface="Ubuntu"/>
                <a:cs typeface="Ubuntu"/>
                <a:sym typeface="Ubuntu"/>
              </a:rPr>
              <a:t>http://192.168.56.73:31061</a:t>
            </a:r>
            <a:endParaRPr b="0" i="0" sz="900" u="none" cap="none" strike="noStrike">
              <a:solidFill>
                <a:srgbClr val="3F3F3F"/>
              </a:solidFill>
              <a:latin typeface="Ubuntu"/>
              <a:ea typeface="Ubuntu"/>
              <a:cs typeface="Ubuntu"/>
              <a:sym typeface="Ubuntu"/>
            </a:endParaRPr>
          </a:p>
        </p:txBody>
      </p:sp>
      <p:sp>
        <p:nvSpPr>
          <p:cNvPr id="6280" name="Google Shape;6280;p370"/>
          <p:cNvSpPr txBox="1"/>
          <p:nvPr/>
        </p:nvSpPr>
        <p:spPr>
          <a:xfrm>
            <a:off x="4428900" y="1121500"/>
            <a:ext cx="2277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http://example-result.com</a:t>
            </a:r>
            <a:endParaRPr b="0" i="0" sz="1400" u="none" cap="none" strike="noStrike">
              <a:solidFill>
                <a:srgbClr val="3F3F3F"/>
              </a:solidFill>
              <a:latin typeface="Ubuntu"/>
              <a:ea typeface="Ubuntu"/>
              <a:cs typeface="Ubuntu"/>
              <a:sym typeface="Ubuntu"/>
            </a:endParaRPr>
          </a:p>
        </p:txBody>
      </p:sp>
      <p:cxnSp>
        <p:nvCxnSpPr>
          <p:cNvPr id="6281" name="Google Shape;6281;p370"/>
          <p:cNvCxnSpPr>
            <a:stCxn id="6282" idx="1"/>
            <a:endCxn id="6266" idx="0"/>
          </p:cNvCxnSpPr>
          <p:nvPr/>
        </p:nvCxnSpPr>
        <p:spPr>
          <a:xfrm flipH="1">
            <a:off x="1410110" y="2085023"/>
            <a:ext cx="2217300" cy="575100"/>
          </a:xfrm>
          <a:prstGeom prst="bentConnector2">
            <a:avLst/>
          </a:prstGeom>
          <a:noFill/>
          <a:ln cap="flat" cmpd="sng" w="19050">
            <a:solidFill>
              <a:srgbClr val="3F3F3F"/>
            </a:solidFill>
            <a:prstDash val="dot"/>
            <a:round/>
            <a:headEnd len="sm" w="sm" type="none"/>
            <a:tailEnd len="med" w="med" type="triangle"/>
          </a:ln>
        </p:spPr>
      </p:cxnSp>
      <p:cxnSp>
        <p:nvCxnSpPr>
          <p:cNvPr id="6283" name="Google Shape;6283;p370"/>
          <p:cNvCxnSpPr>
            <a:endCxn id="6267" idx="0"/>
          </p:cNvCxnSpPr>
          <p:nvPr/>
        </p:nvCxnSpPr>
        <p:spPr>
          <a:xfrm flipH="1">
            <a:off x="3220295" y="2083247"/>
            <a:ext cx="1163400" cy="576900"/>
          </a:xfrm>
          <a:prstGeom prst="bentConnector2">
            <a:avLst/>
          </a:prstGeom>
          <a:noFill/>
          <a:ln cap="flat" cmpd="sng" w="19050">
            <a:solidFill>
              <a:srgbClr val="3F3F3F"/>
            </a:solidFill>
            <a:prstDash val="dot"/>
            <a:round/>
            <a:headEnd len="sm" w="sm" type="none"/>
            <a:tailEnd len="med" w="med" type="triangle"/>
          </a:ln>
        </p:spPr>
      </p:cxnSp>
      <p:cxnSp>
        <p:nvCxnSpPr>
          <p:cNvPr id="6284" name="Google Shape;6284;p370"/>
          <p:cNvCxnSpPr>
            <a:endCxn id="6268" idx="0"/>
          </p:cNvCxnSpPr>
          <p:nvPr/>
        </p:nvCxnSpPr>
        <p:spPr>
          <a:xfrm>
            <a:off x="4652348" y="2083247"/>
            <a:ext cx="1158600" cy="576900"/>
          </a:xfrm>
          <a:prstGeom prst="bentConnector2">
            <a:avLst/>
          </a:prstGeom>
          <a:noFill/>
          <a:ln cap="flat" cmpd="sng" w="19050">
            <a:solidFill>
              <a:srgbClr val="3F3F3F"/>
            </a:solidFill>
            <a:prstDash val="dot"/>
            <a:round/>
            <a:headEnd len="sm" w="sm" type="none"/>
            <a:tailEnd len="med" w="med" type="triangle"/>
          </a:ln>
        </p:spPr>
      </p:cxnSp>
      <p:cxnSp>
        <p:nvCxnSpPr>
          <p:cNvPr id="6285" name="Google Shape;6285;p370"/>
          <p:cNvCxnSpPr>
            <a:endCxn id="6269" idx="0"/>
          </p:cNvCxnSpPr>
          <p:nvPr/>
        </p:nvCxnSpPr>
        <p:spPr>
          <a:xfrm>
            <a:off x="4655162" y="2094141"/>
            <a:ext cx="3078600" cy="570300"/>
          </a:xfrm>
          <a:prstGeom prst="bentConnector2">
            <a:avLst/>
          </a:prstGeom>
          <a:noFill/>
          <a:ln cap="flat" cmpd="sng" w="19050">
            <a:solidFill>
              <a:srgbClr val="3F3F3F"/>
            </a:solidFill>
            <a:prstDash val="dot"/>
            <a:round/>
            <a:headEnd len="sm" w="sm" type="none"/>
            <a:tailEnd len="med" w="med" type="triangle"/>
          </a:ln>
        </p:spPr>
      </p:cxnSp>
      <p:pic>
        <p:nvPicPr>
          <p:cNvPr descr="Related image" id="6286" name="Google Shape;6286;p370"/>
          <p:cNvPicPr preferRelativeResize="0"/>
          <p:nvPr/>
        </p:nvPicPr>
        <p:blipFill rotWithShape="1">
          <a:blip r:embed="rId7">
            <a:alphaModFix/>
          </a:blip>
          <a:srcRect b="0" l="0" r="0" t="0"/>
          <a:stretch/>
        </p:blipFill>
        <p:spPr>
          <a:xfrm>
            <a:off x="176997" y="1549448"/>
            <a:ext cx="729885" cy="421582"/>
          </a:xfrm>
          <a:prstGeom prst="rect">
            <a:avLst/>
          </a:prstGeom>
          <a:noFill/>
          <a:ln>
            <a:noFill/>
          </a:ln>
        </p:spPr>
      </p:pic>
      <p:sp>
        <p:nvSpPr>
          <p:cNvPr id="6282" name="Google Shape;6282;p370"/>
          <p:cNvSpPr/>
          <p:nvPr/>
        </p:nvSpPr>
        <p:spPr>
          <a:xfrm>
            <a:off x="3627410" y="1946523"/>
            <a:ext cx="1960299" cy="276999"/>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FFFFFF"/>
                </a:solidFill>
                <a:latin typeface="Ubuntu"/>
                <a:ea typeface="Ubuntu"/>
                <a:cs typeface="Ubuntu"/>
                <a:sym typeface="Ubuntu"/>
              </a:rPr>
              <a:t>Load Balancer</a:t>
            </a:r>
            <a:endParaRPr b="0" i="0" sz="1400" u="none" cap="none" strike="noStrike">
              <a:solidFill>
                <a:srgbClr val="FFFFF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0"/>
                                        </p:tgtEl>
                                        <p:attrNameLst>
                                          <p:attrName>style.visibility</p:attrName>
                                        </p:attrNameLst>
                                      </p:cBhvr>
                                      <p:to>
                                        <p:strVal val="visible"/>
                                      </p:to>
                                    </p:set>
                                    <p:animEffect filter="fade" transition="in">
                                      <p:cBhvr>
                                        <p:cTn dur="500"/>
                                        <p:tgtEl>
                                          <p:spTgt spid="6230"/>
                                        </p:tgtEl>
                                      </p:cBhvr>
                                    </p:animEffect>
                                  </p:childTnLst>
                                </p:cTn>
                              </p:par>
                              <p:par>
                                <p:cTn fill="hold" nodeType="withEffect" presetClass="entr" presetID="10" presetSubtype="0">
                                  <p:stCondLst>
                                    <p:cond delay="250"/>
                                  </p:stCondLst>
                                  <p:childTnLst>
                                    <p:set>
                                      <p:cBhvr>
                                        <p:cTn dur="1" fill="hold">
                                          <p:stCondLst>
                                            <p:cond delay="0"/>
                                          </p:stCondLst>
                                        </p:cTn>
                                        <p:tgtEl>
                                          <p:spTgt spid="6229"/>
                                        </p:tgtEl>
                                        <p:attrNameLst>
                                          <p:attrName>style.visibility</p:attrName>
                                        </p:attrNameLst>
                                      </p:cBhvr>
                                      <p:to>
                                        <p:strVal val="visible"/>
                                      </p:to>
                                    </p:set>
                                    <p:animEffect filter="fade" transition="in">
                                      <p:cBhvr>
                                        <p:cTn dur="500"/>
                                        <p:tgtEl>
                                          <p:spTgt spid="6229"/>
                                        </p:tgtEl>
                                      </p:cBhvr>
                                    </p:animEffect>
                                  </p:childTnLst>
                                </p:cTn>
                              </p:par>
                              <p:par>
                                <p:cTn fill="hold" nodeType="withEffect" presetClass="entr" presetID="10" presetSubtype="0">
                                  <p:stCondLst>
                                    <p:cond delay="500"/>
                                  </p:stCondLst>
                                  <p:childTnLst>
                                    <p:set>
                                      <p:cBhvr>
                                        <p:cTn dur="1" fill="hold">
                                          <p:stCondLst>
                                            <p:cond delay="0"/>
                                          </p:stCondLst>
                                        </p:cTn>
                                        <p:tgtEl>
                                          <p:spTgt spid="6228"/>
                                        </p:tgtEl>
                                        <p:attrNameLst>
                                          <p:attrName>style.visibility</p:attrName>
                                        </p:attrNameLst>
                                      </p:cBhvr>
                                      <p:to>
                                        <p:strVal val="visible"/>
                                      </p:to>
                                    </p:set>
                                    <p:animEffect filter="fade" transition="in">
                                      <p:cBhvr>
                                        <p:cTn dur="500"/>
                                        <p:tgtEl>
                                          <p:spTgt spid="6228"/>
                                        </p:tgtEl>
                                      </p:cBhvr>
                                    </p:animEffect>
                                  </p:childTnLst>
                                </p:cTn>
                              </p:par>
                              <p:par>
                                <p:cTn fill="hold" nodeType="withEffect" presetClass="entr" presetID="10" presetSubtype="0">
                                  <p:stCondLst>
                                    <p:cond delay="750"/>
                                  </p:stCondLst>
                                  <p:childTnLst>
                                    <p:set>
                                      <p:cBhvr>
                                        <p:cTn dur="1" fill="hold">
                                          <p:stCondLst>
                                            <p:cond delay="0"/>
                                          </p:stCondLst>
                                        </p:cTn>
                                        <p:tgtEl>
                                          <p:spTgt spid="6227"/>
                                        </p:tgtEl>
                                        <p:attrNameLst>
                                          <p:attrName>style.visibility</p:attrName>
                                        </p:attrNameLst>
                                      </p:cBhvr>
                                      <p:to>
                                        <p:strVal val="visible"/>
                                      </p:to>
                                    </p:set>
                                    <p:animEffect filter="fade" transition="in">
                                      <p:cBhvr>
                                        <p:cTn dur="500"/>
                                        <p:tgtEl>
                                          <p:spTgt spid="6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0"/>
                                        </p:tgtEl>
                                        <p:attrNameLst>
                                          <p:attrName>style.visibility</p:attrName>
                                        </p:attrNameLst>
                                      </p:cBhvr>
                                      <p:to>
                                        <p:strVal val="visible"/>
                                      </p:to>
                                    </p:set>
                                    <p:animEffect filter="fade" transition="in">
                                      <p:cBhvr>
                                        <p:cTn dur="250"/>
                                        <p:tgtEl>
                                          <p:spTgt spid="6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6"/>
                                        </p:tgtEl>
                                        <p:attrNameLst>
                                          <p:attrName>style.visibility</p:attrName>
                                        </p:attrNameLst>
                                      </p:cBhvr>
                                      <p:to>
                                        <p:strVal val="visible"/>
                                      </p:to>
                                    </p:set>
                                    <p:animEffect filter="fade" transition="in">
                                      <p:cBhvr>
                                        <p:cTn dur="500"/>
                                        <p:tgtEl>
                                          <p:spTgt spid="6266"/>
                                        </p:tgtEl>
                                      </p:cBhvr>
                                    </p:animEffect>
                                  </p:childTnLst>
                                </p:cTn>
                              </p:par>
                              <p:par>
                                <p:cTn fill="hold" nodeType="withEffect" presetClass="entr" presetID="10" presetSubtype="0">
                                  <p:stCondLst>
                                    <p:cond delay="250"/>
                                  </p:stCondLst>
                                  <p:childTnLst>
                                    <p:set>
                                      <p:cBhvr>
                                        <p:cTn dur="1" fill="hold">
                                          <p:stCondLst>
                                            <p:cond delay="0"/>
                                          </p:stCondLst>
                                        </p:cTn>
                                        <p:tgtEl>
                                          <p:spTgt spid="6267"/>
                                        </p:tgtEl>
                                        <p:attrNameLst>
                                          <p:attrName>style.visibility</p:attrName>
                                        </p:attrNameLst>
                                      </p:cBhvr>
                                      <p:to>
                                        <p:strVal val="visible"/>
                                      </p:to>
                                    </p:set>
                                    <p:animEffect filter="fade" transition="in">
                                      <p:cBhvr>
                                        <p:cTn dur="500"/>
                                        <p:tgtEl>
                                          <p:spTgt spid="6267"/>
                                        </p:tgtEl>
                                      </p:cBhvr>
                                    </p:animEffect>
                                  </p:childTnLst>
                                </p:cTn>
                              </p:par>
                              <p:par>
                                <p:cTn fill="hold" nodeType="withEffect" presetClass="entr" presetID="10" presetSubtype="0">
                                  <p:stCondLst>
                                    <p:cond delay="500"/>
                                  </p:stCondLst>
                                  <p:childTnLst>
                                    <p:set>
                                      <p:cBhvr>
                                        <p:cTn dur="1" fill="hold">
                                          <p:stCondLst>
                                            <p:cond delay="0"/>
                                          </p:stCondLst>
                                        </p:cTn>
                                        <p:tgtEl>
                                          <p:spTgt spid="6268"/>
                                        </p:tgtEl>
                                        <p:attrNameLst>
                                          <p:attrName>style.visibility</p:attrName>
                                        </p:attrNameLst>
                                      </p:cBhvr>
                                      <p:to>
                                        <p:strVal val="visible"/>
                                      </p:to>
                                    </p:set>
                                    <p:animEffect filter="fade" transition="in">
                                      <p:cBhvr>
                                        <p:cTn dur="500"/>
                                        <p:tgtEl>
                                          <p:spTgt spid="6268"/>
                                        </p:tgtEl>
                                      </p:cBhvr>
                                    </p:animEffect>
                                  </p:childTnLst>
                                </p:cTn>
                              </p:par>
                              <p:par>
                                <p:cTn fill="hold" nodeType="withEffect" presetClass="entr" presetID="10" presetSubtype="0">
                                  <p:stCondLst>
                                    <p:cond delay="750"/>
                                  </p:stCondLst>
                                  <p:childTnLst>
                                    <p:set>
                                      <p:cBhvr>
                                        <p:cTn dur="1" fill="hold">
                                          <p:stCondLst>
                                            <p:cond delay="0"/>
                                          </p:stCondLst>
                                        </p:cTn>
                                        <p:tgtEl>
                                          <p:spTgt spid="6269"/>
                                        </p:tgtEl>
                                        <p:attrNameLst>
                                          <p:attrName>style.visibility</p:attrName>
                                        </p:attrNameLst>
                                      </p:cBhvr>
                                      <p:to>
                                        <p:strVal val="visible"/>
                                      </p:to>
                                    </p:set>
                                    <p:animEffect filter="fade" transition="in">
                                      <p:cBhvr>
                                        <p:cTn dur="500"/>
                                        <p:tgtEl>
                                          <p:spTgt spid="6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4"/>
                                        </p:tgtEl>
                                        <p:attrNameLst>
                                          <p:attrName>style.visibility</p:attrName>
                                        </p:attrNameLst>
                                      </p:cBhvr>
                                      <p:to>
                                        <p:strVal val="visible"/>
                                      </p:to>
                                    </p:set>
                                    <p:animEffect filter="fade" transition="in">
                                      <p:cBhvr>
                                        <p:cTn dur="500"/>
                                        <p:tgtEl>
                                          <p:spTgt spid="6244"/>
                                        </p:tgtEl>
                                      </p:cBhvr>
                                    </p:animEffect>
                                  </p:childTnLst>
                                </p:cTn>
                              </p:par>
                              <p:par>
                                <p:cTn fill="hold" nodeType="withEffect" presetClass="entr" presetID="10" presetSubtype="0">
                                  <p:stCondLst>
                                    <p:cond delay="0"/>
                                  </p:stCondLst>
                                  <p:childTnLst>
                                    <p:set>
                                      <p:cBhvr>
                                        <p:cTn dur="1" fill="hold">
                                          <p:stCondLst>
                                            <p:cond delay="0"/>
                                          </p:stCondLst>
                                        </p:cTn>
                                        <p:tgtEl>
                                          <p:spTgt spid="6245"/>
                                        </p:tgtEl>
                                        <p:attrNameLst>
                                          <p:attrName>style.visibility</p:attrName>
                                        </p:attrNameLst>
                                      </p:cBhvr>
                                      <p:to>
                                        <p:strVal val="visible"/>
                                      </p:to>
                                    </p:set>
                                    <p:animEffect filter="fade" transition="in">
                                      <p:cBhvr>
                                        <p:cTn dur="500"/>
                                        <p:tgtEl>
                                          <p:spTgt spid="6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1"/>
                                        </p:tgtEl>
                                        <p:attrNameLst>
                                          <p:attrName>style.visibility</p:attrName>
                                        </p:attrNameLst>
                                      </p:cBhvr>
                                      <p:to>
                                        <p:strVal val="visible"/>
                                      </p:to>
                                    </p:set>
                                  </p:childTnLst>
                                </p:cTn>
                              </p:par>
                              <p:par>
                                <p:cTn fill="hold" nodeType="withEffect" presetClass="entr" presetID="1" presetSubtype="0">
                                  <p:stCondLst>
                                    <p:cond delay="250"/>
                                  </p:stCondLst>
                                  <p:childTnLst>
                                    <p:set>
                                      <p:cBhvr>
                                        <p:cTn dur="1" fill="hold">
                                          <p:stCondLst>
                                            <p:cond delay="0"/>
                                          </p:stCondLst>
                                        </p:cTn>
                                        <p:tgtEl>
                                          <p:spTgt spid="6272"/>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6273"/>
                                        </p:tgtEl>
                                        <p:attrNameLst>
                                          <p:attrName>style.visibility</p:attrName>
                                        </p:attrNameLst>
                                      </p:cBhvr>
                                      <p:to>
                                        <p:strVal val="visible"/>
                                      </p:to>
                                    </p:set>
                                  </p:childTnLst>
                                </p:cTn>
                              </p:par>
                              <p:par>
                                <p:cTn fill="hold" nodeType="withEffect" presetClass="entr" presetID="1" presetSubtype="0">
                                  <p:stCondLst>
                                    <p:cond delay="750"/>
                                  </p:stCondLst>
                                  <p:childTnLst>
                                    <p:set>
                                      <p:cBhvr>
                                        <p:cTn dur="1" fill="hold">
                                          <p:stCondLst>
                                            <p:cond delay="0"/>
                                          </p:stCondLst>
                                        </p:cTn>
                                        <p:tgtEl>
                                          <p:spTgt spid="6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6"/>
                                        </p:tgtEl>
                                        <p:attrNameLst>
                                          <p:attrName>style.visibility</p:attrName>
                                        </p:attrNameLst>
                                      </p:cBhvr>
                                      <p:to>
                                        <p:strVal val="visible"/>
                                      </p:to>
                                    </p:set>
                                  </p:childTnLst>
                                </p:cTn>
                              </p:par>
                              <p:par>
                                <p:cTn fill="hold" nodeType="withEffect" presetClass="entr" presetID="1" presetSubtype="0">
                                  <p:stCondLst>
                                    <p:cond delay="250"/>
                                  </p:stCondLst>
                                  <p:childTnLst>
                                    <p:set>
                                      <p:cBhvr>
                                        <p:cTn dur="1" fill="hold">
                                          <p:stCondLst>
                                            <p:cond delay="0"/>
                                          </p:stCondLst>
                                        </p:cTn>
                                        <p:tgtEl>
                                          <p:spTgt spid="6277"/>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6278"/>
                                        </p:tgtEl>
                                        <p:attrNameLst>
                                          <p:attrName>style.visibility</p:attrName>
                                        </p:attrNameLst>
                                      </p:cBhvr>
                                      <p:to>
                                        <p:strVal val="visible"/>
                                      </p:to>
                                    </p:set>
                                  </p:childTnLst>
                                </p:cTn>
                              </p:par>
                              <p:par>
                                <p:cTn fill="hold" nodeType="withEffect" presetClass="entr" presetID="1" presetSubtype="0">
                                  <p:stCondLst>
                                    <p:cond delay="750"/>
                                  </p:stCondLst>
                                  <p:childTnLst>
                                    <p:set>
                                      <p:cBhvr>
                                        <p:cTn dur="1" fill="hold">
                                          <p:stCondLst>
                                            <p:cond delay="0"/>
                                          </p:stCondLst>
                                        </p:cTn>
                                        <p:tgtEl>
                                          <p:spTgt spid="6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6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6"/>
                                        </p:tgtEl>
                                        <p:attrNameLst>
                                          <p:attrName>style.visibility</p:attrName>
                                        </p:attrNameLst>
                                      </p:cBhvr>
                                      <p:to>
                                        <p:strVal val="visible"/>
                                      </p:to>
                                    </p:set>
                                    <p:animEffect filter="fade" transition="in">
                                      <p:cBhvr>
                                        <p:cTn dur="500"/>
                                        <p:tgtEl>
                                          <p:spTgt spid="62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86"/>
                                        </p:tgtEl>
                                        <p:attrNameLst>
                                          <p:attrName>style.visibility</p:attrName>
                                        </p:attrNameLst>
                                      </p:cBhvr>
                                      <p:to>
                                        <p:strVal val="visible"/>
                                      </p:to>
                                    </p:set>
                                    <p:animEffect filter="fade" transition="in">
                                      <p:cBhvr>
                                        <p:cTn dur="500"/>
                                        <p:tgtEl>
                                          <p:spTgt spid="6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2"/>
                                        </p:tgtEl>
                                        <p:attrNameLst>
                                          <p:attrName>style.visibility</p:attrName>
                                        </p:attrNameLst>
                                      </p:cBhvr>
                                      <p:to>
                                        <p:strVal val="visible"/>
                                      </p:to>
                                    </p:set>
                                    <p:animEffect filter="fade" transition="in">
                                      <p:cBhvr>
                                        <p:cTn dur="500"/>
                                        <p:tgtEl>
                                          <p:spTgt spid="62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85"/>
                                        </p:tgtEl>
                                        <p:attrNameLst>
                                          <p:attrName>style.visibility</p:attrName>
                                        </p:attrNameLst>
                                      </p:cBhvr>
                                      <p:to>
                                        <p:strVal val="visible"/>
                                      </p:to>
                                    </p:set>
                                    <p:animEffect filter="fade" transition="in">
                                      <p:cBhvr>
                                        <p:cTn dur="500"/>
                                        <p:tgtEl>
                                          <p:spTgt spid="6285"/>
                                        </p:tgtEl>
                                      </p:cBhvr>
                                    </p:animEffect>
                                  </p:childTnLst>
                                </p:cTn>
                              </p:par>
                              <p:par>
                                <p:cTn fill="hold" nodeType="withEffect" presetClass="entr" presetID="10" presetSubtype="0">
                                  <p:stCondLst>
                                    <p:cond delay="250"/>
                                  </p:stCondLst>
                                  <p:childTnLst>
                                    <p:set>
                                      <p:cBhvr>
                                        <p:cTn dur="1" fill="hold">
                                          <p:stCondLst>
                                            <p:cond delay="0"/>
                                          </p:stCondLst>
                                        </p:cTn>
                                        <p:tgtEl>
                                          <p:spTgt spid="6284"/>
                                        </p:tgtEl>
                                        <p:attrNameLst>
                                          <p:attrName>style.visibility</p:attrName>
                                        </p:attrNameLst>
                                      </p:cBhvr>
                                      <p:to>
                                        <p:strVal val="visible"/>
                                      </p:to>
                                    </p:set>
                                    <p:animEffect filter="fade" transition="in">
                                      <p:cBhvr>
                                        <p:cTn dur="500"/>
                                        <p:tgtEl>
                                          <p:spTgt spid="6284"/>
                                        </p:tgtEl>
                                      </p:cBhvr>
                                    </p:animEffect>
                                  </p:childTnLst>
                                </p:cTn>
                              </p:par>
                              <p:par>
                                <p:cTn fill="hold" nodeType="withEffect" presetClass="entr" presetID="10" presetSubtype="0">
                                  <p:stCondLst>
                                    <p:cond delay="500"/>
                                  </p:stCondLst>
                                  <p:childTnLst>
                                    <p:set>
                                      <p:cBhvr>
                                        <p:cTn dur="1" fill="hold">
                                          <p:stCondLst>
                                            <p:cond delay="0"/>
                                          </p:stCondLst>
                                        </p:cTn>
                                        <p:tgtEl>
                                          <p:spTgt spid="6283"/>
                                        </p:tgtEl>
                                        <p:attrNameLst>
                                          <p:attrName>style.visibility</p:attrName>
                                        </p:attrNameLst>
                                      </p:cBhvr>
                                      <p:to>
                                        <p:strVal val="visible"/>
                                      </p:to>
                                    </p:set>
                                    <p:animEffect filter="fade" transition="in">
                                      <p:cBhvr>
                                        <p:cTn dur="500"/>
                                        <p:tgtEl>
                                          <p:spTgt spid="6283"/>
                                        </p:tgtEl>
                                      </p:cBhvr>
                                    </p:animEffect>
                                  </p:childTnLst>
                                </p:cTn>
                              </p:par>
                              <p:par>
                                <p:cTn fill="hold" nodeType="withEffect" presetClass="entr" presetID="10" presetSubtype="0">
                                  <p:stCondLst>
                                    <p:cond delay="750"/>
                                  </p:stCondLst>
                                  <p:childTnLst>
                                    <p:set>
                                      <p:cBhvr>
                                        <p:cTn dur="1" fill="hold">
                                          <p:stCondLst>
                                            <p:cond delay="0"/>
                                          </p:stCondLst>
                                        </p:cTn>
                                        <p:tgtEl>
                                          <p:spTgt spid="6281"/>
                                        </p:tgtEl>
                                        <p:attrNameLst>
                                          <p:attrName>style.visibility</p:attrName>
                                        </p:attrNameLst>
                                      </p:cBhvr>
                                      <p:to>
                                        <p:strVal val="visible"/>
                                      </p:to>
                                    </p:set>
                                    <p:animEffect filter="fade" transition="in">
                                      <p:cBhvr>
                                        <p:cTn dur="500"/>
                                        <p:tgtEl>
                                          <p:spTgt spid="6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23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Containers </a:t>
            </a:r>
            <a:endParaRPr>
              <a:latin typeface="Ubuntu"/>
              <a:ea typeface="Ubuntu"/>
              <a:cs typeface="Ubuntu"/>
              <a:sym typeface="Ubuntu"/>
            </a:endParaRPr>
          </a:p>
        </p:txBody>
      </p:sp>
      <p:pic>
        <p:nvPicPr>
          <p:cNvPr id="2376" name="Google Shape;2376;p236"/>
          <p:cNvPicPr preferRelativeResize="0"/>
          <p:nvPr/>
        </p:nvPicPr>
        <p:blipFill rotWithShape="1">
          <a:blip r:embed="rId3">
            <a:alphaModFix/>
          </a:blip>
          <a:srcRect b="0" l="0" r="0" t="-107"/>
          <a:stretch/>
        </p:blipFill>
        <p:spPr>
          <a:xfrm>
            <a:off x="2382334" y="1371399"/>
            <a:ext cx="732798" cy="693819"/>
          </a:xfrm>
          <a:prstGeom prst="roundRect">
            <a:avLst>
              <a:gd fmla="val 19993" name="adj"/>
            </a:avLst>
          </a:prstGeom>
          <a:noFill/>
          <a:ln>
            <a:noFill/>
          </a:ln>
        </p:spPr>
      </p:pic>
      <p:pic>
        <p:nvPicPr>
          <p:cNvPr id="2377" name="Google Shape;2377;p236"/>
          <p:cNvPicPr preferRelativeResize="0"/>
          <p:nvPr/>
        </p:nvPicPr>
        <p:blipFill rotWithShape="1">
          <a:blip r:embed="rId3">
            <a:alphaModFix/>
          </a:blip>
          <a:srcRect b="0" l="0" r="0" t="-107"/>
          <a:stretch/>
        </p:blipFill>
        <p:spPr>
          <a:xfrm>
            <a:off x="3572521" y="1371399"/>
            <a:ext cx="732798" cy="693819"/>
          </a:xfrm>
          <a:prstGeom prst="roundRect">
            <a:avLst>
              <a:gd fmla="val 19043" name="adj"/>
            </a:avLst>
          </a:prstGeom>
          <a:noFill/>
          <a:ln>
            <a:noFill/>
          </a:ln>
        </p:spPr>
      </p:pic>
      <p:pic>
        <p:nvPicPr>
          <p:cNvPr id="2378" name="Google Shape;2378;p236"/>
          <p:cNvPicPr preferRelativeResize="0"/>
          <p:nvPr/>
        </p:nvPicPr>
        <p:blipFill rotWithShape="1">
          <a:blip r:embed="rId3">
            <a:alphaModFix/>
          </a:blip>
          <a:srcRect b="0" l="0" r="0" t="-107"/>
          <a:stretch/>
        </p:blipFill>
        <p:spPr>
          <a:xfrm>
            <a:off x="4762709" y="1362719"/>
            <a:ext cx="732798" cy="693819"/>
          </a:xfrm>
          <a:prstGeom prst="roundRect">
            <a:avLst>
              <a:gd fmla="val 20944" name="adj"/>
            </a:avLst>
          </a:prstGeom>
          <a:noFill/>
          <a:ln>
            <a:noFill/>
          </a:ln>
        </p:spPr>
      </p:pic>
      <p:pic>
        <p:nvPicPr>
          <p:cNvPr id="2379" name="Google Shape;2379;p236"/>
          <p:cNvPicPr preferRelativeResize="0"/>
          <p:nvPr/>
        </p:nvPicPr>
        <p:blipFill rotWithShape="1">
          <a:blip r:embed="rId3">
            <a:alphaModFix/>
          </a:blip>
          <a:srcRect b="0" l="0" r="0" t="-107"/>
          <a:stretch/>
        </p:blipFill>
        <p:spPr>
          <a:xfrm>
            <a:off x="5965740" y="1362719"/>
            <a:ext cx="732798" cy="693819"/>
          </a:xfrm>
          <a:prstGeom prst="roundRect">
            <a:avLst>
              <a:gd fmla="val 19043" name="adj"/>
            </a:avLst>
          </a:prstGeom>
          <a:noFill/>
          <a:ln>
            <a:noFill/>
          </a:ln>
        </p:spPr>
      </p:pic>
      <p:sp>
        <p:nvSpPr>
          <p:cNvPr id="2380" name="Google Shape;2380;p236"/>
          <p:cNvSpPr txBox="1"/>
          <p:nvPr/>
        </p:nvSpPr>
        <p:spPr>
          <a:xfrm>
            <a:off x="2336889" y="2203328"/>
            <a:ext cx="1051184"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Processes</a:t>
            </a:r>
            <a:endParaRPr b="0" i="0" sz="1100" u="none" cap="none" strike="noStrike">
              <a:solidFill>
                <a:srgbClr val="7F7F7F"/>
              </a:solidFill>
              <a:latin typeface="Arial"/>
              <a:ea typeface="Arial"/>
              <a:cs typeface="Arial"/>
              <a:sym typeface="Arial"/>
            </a:endParaRPr>
          </a:p>
        </p:txBody>
      </p:sp>
      <p:sp>
        <p:nvSpPr>
          <p:cNvPr id="2381" name="Google Shape;2381;p236"/>
          <p:cNvSpPr txBox="1"/>
          <p:nvPr/>
        </p:nvSpPr>
        <p:spPr>
          <a:xfrm>
            <a:off x="2364614" y="2479937"/>
            <a:ext cx="950400"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Network</a:t>
            </a:r>
            <a:endParaRPr b="0" i="0" sz="1100" u="none" cap="none" strike="noStrike">
              <a:solidFill>
                <a:srgbClr val="7F7F7F"/>
              </a:solidFill>
              <a:latin typeface="Arial"/>
              <a:ea typeface="Arial"/>
              <a:cs typeface="Arial"/>
              <a:sym typeface="Arial"/>
            </a:endParaRPr>
          </a:p>
        </p:txBody>
      </p:sp>
      <p:sp>
        <p:nvSpPr>
          <p:cNvPr id="2382" name="Google Shape;2382;p236"/>
          <p:cNvSpPr txBox="1"/>
          <p:nvPr/>
        </p:nvSpPr>
        <p:spPr>
          <a:xfrm>
            <a:off x="2418715" y="2782235"/>
            <a:ext cx="842197"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Mounts</a:t>
            </a:r>
            <a:endParaRPr b="0" i="0" sz="1100" u="none" cap="none" strike="noStrike">
              <a:solidFill>
                <a:srgbClr val="7F7F7F"/>
              </a:solidFill>
              <a:latin typeface="Arial"/>
              <a:ea typeface="Arial"/>
              <a:cs typeface="Arial"/>
              <a:sym typeface="Arial"/>
            </a:endParaRPr>
          </a:p>
        </p:txBody>
      </p:sp>
      <p:sp>
        <p:nvSpPr>
          <p:cNvPr id="2383" name="Google Shape;2383;p236"/>
          <p:cNvSpPr/>
          <p:nvPr/>
        </p:nvSpPr>
        <p:spPr>
          <a:xfrm>
            <a:off x="2011319" y="3240746"/>
            <a:ext cx="5155540" cy="27432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Docker</a:t>
            </a:r>
            <a:endParaRPr i="0" sz="1100" u="none" cap="none" strike="noStrike">
              <a:solidFill>
                <a:schemeClr val="lt1"/>
              </a:solidFill>
              <a:latin typeface="Ubuntu"/>
              <a:ea typeface="Ubuntu"/>
              <a:cs typeface="Ubuntu"/>
              <a:sym typeface="Ubuntu"/>
            </a:endParaRPr>
          </a:p>
        </p:txBody>
      </p:sp>
      <p:sp>
        <p:nvSpPr>
          <p:cNvPr id="2384" name="Google Shape;2384;p236"/>
          <p:cNvSpPr/>
          <p:nvPr/>
        </p:nvSpPr>
        <p:spPr>
          <a:xfrm>
            <a:off x="2011319" y="3578721"/>
            <a:ext cx="5155540" cy="321777"/>
          </a:xfrm>
          <a:prstGeom prst="round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OS Kernel</a:t>
            </a:r>
            <a:endParaRPr i="0" sz="1100" u="none" cap="none" strike="noStrike">
              <a:solidFill>
                <a:schemeClr val="lt1"/>
              </a:solidFill>
              <a:latin typeface="Ubuntu"/>
              <a:ea typeface="Ubuntu"/>
              <a:cs typeface="Ubuntu"/>
              <a:sym typeface="Ubuntu"/>
            </a:endParaRPr>
          </a:p>
        </p:txBody>
      </p:sp>
      <p:sp>
        <p:nvSpPr>
          <p:cNvPr id="2385" name="Google Shape;2385;p236"/>
          <p:cNvSpPr txBox="1"/>
          <p:nvPr/>
        </p:nvSpPr>
        <p:spPr>
          <a:xfrm>
            <a:off x="3527649" y="2228892"/>
            <a:ext cx="1051184"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Processes</a:t>
            </a:r>
            <a:endParaRPr b="0" i="0" sz="1100" u="none" cap="none" strike="noStrike">
              <a:solidFill>
                <a:srgbClr val="7F7F7F"/>
              </a:solidFill>
              <a:latin typeface="Arial"/>
              <a:ea typeface="Arial"/>
              <a:cs typeface="Arial"/>
              <a:sym typeface="Arial"/>
            </a:endParaRPr>
          </a:p>
        </p:txBody>
      </p:sp>
      <p:sp>
        <p:nvSpPr>
          <p:cNvPr id="2386" name="Google Shape;2386;p236"/>
          <p:cNvSpPr txBox="1"/>
          <p:nvPr/>
        </p:nvSpPr>
        <p:spPr>
          <a:xfrm>
            <a:off x="3555374" y="2505501"/>
            <a:ext cx="950400"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Network</a:t>
            </a:r>
            <a:endParaRPr b="0" i="0" sz="1100" u="none" cap="none" strike="noStrike">
              <a:solidFill>
                <a:srgbClr val="7F7F7F"/>
              </a:solidFill>
              <a:latin typeface="Arial"/>
              <a:ea typeface="Arial"/>
              <a:cs typeface="Arial"/>
              <a:sym typeface="Arial"/>
            </a:endParaRPr>
          </a:p>
        </p:txBody>
      </p:sp>
      <p:sp>
        <p:nvSpPr>
          <p:cNvPr id="2387" name="Google Shape;2387;p236"/>
          <p:cNvSpPr txBox="1"/>
          <p:nvPr/>
        </p:nvSpPr>
        <p:spPr>
          <a:xfrm>
            <a:off x="3609474" y="2807799"/>
            <a:ext cx="896299"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Mounts</a:t>
            </a:r>
            <a:endParaRPr b="0" i="0" sz="1100" u="none" cap="none" strike="noStrike">
              <a:solidFill>
                <a:srgbClr val="7F7F7F"/>
              </a:solidFill>
              <a:latin typeface="Arial"/>
              <a:ea typeface="Arial"/>
              <a:cs typeface="Arial"/>
              <a:sym typeface="Arial"/>
            </a:endParaRPr>
          </a:p>
        </p:txBody>
      </p:sp>
      <p:sp>
        <p:nvSpPr>
          <p:cNvPr id="2388" name="Google Shape;2388;p236"/>
          <p:cNvSpPr txBox="1"/>
          <p:nvPr/>
        </p:nvSpPr>
        <p:spPr>
          <a:xfrm>
            <a:off x="4718409" y="2228312"/>
            <a:ext cx="1051184"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Processes</a:t>
            </a:r>
            <a:endParaRPr b="0" i="0" sz="1100" u="none" cap="none" strike="noStrike">
              <a:solidFill>
                <a:srgbClr val="7F7F7F"/>
              </a:solidFill>
              <a:latin typeface="Arial"/>
              <a:ea typeface="Arial"/>
              <a:cs typeface="Arial"/>
              <a:sym typeface="Arial"/>
            </a:endParaRPr>
          </a:p>
        </p:txBody>
      </p:sp>
      <p:sp>
        <p:nvSpPr>
          <p:cNvPr id="2389" name="Google Shape;2389;p236"/>
          <p:cNvSpPr txBox="1"/>
          <p:nvPr/>
        </p:nvSpPr>
        <p:spPr>
          <a:xfrm>
            <a:off x="4746134" y="2504921"/>
            <a:ext cx="950400"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Network</a:t>
            </a:r>
            <a:endParaRPr b="0" i="0" sz="1100" u="none" cap="none" strike="noStrike">
              <a:solidFill>
                <a:srgbClr val="7F7F7F"/>
              </a:solidFill>
              <a:latin typeface="Arial"/>
              <a:ea typeface="Arial"/>
              <a:cs typeface="Arial"/>
              <a:sym typeface="Arial"/>
            </a:endParaRPr>
          </a:p>
        </p:txBody>
      </p:sp>
      <p:sp>
        <p:nvSpPr>
          <p:cNvPr id="2390" name="Google Shape;2390;p236"/>
          <p:cNvSpPr txBox="1"/>
          <p:nvPr/>
        </p:nvSpPr>
        <p:spPr>
          <a:xfrm>
            <a:off x="4800234" y="2807219"/>
            <a:ext cx="896299"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Mounts</a:t>
            </a:r>
            <a:endParaRPr b="0" i="0" sz="1100" u="none" cap="none" strike="noStrike">
              <a:solidFill>
                <a:srgbClr val="7F7F7F"/>
              </a:solidFill>
              <a:latin typeface="Arial"/>
              <a:ea typeface="Arial"/>
              <a:cs typeface="Arial"/>
              <a:sym typeface="Arial"/>
            </a:endParaRPr>
          </a:p>
        </p:txBody>
      </p:sp>
      <p:sp>
        <p:nvSpPr>
          <p:cNvPr id="2391" name="Google Shape;2391;p236"/>
          <p:cNvSpPr txBox="1"/>
          <p:nvPr/>
        </p:nvSpPr>
        <p:spPr>
          <a:xfrm>
            <a:off x="5920296" y="2203328"/>
            <a:ext cx="1051184"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Processes</a:t>
            </a:r>
            <a:endParaRPr b="0" i="0" sz="1100" u="none" cap="none" strike="noStrike">
              <a:solidFill>
                <a:srgbClr val="7F7F7F"/>
              </a:solidFill>
              <a:latin typeface="Arial"/>
              <a:ea typeface="Arial"/>
              <a:cs typeface="Arial"/>
              <a:sym typeface="Arial"/>
            </a:endParaRPr>
          </a:p>
        </p:txBody>
      </p:sp>
      <p:sp>
        <p:nvSpPr>
          <p:cNvPr id="2392" name="Google Shape;2392;p236"/>
          <p:cNvSpPr txBox="1"/>
          <p:nvPr/>
        </p:nvSpPr>
        <p:spPr>
          <a:xfrm>
            <a:off x="5948021" y="2479937"/>
            <a:ext cx="950400"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Network</a:t>
            </a:r>
            <a:endParaRPr b="0" i="0" sz="1100" u="none" cap="none" strike="noStrike">
              <a:solidFill>
                <a:srgbClr val="7F7F7F"/>
              </a:solidFill>
              <a:latin typeface="Arial"/>
              <a:ea typeface="Arial"/>
              <a:cs typeface="Arial"/>
              <a:sym typeface="Arial"/>
            </a:endParaRPr>
          </a:p>
        </p:txBody>
      </p:sp>
      <p:sp>
        <p:nvSpPr>
          <p:cNvPr id="2393" name="Google Shape;2393;p236"/>
          <p:cNvSpPr txBox="1"/>
          <p:nvPr/>
        </p:nvSpPr>
        <p:spPr>
          <a:xfrm>
            <a:off x="6002121" y="2782235"/>
            <a:ext cx="896299"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Mounts</a:t>
            </a:r>
            <a:endParaRPr b="0" i="0" sz="1100" u="none" cap="none" strike="noStrike">
              <a:solidFill>
                <a:srgbClr val="7F7F7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76"/>
                                        </p:tgtEl>
                                        <p:attrNameLst>
                                          <p:attrName>style.visibility</p:attrName>
                                        </p:attrNameLst>
                                      </p:cBhvr>
                                      <p:to>
                                        <p:strVal val="visible"/>
                                      </p:to>
                                    </p:set>
                                    <p:animEffect filter="fade" transition="in">
                                      <p:cBhvr>
                                        <p:cTn dur="500"/>
                                        <p:tgtEl>
                                          <p:spTgt spid="2376"/>
                                        </p:tgtEl>
                                      </p:cBhvr>
                                    </p:animEffect>
                                  </p:childTnLst>
                                </p:cTn>
                              </p:par>
                              <p:par>
                                <p:cTn fill="hold" nodeType="withEffect" presetClass="entr" presetID="10" presetSubtype="0">
                                  <p:stCondLst>
                                    <p:cond delay="0"/>
                                  </p:stCondLst>
                                  <p:childTnLst>
                                    <p:set>
                                      <p:cBhvr>
                                        <p:cTn dur="1" fill="hold">
                                          <p:stCondLst>
                                            <p:cond delay="0"/>
                                          </p:stCondLst>
                                        </p:cTn>
                                        <p:tgtEl>
                                          <p:spTgt spid="2377"/>
                                        </p:tgtEl>
                                        <p:attrNameLst>
                                          <p:attrName>style.visibility</p:attrName>
                                        </p:attrNameLst>
                                      </p:cBhvr>
                                      <p:to>
                                        <p:strVal val="visible"/>
                                      </p:to>
                                    </p:set>
                                    <p:animEffect filter="fade" transition="in">
                                      <p:cBhvr>
                                        <p:cTn dur="500"/>
                                        <p:tgtEl>
                                          <p:spTgt spid="2377"/>
                                        </p:tgtEl>
                                      </p:cBhvr>
                                    </p:animEffect>
                                  </p:childTnLst>
                                </p:cTn>
                              </p:par>
                              <p:par>
                                <p:cTn fill="hold" nodeType="withEffect" presetClass="entr" presetID="10" presetSubtype="0">
                                  <p:stCondLst>
                                    <p:cond delay="0"/>
                                  </p:stCondLst>
                                  <p:childTnLst>
                                    <p:set>
                                      <p:cBhvr>
                                        <p:cTn dur="1" fill="hold">
                                          <p:stCondLst>
                                            <p:cond delay="0"/>
                                          </p:stCondLst>
                                        </p:cTn>
                                        <p:tgtEl>
                                          <p:spTgt spid="2378"/>
                                        </p:tgtEl>
                                        <p:attrNameLst>
                                          <p:attrName>style.visibility</p:attrName>
                                        </p:attrNameLst>
                                      </p:cBhvr>
                                      <p:to>
                                        <p:strVal val="visible"/>
                                      </p:to>
                                    </p:set>
                                    <p:animEffect filter="fade" transition="in">
                                      <p:cBhvr>
                                        <p:cTn dur="500"/>
                                        <p:tgtEl>
                                          <p:spTgt spid="2378"/>
                                        </p:tgtEl>
                                      </p:cBhvr>
                                    </p:animEffect>
                                  </p:childTnLst>
                                </p:cTn>
                              </p:par>
                              <p:par>
                                <p:cTn fill="hold" nodeType="withEffect" presetClass="entr" presetID="10" presetSubtype="0">
                                  <p:stCondLst>
                                    <p:cond delay="0"/>
                                  </p:stCondLst>
                                  <p:childTnLst>
                                    <p:set>
                                      <p:cBhvr>
                                        <p:cTn dur="1" fill="hold">
                                          <p:stCondLst>
                                            <p:cond delay="0"/>
                                          </p:stCondLst>
                                        </p:cTn>
                                        <p:tgtEl>
                                          <p:spTgt spid="2379"/>
                                        </p:tgtEl>
                                        <p:attrNameLst>
                                          <p:attrName>style.visibility</p:attrName>
                                        </p:attrNameLst>
                                      </p:cBhvr>
                                      <p:to>
                                        <p:strVal val="visible"/>
                                      </p:to>
                                    </p:set>
                                    <p:animEffect filter="fade" transition="in">
                                      <p:cBhvr>
                                        <p:cTn dur="500"/>
                                        <p:tgtEl>
                                          <p:spTgt spid="2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3"/>
                                        </p:tgtEl>
                                        <p:attrNameLst>
                                          <p:attrName>style.visibility</p:attrName>
                                        </p:attrNameLst>
                                      </p:cBhvr>
                                      <p:to>
                                        <p:strVal val="visible"/>
                                      </p:to>
                                    </p:set>
                                    <p:animEffect filter="fade" transition="in">
                                      <p:cBhvr>
                                        <p:cTn dur="500"/>
                                        <p:tgtEl>
                                          <p:spTgt spid="2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1" name="Shape 6291"/>
        <p:cNvGrpSpPr/>
        <p:nvPr/>
      </p:nvGrpSpPr>
      <p:grpSpPr>
        <a:xfrm>
          <a:off x="0" y="0"/>
          <a:ext cx="0" cy="0"/>
          <a:chOff x="0" y="0"/>
          <a:chExt cx="0" cy="0"/>
        </a:xfrm>
      </p:grpSpPr>
      <p:sp>
        <p:nvSpPr>
          <p:cNvPr id="6292" name="Google Shape;6292;p371"/>
          <p:cNvSpPr/>
          <p:nvPr/>
        </p:nvSpPr>
        <p:spPr>
          <a:xfrm>
            <a:off x="124428" y="1483085"/>
            <a:ext cx="8903825" cy="3291473"/>
          </a:xfrm>
          <a:prstGeom prst="roundRect">
            <a:avLst>
              <a:gd fmla="val 6547" name="adj"/>
            </a:avLst>
          </a:prstGeom>
          <a:solidFill>
            <a:schemeClr val="lt1"/>
          </a:solidFill>
          <a:ln cap="flat" cmpd="sng" w="19050">
            <a:solidFill>
              <a:srgbClr val="3F3F3F"/>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293" name="Google Shape;6293;p371"/>
          <p:cNvSpPr/>
          <p:nvPr/>
        </p:nvSpPr>
        <p:spPr>
          <a:xfrm>
            <a:off x="6886530" y="2522258"/>
            <a:ext cx="1960299" cy="2173646"/>
          </a:xfrm>
          <a:prstGeom prst="roundRect">
            <a:avLst>
              <a:gd fmla="val 6172"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Node</a:t>
            </a:r>
            <a:endParaRPr b="0" i="0" sz="1100" u="none" cap="none" strike="noStrike">
              <a:solidFill>
                <a:srgbClr val="000000"/>
              </a:solidFill>
              <a:latin typeface="Ubuntu"/>
              <a:ea typeface="Ubuntu"/>
              <a:cs typeface="Ubuntu"/>
              <a:sym typeface="Ubuntu"/>
            </a:endParaRPr>
          </a:p>
        </p:txBody>
      </p:sp>
      <p:sp>
        <p:nvSpPr>
          <p:cNvPr id="6294" name="Google Shape;6294;p371"/>
          <p:cNvSpPr/>
          <p:nvPr/>
        </p:nvSpPr>
        <p:spPr>
          <a:xfrm>
            <a:off x="4891007" y="2522259"/>
            <a:ext cx="1960299" cy="2173646"/>
          </a:xfrm>
          <a:prstGeom prst="roundRect">
            <a:avLst>
              <a:gd fmla="val 6172"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Node</a:t>
            </a:r>
            <a:endParaRPr b="0" i="0" sz="1100" u="none" cap="none" strike="noStrike">
              <a:solidFill>
                <a:srgbClr val="000000"/>
              </a:solidFill>
              <a:latin typeface="Ubuntu"/>
              <a:ea typeface="Ubuntu"/>
              <a:cs typeface="Ubuntu"/>
              <a:sym typeface="Ubuntu"/>
            </a:endParaRPr>
          </a:p>
        </p:txBody>
      </p:sp>
      <p:sp>
        <p:nvSpPr>
          <p:cNvPr id="6295" name="Google Shape;6295;p371"/>
          <p:cNvSpPr/>
          <p:nvPr/>
        </p:nvSpPr>
        <p:spPr>
          <a:xfrm>
            <a:off x="2374552" y="2522259"/>
            <a:ext cx="1960299" cy="2173646"/>
          </a:xfrm>
          <a:prstGeom prst="roundRect">
            <a:avLst>
              <a:gd fmla="val 7171"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Node</a:t>
            </a:r>
            <a:endParaRPr b="0" i="0" sz="1100" u="none" cap="none" strike="noStrike">
              <a:solidFill>
                <a:srgbClr val="000000"/>
              </a:solidFill>
              <a:latin typeface="Ubuntu"/>
              <a:ea typeface="Ubuntu"/>
              <a:cs typeface="Ubuntu"/>
              <a:sym typeface="Ubuntu"/>
            </a:endParaRPr>
          </a:p>
        </p:txBody>
      </p:sp>
      <p:sp>
        <p:nvSpPr>
          <p:cNvPr id="6296" name="Google Shape;6296;p371"/>
          <p:cNvSpPr/>
          <p:nvPr/>
        </p:nvSpPr>
        <p:spPr>
          <a:xfrm>
            <a:off x="368717" y="2522258"/>
            <a:ext cx="1960299" cy="2173646"/>
          </a:xfrm>
          <a:prstGeom prst="roundRect">
            <a:avLst>
              <a:gd fmla="val 8671" name="adj"/>
            </a:avLst>
          </a:prstGeom>
          <a:gradFill>
            <a:gsLst>
              <a:gs pos="0">
                <a:srgbClr val="13B8EF"/>
              </a:gs>
              <a:gs pos="100000">
                <a:schemeClr val="accent2"/>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Node</a:t>
            </a:r>
            <a:endParaRPr b="0" i="0" sz="1100" u="none" cap="none" strike="noStrike">
              <a:solidFill>
                <a:srgbClr val="000000"/>
              </a:solidFill>
              <a:latin typeface="Ubuntu"/>
              <a:ea typeface="Ubuntu"/>
              <a:cs typeface="Ubuntu"/>
              <a:sym typeface="Ubuntu"/>
            </a:endParaRPr>
          </a:p>
        </p:txBody>
      </p:sp>
      <p:sp>
        <p:nvSpPr>
          <p:cNvPr id="6297" name="Google Shape;6297;p371"/>
          <p:cNvSpPr/>
          <p:nvPr/>
        </p:nvSpPr>
        <p:spPr>
          <a:xfrm>
            <a:off x="5040313" y="3084589"/>
            <a:ext cx="2763917" cy="1318202"/>
          </a:xfrm>
          <a:prstGeom prst="roundRect">
            <a:avLst>
              <a:gd fmla="val 8492" name="adj"/>
            </a:avLst>
          </a:prstGeom>
          <a:solidFill>
            <a:srgbClr val="D8D8D8"/>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1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298" name="Google Shape;6298;p371"/>
          <p:cNvSpPr/>
          <p:nvPr/>
        </p:nvSpPr>
        <p:spPr>
          <a:xfrm>
            <a:off x="1359429" y="3075034"/>
            <a:ext cx="2842752" cy="1341742"/>
          </a:xfrm>
          <a:prstGeom prst="roundRect">
            <a:avLst>
              <a:gd fmla="val 7175" name="adj"/>
            </a:avLst>
          </a:prstGeom>
          <a:solidFill>
            <a:srgbClr val="D8D8D8"/>
          </a:solidFill>
          <a:ln cap="flat" cmpd="sng" w="19050">
            <a:solidFill>
              <a:srgbClr val="3F3F3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100" u="none" cap="none" strike="noStrike">
                <a:solidFill>
                  <a:srgbClr val="3F3F3F"/>
                </a:solidFill>
                <a:latin typeface="Ubuntu"/>
                <a:ea typeface="Ubuntu"/>
                <a:cs typeface="Ubuntu"/>
                <a:sym typeface="Ubuntu"/>
              </a:rPr>
              <a:t>Deployment</a:t>
            </a:r>
            <a:endParaRPr b="0" i="0" sz="1100" u="none" cap="none" strike="noStrike">
              <a:solidFill>
                <a:srgbClr val="3F3F3F"/>
              </a:solidFill>
              <a:latin typeface="Ubuntu"/>
              <a:ea typeface="Ubuntu"/>
              <a:cs typeface="Ubuntu"/>
              <a:sym typeface="Ubuntu"/>
            </a:endParaRPr>
          </a:p>
        </p:txBody>
      </p:sp>
      <p:sp>
        <p:nvSpPr>
          <p:cNvPr id="6299" name="Google Shape;6299;p371"/>
          <p:cNvSpPr txBox="1"/>
          <p:nvPr>
            <p:ph type="title"/>
          </p:nvPr>
        </p:nvSpPr>
        <p:spPr>
          <a:xfrm>
            <a:off x="278606" y="276225"/>
            <a:ext cx="8586788" cy="55245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2400"/>
              <a:buFont typeface="Calibri"/>
              <a:buNone/>
            </a:pPr>
            <a:r>
              <a:rPr lang="en" sz="2400">
                <a:latin typeface="Ubuntu"/>
                <a:ea typeface="Ubuntu"/>
                <a:cs typeface="Ubuntu"/>
                <a:sym typeface="Ubuntu"/>
              </a:rPr>
              <a:t>Example Voting App</a:t>
            </a:r>
            <a:endParaRPr>
              <a:latin typeface="Ubuntu"/>
              <a:ea typeface="Ubuntu"/>
              <a:cs typeface="Ubuntu"/>
              <a:sym typeface="Ubuntu"/>
            </a:endParaRPr>
          </a:p>
        </p:txBody>
      </p:sp>
      <p:sp>
        <p:nvSpPr>
          <p:cNvPr id="6300" name="Google Shape;6300;p371"/>
          <p:cNvSpPr/>
          <p:nvPr/>
        </p:nvSpPr>
        <p:spPr>
          <a:xfrm>
            <a:off x="5134352" y="3157620"/>
            <a:ext cx="800376" cy="1002211"/>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301" name="Google Shape;6301;p371"/>
          <p:cNvSpPr/>
          <p:nvPr/>
        </p:nvSpPr>
        <p:spPr>
          <a:xfrm>
            <a:off x="5218352" y="3479027"/>
            <a:ext cx="621513" cy="588162"/>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1100" u="none" cap="none" strike="noStrike">
              <a:solidFill>
                <a:srgbClr val="000000"/>
              </a:solidFill>
              <a:latin typeface="Ubuntu"/>
              <a:ea typeface="Ubuntu"/>
              <a:cs typeface="Ubuntu"/>
              <a:sym typeface="Ubuntu"/>
            </a:endParaRPr>
          </a:p>
        </p:txBody>
      </p:sp>
      <p:sp>
        <p:nvSpPr>
          <p:cNvPr id="6302" name="Google Shape;6302;p371"/>
          <p:cNvSpPr/>
          <p:nvPr/>
        </p:nvSpPr>
        <p:spPr>
          <a:xfrm>
            <a:off x="3307861" y="3163896"/>
            <a:ext cx="800379" cy="992154"/>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303" name="Google Shape;6303;p371"/>
          <p:cNvSpPr/>
          <p:nvPr/>
        </p:nvSpPr>
        <p:spPr>
          <a:xfrm>
            <a:off x="3402728" y="3468755"/>
            <a:ext cx="621513" cy="588162"/>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1100" u="none" cap="none" strike="noStrike">
              <a:solidFill>
                <a:srgbClr val="000000"/>
              </a:solidFill>
              <a:latin typeface="Ubuntu"/>
              <a:ea typeface="Ubuntu"/>
              <a:cs typeface="Ubuntu"/>
              <a:sym typeface="Ubuntu"/>
            </a:endParaRPr>
          </a:p>
        </p:txBody>
      </p:sp>
      <p:grpSp>
        <p:nvGrpSpPr>
          <p:cNvPr id="6304" name="Google Shape;6304;p371"/>
          <p:cNvGrpSpPr/>
          <p:nvPr/>
        </p:nvGrpSpPr>
        <p:grpSpPr>
          <a:xfrm>
            <a:off x="3555418" y="3740611"/>
            <a:ext cx="271310" cy="256878"/>
            <a:chOff x="6225311" y="2473385"/>
            <a:chExt cx="716280" cy="678180"/>
          </a:xfrm>
        </p:grpSpPr>
        <p:pic>
          <p:nvPicPr>
            <p:cNvPr id="6305" name="Google Shape;6305;p371"/>
            <p:cNvPicPr preferRelativeResize="0"/>
            <p:nvPr/>
          </p:nvPicPr>
          <p:blipFill rotWithShape="1">
            <a:blip r:embed="rId3">
              <a:alphaModFix/>
            </a:blip>
            <a:srcRect b="87886" l="46778" r="42462" t="-13"/>
            <a:stretch/>
          </p:blipFill>
          <p:spPr>
            <a:xfrm>
              <a:off x="6225311" y="2473385"/>
              <a:ext cx="716280" cy="678180"/>
            </a:xfrm>
            <a:prstGeom prst="rect">
              <a:avLst/>
            </a:prstGeom>
            <a:noFill/>
            <a:ln>
              <a:noFill/>
            </a:ln>
          </p:spPr>
        </p:pic>
        <p:pic>
          <p:nvPicPr>
            <p:cNvPr descr="Image result for python logo" id="6306" name="Google Shape;6306;p371"/>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grpSp>
        <p:nvGrpSpPr>
          <p:cNvPr id="6307" name="Google Shape;6307;p371"/>
          <p:cNvGrpSpPr/>
          <p:nvPr/>
        </p:nvGrpSpPr>
        <p:grpSpPr>
          <a:xfrm>
            <a:off x="5398885" y="3667064"/>
            <a:ext cx="271310" cy="309678"/>
            <a:chOff x="8540388" y="2665854"/>
            <a:chExt cx="716280" cy="817575"/>
          </a:xfrm>
        </p:grpSpPr>
        <p:pic>
          <p:nvPicPr>
            <p:cNvPr id="6308" name="Google Shape;6308;p371"/>
            <p:cNvPicPr preferRelativeResize="0"/>
            <p:nvPr/>
          </p:nvPicPr>
          <p:blipFill rotWithShape="1">
            <a:blip r:embed="rId3">
              <a:alphaModFix/>
            </a:blip>
            <a:srcRect b="87886" l="46778" r="42462" t="-13"/>
            <a:stretch/>
          </p:blipFill>
          <p:spPr>
            <a:xfrm>
              <a:off x="8540388" y="2805249"/>
              <a:ext cx="716280" cy="678180"/>
            </a:xfrm>
            <a:prstGeom prst="rect">
              <a:avLst/>
            </a:prstGeom>
            <a:noFill/>
            <a:ln>
              <a:noFill/>
            </a:ln>
          </p:spPr>
        </p:pic>
        <p:pic>
          <p:nvPicPr>
            <p:cNvPr descr="Node.js" id="6309" name="Google Shape;6309;p371"/>
            <p:cNvPicPr preferRelativeResize="0"/>
            <p:nvPr/>
          </p:nvPicPr>
          <p:blipFill rotWithShape="1">
            <a:blip r:embed="rId5">
              <a:alphaModFix/>
            </a:blip>
            <a:srcRect b="0" l="76665" r="0" t="0"/>
            <a:stretch/>
          </p:blipFill>
          <p:spPr>
            <a:xfrm>
              <a:off x="8615559" y="2665854"/>
              <a:ext cx="636753" cy="733389"/>
            </a:xfrm>
            <a:prstGeom prst="rect">
              <a:avLst/>
            </a:prstGeom>
            <a:noFill/>
            <a:ln>
              <a:noFill/>
            </a:ln>
          </p:spPr>
        </p:pic>
      </p:grpSp>
      <p:sp>
        <p:nvSpPr>
          <p:cNvPr id="6310" name="Google Shape;6310;p371"/>
          <p:cNvSpPr/>
          <p:nvPr/>
        </p:nvSpPr>
        <p:spPr>
          <a:xfrm>
            <a:off x="2392915" y="3163896"/>
            <a:ext cx="800379" cy="992154"/>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311" name="Google Shape;6311;p371"/>
          <p:cNvSpPr/>
          <p:nvPr/>
        </p:nvSpPr>
        <p:spPr>
          <a:xfrm>
            <a:off x="2487781" y="3468755"/>
            <a:ext cx="621513" cy="588162"/>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1100" u="none" cap="none" strike="noStrike">
              <a:solidFill>
                <a:srgbClr val="000000"/>
              </a:solidFill>
              <a:latin typeface="Ubuntu"/>
              <a:ea typeface="Ubuntu"/>
              <a:cs typeface="Ubuntu"/>
              <a:sym typeface="Ubuntu"/>
            </a:endParaRPr>
          </a:p>
        </p:txBody>
      </p:sp>
      <p:grpSp>
        <p:nvGrpSpPr>
          <p:cNvPr id="6312" name="Google Shape;6312;p371"/>
          <p:cNvGrpSpPr/>
          <p:nvPr/>
        </p:nvGrpSpPr>
        <p:grpSpPr>
          <a:xfrm>
            <a:off x="2640472" y="3740611"/>
            <a:ext cx="271309" cy="256878"/>
            <a:chOff x="6225311" y="2473385"/>
            <a:chExt cx="716280" cy="678180"/>
          </a:xfrm>
        </p:grpSpPr>
        <p:pic>
          <p:nvPicPr>
            <p:cNvPr id="6313" name="Google Shape;6313;p371"/>
            <p:cNvPicPr preferRelativeResize="0"/>
            <p:nvPr/>
          </p:nvPicPr>
          <p:blipFill rotWithShape="1">
            <a:blip r:embed="rId3">
              <a:alphaModFix/>
            </a:blip>
            <a:srcRect b="87886" l="46778" r="42462" t="-13"/>
            <a:stretch/>
          </p:blipFill>
          <p:spPr>
            <a:xfrm>
              <a:off x="6225311" y="2473385"/>
              <a:ext cx="716280" cy="678180"/>
            </a:xfrm>
            <a:prstGeom prst="rect">
              <a:avLst/>
            </a:prstGeom>
            <a:noFill/>
            <a:ln>
              <a:noFill/>
            </a:ln>
          </p:spPr>
        </p:pic>
        <p:pic>
          <p:nvPicPr>
            <p:cNvPr descr="Image result for python logo" id="6314" name="Google Shape;6314;p371"/>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sp>
        <p:nvSpPr>
          <p:cNvPr id="6315" name="Google Shape;6315;p371"/>
          <p:cNvSpPr/>
          <p:nvPr/>
        </p:nvSpPr>
        <p:spPr>
          <a:xfrm>
            <a:off x="1497673" y="3157620"/>
            <a:ext cx="800379" cy="992154"/>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316" name="Google Shape;6316;p371"/>
          <p:cNvSpPr/>
          <p:nvPr/>
        </p:nvSpPr>
        <p:spPr>
          <a:xfrm>
            <a:off x="1592539" y="3462478"/>
            <a:ext cx="621513" cy="588162"/>
          </a:xfrm>
          <a:prstGeom prst="roundRect">
            <a:avLst>
              <a:gd fmla="val 16667" name="adj"/>
            </a:avLst>
          </a:prstGeom>
          <a:solidFill>
            <a:srgbClr val="009DD9">
              <a:alpha val="60000"/>
            </a:srgbClr>
          </a:solidFill>
          <a:ln cap="flat" cmpd="sng" w="15875">
            <a:solidFill>
              <a:srgbClr val="1B5F9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voting-app</a:t>
            </a:r>
            <a:endParaRPr b="0" i="0" sz="1100" u="none" cap="none" strike="noStrike">
              <a:solidFill>
                <a:srgbClr val="000000"/>
              </a:solidFill>
              <a:latin typeface="Ubuntu"/>
              <a:ea typeface="Ubuntu"/>
              <a:cs typeface="Ubuntu"/>
              <a:sym typeface="Ubuntu"/>
            </a:endParaRPr>
          </a:p>
        </p:txBody>
      </p:sp>
      <p:grpSp>
        <p:nvGrpSpPr>
          <p:cNvPr id="6317" name="Google Shape;6317;p371"/>
          <p:cNvGrpSpPr/>
          <p:nvPr/>
        </p:nvGrpSpPr>
        <p:grpSpPr>
          <a:xfrm>
            <a:off x="1745230" y="3734335"/>
            <a:ext cx="271309" cy="256878"/>
            <a:chOff x="6225311" y="2473385"/>
            <a:chExt cx="716280" cy="678180"/>
          </a:xfrm>
        </p:grpSpPr>
        <p:pic>
          <p:nvPicPr>
            <p:cNvPr id="6318" name="Google Shape;6318;p371"/>
            <p:cNvPicPr preferRelativeResize="0"/>
            <p:nvPr/>
          </p:nvPicPr>
          <p:blipFill rotWithShape="1">
            <a:blip r:embed="rId3">
              <a:alphaModFix/>
            </a:blip>
            <a:srcRect b="87886" l="46778" r="42462" t="-13"/>
            <a:stretch/>
          </p:blipFill>
          <p:spPr>
            <a:xfrm>
              <a:off x="6225311" y="2473385"/>
              <a:ext cx="716280" cy="678180"/>
            </a:xfrm>
            <a:prstGeom prst="rect">
              <a:avLst/>
            </a:prstGeom>
            <a:noFill/>
            <a:ln>
              <a:noFill/>
            </a:ln>
          </p:spPr>
        </p:pic>
        <p:pic>
          <p:nvPicPr>
            <p:cNvPr descr="Image result for python logo" id="6319" name="Google Shape;6319;p371"/>
            <p:cNvPicPr preferRelativeResize="0"/>
            <p:nvPr/>
          </p:nvPicPr>
          <p:blipFill rotWithShape="1">
            <a:blip r:embed="rId4">
              <a:alphaModFix/>
            </a:blip>
            <a:srcRect b="0" l="0" r="0" t="0"/>
            <a:stretch/>
          </p:blipFill>
          <p:spPr>
            <a:xfrm>
              <a:off x="6263299" y="2473385"/>
              <a:ext cx="640303" cy="640303"/>
            </a:xfrm>
            <a:prstGeom prst="rect">
              <a:avLst/>
            </a:prstGeom>
            <a:noFill/>
            <a:ln>
              <a:noFill/>
            </a:ln>
          </p:spPr>
        </p:pic>
      </p:grpSp>
      <p:sp>
        <p:nvSpPr>
          <p:cNvPr id="6320" name="Google Shape;6320;p371"/>
          <p:cNvSpPr/>
          <p:nvPr/>
        </p:nvSpPr>
        <p:spPr>
          <a:xfrm>
            <a:off x="6018727" y="3152003"/>
            <a:ext cx="800376" cy="1002211"/>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321" name="Google Shape;6321;p371"/>
          <p:cNvSpPr/>
          <p:nvPr/>
        </p:nvSpPr>
        <p:spPr>
          <a:xfrm>
            <a:off x="6102727" y="3473410"/>
            <a:ext cx="621513" cy="588162"/>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1100" u="none" cap="none" strike="noStrike">
              <a:solidFill>
                <a:srgbClr val="000000"/>
              </a:solidFill>
              <a:latin typeface="Ubuntu"/>
              <a:ea typeface="Ubuntu"/>
              <a:cs typeface="Ubuntu"/>
              <a:sym typeface="Ubuntu"/>
            </a:endParaRPr>
          </a:p>
        </p:txBody>
      </p:sp>
      <p:grpSp>
        <p:nvGrpSpPr>
          <p:cNvPr id="6322" name="Google Shape;6322;p371"/>
          <p:cNvGrpSpPr/>
          <p:nvPr/>
        </p:nvGrpSpPr>
        <p:grpSpPr>
          <a:xfrm>
            <a:off x="6283261" y="3661448"/>
            <a:ext cx="271310" cy="309678"/>
            <a:chOff x="8540388" y="2665854"/>
            <a:chExt cx="716280" cy="817575"/>
          </a:xfrm>
        </p:grpSpPr>
        <p:pic>
          <p:nvPicPr>
            <p:cNvPr id="6323" name="Google Shape;6323;p371"/>
            <p:cNvPicPr preferRelativeResize="0"/>
            <p:nvPr/>
          </p:nvPicPr>
          <p:blipFill rotWithShape="1">
            <a:blip r:embed="rId3">
              <a:alphaModFix/>
            </a:blip>
            <a:srcRect b="87886" l="46778" r="42462" t="-13"/>
            <a:stretch/>
          </p:blipFill>
          <p:spPr>
            <a:xfrm>
              <a:off x="8540388" y="2805249"/>
              <a:ext cx="716280" cy="678180"/>
            </a:xfrm>
            <a:prstGeom prst="rect">
              <a:avLst/>
            </a:prstGeom>
            <a:noFill/>
            <a:ln>
              <a:noFill/>
            </a:ln>
          </p:spPr>
        </p:pic>
        <p:pic>
          <p:nvPicPr>
            <p:cNvPr descr="Node.js" id="6324" name="Google Shape;6324;p371"/>
            <p:cNvPicPr preferRelativeResize="0"/>
            <p:nvPr/>
          </p:nvPicPr>
          <p:blipFill rotWithShape="1">
            <a:blip r:embed="rId5">
              <a:alphaModFix/>
            </a:blip>
            <a:srcRect b="0" l="76665" r="0" t="0"/>
            <a:stretch/>
          </p:blipFill>
          <p:spPr>
            <a:xfrm>
              <a:off x="8615559" y="2665854"/>
              <a:ext cx="636753" cy="733389"/>
            </a:xfrm>
            <a:prstGeom prst="rect">
              <a:avLst/>
            </a:prstGeom>
            <a:noFill/>
            <a:ln>
              <a:noFill/>
            </a:ln>
          </p:spPr>
        </p:pic>
      </p:grpSp>
      <p:sp>
        <p:nvSpPr>
          <p:cNvPr id="6325" name="Google Shape;6325;p371"/>
          <p:cNvSpPr/>
          <p:nvPr/>
        </p:nvSpPr>
        <p:spPr>
          <a:xfrm>
            <a:off x="6903104" y="3153839"/>
            <a:ext cx="800376" cy="1002211"/>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6326" name="Google Shape;6326;p371"/>
          <p:cNvSpPr/>
          <p:nvPr/>
        </p:nvSpPr>
        <p:spPr>
          <a:xfrm>
            <a:off x="6987104" y="3475245"/>
            <a:ext cx="621513" cy="588162"/>
          </a:xfrm>
          <a:prstGeom prst="roundRect">
            <a:avLst>
              <a:gd fmla="val 16667" name="adj"/>
            </a:avLst>
          </a:prstGeom>
          <a:solidFill>
            <a:srgbClr val="10CF9B">
              <a:alpha val="60000"/>
            </a:srgbClr>
          </a:solidFill>
          <a:ln cap="flat" cmpd="sng" w="15875">
            <a:solidFill>
              <a:srgbClr val="30876E"/>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Ubuntu"/>
                <a:ea typeface="Ubuntu"/>
                <a:cs typeface="Ubuntu"/>
                <a:sym typeface="Ubuntu"/>
              </a:rPr>
              <a:t>result-app</a:t>
            </a:r>
            <a:endParaRPr b="0" i="0" sz="1100" u="none" cap="none" strike="noStrike">
              <a:solidFill>
                <a:srgbClr val="000000"/>
              </a:solidFill>
              <a:latin typeface="Ubuntu"/>
              <a:ea typeface="Ubuntu"/>
              <a:cs typeface="Ubuntu"/>
              <a:sym typeface="Ubuntu"/>
            </a:endParaRPr>
          </a:p>
        </p:txBody>
      </p:sp>
      <p:grpSp>
        <p:nvGrpSpPr>
          <p:cNvPr id="6327" name="Google Shape;6327;p371"/>
          <p:cNvGrpSpPr/>
          <p:nvPr/>
        </p:nvGrpSpPr>
        <p:grpSpPr>
          <a:xfrm>
            <a:off x="7167637" y="3663283"/>
            <a:ext cx="271310" cy="309678"/>
            <a:chOff x="8540388" y="2665854"/>
            <a:chExt cx="716280" cy="817575"/>
          </a:xfrm>
        </p:grpSpPr>
        <p:pic>
          <p:nvPicPr>
            <p:cNvPr id="6328" name="Google Shape;6328;p371"/>
            <p:cNvPicPr preferRelativeResize="0"/>
            <p:nvPr/>
          </p:nvPicPr>
          <p:blipFill rotWithShape="1">
            <a:blip r:embed="rId3">
              <a:alphaModFix/>
            </a:blip>
            <a:srcRect b="87886" l="46778" r="42462" t="-13"/>
            <a:stretch/>
          </p:blipFill>
          <p:spPr>
            <a:xfrm>
              <a:off x="8540388" y="2805249"/>
              <a:ext cx="716280" cy="678180"/>
            </a:xfrm>
            <a:prstGeom prst="rect">
              <a:avLst/>
            </a:prstGeom>
            <a:noFill/>
            <a:ln>
              <a:noFill/>
            </a:ln>
          </p:spPr>
        </p:pic>
        <p:pic>
          <p:nvPicPr>
            <p:cNvPr descr="Node.js" id="6329" name="Google Shape;6329;p371"/>
            <p:cNvPicPr preferRelativeResize="0"/>
            <p:nvPr/>
          </p:nvPicPr>
          <p:blipFill rotWithShape="1">
            <a:blip r:embed="rId5">
              <a:alphaModFix/>
            </a:blip>
            <a:srcRect b="0" l="76665" r="0" t="0"/>
            <a:stretch/>
          </p:blipFill>
          <p:spPr>
            <a:xfrm>
              <a:off x="8615559" y="2665854"/>
              <a:ext cx="636753" cy="733389"/>
            </a:xfrm>
            <a:prstGeom prst="rect">
              <a:avLst/>
            </a:prstGeom>
            <a:noFill/>
            <a:ln>
              <a:noFill/>
            </a:ln>
          </p:spPr>
        </p:pic>
      </p:grpSp>
      <p:sp>
        <p:nvSpPr>
          <p:cNvPr id="6330" name="Google Shape;6330;p371"/>
          <p:cNvSpPr txBox="1"/>
          <p:nvPr/>
        </p:nvSpPr>
        <p:spPr>
          <a:xfrm>
            <a:off x="716652" y="2660147"/>
            <a:ext cx="1387173"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192.168.56.70</a:t>
            </a:r>
            <a:endParaRPr b="0" i="0" sz="1100" u="none" cap="none" strike="noStrike">
              <a:solidFill>
                <a:srgbClr val="FFFFFF"/>
              </a:solidFill>
              <a:latin typeface="Ubuntu"/>
              <a:ea typeface="Ubuntu"/>
              <a:cs typeface="Ubuntu"/>
              <a:sym typeface="Ubuntu"/>
            </a:endParaRPr>
          </a:p>
        </p:txBody>
      </p:sp>
      <p:sp>
        <p:nvSpPr>
          <p:cNvPr id="6331" name="Google Shape;6331;p371"/>
          <p:cNvSpPr txBox="1"/>
          <p:nvPr/>
        </p:nvSpPr>
        <p:spPr>
          <a:xfrm>
            <a:off x="2526708" y="2660147"/>
            <a:ext cx="1387173"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192.168.56.71</a:t>
            </a:r>
            <a:endParaRPr b="0" i="0" sz="1100" u="none" cap="none" strike="noStrike">
              <a:solidFill>
                <a:srgbClr val="FFFFFF"/>
              </a:solidFill>
              <a:latin typeface="Ubuntu"/>
              <a:ea typeface="Ubuntu"/>
              <a:cs typeface="Ubuntu"/>
              <a:sym typeface="Ubuntu"/>
            </a:endParaRPr>
          </a:p>
        </p:txBody>
      </p:sp>
      <p:sp>
        <p:nvSpPr>
          <p:cNvPr id="6332" name="Google Shape;6332;p371"/>
          <p:cNvSpPr txBox="1"/>
          <p:nvPr/>
        </p:nvSpPr>
        <p:spPr>
          <a:xfrm>
            <a:off x="5165747" y="2660147"/>
            <a:ext cx="1387173"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192.168.56.72</a:t>
            </a:r>
            <a:endParaRPr b="0" i="0" sz="1100" u="none" cap="none" strike="noStrike">
              <a:solidFill>
                <a:srgbClr val="FFFFFF"/>
              </a:solidFill>
              <a:latin typeface="Ubuntu"/>
              <a:ea typeface="Ubuntu"/>
              <a:cs typeface="Ubuntu"/>
              <a:sym typeface="Ubuntu"/>
            </a:endParaRPr>
          </a:p>
        </p:txBody>
      </p:sp>
      <p:sp>
        <p:nvSpPr>
          <p:cNvPr id="6333" name="Google Shape;6333;p371"/>
          <p:cNvSpPr txBox="1"/>
          <p:nvPr/>
        </p:nvSpPr>
        <p:spPr>
          <a:xfrm>
            <a:off x="6793246" y="2711778"/>
            <a:ext cx="1812691"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192.168.56.73</a:t>
            </a:r>
            <a:endParaRPr b="0" i="0" sz="1100" u="none" cap="none" strike="noStrike">
              <a:solidFill>
                <a:srgbClr val="FFFFFF"/>
              </a:solidFill>
              <a:latin typeface="Ubuntu"/>
              <a:ea typeface="Ubuntu"/>
              <a:cs typeface="Ubuntu"/>
              <a:sym typeface="Ubuntu"/>
            </a:endParaRPr>
          </a:p>
        </p:txBody>
      </p:sp>
      <p:pic>
        <p:nvPicPr>
          <p:cNvPr descr="User" id="6334" name="Google Shape;6334;p371"/>
          <p:cNvPicPr preferRelativeResize="0"/>
          <p:nvPr/>
        </p:nvPicPr>
        <p:blipFill rotWithShape="1">
          <a:blip r:embed="rId6">
            <a:alphaModFix/>
          </a:blip>
          <a:srcRect b="0" l="0" r="0" t="0"/>
          <a:stretch/>
        </p:blipFill>
        <p:spPr>
          <a:xfrm>
            <a:off x="4219575" y="750715"/>
            <a:ext cx="685800" cy="685800"/>
          </a:xfrm>
          <a:prstGeom prst="rect">
            <a:avLst/>
          </a:prstGeom>
          <a:noFill/>
          <a:ln>
            <a:noFill/>
          </a:ln>
        </p:spPr>
      </p:pic>
      <p:sp>
        <p:nvSpPr>
          <p:cNvPr id="6335" name="Google Shape;6335;p371"/>
          <p:cNvSpPr txBox="1"/>
          <p:nvPr/>
        </p:nvSpPr>
        <p:spPr>
          <a:xfrm>
            <a:off x="5134350" y="811625"/>
            <a:ext cx="2252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http://example-vote.com</a:t>
            </a:r>
            <a:endParaRPr b="0" i="0" sz="1100" u="none" cap="none" strike="noStrike">
              <a:solidFill>
                <a:srgbClr val="3F3F3F"/>
              </a:solidFill>
              <a:latin typeface="Ubuntu"/>
              <a:ea typeface="Ubuntu"/>
              <a:cs typeface="Ubuntu"/>
              <a:sym typeface="Ubuntu"/>
            </a:endParaRPr>
          </a:p>
        </p:txBody>
      </p:sp>
      <p:sp>
        <p:nvSpPr>
          <p:cNvPr id="6336" name="Google Shape;6336;p371"/>
          <p:cNvSpPr txBox="1"/>
          <p:nvPr/>
        </p:nvSpPr>
        <p:spPr>
          <a:xfrm>
            <a:off x="5134350" y="1092575"/>
            <a:ext cx="2372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http://example-result.com</a:t>
            </a:r>
            <a:endParaRPr b="0" i="0" sz="1100" u="none" cap="none" strike="noStrike">
              <a:solidFill>
                <a:srgbClr val="3F3F3F"/>
              </a:solidFill>
              <a:latin typeface="Ubuntu"/>
              <a:ea typeface="Ubuntu"/>
              <a:cs typeface="Ubuntu"/>
              <a:sym typeface="Ubuntu"/>
            </a:endParaRPr>
          </a:p>
        </p:txBody>
      </p:sp>
      <p:sp>
        <p:nvSpPr>
          <p:cNvPr id="6337" name="Google Shape;6337;p371"/>
          <p:cNvSpPr/>
          <p:nvPr/>
        </p:nvSpPr>
        <p:spPr>
          <a:xfrm>
            <a:off x="3627410" y="1575760"/>
            <a:ext cx="1960299" cy="276999"/>
          </a:xfrm>
          <a:prstGeom prst="rect">
            <a:avLst/>
          </a:prstGeom>
          <a:solidFill>
            <a:srgbClr val="2683C6">
              <a:alpha val="40000"/>
            </a:srgbClr>
          </a:solidFill>
          <a:ln cap="flat" cmpd="sng" w="15875">
            <a:solidFill>
              <a:srgbClr val="1D8F94"/>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Calibri"/>
                <a:ea typeface="Calibri"/>
                <a:cs typeface="Calibri"/>
                <a:sym typeface="Calibri"/>
              </a:rPr>
              <a:t>Load Balancer</a:t>
            </a:r>
            <a:endParaRPr b="0" i="0" sz="1100" u="none" cap="none" strike="noStrike">
              <a:solidFill>
                <a:srgbClr val="000000"/>
              </a:solidFill>
              <a:latin typeface="Arial"/>
              <a:ea typeface="Arial"/>
              <a:cs typeface="Arial"/>
              <a:sym typeface="Arial"/>
            </a:endParaRPr>
          </a:p>
        </p:txBody>
      </p:sp>
      <p:cxnSp>
        <p:nvCxnSpPr>
          <p:cNvPr id="6338" name="Google Shape;6338;p371"/>
          <p:cNvCxnSpPr>
            <a:stCxn id="6337" idx="2"/>
            <a:endCxn id="6330" idx="0"/>
          </p:cNvCxnSpPr>
          <p:nvPr/>
        </p:nvCxnSpPr>
        <p:spPr>
          <a:xfrm rot="5400000">
            <a:off x="2605209" y="657709"/>
            <a:ext cx="807300" cy="3197400"/>
          </a:xfrm>
          <a:prstGeom prst="bentConnector3">
            <a:avLst>
              <a:gd fmla="val 50005" name="adj1"/>
            </a:avLst>
          </a:prstGeom>
          <a:noFill/>
          <a:ln cap="flat" cmpd="sng" w="19050">
            <a:solidFill>
              <a:srgbClr val="3F3F3F"/>
            </a:solidFill>
            <a:prstDash val="dot"/>
            <a:round/>
            <a:headEnd len="sm" w="sm" type="none"/>
            <a:tailEnd len="med" w="med" type="triangle"/>
          </a:ln>
        </p:spPr>
      </p:cxnSp>
      <p:cxnSp>
        <p:nvCxnSpPr>
          <p:cNvPr id="6339" name="Google Shape;6339;p371"/>
          <p:cNvCxnSpPr>
            <a:stCxn id="6337" idx="2"/>
            <a:endCxn id="6331" idx="0"/>
          </p:cNvCxnSpPr>
          <p:nvPr/>
        </p:nvCxnSpPr>
        <p:spPr>
          <a:xfrm rot="5400000">
            <a:off x="3510309" y="1562809"/>
            <a:ext cx="807300" cy="1387200"/>
          </a:xfrm>
          <a:prstGeom prst="bentConnector3">
            <a:avLst>
              <a:gd fmla="val 50005" name="adj1"/>
            </a:avLst>
          </a:prstGeom>
          <a:noFill/>
          <a:ln cap="flat" cmpd="sng" w="19050">
            <a:solidFill>
              <a:srgbClr val="3F3F3F"/>
            </a:solidFill>
            <a:prstDash val="dot"/>
            <a:round/>
            <a:headEnd len="sm" w="sm" type="none"/>
            <a:tailEnd len="med" w="med" type="triangle"/>
          </a:ln>
        </p:spPr>
      </p:cxnSp>
      <p:cxnSp>
        <p:nvCxnSpPr>
          <p:cNvPr id="6340" name="Google Shape;6340;p371"/>
          <p:cNvCxnSpPr>
            <a:stCxn id="6337" idx="2"/>
            <a:endCxn id="6332" idx="0"/>
          </p:cNvCxnSpPr>
          <p:nvPr/>
        </p:nvCxnSpPr>
        <p:spPr>
          <a:xfrm flipH="1" rot="-5400000">
            <a:off x="4829859" y="1630459"/>
            <a:ext cx="807300" cy="1251900"/>
          </a:xfrm>
          <a:prstGeom prst="bentConnector3">
            <a:avLst>
              <a:gd fmla="val 50005" name="adj1"/>
            </a:avLst>
          </a:prstGeom>
          <a:noFill/>
          <a:ln cap="flat" cmpd="sng" w="19050">
            <a:solidFill>
              <a:srgbClr val="3F3F3F"/>
            </a:solidFill>
            <a:prstDash val="dot"/>
            <a:round/>
            <a:headEnd len="sm" w="sm" type="none"/>
            <a:tailEnd len="med" w="med" type="triangle"/>
          </a:ln>
        </p:spPr>
      </p:cxnSp>
      <p:cxnSp>
        <p:nvCxnSpPr>
          <p:cNvPr id="6341" name="Google Shape;6341;p371"/>
          <p:cNvCxnSpPr>
            <a:stCxn id="6337" idx="2"/>
            <a:endCxn id="6333" idx="0"/>
          </p:cNvCxnSpPr>
          <p:nvPr/>
        </p:nvCxnSpPr>
        <p:spPr>
          <a:xfrm flipH="1" rot="-5400000">
            <a:off x="5724159" y="736159"/>
            <a:ext cx="858900" cy="3092100"/>
          </a:xfrm>
          <a:prstGeom prst="bentConnector3">
            <a:avLst>
              <a:gd fmla="val 49998" name="adj1"/>
            </a:avLst>
          </a:prstGeom>
          <a:noFill/>
          <a:ln cap="flat" cmpd="sng" w="19050">
            <a:solidFill>
              <a:srgbClr val="3F3F3F"/>
            </a:solidFill>
            <a:prstDash val="dot"/>
            <a:round/>
            <a:headEnd len="sm" w="sm" type="none"/>
            <a:tailEnd len="med" w="med" type="triangle"/>
          </a:ln>
        </p:spPr>
      </p:cxnSp>
      <p:pic>
        <p:nvPicPr>
          <p:cNvPr descr="Image result for google cloud platform" id="6342" name="Google Shape;6342;p371"/>
          <p:cNvPicPr preferRelativeResize="0"/>
          <p:nvPr/>
        </p:nvPicPr>
        <p:blipFill rotWithShape="1">
          <a:blip r:embed="rId7">
            <a:alphaModFix/>
          </a:blip>
          <a:srcRect b="0" l="0" r="0" t="0"/>
          <a:stretch/>
        </p:blipFill>
        <p:spPr>
          <a:xfrm>
            <a:off x="226136" y="1581508"/>
            <a:ext cx="859425" cy="280776"/>
          </a:xfrm>
          <a:prstGeom prst="rect">
            <a:avLst/>
          </a:prstGeom>
          <a:noFill/>
          <a:ln>
            <a:noFill/>
          </a:ln>
        </p:spPr>
      </p:pic>
      <p:sp>
        <p:nvSpPr>
          <p:cNvPr id="6343" name="Google Shape;6343;p371"/>
          <p:cNvSpPr/>
          <p:nvPr/>
        </p:nvSpPr>
        <p:spPr>
          <a:xfrm>
            <a:off x="3627410" y="1578330"/>
            <a:ext cx="1960299" cy="276999"/>
          </a:xfrm>
          <a:prstGeom prst="roundRect">
            <a:avLst>
              <a:gd fmla="val 16667" name="adj"/>
            </a:avLst>
          </a:prstGeom>
          <a:solidFill>
            <a:srgbClr val="2683C6">
              <a:alpha val="40000"/>
            </a:srgbClr>
          </a:solidFill>
          <a:ln cap="flat" cmpd="sng" w="15875">
            <a:solidFill>
              <a:srgbClr val="1D8F94"/>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Ubuntu"/>
                <a:ea typeface="Ubuntu"/>
                <a:cs typeface="Ubuntu"/>
                <a:sym typeface="Ubuntu"/>
              </a:rPr>
              <a:t>Native Load Balancer</a:t>
            </a:r>
            <a:endParaRPr b="0" i="0" sz="1100" u="none" cap="none" strike="noStrike">
              <a:solidFill>
                <a:srgbClr val="000000"/>
              </a:solidFill>
              <a:latin typeface="Ubuntu"/>
              <a:ea typeface="Ubuntu"/>
              <a:cs typeface="Ubuntu"/>
              <a:sym typeface="Ubuntu"/>
            </a:endParaRPr>
          </a:p>
        </p:txBody>
      </p:sp>
      <p:sp>
        <p:nvSpPr>
          <p:cNvPr id="6344" name="Google Shape;6344;p371"/>
          <p:cNvSpPr/>
          <p:nvPr/>
        </p:nvSpPr>
        <p:spPr>
          <a:xfrm>
            <a:off x="1592540" y="2226884"/>
            <a:ext cx="6016077" cy="441473"/>
          </a:xfrm>
          <a:prstGeom prst="leftRightUpArrow">
            <a:avLst>
              <a:gd fmla="val 30128" name="adj1"/>
              <a:gd fmla="val 34335" name="adj2"/>
              <a:gd fmla="val 12491" name="adj3"/>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100" u="none" cap="none" strike="noStrike">
                <a:solidFill>
                  <a:srgbClr val="FFFFFF"/>
                </a:solidFill>
                <a:latin typeface="Calibri"/>
                <a:ea typeface="Calibri"/>
                <a:cs typeface="Calibri"/>
                <a:sym typeface="Calibri"/>
              </a:rPr>
              <a:t>Voting-App Service - 30035</a:t>
            </a:r>
            <a:endParaRPr b="0" i="0" sz="1100" u="none" cap="none" strike="noStrike">
              <a:solidFill>
                <a:srgbClr val="FFFFFF"/>
              </a:solidFill>
              <a:latin typeface="Arial"/>
              <a:ea typeface="Arial"/>
              <a:cs typeface="Arial"/>
              <a:sym typeface="Arial"/>
            </a:endParaRPr>
          </a:p>
        </p:txBody>
      </p:sp>
      <p:sp>
        <p:nvSpPr>
          <p:cNvPr id="6345" name="Google Shape;6345;p371"/>
          <p:cNvSpPr/>
          <p:nvPr/>
        </p:nvSpPr>
        <p:spPr>
          <a:xfrm>
            <a:off x="2165533" y="2362669"/>
            <a:ext cx="5725508" cy="427049"/>
          </a:xfrm>
          <a:prstGeom prst="leftRightUpArrow">
            <a:avLst>
              <a:gd fmla="val 30128" name="adj1"/>
              <a:gd fmla="val 34335" name="adj2"/>
              <a:gd fmla="val 12491" name="adj3"/>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100" u="none" cap="none" strike="noStrike">
                <a:solidFill>
                  <a:srgbClr val="FFFFFF"/>
                </a:solidFill>
                <a:latin typeface="Calibri"/>
                <a:ea typeface="Calibri"/>
                <a:cs typeface="Calibri"/>
                <a:sym typeface="Calibri"/>
              </a:rPr>
              <a:t>Result App – Service - 31061</a:t>
            </a:r>
            <a:endParaRPr b="0" i="0" sz="11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2"/>
                                        </p:tgtEl>
                                        <p:attrNameLst>
                                          <p:attrName>style.visibility</p:attrName>
                                        </p:attrNameLst>
                                      </p:cBhvr>
                                      <p:to>
                                        <p:strVal val="visible"/>
                                      </p:to>
                                    </p:set>
                                    <p:animEffect filter="fade" transition="in">
                                      <p:cBhvr>
                                        <p:cTn dur="500"/>
                                        <p:tgtEl>
                                          <p:spTgt spid="6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337"/>
                                        </p:tgtEl>
                                      </p:cBhvr>
                                    </p:animEffect>
                                    <p:set>
                                      <p:cBhvr>
                                        <p:cTn dur="1" fill="hold">
                                          <p:stCondLst>
                                            <p:cond delay="500"/>
                                          </p:stCondLst>
                                        </p:cTn>
                                        <p:tgtEl>
                                          <p:spTgt spid="6337"/>
                                        </p:tgtEl>
                                        <p:attrNameLst>
                                          <p:attrName>style.visibility</p:attrName>
                                        </p:attrNameLst>
                                      </p:cBhvr>
                                      <p:to>
                                        <p:strVal val="hidden"/>
                                      </p:to>
                                    </p:set>
                                  </p:childTnLst>
                                </p:cTn>
                              </p:par>
                              <p:par>
                                <p:cTn fill="hold" nodeType="withEffect" presetClass="entr" presetID="10" presetSubtype="0">
                                  <p:stCondLst>
                                    <p:cond delay="250"/>
                                  </p:stCondLst>
                                  <p:childTnLst>
                                    <p:set>
                                      <p:cBhvr>
                                        <p:cTn dur="1" fill="hold">
                                          <p:stCondLst>
                                            <p:cond delay="0"/>
                                          </p:stCondLst>
                                        </p:cTn>
                                        <p:tgtEl>
                                          <p:spTgt spid="6343"/>
                                        </p:tgtEl>
                                        <p:attrNameLst>
                                          <p:attrName>style.visibility</p:attrName>
                                        </p:attrNameLst>
                                      </p:cBhvr>
                                      <p:to>
                                        <p:strVal val="visible"/>
                                      </p:to>
                                    </p:set>
                                    <p:animEffect filter="fade" transition="in">
                                      <p:cBhvr>
                                        <p:cTn dur="500"/>
                                        <p:tgtEl>
                                          <p:spTgt spid="6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0" name="Shape 6350"/>
        <p:cNvGrpSpPr/>
        <p:nvPr/>
      </p:nvGrpSpPr>
      <p:grpSpPr>
        <a:xfrm>
          <a:off x="0" y="0"/>
          <a:ext cx="0" cy="0"/>
          <a:chOff x="0" y="0"/>
          <a:chExt cx="0" cy="0"/>
        </a:xfrm>
      </p:grpSpPr>
      <p:sp>
        <p:nvSpPr>
          <p:cNvPr id="6351" name="Google Shape;6351;p372"/>
          <p:cNvSpPr txBox="1"/>
          <p:nvPr>
            <p:ph type="title"/>
          </p:nvPr>
        </p:nvSpPr>
        <p:spPr>
          <a:xfrm>
            <a:off x="278606" y="276225"/>
            <a:ext cx="8586900" cy="5523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2400"/>
              <a:buFont typeface="Calibri"/>
              <a:buNone/>
            </a:pPr>
            <a:r>
              <a:rPr lang="en" sz="2400">
                <a:latin typeface="Ubuntu"/>
                <a:ea typeface="Ubuntu"/>
                <a:cs typeface="Ubuntu"/>
                <a:sym typeface="Ubuntu"/>
              </a:rPr>
              <a:t>Example Voting App</a:t>
            </a:r>
            <a:endParaRPr>
              <a:latin typeface="Ubuntu"/>
              <a:ea typeface="Ubuntu"/>
              <a:cs typeface="Ubuntu"/>
              <a:sym typeface="Ubuntu"/>
            </a:endParaRPr>
          </a:p>
        </p:txBody>
      </p:sp>
      <p:sp>
        <p:nvSpPr>
          <p:cNvPr id="6352" name="Google Shape;6352;p372"/>
          <p:cNvSpPr/>
          <p:nvPr/>
        </p:nvSpPr>
        <p:spPr>
          <a:xfrm>
            <a:off x="2992199" y="1411868"/>
            <a:ext cx="3159600" cy="2976600"/>
          </a:xfrm>
          <a:prstGeom prst="round2SameRect">
            <a:avLst>
              <a:gd fmla="val 0" name="adj1"/>
              <a:gd fmla="val 6583" name="adj2"/>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6353" name="Google Shape;6353;p372"/>
          <p:cNvSpPr/>
          <p:nvPr/>
        </p:nvSpPr>
        <p:spPr>
          <a:xfrm>
            <a:off x="2992199" y="1248686"/>
            <a:ext cx="3159600" cy="242100"/>
          </a:xfrm>
          <a:prstGeom prst="round2SameRect">
            <a:avLst>
              <a:gd fmla="val 45010"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service-definition.yml</a:t>
            </a:r>
            <a:endParaRPr b="1" i="0" sz="1100" u="none" cap="none" strike="noStrike">
              <a:solidFill>
                <a:srgbClr val="A5A5A5"/>
              </a:solidFill>
              <a:latin typeface="Consolas"/>
              <a:ea typeface="Consolas"/>
              <a:cs typeface="Consolas"/>
              <a:sym typeface="Consolas"/>
            </a:endParaRPr>
          </a:p>
        </p:txBody>
      </p:sp>
      <p:sp>
        <p:nvSpPr>
          <p:cNvPr id="6354" name="Google Shape;6354;p372"/>
          <p:cNvSpPr/>
          <p:nvPr/>
        </p:nvSpPr>
        <p:spPr>
          <a:xfrm>
            <a:off x="3384180" y="2083516"/>
            <a:ext cx="18975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myapp-service</a:t>
            </a:r>
            <a:endParaRPr b="0" i="0" sz="1200" u="none" cap="none" strike="noStrike">
              <a:solidFill>
                <a:srgbClr val="000000"/>
              </a:solidFill>
              <a:latin typeface="Consolas"/>
              <a:ea typeface="Consolas"/>
              <a:cs typeface="Consolas"/>
              <a:sym typeface="Consolas"/>
            </a:endParaRPr>
          </a:p>
        </p:txBody>
      </p:sp>
      <p:sp>
        <p:nvSpPr>
          <p:cNvPr id="6355" name="Google Shape;6355;p372"/>
          <p:cNvSpPr/>
          <p:nvPr/>
        </p:nvSpPr>
        <p:spPr>
          <a:xfrm>
            <a:off x="3364871" y="2563679"/>
            <a:ext cx="1804800" cy="11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NodePort</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ports:</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 targetPort: </a:t>
            </a:r>
            <a:r>
              <a:rPr b="0" i="0" lang="en" sz="1200" u="none" cap="none" strike="noStrike">
                <a:solidFill>
                  <a:srgbClr val="A9B7C6"/>
                </a:solidFill>
                <a:latin typeface="Consolas"/>
                <a:ea typeface="Consolas"/>
                <a:cs typeface="Consolas"/>
                <a:sym typeface="Consolas"/>
              </a:rPr>
              <a:t>80</a:t>
            </a:r>
            <a:endParaRPr b="0" i="0" sz="1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port: </a:t>
            </a:r>
            <a:r>
              <a:rPr b="0" i="0" lang="en" sz="1200" u="none" cap="none" strike="noStrike">
                <a:solidFill>
                  <a:srgbClr val="A9B7C6"/>
                </a:solidFill>
                <a:latin typeface="Consolas"/>
                <a:ea typeface="Consolas"/>
                <a:cs typeface="Consolas"/>
                <a:sym typeface="Consolas"/>
              </a:rPr>
              <a:t>80</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nodePort: </a:t>
            </a:r>
            <a:r>
              <a:rPr b="0" i="0" lang="en" sz="1200" u="none" cap="none" strike="noStrike">
                <a:solidFill>
                  <a:srgbClr val="A9B7C6"/>
                </a:solidFill>
                <a:latin typeface="Consolas"/>
                <a:ea typeface="Consolas"/>
                <a:cs typeface="Consolas"/>
                <a:sym typeface="Consolas"/>
              </a:rPr>
              <a:t>30008</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endParaRPr b="1" i="0" sz="1200" u="none" cap="none" strike="noStrike">
              <a:solidFill>
                <a:srgbClr val="000000"/>
              </a:solidFill>
              <a:latin typeface="Consolas"/>
              <a:ea typeface="Consolas"/>
              <a:cs typeface="Consolas"/>
              <a:sym typeface="Consolas"/>
            </a:endParaRPr>
          </a:p>
        </p:txBody>
      </p:sp>
      <p:sp>
        <p:nvSpPr>
          <p:cNvPr id="6356" name="Google Shape;6356;p372"/>
          <p:cNvSpPr/>
          <p:nvPr/>
        </p:nvSpPr>
        <p:spPr>
          <a:xfrm>
            <a:off x="3419022" y="2526497"/>
            <a:ext cx="1804800" cy="253800"/>
          </a:xfrm>
          <a:prstGeom prst="rect">
            <a:avLst/>
          </a:prstGeom>
          <a:solidFill>
            <a:srgbClr val="2626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LoadBalancer</a:t>
            </a:r>
            <a:endParaRPr b="0" i="0" sz="1200" u="none" cap="none" strike="noStrike">
              <a:solidFill>
                <a:srgbClr val="A9B7C6"/>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2"/>
                                        </p:tgtEl>
                                        <p:attrNameLst>
                                          <p:attrName>style.visibility</p:attrName>
                                        </p:attrNameLst>
                                      </p:cBhvr>
                                      <p:to>
                                        <p:strVal val="visible"/>
                                      </p:to>
                                    </p:set>
                                    <p:animEffect filter="fade" transition="in">
                                      <p:cBhvr>
                                        <p:cTn dur="500"/>
                                        <p:tgtEl>
                                          <p:spTgt spid="6352"/>
                                        </p:tgtEl>
                                      </p:cBhvr>
                                    </p:animEffect>
                                  </p:childTnLst>
                                </p:cTn>
                              </p:par>
                              <p:par>
                                <p:cTn fill="hold" nodeType="withEffect" presetClass="entr" presetID="10" presetSubtype="0">
                                  <p:stCondLst>
                                    <p:cond delay="0"/>
                                  </p:stCondLst>
                                  <p:childTnLst>
                                    <p:set>
                                      <p:cBhvr>
                                        <p:cTn dur="1" fill="hold">
                                          <p:stCondLst>
                                            <p:cond delay="0"/>
                                          </p:stCondLst>
                                        </p:cTn>
                                        <p:tgtEl>
                                          <p:spTgt spid="6353"/>
                                        </p:tgtEl>
                                        <p:attrNameLst>
                                          <p:attrName>style.visibility</p:attrName>
                                        </p:attrNameLst>
                                      </p:cBhvr>
                                      <p:to>
                                        <p:strVal val="visible"/>
                                      </p:to>
                                    </p:set>
                                    <p:animEffect filter="fade" transition="in">
                                      <p:cBhvr>
                                        <p:cTn dur="500"/>
                                        <p:tgtEl>
                                          <p:spTgt spid="6353"/>
                                        </p:tgtEl>
                                      </p:cBhvr>
                                    </p:animEffect>
                                  </p:childTnLst>
                                </p:cTn>
                              </p:par>
                              <p:par>
                                <p:cTn fill="hold" nodeType="withEffect" presetClass="entr" presetID="10" presetSubtype="0">
                                  <p:stCondLst>
                                    <p:cond delay="0"/>
                                  </p:stCondLst>
                                  <p:childTnLst>
                                    <p:set>
                                      <p:cBhvr>
                                        <p:cTn dur="1" fill="hold">
                                          <p:stCondLst>
                                            <p:cond delay="0"/>
                                          </p:stCondLst>
                                        </p:cTn>
                                        <p:tgtEl>
                                          <p:spTgt spid="6354"/>
                                        </p:tgtEl>
                                        <p:attrNameLst>
                                          <p:attrName>style.visibility</p:attrName>
                                        </p:attrNameLst>
                                      </p:cBhvr>
                                      <p:to>
                                        <p:strVal val="visible"/>
                                      </p:to>
                                    </p:set>
                                    <p:animEffect filter="fade" transition="in">
                                      <p:cBhvr>
                                        <p:cTn dur="500"/>
                                        <p:tgtEl>
                                          <p:spTgt spid="6354"/>
                                        </p:tgtEl>
                                      </p:cBhvr>
                                    </p:animEffect>
                                  </p:childTnLst>
                                </p:cTn>
                              </p:par>
                              <p:par>
                                <p:cTn fill="hold" nodeType="withEffect" presetClass="entr" presetID="10" presetSubtype="0">
                                  <p:stCondLst>
                                    <p:cond delay="0"/>
                                  </p:stCondLst>
                                  <p:childTnLst>
                                    <p:set>
                                      <p:cBhvr>
                                        <p:cTn dur="1" fill="hold">
                                          <p:stCondLst>
                                            <p:cond delay="0"/>
                                          </p:stCondLst>
                                        </p:cTn>
                                        <p:tgtEl>
                                          <p:spTgt spid="6355"/>
                                        </p:tgtEl>
                                        <p:attrNameLst>
                                          <p:attrName>style.visibility</p:attrName>
                                        </p:attrNameLst>
                                      </p:cBhvr>
                                      <p:to>
                                        <p:strVal val="visible"/>
                                      </p:to>
                                    </p:set>
                                    <p:animEffect filter="fade" transition="in">
                                      <p:cBhvr>
                                        <p:cTn dur="500"/>
                                        <p:tgtEl>
                                          <p:spTgt spid="6355"/>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6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1" name="Shape 6361"/>
        <p:cNvGrpSpPr/>
        <p:nvPr/>
      </p:nvGrpSpPr>
      <p:grpSpPr>
        <a:xfrm>
          <a:off x="0" y="0"/>
          <a:ext cx="0" cy="0"/>
          <a:chOff x="0" y="0"/>
          <a:chExt cx="0" cy="0"/>
        </a:xfrm>
      </p:grpSpPr>
      <p:sp>
        <p:nvSpPr>
          <p:cNvPr id="6362" name="Google Shape;6362;p373"/>
          <p:cNvSpPr txBox="1"/>
          <p:nvPr/>
        </p:nvSpPr>
        <p:spPr>
          <a:xfrm>
            <a:off x="3847198" y="3175471"/>
            <a:ext cx="2092105"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Google Cloud Platform</a:t>
            </a:r>
            <a:endParaRPr b="0" i="0" sz="1100" u="none" cap="none" strike="noStrike">
              <a:solidFill>
                <a:srgbClr val="3F3F3F"/>
              </a:solidFill>
              <a:latin typeface="Ubuntu"/>
              <a:ea typeface="Ubuntu"/>
              <a:cs typeface="Ubuntu"/>
              <a:sym typeface="Ubuntu"/>
            </a:endParaRPr>
          </a:p>
        </p:txBody>
      </p:sp>
      <p:pic>
        <p:nvPicPr>
          <p:cNvPr descr="Image result for gcp icon" id="6363" name="Google Shape;6363;p373"/>
          <p:cNvPicPr preferRelativeResize="0"/>
          <p:nvPr/>
        </p:nvPicPr>
        <p:blipFill rotWithShape="1">
          <a:blip r:embed="rId3">
            <a:alphaModFix/>
          </a:blip>
          <a:srcRect b="0" l="0" r="0" t="0"/>
          <a:stretch/>
        </p:blipFill>
        <p:spPr>
          <a:xfrm>
            <a:off x="3481144" y="3120272"/>
            <a:ext cx="366055" cy="366055"/>
          </a:xfrm>
          <a:prstGeom prst="rect">
            <a:avLst/>
          </a:prstGeom>
          <a:noFill/>
          <a:ln>
            <a:noFill/>
          </a:ln>
        </p:spPr>
      </p:pic>
      <p:pic>
        <p:nvPicPr>
          <p:cNvPr descr="Image result for aws icon" id="6364" name="Google Shape;6364;p373"/>
          <p:cNvPicPr preferRelativeResize="0"/>
          <p:nvPr/>
        </p:nvPicPr>
        <p:blipFill rotWithShape="1">
          <a:blip r:embed="rId4">
            <a:alphaModFix/>
          </a:blip>
          <a:srcRect b="0" l="0" r="0" t="0"/>
          <a:stretch/>
        </p:blipFill>
        <p:spPr>
          <a:xfrm>
            <a:off x="3354857" y="3431264"/>
            <a:ext cx="618629" cy="618629"/>
          </a:xfrm>
          <a:prstGeom prst="rect">
            <a:avLst/>
          </a:prstGeom>
          <a:noFill/>
          <a:ln>
            <a:noFill/>
          </a:ln>
        </p:spPr>
      </p:pic>
      <p:sp>
        <p:nvSpPr>
          <p:cNvPr id="6365" name="Google Shape;6365;p373"/>
          <p:cNvSpPr txBox="1"/>
          <p:nvPr/>
        </p:nvSpPr>
        <p:spPr>
          <a:xfrm>
            <a:off x="3847199" y="3618346"/>
            <a:ext cx="2033772"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Amazon Web Services</a:t>
            </a:r>
            <a:endParaRPr b="0" i="0" sz="1100" u="none" cap="none" strike="noStrike">
              <a:solidFill>
                <a:srgbClr val="3F3F3F"/>
              </a:solidFill>
              <a:latin typeface="Ubuntu"/>
              <a:ea typeface="Ubuntu"/>
              <a:cs typeface="Ubuntu"/>
              <a:sym typeface="Ubuntu"/>
            </a:endParaRPr>
          </a:p>
        </p:txBody>
      </p:sp>
      <p:pic>
        <p:nvPicPr>
          <p:cNvPr descr="A close up of a logo&#10;&#10;Description generated with very high confidence" id="6366" name="Google Shape;6366;p373"/>
          <p:cNvPicPr preferRelativeResize="0"/>
          <p:nvPr/>
        </p:nvPicPr>
        <p:blipFill rotWithShape="1">
          <a:blip r:embed="rId5">
            <a:alphaModFix/>
          </a:blip>
          <a:srcRect b="29639" l="19696" r="19695" t="16787"/>
          <a:stretch/>
        </p:blipFill>
        <p:spPr>
          <a:xfrm>
            <a:off x="3110698" y="478235"/>
            <a:ext cx="2922606" cy="2583380"/>
          </a:xfrm>
          <a:prstGeom prst="rect">
            <a:avLst/>
          </a:prstGeom>
          <a:noFill/>
          <a:ln>
            <a:noFill/>
          </a:ln>
        </p:spPr>
      </p:pic>
      <p:pic>
        <p:nvPicPr>
          <p:cNvPr id="6367" name="Google Shape;6367;p373"/>
          <p:cNvPicPr preferRelativeResize="0"/>
          <p:nvPr/>
        </p:nvPicPr>
        <p:blipFill rotWithShape="1">
          <a:blip r:embed="rId6">
            <a:alphaModFix/>
          </a:blip>
          <a:srcRect b="0" l="0" r="0" t="0"/>
          <a:stretch/>
        </p:blipFill>
        <p:spPr>
          <a:xfrm>
            <a:off x="3463228" y="3961283"/>
            <a:ext cx="401885" cy="401885"/>
          </a:xfrm>
          <a:prstGeom prst="rect">
            <a:avLst/>
          </a:prstGeom>
          <a:noFill/>
          <a:ln>
            <a:noFill/>
          </a:ln>
        </p:spPr>
      </p:pic>
      <p:sp>
        <p:nvSpPr>
          <p:cNvPr id="6368" name="Google Shape;6368;p373"/>
          <p:cNvSpPr txBox="1"/>
          <p:nvPr/>
        </p:nvSpPr>
        <p:spPr>
          <a:xfrm>
            <a:off x="3847198" y="4033498"/>
            <a:ext cx="1524200"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Microsoft Azure</a:t>
            </a:r>
            <a:endParaRPr b="0" i="0" sz="1100" u="none" cap="none" strike="noStrike">
              <a:solidFill>
                <a:srgbClr val="3F3F3F"/>
              </a:solidFill>
              <a:latin typeface="Ubuntu"/>
              <a:ea typeface="Ubuntu"/>
              <a:cs typeface="Ubuntu"/>
              <a:sym typeface="Ubuntu"/>
            </a:endParaRPr>
          </a:p>
        </p:txBody>
      </p:sp>
      <p:sp>
        <p:nvSpPr>
          <p:cNvPr id="6369" name="Google Shape;6369;p373"/>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FFFFFF"/>
              </a:buClr>
              <a:buSzPts val="2700"/>
              <a:buFont typeface="Calibri"/>
              <a:buNone/>
            </a:pPr>
            <a:r>
              <a:rPr lang="en"/>
              <a:t>Kubernetes on the Cloud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362"/>
                                        </p:tgtEl>
                                        <p:attrNameLst>
                                          <p:attrName>style.visibility</p:attrName>
                                        </p:attrNameLst>
                                      </p:cBhvr>
                                      <p:to>
                                        <p:strVal val="visible"/>
                                      </p:to>
                                    </p:set>
                                    <p:animEffect filter="fade" transition="in">
                                      <p:cBhvr>
                                        <p:cTn dur="500"/>
                                        <p:tgtEl>
                                          <p:spTgt spid="6362"/>
                                        </p:tgtEl>
                                      </p:cBhvr>
                                    </p:animEffect>
                                  </p:childTnLst>
                                </p:cTn>
                              </p:par>
                              <p:par>
                                <p:cTn fill="hold" nodeType="withEffect" presetClass="entr" presetID="10" presetSubtype="0">
                                  <p:stCondLst>
                                    <p:cond delay="0"/>
                                  </p:stCondLst>
                                  <p:childTnLst>
                                    <p:set>
                                      <p:cBhvr>
                                        <p:cTn dur="1" fill="hold">
                                          <p:stCondLst>
                                            <p:cond delay="0"/>
                                          </p:stCondLst>
                                        </p:cTn>
                                        <p:tgtEl>
                                          <p:spTgt spid="6363"/>
                                        </p:tgtEl>
                                        <p:attrNameLst>
                                          <p:attrName>style.visibility</p:attrName>
                                        </p:attrNameLst>
                                      </p:cBhvr>
                                      <p:to>
                                        <p:strVal val="visible"/>
                                      </p:to>
                                    </p:set>
                                    <p:animEffect filter="fade" transition="in">
                                      <p:cBhvr>
                                        <p:cTn dur="500"/>
                                        <p:tgtEl>
                                          <p:spTgt spid="63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365"/>
                                        </p:tgtEl>
                                        <p:attrNameLst>
                                          <p:attrName>style.visibility</p:attrName>
                                        </p:attrNameLst>
                                      </p:cBhvr>
                                      <p:to>
                                        <p:strVal val="visible"/>
                                      </p:to>
                                    </p:set>
                                    <p:animEffect filter="fade" transition="in">
                                      <p:cBhvr>
                                        <p:cTn dur="500"/>
                                        <p:tgtEl>
                                          <p:spTgt spid="6365"/>
                                        </p:tgtEl>
                                      </p:cBhvr>
                                    </p:animEffect>
                                  </p:childTnLst>
                                </p:cTn>
                              </p:par>
                              <p:par>
                                <p:cTn fill="hold" nodeType="withEffect" presetClass="entr" presetID="10" presetSubtype="0">
                                  <p:stCondLst>
                                    <p:cond delay="0"/>
                                  </p:stCondLst>
                                  <p:childTnLst>
                                    <p:set>
                                      <p:cBhvr>
                                        <p:cTn dur="1" fill="hold">
                                          <p:stCondLst>
                                            <p:cond delay="0"/>
                                          </p:stCondLst>
                                        </p:cTn>
                                        <p:tgtEl>
                                          <p:spTgt spid="6364"/>
                                        </p:tgtEl>
                                        <p:attrNameLst>
                                          <p:attrName>style.visibility</p:attrName>
                                        </p:attrNameLst>
                                      </p:cBhvr>
                                      <p:to>
                                        <p:strVal val="visible"/>
                                      </p:to>
                                    </p:set>
                                    <p:animEffect filter="fade" transition="in">
                                      <p:cBhvr>
                                        <p:cTn dur="500"/>
                                        <p:tgtEl>
                                          <p:spTgt spid="63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67"/>
                                        </p:tgtEl>
                                        <p:attrNameLst>
                                          <p:attrName>style.visibility</p:attrName>
                                        </p:attrNameLst>
                                      </p:cBhvr>
                                      <p:to>
                                        <p:strVal val="visible"/>
                                      </p:to>
                                    </p:set>
                                    <p:animEffect filter="fade" transition="in">
                                      <p:cBhvr>
                                        <p:cTn dur="500"/>
                                        <p:tgtEl>
                                          <p:spTgt spid="6367"/>
                                        </p:tgtEl>
                                      </p:cBhvr>
                                    </p:animEffect>
                                  </p:childTnLst>
                                </p:cTn>
                              </p:par>
                              <p:par>
                                <p:cTn fill="hold" nodeType="withEffect" presetClass="entr" presetID="10" presetSubtype="0">
                                  <p:stCondLst>
                                    <p:cond delay="0"/>
                                  </p:stCondLst>
                                  <p:childTnLst>
                                    <p:set>
                                      <p:cBhvr>
                                        <p:cTn dur="1" fill="hold">
                                          <p:stCondLst>
                                            <p:cond delay="0"/>
                                          </p:stCondLst>
                                        </p:cTn>
                                        <p:tgtEl>
                                          <p:spTgt spid="6368"/>
                                        </p:tgtEl>
                                        <p:attrNameLst>
                                          <p:attrName>style.visibility</p:attrName>
                                        </p:attrNameLst>
                                      </p:cBhvr>
                                      <p:to>
                                        <p:strVal val="visible"/>
                                      </p:to>
                                    </p:set>
                                    <p:animEffect filter="fade" transition="in">
                                      <p:cBhvr>
                                        <p:cTn dur="500"/>
                                        <p:tgtEl>
                                          <p:spTgt spid="6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4" name="Shape 6374"/>
        <p:cNvGrpSpPr/>
        <p:nvPr/>
      </p:nvGrpSpPr>
      <p:grpSpPr>
        <a:xfrm>
          <a:off x="0" y="0"/>
          <a:ext cx="0" cy="0"/>
          <a:chOff x="0" y="0"/>
          <a:chExt cx="0" cy="0"/>
        </a:xfrm>
      </p:grpSpPr>
      <p:sp>
        <p:nvSpPr>
          <p:cNvPr id="6375" name="Google Shape;6375;p374"/>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Kubernetes on the Cloud</a:t>
            </a:r>
            <a:endParaRPr/>
          </a:p>
        </p:txBody>
      </p:sp>
      <p:grpSp>
        <p:nvGrpSpPr>
          <p:cNvPr id="6376" name="Google Shape;6376;p374"/>
          <p:cNvGrpSpPr/>
          <p:nvPr/>
        </p:nvGrpSpPr>
        <p:grpSpPr>
          <a:xfrm>
            <a:off x="987491" y="1127603"/>
            <a:ext cx="3011869" cy="3483045"/>
            <a:chOff x="1316567" y="1503466"/>
            <a:chExt cx="3880274" cy="4644060"/>
          </a:xfrm>
        </p:grpSpPr>
        <p:grpSp>
          <p:nvGrpSpPr>
            <p:cNvPr id="6377" name="Google Shape;6377;p374"/>
            <p:cNvGrpSpPr/>
            <p:nvPr/>
          </p:nvGrpSpPr>
          <p:grpSpPr>
            <a:xfrm>
              <a:off x="1316567" y="1503466"/>
              <a:ext cx="3880274" cy="4644060"/>
              <a:chOff x="1316567" y="1503466"/>
              <a:chExt cx="3880274" cy="4644060"/>
            </a:xfrm>
          </p:grpSpPr>
          <p:grpSp>
            <p:nvGrpSpPr>
              <p:cNvPr id="6378" name="Google Shape;6378;p374"/>
              <p:cNvGrpSpPr/>
              <p:nvPr/>
            </p:nvGrpSpPr>
            <p:grpSpPr>
              <a:xfrm>
                <a:off x="1316567" y="1503466"/>
                <a:ext cx="3880274" cy="4623014"/>
                <a:chOff x="2313419" y="1503466"/>
                <a:chExt cx="3880274" cy="4623014"/>
              </a:xfrm>
            </p:grpSpPr>
            <p:sp>
              <p:nvSpPr>
                <p:cNvPr id="6379" name="Google Shape;6379;p374"/>
                <p:cNvSpPr/>
                <p:nvPr/>
              </p:nvSpPr>
              <p:spPr>
                <a:xfrm>
                  <a:off x="2313419" y="1503466"/>
                  <a:ext cx="3880274" cy="4623014"/>
                </a:xfrm>
                <a:prstGeom prst="roundRect">
                  <a:avLst>
                    <a:gd fmla="val 5687"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01</a:t>
                  </a:r>
                  <a:endParaRPr sz="1100"/>
                </a:p>
              </p:txBody>
            </p:sp>
            <p:sp>
              <p:nvSpPr>
                <p:cNvPr id="6380" name="Google Shape;6380;p374"/>
                <p:cNvSpPr/>
                <p:nvPr/>
              </p:nvSpPr>
              <p:spPr>
                <a:xfrm>
                  <a:off x="3617679" y="2102012"/>
                  <a:ext cx="1271752" cy="1271752"/>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381" name="Google Shape;6381;p374"/>
                <p:cNvSpPr txBox="1"/>
                <p:nvPr/>
              </p:nvSpPr>
              <p:spPr>
                <a:xfrm>
                  <a:off x="2648699" y="3373764"/>
                  <a:ext cx="3209714" cy="813862"/>
                </a:xfrm>
                <a:prstGeom prst="rect">
                  <a:avLst/>
                </a:prstGeom>
                <a:noFill/>
                <a:ln>
                  <a:noFill/>
                </a:ln>
              </p:spPr>
              <p:txBody>
                <a:bodyPr anchorCtr="0" anchor="ctr" bIns="34275" lIns="68575" spcFirstLastPara="1" rIns="68575" wrap="square" tIns="34275">
                  <a:normAutofit/>
                </a:bodyPr>
                <a:lstStyle/>
                <a:p>
                  <a:pPr indent="0" lvl="0" marL="0" marR="0" rtl="0" algn="ctr">
                    <a:lnSpc>
                      <a:spcPct val="100000"/>
                    </a:lnSpc>
                    <a:spcBef>
                      <a:spcPts val="0"/>
                    </a:spcBef>
                    <a:spcAft>
                      <a:spcPts val="0"/>
                    </a:spcAft>
                    <a:buClr>
                      <a:srgbClr val="000000"/>
                    </a:buClr>
                    <a:buSzPts val="1600"/>
                    <a:buFont typeface="Arial"/>
                    <a:buNone/>
                  </a:pPr>
                  <a:r>
                    <a:rPr b="0" i="0" lang="en" sz="1400" u="none" cap="none" strike="noStrike">
                      <a:solidFill>
                        <a:srgbClr val="7F7F7F"/>
                      </a:solidFill>
                      <a:latin typeface="Ubuntu"/>
                      <a:ea typeface="Ubuntu"/>
                      <a:cs typeface="Ubuntu"/>
                      <a:sym typeface="Ubuntu"/>
                    </a:rPr>
                    <a:t>Self-Hosted</a:t>
                  </a:r>
                  <a:r>
                    <a:rPr b="0" i="0" lang="en" sz="1400" u="none" cap="none" strike="noStrike">
                      <a:solidFill>
                        <a:srgbClr val="7F7F7F"/>
                      </a:solidFill>
                      <a:latin typeface="Ubuntu"/>
                      <a:ea typeface="Ubuntu"/>
                      <a:cs typeface="Ubuntu"/>
                      <a:sym typeface="Ubuntu"/>
                    </a:rPr>
                    <a:t> / Turnkey Solutions</a:t>
                  </a:r>
                  <a:endParaRPr b="0" i="0" sz="800" u="none" cap="none" strike="noStrike">
                    <a:solidFill>
                      <a:srgbClr val="7F7F7F"/>
                    </a:solidFill>
                    <a:latin typeface="Ubuntu"/>
                    <a:ea typeface="Ubuntu"/>
                    <a:cs typeface="Ubuntu"/>
                    <a:sym typeface="Ubuntu"/>
                  </a:endParaRPr>
                </a:p>
              </p:txBody>
            </p:sp>
          </p:grpSp>
          <p:sp>
            <p:nvSpPr>
              <p:cNvPr id="6382" name="Google Shape;6382;p374"/>
              <p:cNvSpPr txBox="1"/>
              <p:nvPr/>
            </p:nvSpPr>
            <p:spPr>
              <a:xfrm>
                <a:off x="1651847" y="4187626"/>
                <a:ext cx="3209700" cy="1959900"/>
              </a:xfrm>
              <a:prstGeom prst="rect">
                <a:avLst/>
              </a:prstGeom>
              <a:noFill/>
              <a:ln>
                <a:noFill/>
              </a:ln>
            </p:spPr>
            <p:txBody>
              <a:bodyPr anchorCtr="0" anchor="t" bIns="34275" lIns="68575" spcFirstLastPara="1" rIns="68575" wrap="square" tIns="34275">
                <a:spAutoFit/>
              </a:bodyPr>
              <a:lstStyle/>
              <a:p>
                <a:pPr indent="-279400" lvl="0" marL="279400" marR="0" rtl="0" algn="l">
                  <a:lnSpc>
                    <a:spcPct val="100000"/>
                  </a:lnSpc>
                  <a:spcBef>
                    <a:spcPts val="0"/>
                  </a:spcBef>
                  <a:spcAft>
                    <a:spcPts val="0"/>
                  </a:spcAft>
                  <a:buClr>
                    <a:srgbClr val="595959"/>
                  </a:buClr>
                  <a:buSzPts val="1600"/>
                  <a:buFont typeface="Arial"/>
                  <a:buChar char="•"/>
                </a:pPr>
                <a:r>
                  <a:rPr b="0" i="0" lang="en" sz="1100" u="none" cap="none" strike="noStrike">
                    <a:solidFill>
                      <a:srgbClr val="7F7F7F"/>
                    </a:solidFill>
                    <a:latin typeface="Ubuntu"/>
                    <a:ea typeface="Ubuntu"/>
                    <a:cs typeface="Ubuntu"/>
                    <a:sym typeface="Ubuntu"/>
                  </a:rPr>
                  <a:t>You </a:t>
                </a:r>
                <a:r>
                  <a:rPr b="0" i="0" lang="en" sz="1100" u="none" cap="none" strike="noStrike">
                    <a:solidFill>
                      <a:srgbClr val="7F7F7F"/>
                    </a:solidFill>
                    <a:latin typeface="Ubuntu"/>
                    <a:ea typeface="Ubuntu"/>
                    <a:cs typeface="Ubuntu"/>
                    <a:sym typeface="Ubuntu"/>
                  </a:rPr>
                  <a:t>provision</a:t>
                </a:r>
                <a:r>
                  <a:rPr b="0" i="0" lang="en" sz="1100" u="none" cap="none" strike="noStrike">
                    <a:solidFill>
                      <a:srgbClr val="7F7F7F"/>
                    </a:solidFill>
                    <a:latin typeface="Ubuntu"/>
                    <a:ea typeface="Ubuntu"/>
                    <a:cs typeface="Ubuntu"/>
                    <a:sym typeface="Ubuntu"/>
                  </a:rPr>
                  <a:t> VMs</a:t>
                </a:r>
                <a:endParaRPr b="0" i="0" sz="1100" u="none" cap="none" strike="noStrike">
                  <a:solidFill>
                    <a:srgbClr val="7F7F7F"/>
                  </a:solidFill>
                  <a:latin typeface="Ubuntu"/>
                  <a:ea typeface="Ubuntu"/>
                  <a:cs typeface="Ubuntu"/>
                  <a:sym typeface="Ubuntu"/>
                </a:endParaRPr>
              </a:p>
              <a:p>
                <a:pPr indent="-279400" lvl="0" marL="279400" marR="0" rtl="0" algn="l">
                  <a:lnSpc>
                    <a:spcPct val="100000"/>
                  </a:lnSpc>
                  <a:spcBef>
                    <a:spcPts val="0"/>
                  </a:spcBef>
                  <a:spcAft>
                    <a:spcPts val="0"/>
                  </a:spcAft>
                  <a:buClr>
                    <a:srgbClr val="595959"/>
                  </a:buClr>
                  <a:buSzPts val="1600"/>
                  <a:buFont typeface="Arial"/>
                  <a:buChar char="•"/>
                </a:pPr>
                <a:r>
                  <a:rPr b="0" i="0" lang="en" sz="1100" u="none" cap="none" strike="noStrike">
                    <a:solidFill>
                      <a:srgbClr val="7F7F7F"/>
                    </a:solidFill>
                    <a:latin typeface="Ubuntu"/>
                    <a:ea typeface="Ubuntu"/>
                    <a:cs typeface="Ubuntu"/>
                    <a:sym typeface="Ubuntu"/>
                  </a:rPr>
                  <a:t>You </a:t>
                </a:r>
                <a:r>
                  <a:rPr b="0" i="0" lang="en" sz="1100" u="none" cap="none" strike="noStrike">
                    <a:solidFill>
                      <a:srgbClr val="7F7F7F"/>
                    </a:solidFill>
                    <a:latin typeface="Ubuntu"/>
                    <a:ea typeface="Ubuntu"/>
                    <a:cs typeface="Ubuntu"/>
                    <a:sym typeface="Ubuntu"/>
                  </a:rPr>
                  <a:t>configure</a:t>
                </a:r>
                <a:r>
                  <a:rPr b="0" i="0" lang="en" sz="1100" u="none" cap="none" strike="noStrike">
                    <a:solidFill>
                      <a:srgbClr val="7F7F7F"/>
                    </a:solidFill>
                    <a:latin typeface="Ubuntu"/>
                    <a:ea typeface="Ubuntu"/>
                    <a:cs typeface="Ubuntu"/>
                    <a:sym typeface="Ubuntu"/>
                  </a:rPr>
                  <a:t> VMs</a:t>
                </a:r>
                <a:endParaRPr b="0" i="0" sz="1100" u="none" cap="none" strike="noStrike">
                  <a:solidFill>
                    <a:srgbClr val="7F7F7F"/>
                  </a:solidFill>
                  <a:latin typeface="Ubuntu"/>
                  <a:ea typeface="Ubuntu"/>
                  <a:cs typeface="Ubuntu"/>
                  <a:sym typeface="Ubuntu"/>
                </a:endParaRPr>
              </a:p>
              <a:p>
                <a:pPr indent="-279400" lvl="0" marL="279400" marR="0" rtl="0" algn="l">
                  <a:lnSpc>
                    <a:spcPct val="100000"/>
                  </a:lnSpc>
                  <a:spcBef>
                    <a:spcPts val="0"/>
                  </a:spcBef>
                  <a:spcAft>
                    <a:spcPts val="0"/>
                  </a:spcAft>
                  <a:buClr>
                    <a:srgbClr val="595959"/>
                  </a:buClr>
                  <a:buSzPts val="1600"/>
                  <a:buFont typeface="Arial"/>
                  <a:buChar char="•"/>
                </a:pPr>
                <a:r>
                  <a:rPr b="0" i="0" lang="en" sz="1100" u="none" cap="none" strike="noStrike">
                    <a:solidFill>
                      <a:srgbClr val="7F7F7F"/>
                    </a:solidFill>
                    <a:latin typeface="Ubuntu"/>
                    <a:ea typeface="Ubuntu"/>
                    <a:cs typeface="Ubuntu"/>
                    <a:sym typeface="Ubuntu"/>
                  </a:rPr>
                  <a:t>You </a:t>
                </a:r>
                <a:r>
                  <a:rPr b="0" i="0" lang="en" sz="1100" u="none" cap="none" strike="noStrike">
                    <a:solidFill>
                      <a:srgbClr val="7F7F7F"/>
                    </a:solidFill>
                    <a:latin typeface="Ubuntu"/>
                    <a:ea typeface="Ubuntu"/>
                    <a:cs typeface="Ubuntu"/>
                    <a:sym typeface="Ubuntu"/>
                  </a:rPr>
                  <a:t>use</a:t>
                </a:r>
                <a:r>
                  <a:rPr b="0" i="0" lang="en" sz="1100" u="none" cap="none" strike="noStrike">
                    <a:solidFill>
                      <a:srgbClr val="7F7F7F"/>
                    </a:solidFill>
                    <a:latin typeface="Ubuntu"/>
                    <a:ea typeface="Ubuntu"/>
                    <a:cs typeface="Ubuntu"/>
                    <a:sym typeface="Ubuntu"/>
                  </a:rPr>
                  <a:t> </a:t>
                </a:r>
                <a:r>
                  <a:rPr b="0" i="0" lang="en" sz="1100" u="none" cap="none" strike="noStrike">
                    <a:solidFill>
                      <a:srgbClr val="7F7F7F"/>
                    </a:solidFill>
                    <a:latin typeface="Ubuntu"/>
                    <a:ea typeface="Ubuntu"/>
                    <a:cs typeface="Ubuntu"/>
                    <a:sym typeface="Ubuntu"/>
                  </a:rPr>
                  <a:t>scripts </a:t>
                </a:r>
                <a:r>
                  <a:rPr b="0" i="0" lang="en" sz="1100" u="none" cap="none" strike="noStrike">
                    <a:solidFill>
                      <a:srgbClr val="7F7F7F"/>
                    </a:solidFill>
                    <a:latin typeface="Ubuntu"/>
                    <a:ea typeface="Ubuntu"/>
                    <a:cs typeface="Ubuntu"/>
                    <a:sym typeface="Ubuntu"/>
                  </a:rPr>
                  <a:t>to </a:t>
                </a:r>
                <a:r>
                  <a:rPr b="0" i="0" lang="en" sz="1100" u="none" cap="none" strike="noStrike">
                    <a:solidFill>
                      <a:srgbClr val="7F7F7F"/>
                    </a:solidFill>
                    <a:latin typeface="Ubuntu"/>
                    <a:ea typeface="Ubuntu"/>
                    <a:cs typeface="Ubuntu"/>
                    <a:sym typeface="Ubuntu"/>
                  </a:rPr>
                  <a:t>deploy cluster</a:t>
                </a:r>
                <a:endParaRPr b="0" i="0" sz="1100" u="none" cap="none" strike="noStrike">
                  <a:solidFill>
                    <a:srgbClr val="7F7F7F"/>
                  </a:solidFill>
                  <a:latin typeface="Ubuntu"/>
                  <a:ea typeface="Ubuntu"/>
                  <a:cs typeface="Ubuntu"/>
                  <a:sym typeface="Ubuntu"/>
                </a:endParaRPr>
              </a:p>
              <a:p>
                <a:pPr indent="-279400" lvl="0" marL="279400" marR="0" rtl="0" algn="l">
                  <a:lnSpc>
                    <a:spcPct val="100000"/>
                  </a:lnSpc>
                  <a:spcBef>
                    <a:spcPts val="0"/>
                  </a:spcBef>
                  <a:spcAft>
                    <a:spcPts val="0"/>
                  </a:spcAft>
                  <a:buClr>
                    <a:srgbClr val="595959"/>
                  </a:buClr>
                  <a:buSzPts val="1600"/>
                  <a:buFont typeface="Arial"/>
                  <a:buChar char="•"/>
                </a:pPr>
                <a:r>
                  <a:rPr b="0" i="0" lang="en" sz="1100" u="none" cap="none" strike="noStrike">
                    <a:solidFill>
                      <a:srgbClr val="7F7F7F"/>
                    </a:solidFill>
                    <a:latin typeface="Ubuntu"/>
                    <a:ea typeface="Ubuntu"/>
                    <a:cs typeface="Ubuntu"/>
                    <a:sym typeface="Ubuntu"/>
                  </a:rPr>
                  <a:t>You </a:t>
                </a:r>
                <a:r>
                  <a:rPr b="0" i="0" lang="en" sz="1100" u="none" cap="none" strike="noStrike">
                    <a:solidFill>
                      <a:srgbClr val="7F7F7F"/>
                    </a:solidFill>
                    <a:latin typeface="Ubuntu"/>
                    <a:ea typeface="Ubuntu"/>
                    <a:cs typeface="Ubuntu"/>
                    <a:sym typeface="Ubuntu"/>
                  </a:rPr>
                  <a:t>maintain</a:t>
                </a:r>
                <a:r>
                  <a:rPr b="0" i="0" lang="en" sz="1100" u="none" cap="none" strike="noStrike">
                    <a:solidFill>
                      <a:srgbClr val="7F7F7F"/>
                    </a:solidFill>
                    <a:latin typeface="Ubuntu"/>
                    <a:ea typeface="Ubuntu"/>
                    <a:cs typeface="Ubuntu"/>
                    <a:sym typeface="Ubuntu"/>
                  </a:rPr>
                  <a:t> VMs yourself</a:t>
                </a:r>
                <a:endParaRPr b="0" i="0" sz="1100" u="none" cap="none" strike="noStrike">
                  <a:solidFill>
                    <a:srgbClr val="7F7F7F"/>
                  </a:solidFill>
                  <a:latin typeface="Ubuntu"/>
                  <a:ea typeface="Ubuntu"/>
                  <a:cs typeface="Ubuntu"/>
                  <a:sym typeface="Ubuntu"/>
                </a:endParaRPr>
              </a:p>
              <a:p>
                <a:pPr indent="-279400" lvl="0" marL="279400" marR="0" rtl="0" algn="l">
                  <a:lnSpc>
                    <a:spcPct val="100000"/>
                  </a:lnSpc>
                  <a:spcBef>
                    <a:spcPts val="0"/>
                  </a:spcBef>
                  <a:spcAft>
                    <a:spcPts val="0"/>
                  </a:spcAft>
                  <a:buClr>
                    <a:srgbClr val="595959"/>
                  </a:buClr>
                  <a:buSzPts val="1600"/>
                  <a:buFont typeface="Arial"/>
                  <a:buChar char="•"/>
                </a:pPr>
                <a:r>
                  <a:rPr b="0" i="0" lang="en" sz="1100" u="none" cap="none" strike="noStrike">
                    <a:solidFill>
                      <a:srgbClr val="7F7F7F"/>
                    </a:solidFill>
                    <a:latin typeface="Ubuntu"/>
                    <a:ea typeface="Ubuntu"/>
                    <a:cs typeface="Ubuntu"/>
                    <a:sym typeface="Ubuntu"/>
                  </a:rPr>
                  <a:t>Eg</a:t>
                </a:r>
                <a:r>
                  <a:rPr b="0" i="0" lang="en" sz="1100" u="none" cap="none" strike="noStrike">
                    <a:solidFill>
                      <a:srgbClr val="7F7F7F"/>
                    </a:solidFill>
                    <a:latin typeface="Ubuntu"/>
                    <a:ea typeface="Ubuntu"/>
                    <a:cs typeface="Ubuntu"/>
                    <a:sym typeface="Ubuntu"/>
                  </a:rPr>
                  <a:t>: Kubernetes on AWS using kops or KubeOne</a:t>
                </a:r>
                <a:endParaRPr b="0" i="0" sz="1100" u="none" cap="none" strike="noStrike">
                  <a:solidFill>
                    <a:srgbClr val="7F7F7F"/>
                  </a:solidFill>
                  <a:latin typeface="Ubuntu"/>
                  <a:ea typeface="Ubuntu"/>
                  <a:cs typeface="Ubuntu"/>
                  <a:sym typeface="Ubuntu"/>
                </a:endParaRPr>
              </a:p>
            </p:txBody>
          </p:sp>
        </p:grpSp>
        <p:pic>
          <p:nvPicPr>
            <p:cNvPr id="6383" name="Google Shape;6383;p374"/>
            <p:cNvPicPr preferRelativeResize="0"/>
            <p:nvPr/>
          </p:nvPicPr>
          <p:blipFill rotWithShape="1">
            <a:blip r:embed="rId3">
              <a:alphaModFix/>
            </a:blip>
            <a:srcRect b="0" l="0" r="0" t="0"/>
            <a:stretch/>
          </p:blipFill>
          <p:spPr>
            <a:xfrm>
              <a:off x="2970953" y="2452138"/>
              <a:ext cx="571500" cy="571500"/>
            </a:xfrm>
            <a:prstGeom prst="rect">
              <a:avLst/>
            </a:prstGeom>
            <a:noFill/>
            <a:ln>
              <a:noFill/>
            </a:ln>
          </p:spPr>
        </p:pic>
      </p:grpSp>
      <p:grpSp>
        <p:nvGrpSpPr>
          <p:cNvPr id="6384" name="Google Shape;6384;p374"/>
          <p:cNvGrpSpPr/>
          <p:nvPr/>
        </p:nvGrpSpPr>
        <p:grpSpPr>
          <a:xfrm>
            <a:off x="5246370" y="1127599"/>
            <a:ext cx="2910206" cy="3467260"/>
            <a:chOff x="6995160" y="1503465"/>
            <a:chExt cx="3880274" cy="4623013"/>
          </a:xfrm>
        </p:grpSpPr>
        <p:grpSp>
          <p:nvGrpSpPr>
            <p:cNvPr id="6385" name="Google Shape;6385;p374"/>
            <p:cNvGrpSpPr/>
            <p:nvPr/>
          </p:nvGrpSpPr>
          <p:grpSpPr>
            <a:xfrm>
              <a:off x="6995160" y="1503465"/>
              <a:ext cx="3880274" cy="4623013"/>
              <a:chOff x="6995160" y="1503465"/>
              <a:chExt cx="3880274" cy="4623013"/>
            </a:xfrm>
          </p:grpSpPr>
          <p:grpSp>
            <p:nvGrpSpPr>
              <p:cNvPr id="6386" name="Google Shape;6386;p374"/>
              <p:cNvGrpSpPr/>
              <p:nvPr/>
            </p:nvGrpSpPr>
            <p:grpSpPr>
              <a:xfrm>
                <a:off x="6995160" y="1503465"/>
                <a:ext cx="3880274" cy="4623013"/>
                <a:chOff x="4651961" y="1503466"/>
                <a:chExt cx="3880274" cy="4163686"/>
              </a:xfrm>
            </p:grpSpPr>
            <p:sp>
              <p:nvSpPr>
                <p:cNvPr id="6387" name="Google Shape;6387;p374"/>
                <p:cNvSpPr/>
                <p:nvPr/>
              </p:nvSpPr>
              <p:spPr>
                <a:xfrm>
                  <a:off x="4651961" y="1503466"/>
                  <a:ext cx="3880274" cy="4163686"/>
                </a:xfrm>
                <a:prstGeom prst="roundRect">
                  <a:avLst>
                    <a:gd fmla="val 6473"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02</a:t>
                  </a:r>
                  <a:endParaRPr sz="1100"/>
                </a:p>
              </p:txBody>
            </p:sp>
            <p:sp>
              <p:nvSpPr>
                <p:cNvPr id="6388" name="Google Shape;6388;p374"/>
                <p:cNvSpPr/>
                <p:nvPr/>
              </p:nvSpPr>
              <p:spPr>
                <a:xfrm>
                  <a:off x="5956221" y="2102012"/>
                  <a:ext cx="1207008" cy="1085926"/>
                </a:xfrm>
                <a:prstGeom prst="ellipse">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389" name="Google Shape;6389;p374"/>
                <p:cNvSpPr txBox="1"/>
                <p:nvPr/>
              </p:nvSpPr>
              <p:spPr>
                <a:xfrm>
                  <a:off x="5209503" y="3287435"/>
                  <a:ext cx="2765190" cy="686359"/>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Hosted Solutions (Managed Solutions)</a:t>
                  </a:r>
                  <a:endParaRPr b="0" i="0" sz="1400" u="none" cap="none" strike="noStrike">
                    <a:solidFill>
                      <a:srgbClr val="7F7F7F"/>
                    </a:solidFill>
                    <a:latin typeface="Ubuntu"/>
                    <a:ea typeface="Ubuntu"/>
                    <a:cs typeface="Ubuntu"/>
                    <a:sym typeface="Ubuntu"/>
                  </a:endParaRPr>
                </a:p>
              </p:txBody>
            </p:sp>
          </p:grpSp>
          <p:sp>
            <p:nvSpPr>
              <p:cNvPr id="6390" name="Google Shape;6390;p374"/>
              <p:cNvSpPr txBox="1"/>
              <p:nvPr/>
            </p:nvSpPr>
            <p:spPr>
              <a:xfrm>
                <a:off x="7177271" y="4187626"/>
                <a:ext cx="3610178" cy="1246455"/>
              </a:xfrm>
              <a:prstGeom prst="rect">
                <a:avLst/>
              </a:prstGeom>
              <a:noFill/>
              <a:ln>
                <a:noFill/>
              </a:ln>
            </p:spPr>
            <p:txBody>
              <a:bodyPr anchorCtr="0" anchor="t" bIns="34275" lIns="68575" spcFirstLastPara="1" rIns="68575" wrap="square" tIns="34275">
                <a:spAutoFit/>
              </a:bodyPr>
              <a:lstStyle/>
              <a:p>
                <a:pPr indent="-279400" lvl="0" marL="279400" marR="0" rtl="0" algn="l">
                  <a:lnSpc>
                    <a:spcPct val="100000"/>
                  </a:lnSpc>
                  <a:spcBef>
                    <a:spcPts val="0"/>
                  </a:spcBef>
                  <a:spcAft>
                    <a:spcPts val="0"/>
                  </a:spcAft>
                  <a:buClr>
                    <a:srgbClr val="595959"/>
                  </a:buClr>
                  <a:buSzPts val="1600"/>
                  <a:buFont typeface="Arial"/>
                  <a:buChar char="•"/>
                </a:pPr>
                <a:r>
                  <a:rPr b="0" i="0" lang="en" sz="1100" u="none" cap="none" strike="noStrike">
                    <a:solidFill>
                      <a:srgbClr val="7F7F7F"/>
                    </a:solidFill>
                    <a:latin typeface="Ubuntu"/>
                    <a:ea typeface="Ubuntu"/>
                    <a:cs typeface="Ubuntu"/>
                    <a:sym typeface="Ubuntu"/>
                  </a:rPr>
                  <a:t>Kubernetes-as-a-Service</a:t>
                </a:r>
                <a:endParaRPr b="0" i="0" sz="1100" u="none" cap="none" strike="noStrike">
                  <a:solidFill>
                    <a:srgbClr val="7F7F7F"/>
                  </a:solidFill>
                  <a:latin typeface="Ubuntu"/>
                  <a:ea typeface="Ubuntu"/>
                  <a:cs typeface="Ubuntu"/>
                  <a:sym typeface="Ubuntu"/>
                </a:endParaRPr>
              </a:p>
              <a:p>
                <a:pPr indent="-279400" lvl="0" marL="279400" marR="0" rtl="0" algn="l">
                  <a:lnSpc>
                    <a:spcPct val="100000"/>
                  </a:lnSpc>
                  <a:spcBef>
                    <a:spcPts val="0"/>
                  </a:spcBef>
                  <a:spcAft>
                    <a:spcPts val="0"/>
                  </a:spcAft>
                  <a:buClr>
                    <a:srgbClr val="595959"/>
                  </a:buClr>
                  <a:buSzPts val="1600"/>
                  <a:buFont typeface="Arial"/>
                  <a:buChar char="•"/>
                </a:pPr>
                <a:r>
                  <a:rPr b="0" i="0" lang="en" sz="1100" u="none" cap="none" strike="noStrike">
                    <a:solidFill>
                      <a:srgbClr val="7F7F7F"/>
                    </a:solidFill>
                    <a:latin typeface="Ubuntu"/>
                    <a:ea typeface="Ubuntu"/>
                    <a:cs typeface="Ubuntu"/>
                    <a:sym typeface="Ubuntu"/>
                  </a:rPr>
                  <a:t>Provider provisions VMs</a:t>
                </a:r>
                <a:endParaRPr b="0" i="0" sz="1100" u="none" cap="none" strike="noStrike">
                  <a:solidFill>
                    <a:srgbClr val="7F7F7F"/>
                  </a:solidFill>
                  <a:latin typeface="Ubuntu"/>
                  <a:ea typeface="Ubuntu"/>
                  <a:cs typeface="Ubuntu"/>
                  <a:sym typeface="Ubuntu"/>
                </a:endParaRPr>
              </a:p>
              <a:p>
                <a:pPr indent="-279400" lvl="0" marL="279400" marR="0" rtl="0" algn="l">
                  <a:lnSpc>
                    <a:spcPct val="100000"/>
                  </a:lnSpc>
                  <a:spcBef>
                    <a:spcPts val="0"/>
                  </a:spcBef>
                  <a:spcAft>
                    <a:spcPts val="0"/>
                  </a:spcAft>
                  <a:buClr>
                    <a:srgbClr val="595959"/>
                  </a:buClr>
                  <a:buSzPts val="1600"/>
                  <a:buFont typeface="Arial"/>
                  <a:buChar char="•"/>
                </a:pPr>
                <a:r>
                  <a:rPr b="0" i="0" lang="en" sz="1100" u="none" cap="none" strike="noStrike">
                    <a:solidFill>
                      <a:srgbClr val="7F7F7F"/>
                    </a:solidFill>
                    <a:latin typeface="Ubuntu"/>
                    <a:ea typeface="Ubuntu"/>
                    <a:cs typeface="Ubuntu"/>
                    <a:sym typeface="Ubuntu"/>
                  </a:rPr>
                  <a:t>Provider installs Kubernetes</a:t>
                </a:r>
                <a:endParaRPr b="0" i="0" sz="1100" u="none" cap="none" strike="noStrike">
                  <a:solidFill>
                    <a:srgbClr val="7F7F7F"/>
                  </a:solidFill>
                  <a:latin typeface="Ubuntu"/>
                  <a:ea typeface="Ubuntu"/>
                  <a:cs typeface="Ubuntu"/>
                  <a:sym typeface="Ubuntu"/>
                </a:endParaRPr>
              </a:p>
              <a:p>
                <a:pPr indent="-279400" lvl="0" marL="279400" marR="0" rtl="0" algn="l">
                  <a:lnSpc>
                    <a:spcPct val="100000"/>
                  </a:lnSpc>
                  <a:spcBef>
                    <a:spcPts val="0"/>
                  </a:spcBef>
                  <a:spcAft>
                    <a:spcPts val="0"/>
                  </a:spcAft>
                  <a:buClr>
                    <a:srgbClr val="595959"/>
                  </a:buClr>
                  <a:buSzPts val="1600"/>
                  <a:buFont typeface="Arial"/>
                  <a:buChar char="•"/>
                </a:pPr>
                <a:r>
                  <a:rPr b="0" i="0" lang="en" sz="1100" u="none" cap="none" strike="noStrike">
                    <a:solidFill>
                      <a:srgbClr val="7F7F7F"/>
                    </a:solidFill>
                    <a:latin typeface="Ubuntu"/>
                    <a:ea typeface="Ubuntu"/>
                    <a:cs typeface="Ubuntu"/>
                    <a:sym typeface="Ubuntu"/>
                  </a:rPr>
                  <a:t>Provider maintains VMs</a:t>
                </a:r>
                <a:endParaRPr b="0" i="0" sz="1100" u="none" cap="none" strike="noStrike">
                  <a:solidFill>
                    <a:srgbClr val="7F7F7F"/>
                  </a:solidFill>
                  <a:latin typeface="Ubuntu"/>
                  <a:ea typeface="Ubuntu"/>
                  <a:cs typeface="Ubuntu"/>
                  <a:sym typeface="Ubuntu"/>
                </a:endParaRPr>
              </a:p>
              <a:p>
                <a:pPr indent="-279400" lvl="0" marL="279400" marR="0" rtl="0" algn="l">
                  <a:lnSpc>
                    <a:spcPct val="100000"/>
                  </a:lnSpc>
                  <a:spcBef>
                    <a:spcPts val="0"/>
                  </a:spcBef>
                  <a:spcAft>
                    <a:spcPts val="0"/>
                  </a:spcAft>
                  <a:buClr>
                    <a:srgbClr val="595959"/>
                  </a:buClr>
                  <a:buSzPts val="1600"/>
                  <a:buFont typeface="Arial"/>
                  <a:buChar char="•"/>
                </a:pPr>
                <a:r>
                  <a:rPr b="0" i="0" lang="en" sz="1100" u="none" cap="none" strike="noStrike">
                    <a:solidFill>
                      <a:srgbClr val="7F7F7F"/>
                    </a:solidFill>
                    <a:latin typeface="Ubuntu"/>
                    <a:ea typeface="Ubuntu"/>
                    <a:cs typeface="Ubuntu"/>
                    <a:sym typeface="Ubuntu"/>
                  </a:rPr>
                  <a:t>Eg</a:t>
                </a:r>
                <a:r>
                  <a:rPr b="0" i="0" lang="en" sz="1100" u="none" cap="none" strike="noStrike">
                    <a:solidFill>
                      <a:srgbClr val="7F7F7F"/>
                    </a:solidFill>
                    <a:latin typeface="Ubuntu"/>
                    <a:ea typeface="Ubuntu"/>
                    <a:cs typeface="Ubuntu"/>
                    <a:sym typeface="Ubuntu"/>
                  </a:rPr>
                  <a:t>: Google Container Engine (GKE)</a:t>
                </a:r>
                <a:endParaRPr b="0" i="0" sz="1100" u="none" cap="none" strike="noStrike">
                  <a:solidFill>
                    <a:srgbClr val="7F7F7F"/>
                  </a:solidFill>
                  <a:latin typeface="Ubuntu"/>
                  <a:ea typeface="Ubuntu"/>
                  <a:cs typeface="Ubuntu"/>
                  <a:sym typeface="Ubuntu"/>
                </a:endParaRPr>
              </a:p>
            </p:txBody>
          </p:sp>
        </p:grpSp>
        <p:sp>
          <p:nvSpPr>
            <p:cNvPr id="6391" name="Google Shape;6391;p374"/>
            <p:cNvSpPr/>
            <p:nvPr/>
          </p:nvSpPr>
          <p:spPr>
            <a:xfrm>
              <a:off x="8660037" y="2546087"/>
              <a:ext cx="467166" cy="385535"/>
            </a:xfrm>
            <a:custGeom>
              <a:rect b="b" l="l" r="r" t="t"/>
              <a:pathLst>
                <a:path extrusionOk="0" h="385535" w="467166">
                  <a:moveTo>
                    <a:pt x="95473" y="264007"/>
                  </a:moveTo>
                  <a:lnTo>
                    <a:pt x="87236" y="264007"/>
                  </a:lnTo>
                  <a:cubicBezTo>
                    <a:pt x="39132" y="264007"/>
                    <a:pt x="0" y="224876"/>
                    <a:pt x="0" y="176772"/>
                  </a:cubicBezTo>
                  <a:cubicBezTo>
                    <a:pt x="0" y="128668"/>
                    <a:pt x="39131" y="89537"/>
                    <a:pt x="87235" y="89537"/>
                  </a:cubicBezTo>
                  <a:cubicBezTo>
                    <a:pt x="94190" y="89537"/>
                    <a:pt x="101076" y="90360"/>
                    <a:pt x="107776" y="91976"/>
                  </a:cubicBezTo>
                  <a:cubicBezTo>
                    <a:pt x="125064" y="37544"/>
                    <a:pt x="175998" y="0"/>
                    <a:pt x="233584" y="0"/>
                  </a:cubicBezTo>
                  <a:cubicBezTo>
                    <a:pt x="272794" y="0"/>
                    <a:pt x="309388" y="17083"/>
                    <a:pt x="334571" y="46997"/>
                  </a:cubicBezTo>
                  <a:cubicBezTo>
                    <a:pt x="342074" y="45410"/>
                    <a:pt x="349765" y="44597"/>
                    <a:pt x="357462" y="44597"/>
                  </a:cubicBezTo>
                  <a:cubicBezTo>
                    <a:pt x="417956" y="44597"/>
                    <a:pt x="467167" y="93808"/>
                    <a:pt x="467167" y="154302"/>
                  </a:cubicBezTo>
                  <a:cubicBezTo>
                    <a:pt x="467167" y="180984"/>
                    <a:pt x="457469" y="206696"/>
                    <a:pt x="439869" y="226707"/>
                  </a:cubicBezTo>
                  <a:cubicBezTo>
                    <a:pt x="422433" y="246533"/>
                    <a:pt x="398494" y="259413"/>
                    <a:pt x="372459" y="262979"/>
                  </a:cubicBezTo>
                  <a:cubicBezTo>
                    <a:pt x="369373" y="263400"/>
                    <a:pt x="366533" y="261236"/>
                    <a:pt x="366102" y="258150"/>
                  </a:cubicBezTo>
                  <a:cubicBezTo>
                    <a:pt x="365681" y="255065"/>
                    <a:pt x="367846" y="252224"/>
                    <a:pt x="370930" y="251803"/>
                  </a:cubicBezTo>
                  <a:cubicBezTo>
                    <a:pt x="419359" y="245171"/>
                    <a:pt x="455883" y="203258"/>
                    <a:pt x="455883" y="154302"/>
                  </a:cubicBezTo>
                  <a:cubicBezTo>
                    <a:pt x="455883" y="100037"/>
                    <a:pt x="411738" y="55881"/>
                    <a:pt x="357462" y="55881"/>
                  </a:cubicBezTo>
                  <a:cubicBezTo>
                    <a:pt x="349470" y="55881"/>
                    <a:pt x="341495" y="56851"/>
                    <a:pt x="333776" y="58761"/>
                  </a:cubicBezTo>
                  <a:cubicBezTo>
                    <a:pt x="331633" y="59290"/>
                    <a:pt x="329391" y="58526"/>
                    <a:pt x="328008" y="56802"/>
                  </a:cubicBezTo>
                  <a:cubicBezTo>
                    <a:pt x="304943" y="27877"/>
                    <a:pt x="270521" y="11284"/>
                    <a:pt x="233584" y="11284"/>
                  </a:cubicBezTo>
                  <a:cubicBezTo>
                    <a:pt x="179183" y="11284"/>
                    <a:pt x="131274" y="47918"/>
                    <a:pt x="117061" y="100361"/>
                  </a:cubicBezTo>
                  <a:cubicBezTo>
                    <a:pt x="116660" y="101840"/>
                    <a:pt x="115680" y="103094"/>
                    <a:pt x="114328" y="103838"/>
                  </a:cubicBezTo>
                  <a:cubicBezTo>
                    <a:pt x="112986" y="104573"/>
                    <a:pt x="111400" y="104729"/>
                    <a:pt x="109940" y="104269"/>
                  </a:cubicBezTo>
                  <a:cubicBezTo>
                    <a:pt x="102614" y="101986"/>
                    <a:pt x="94973" y="100821"/>
                    <a:pt x="87235" y="100821"/>
                  </a:cubicBezTo>
                  <a:cubicBezTo>
                    <a:pt x="45362" y="100821"/>
                    <a:pt x="11284" y="134888"/>
                    <a:pt x="11284" y="176772"/>
                  </a:cubicBezTo>
                  <a:cubicBezTo>
                    <a:pt x="11284" y="218646"/>
                    <a:pt x="45361" y="252724"/>
                    <a:pt x="87235" y="252724"/>
                  </a:cubicBezTo>
                  <a:lnTo>
                    <a:pt x="95473" y="252723"/>
                  </a:lnTo>
                  <a:cubicBezTo>
                    <a:pt x="98588" y="252723"/>
                    <a:pt x="101115" y="255241"/>
                    <a:pt x="101115" y="258366"/>
                  </a:cubicBezTo>
                  <a:cubicBezTo>
                    <a:pt x="101115" y="261480"/>
                    <a:pt x="98588" y="264007"/>
                    <a:pt x="95473" y="264007"/>
                  </a:cubicBezTo>
                  <a:close/>
                  <a:moveTo>
                    <a:pt x="110137" y="288976"/>
                  </a:moveTo>
                  <a:cubicBezTo>
                    <a:pt x="105161" y="288976"/>
                    <a:pt x="101115" y="293022"/>
                    <a:pt x="101115" y="297999"/>
                  </a:cubicBezTo>
                  <a:lnTo>
                    <a:pt x="101115" y="365231"/>
                  </a:lnTo>
                  <a:cubicBezTo>
                    <a:pt x="101115" y="370205"/>
                    <a:pt x="105160" y="374251"/>
                    <a:pt x="110136" y="374251"/>
                  </a:cubicBezTo>
                  <a:lnTo>
                    <a:pt x="357031" y="374251"/>
                  </a:lnTo>
                  <a:cubicBezTo>
                    <a:pt x="362008" y="374251"/>
                    <a:pt x="366051" y="370208"/>
                    <a:pt x="366051" y="365231"/>
                  </a:cubicBezTo>
                  <a:lnTo>
                    <a:pt x="366054" y="297999"/>
                  </a:lnTo>
                  <a:cubicBezTo>
                    <a:pt x="366054" y="293022"/>
                    <a:pt x="362008" y="288976"/>
                    <a:pt x="357031" y="288976"/>
                  </a:cubicBezTo>
                  <a:lnTo>
                    <a:pt x="110137" y="288976"/>
                  </a:lnTo>
                  <a:close/>
                  <a:moveTo>
                    <a:pt x="357031" y="385535"/>
                  </a:moveTo>
                  <a:lnTo>
                    <a:pt x="110137" y="385535"/>
                  </a:lnTo>
                  <a:cubicBezTo>
                    <a:pt x="98941" y="385535"/>
                    <a:pt x="89831" y="376426"/>
                    <a:pt x="89831" y="365231"/>
                  </a:cubicBezTo>
                  <a:lnTo>
                    <a:pt x="89831" y="297999"/>
                  </a:lnTo>
                  <a:cubicBezTo>
                    <a:pt x="89831" y="286801"/>
                    <a:pt x="98940" y="277692"/>
                    <a:pt x="110136" y="277692"/>
                  </a:cubicBezTo>
                  <a:lnTo>
                    <a:pt x="357031" y="277692"/>
                  </a:lnTo>
                  <a:cubicBezTo>
                    <a:pt x="368226" y="277692"/>
                    <a:pt x="377335" y="286801"/>
                    <a:pt x="377335" y="297999"/>
                  </a:cubicBezTo>
                  <a:lnTo>
                    <a:pt x="377338" y="365231"/>
                  </a:lnTo>
                  <a:cubicBezTo>
                    <a:pt x="377338" y="376426"/>
                    <a:pt x="368226" y="385535"/>
                    <a:pt x="357031" y="38553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92" name="Google Shape;6392;p374"/>
            <p:cNvSpPr/>
            <p:nvPr/>
          </p:nvSpPr>
          <p:spPr>
            <a:xfrm>
              <a:off x="8749868" y="2727209"/>
              <a:ext cx="287504" cy="173537"/>
            </a:xfrm>
            <a:custGeom>
              <a:rect b="b" l="l" r="r" t="t"/>
              <a:pathLst>
                <a:path extrusionOk="0" h="173537" w="287504">
                  <a:moveTo>
                    <a:pt x="238148" y="140980"/>
                  </a:moveTo>
                  <a:cubicBezTo>
                    <a:pt x="232899" y="140980"/>
                    <a:pt x="228628" y="145242"/>
                    <a:pt x="228628" y="150491"/>
                  </a:cubicBezTo>
                  <a:cubicBezTo>
                    <a:pt x="228628" y="155741"/>
                    <a:pt x="232896" y="160012"/>
                    <a:pt x="238148" y="160012"/>
                  </a:cubicBezTo>
                  <a:cubicBezTo>
                    <a:pt x="243398" y="160012"/>
                    <a:pt x="247659" y="155741"/>
                    <a:pt x="247659" y="150491"/>
                  </a:cubicBezTo>
                  <a:cubicBezTo>
                    <a:pt x="247659" y="145242"/>
                    <a:pt x="243398" y="140980"/>
                    <a:pt x="238148" y="140980"/>
                  </a:cubicBezTo>
                  <a:close/>
                  <a:moveTo>
                    <a:pt x="238148" y="171296"/>
                  </a:moveTo>
                  <a:cubicBezTo>
                    <a:pt x="226678" y="171296"/>
                    <a:pt x="217344" y="161962"/>
                    <a:pt x="217344" y="150491"/>
                  </a:cubicBezTo>
                  <a:cubicBezTo>
                    <a:pt x="217344" y="139021"/>
                    <a:pt x="226678" y="129696"/>
                    <a:pt x="238148" y="129696"/>
                  </a:cubicBezTo>
                  <a:cubicBezTo>
                    <a:pt x="249619" y="129696"/>
                    <a:pt x="258943" y="139021"/>
                    <a:pt x="258943" y="150491"/>
                  </a:cubicBezTo>
                  <a:cubicBezTo>
                    <a:pt x="258943" y="161962"/>
                    <a:pt x="249616" y="171296"/>
                    <a:pt x="238148" y="171296"/>
                  </a:cubicBezTo>
                  <a:close/>
                  <a:moveTo>
                    <a:pt x="39847" y="162253"/>
                  </a:moveTo>
                  <a:lnTo>
                    <a:pt x="111655" y="162253"/>
                  </a:lnTo>
                  <a:lnTo>
                    <a:pt x="111655" y="138726"/>
                  </a:lnTo>
                  <a:lnTo>
                    <a:pt x="39847" y="138726"/>
                  </a:lnTo>
                  <a:lnTo>
                    <a:pt x="39847" y="162253"/>
                  </a:lnTo>
                  <a:close/>
                  <a:moveTo>
                    <a:pt x="117297" y="173537"/>
                  </a:moveTo>
                  <a:lnTo>
                    <a:pt x="34205" y="173537"/>
                  </a:lnTo>
                  <a:cubicBezTo>
                    <a:pt x="31090" y="173537"/>
                    <a:pt x="28563" y="171011"/>
                    <a:pt x="28563" y="167895"/>
                  </a:cubicBezTo>
                  <a:lnTo>
                    <a:pt x="28563" y="133084"/>
                  </a:lnTo>
                  <a:cubicBezTo>
                    <a:pt x="28563" y="129969"/>
                    <a:pt x="31090" y="127442"/>
                    <a:pt x="34205" y="127442"/>
                  </a:cubicBezTo>
                  <a:lnTo>
                    <a:pt x="117297" y="127442"/>
                  </a:lnTo>
                  <a:cubicBezTo>
                    <a:pt x="120412" y="127442"/>
                    <a:pt x="122938" y="129969"/>
                    <a:pt x="122938" y="133084"/>
                  </a:cubicBezTo>
                  <a:lnTo>
                    <a:pt x="122939" y="167895"/>
                  </a:lnTo>
                  <a:cubicBezTo>
                    <a:pt x="122939" y="171011"/>
                    <a:pt x="120411" y="173537"/>
                    <a:pt x="117297" y="173537"/>
                  </a:cubicBezTo>
                  <a:close/>
                  <a:moveTo>
                    <a:pt x="184246" y="140980"/>
                  </a:moveTo>
                  <a:cubicBezTo>
                    <a:pt x="179006" y="140980"/>
                    <a:pt x="174735" y="145242"/>
                    <a:pt x="174735" y="150491"/>
                  </a:cubicBezTo>
                  <a:cubicBezTo>
                    <a:pt x="174735" y="155741"/>
                    <a:pt x="179005" y="160012"/>
                    <a:pt x="184246" y="160012"/>
                  </a:cubicBezTo>
                  <a:cubicBezTo>
                    <a:pt x="189498" y="160012"/>
                    <a:pt x="193766" y="155741"/>
                    <a:pt x="193766" y="150491"/>
                  </a:cubicBezTo>
                  <a:cubicBezTo>
                    <a:pt x="193766" y="145242"/>
                    <a:pt x="189495" y="140980"/>
                    <a:pt x="184246" y="140980"/>
                  </a:cubicBezTo>
                  <a:close/>
                  <a:moveTo>
                    <a:pt x="184246" y="171296"/>
                  </a:moveTo>
                  <a:cubicBezTo>
                    <a:pt x="172776" y="171296"/>
                    <a:pt x="163451" y="161962"/>
                    <a:pt x="163451" y="150491"/>
                  </a:cubicBezTo>
                  <a:cubicBezTo>
                    <a:pt x="163451" y="139021"/>
                    <a:pt x="172776" y="129696"/>
                    <a:pt x="184246" y="129696"/>
                  </a:cubicBezTo>
                  <a:cubicBezTo>
                    <a:pt x="195716" y="129696"/>
                    <a:pt x="205050" y="139021"/>
                    <a:pt x="205050" y="150491"/>
                  </a:cubicBezTo>
                  <a:cubicBezTo>
                    <a:pt x="205050" y="161962"/>
                    <a:pt x="195716" y="171296"/>
                    <a:pt x="184246" y="171296"/>
                  </a:cubicBezTo>
                  <a:close/>
                  <a:moveTo>
                    <a:pt x="267200" y="107854"/>
                  </a:moveTo>
                  <a:cubicBezTo>
                    <a:pt x="264085" y="107854"/>
                    <a:pt x="261558" y="105327"/>
                    <a:pt x="261558" y="102212"/>
                  </a:cubicBezTo>
                  <a:cubicBezTo>
                    <a:pt x="261558" y="99097"/>
                    <a:pt x="264085" y="96570"/>
                    <a:pt x="267200" y="96570"/>
                  </a:cubicBezTo>
                  <a:cubicBezTo>
                    <a:pt x="272178" y="96570"/>
                    <a:pt x="276221" y="92525"/>
                    <a:pt x="276221" y="87549"/>
                  </a:cubicBezTo>
                  <a:lnTo>
                    <a:pt x="276221" y="20315"/>
                  </a:lnTo>
                  <a:cubicBezTo>
                    <a:pt x="276221" y="15339"/>
                    <a:pt x="272178" y="11284"/>
                    <a:pt x="267200" y="11284"/>
                  </a:cubicBezTo>
                  <a:lnTo>
                    <a:pt x="20306" y="11284"/>
                  </a:lnTo>
                  <a:cubicBezTo>
                    <a:pt x="15330" y="11284"/>
                    <a:pt x="11284" y="15339"/>
                    <a:pt x="11284" y="20315"/>
                  </a:cubicBezTo>
                  <a:lnTo>
                    <a:pt x="11284" y="87549"/>
                  </a:lnTo>
                  <a:cubicBezTo>
                    <a:pt x="11284" y="92525"/>
                    <a:pt x="15329" y="96570"/>
                    <a:pt x="20305" y="96570"/>
                  </a:cubicBezTo>
                  <a:cubicBezTo>
                    <a:pt x="23430" y="96570"/>
                    <a:pt x="25947" y="99097"/>
                    <a:pt x="25947" y="102212"/>
                  </a:cubicBezTo>
                  <a:cubicBezTo>
                    <a:pt x="25948" y="105327"/>
                    <a:pt x="23430" y="107854"/>
                    <a:pt x="20305" y="107854"/>
                  </a:cubicBezTo>
                  <a:cubicBezTo>
                    <a:pt x="9110" y="107854"/>
                    <a:pt x="0" y="98745"/>
                    <a:pt x="0" y="87549"/>
                  </a:cubicBezTo>
                  <a:lnTo>
                    <a:pt x="0" y="20315"/>
                  </a:lnTo>
                  <a:cubicBezTo>
                    <a:pt x="0" y="9109"/>
                    <a:pt x="9109" y="0"/>
                    <a:pt x="20305" y="0"/>
                  </a:cubicBezTo>
                  <a:lnTo>
                    <a:pt x="267200" y="0"/>
                  </a:lnTo>
                  <a:cubicBezTo>
                    <a:pt x="278396" y="0"/>
                    <a:pt x="287505" y="9110"/>
                    <a:pt x="287505" y="20315"/>
                  </a:cubicBezTo>
                  <a:lnTo>
                    <a:pt x="287505" y="87549"/>
                  </a:lnTo>
                  <a:cubicBezTo>
                    <a:pt x="287505" y="98744"/>
                    <a:pt x="278396" y="107854"/>
                    <a:pt x="267200" y="1078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93" name="Google Shape;6393;p374"/>
            <p:cNvSpPr/>
            <p:nvPr/>
          </p:nvSpPr>
          <p:spPr>
            <a:xfrm>
              <a:off x="8778431" y="2758092"/>
              <a:ext cx="230380" cy="236120"/>
            </a:xfrm>
            <a:custGeom>
              <a:rect b="b" l="l" r="r" t="t"/>
              <a:pathLst>
                <a:path extrusionOk="0" h="236120" w="230380">
                  <a:moveTo>
                    <a:pt x="209586" y="13527"/>
                  </a:moveTo>
                  <a:cubicBezTo>
                    <a:pt x="204336" y="13527"/>
                    <a:pt x="200065" y="17798"/>
                    <a:pt x="200065" y="23048"/>
                  </a:cubicBezTo>
                  <a:cubicBezTo>
                    <a:pt x="200065" y="28288"/>
                    <a:pt x="204333" y="32559"/>
                    <a:pt x="209586" y="32559"/>
                  </a:cubicBezTo>
                  <a:cubicBezTo>
                    <a:pt x="214835" y="32559"/>
                    <a:pt x="219096" y="28288"/>
                    <a:pt x="219096" y="23048"/>
                  </a:cubicBezTo>
                  <a:cubicBezTo>
                    <a:pt x="219096" y="17798"/>
                    <a:pt x="214835" y="13527"/>
                    <a:pt x="209586" y="13527"/>
                  </a:cubicBezTo>
                  <a:close/>
                  <a:moveTo>
                    <a:pt x="209586" y="43843"/>
                  </a:moveTo>
                  <a:cubicBezTo>
                    <a:pt x="198115" y="43843"/>
                    <a:pt x="188781" y="34518"/>
                    <a:pt x="188781" y="23048"/>
                  </a:cubicBezTo>
                  <a:cubicBezTo>
                    <a:pt x="188781" y="11578"/>
                    <a:pt x="198115" y="2243"/>
                    <a:pt x="209586" y="2243"/>
                  </a:cubicBezTo>
                  <a:cubicBezTo>
                    <a:pt x="221056" y="2243"/>
                    <a:pt x="230380" y="11578"/>
                    <a:pt x="230380" y="23048"/>
                  </a:cubicBezTo>
                  <a:cubicBezTo>
                    <a:pt x="230380" y="34518"/>
                    <a:pt x="221053" y="43843"/>
                    <a:pt x="209586" y="43843"/>
                  </a:cubicBezTo>
                  <a:close/>
                  <a:moveTo>
                    <a:pt x="11284" y="34802"/>
                  </a:moveTo>
                  <a:lnTo>
                    <a:pt x="83093" y="34802"/>
                  </a:lnTo>
                  <a:lnTo>
                    <a:pt x="83093" y="11284"/>
                  </a:lnTo>
                  <a:lnTo>
                    <a:pt x="11284" y="11284"/>
                  </a:lnTo>
                  <a:lnTo>
                    <a:pt x="11284" y="34802"/>
                  </a:lnTo>
                  <a:close/>
                  <a:moveTo>
                    <a:pt x="88734" y="46086"/>
                  </a:moveTo>
                  <a:lnTo>
                    <a:pt x="5642" y="46086"/>
                  </a:lnTo>
                  <a:cubicBezTo>
                    <a:pt x="2527" y="46086"/>
                    <a:pt x="0" y="43569"/>
                    <a:pt x="0" y="40445"/>
                  </a:cubicBezTo>
                  <a:lnTo>
                    <a:pt x="0" y="5642"/>
                  </a:lnTo>
                  <a:cubicBezTo>
                    <a:pt x="0" y="2527"/>
                    <a:pt x="2527" y="0"/>
                    <a:pt x="5642" y="0"/>
                  </a:cubicBezTo>
                  <a:lnTo>
                    <a:pt x="88734" y="0"/>
                  </a:lnTo>
                  <a:cubicBezTo>
                    <a:pt x="91849" y="0"/>
                    <a:pt x="94376" y="2527"/>
                    <a:pt x="94376" y="5642"/>
                  </a:cubicBezTo>
                  <a:lnTo>
                    <a:pt x="94376" y="40444"/>
                  </a:lnTo>
                  <a:cubicBezTo>
                    <a:pt x="94376" y="43569"/>
                    <a:pt x="91848" y="46087"/>
                    <a:pt x="88734" y="46086"/>
                  </a:cubicBezTo>
                  <a:close/>
                  <a:moveTo>
                    <a:pt x="155683" y="13527"/>
                  </a:moveTo>
                  <a:cubicBezTo>
                    <a:pt x="150444" y="13527"/>
                    <a:pt x="146172" y="17798"/>
                    <a:pt x="146172" y="23048"/>
                  </a:cubicBezTo>
                  <a:cubicBezTo>
                    <a:pt x="146172" y="28288"/>
                    <a:pt x="150443" y="32559"/>
                    <a:pt x="155683" y="32559"/>
                  </a:cubicBezTo>
                  <a:cubicBezTo>
                    <a:pt x="160935" y="32559"/>
                    <a:pt x="165203" y="28288"/>
                    <a:pt x="165203" y="23048"/>
                  </a:cubicBezTo>
                  <a:cubicBezTo>
                    <a:pt x="165203" y="17798"/>
                    <a:pt x="160932" y="13527"/>
                    <a:pt x="155683" y="13527"/>
                  </a:cubicBezTo>
                  <a:close/>
                  <a:moveTo>
                    <a:pt x="155683" y="43843"/>
                  </a:moveTo>
                  <a:cubicBezTo>
                    <a:pt x="144213" y="43843"/>
                    <a:pt x="134888" y="34518"/>
                    <a:pt x="134888" y="23048"/>
                  </a:cubicBezTo>
                  <a:cubicBezTo>
                    <a:pt x="134889" y="11578"/>
                    <a:pt x="144213" y="2243"/>
                    <a:pt x="155683" y="2243"/>
                  </a:cubicBezTo>
                  <a:cubicBezTo>
                    <a:pt x="167154" y="2243"/>
                    <a:pt x="176487" y="11578"/>
                    <a:pt x="176487" y="23048"/>
                  </a:cubicBezTo>
                  <a:cubicBezTo>
                    <a:pt x="176487" y="34518"/>
                    <a:pt x="167154" y="43843"/>
                    <a:pt x="155683" y="43843"/>
                  </a:cubicBezTo>
                  <a:close/>
                  <a:moveTo>
                    <a:pt x="87677" y="236121"/>
                  </a:moveTo>
                  <a:cubicBezTo>
                    <a:pt x="84562" y="236121"/>
                    <a:pt x="82034" y="233594"/>
                    <a:pt x="82034" y="230479"/>
                  </a:cubicBezTo>
                  <a:lnTo>
                    <a:pt x="82035" y="167888"/>
                  </a:lnTo>
                  <a:cubicBezTo>
                    <a:pt x="82035" y="164773"/>
                    <a:pt x="84561" y="162246"/>
                    <a:pt x="87676" y="162246"/>
                  </a:cubicBezTo>
                  <a:cubicBezTo>
                    <a:pt x="90791" y="162246"/>
                    <a:pt x="93318" y="164773"/>
                    <a:pt x="93318" y="167888"/>
                  </a:cubicBezTo>
                  <a:lnTo>
                    <a:pt x="93319" y="230479"/>
                  </a:lnTo>
                  <a:cubicBezTo>
                    <a:pt x="93319" y="233594"/>
                    <a:pt x="90791" y="236121"/>
                    <a:pt x="87677" y="236121"/>
                  </a:cubicBezTo>
                  <a:close/>
                  <a:moveTo>
                    <a:pt x="121362" y="236121"/>
                  </a:moveTo>
                  <a:cubicBezTo>
                    <a:pt x="118247" y="236121"/>
                    <a:pt x="115719" y="233594"/>
                    <a:pt x="115719" y="230479"/>
                  </a:cubicBezTo>
                  <a:lnTo>
                    <a:pt x="115720" y="167888"/>
                  </a:lnTo>
                  <a:cubicBezTo>
                    <a:pt x="115720" y="164773"/>
                    <a:pt x="118246" y="162246"/>
                    <a:pt x="121361" y="162246"/>
                  </a:cubicBezTo>
                  <a:cubicBezTo>
                    <a:pt x="124476" y="162246"/>
                    <a:pt x="127003" y="164773"/>
                    <a:pt x="127003" y="167888"/>
                  </a:cubicBezTo>
                  <a:lnTo>
                    <a:pt x="127004" y="230479"/>
                  </a:lnTo>
                  <a:cubicBezTo>
                    <a:pt x="127004" y="233594"/>
                    <a:pt x="124476" y="236121"/>
                    <a:pt x="121362" y="2361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94" name="Google Shape;6394;p374"/>
            <p:cNvSpPr/>
            <p:nvPr/>
          </p:nvSpPr>
          <p:spPr>
            <a:xfrm>
              <a:off x="8839689" y="2982929"/>
              <a:ext cx="86520" cy="55919"/>
            </a:xfrm>
            <a:custGeom>
              <a:rect b="b" l="l" r="r" t="t"/>
              <a:pathLst>
                <a:path extrusionOk="0" h="55919" w="86520">
                  <a:moveTo>
                    <a:pt x="11284" y="44636"/>
                  </a:moveTo>
                  <a:lnTo>
                    <a:pt x="75237" y="44636"/>
                  </a:lnTo>
                  <a:lnTo>
                    <a:pt x="75237" y="11284"/>
                  </a:lnTo>
                  <a:lnTo>
                    <a:pt x="11284" y="11284"/>
                  </a:lnTo>
                  <a:lnTo>
                    <a:pt x="11284" y="44636"/>
                  </a:lnTo>
                  <a:close/>
                  <a:moveTo>
                    <a:pt x="80879" y="55920"/>
                  </a:moveTo>
                  <a:lnTo>
                    <a:pt x="5642" y="55920"/>
                  </a:lnTo>
                  <a:cubicBezTo>
                    <a:pt x="2528" y="55920"/>
                    <a:pt x="0" y="53393"/>
                    <a:pt x="0" y="50278"/>
                  </a:cubicBezTo>
                  <a:lnTo>
                    <a:pt x="0" y="5642"/>
                  </a:lnTo>
                  <a:cubicBezTo>
                    <a:pt x="0" y="2527"/>
                    <a:pt x="2527" y="0"/>
                    <a:pt x="5642" y="0"/>
                  </a:cubicBezTo>
                  <a:lnTo>
                    <a:pt x="80879" y="0"/>
                  </a:lnTo>
                  <a:cubicBezTo>
                    <a:pt x="83994" y="0"/>
                    <a:pt x="86520" y="2527"/>
                    <a:pt x="86520" y="5642"/>
                  </a:cubicBezTo>
                  <a:lnTo>
                    <a:pt x="86521" y="50278"/>
                  </a:lnTo>
                  <a:cubicBezTo>
                    <a:pt x="86521" y="53393"/>
                    <a:pt x="83993" y="55920"/>
                    <a:pt x="80879" y="5592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95" name="Google Shape;6395;p374"/>
            <p:cNvSpPr/>
            <p:nvPr/>
          </p:nvSpPr>
          <p:spPr>
            <a:xfrm>
              <a:off x="8777108" y="2988406"/>
              <a:ext cx="211683" cy="44967"/>
            </a:xfrm>
            <a:custGeom>
              <a:rect b="b" l="l" r="r" t="t"/>
              <a:pathLst>
                <a:path extrusionOk="0" h="44967" w="211683">
                  <a:moveTo>
                    <a:pt x="206042" y="44968"/>
                  </a:moveTo>
                  <a:lnTo>
                    <a:pt x="143461" y="44968"/>
                  </a:lnTo>
                  <a:cubicBezTo>
                    <a:pt x="140346" y="44968"/>
                    <a:pt x="137818" y="42441"/>
                    <a:pt x="137818" y="39326"/>
                  </a:cubicBezTo>
                  <a:cubicBezTo>
                    <a:pt x="137819" y="36211"/>
                    <a:pt x="140345" y="33684"/>
                    <a:pt x="143460" y="33684"/>
                  </a:cubicBezTo>
                  <a:lnTo>
                    <a:pt x="200400" y="33684"/>
                  </a:lnTo>
                  <a:lnTo>
                    <a:pt x="200400" y="11281"/>
                  </a:lnTo>
                  <a:lnTo>
                    <a:pt x="143461" y="11281"/>
                  </a:lnTo>
                  <a:cubicBezTo>
                    <a:pt x="140346" y="11281"/>
                    <a:pt x="137818" y="8754"/>
                    <a:pt x="137818" y="5642"/>
                  </a:cubicBezTo>
                  <a:cubicBezTo>
                    <a:pt x="137819" y="2527"/>
                    <a:pt x="140345" y="0"/>
                    <a:pt x="143460" y="0"/>
                  </a:cubicBezTo>
                  <a:lnTo>
                    <a:pt x="206042" y="0"/>
                  </a:lnTo>
                  <a:cubicBezTo>
                    <a:pt x="209167" y="0"/>
                    <a:pt x="211684" y="2527"/>
                    <a:pt x="211684" y="5642"/>
                  </a:cubicBezTo>
                  <a:lnTo>
                    <a:pt x="211684" y="39326"/>
                  </a:lnTo>
                  <a:cubicBezTo>
                    <a:pt x="211684" y="42441"/>
                    <a:pt x="209167" y="44968"/>
                    <a:pt x="206042" y="44968"/>
                  </a:cubicBezTo>
                  <a:close/>
                  <a:moveTo>
                    <a:pt x="68223" y="44968"/>
                  </a:moveTo>
                  <a:lnTo>
                    <a:pt x="5642" y="44968"/>
                  </a:lnTo>
                  <a:cubicBezTo>
                    <a:pt x="2527" y="44968"/>
                    <a:pt x="0" y="42441"/>
                    <a:pt x="0" y="39326"/>
                  </a:cubicBezTo>
                  <a:lnTo>
                    <a:pt x="0" y="5642"/>
                  </a:lnTo>
                  <a:cubicBezTo>
                    <a:pt x="0" y="2527"/>
                    <a:pt x="2527" y="0"/>
                    <a:pt x="5642" y="0"/>
                  </a:cubicBezTo>
                  <a:lnTo>
                    <a:pt x="68223" y="0"/>
                  </a:lnTo>
                  <a:cubicBezTo>
                    <a:pt x="71348" y="0"/>
                    <a:pt x="73865" y="2527"/>
                    <a:pt x="73865" y="5642"/>
                  </a:cubicBezTo>
                  <a:cubicBezTo>
                    <a:pt x="73865" y="8754"/>
                    <a:pt x="71347" y="11284"/>
                    <a:pt x="68223" y="11284"/>
                  </a:cubicBezTo>
                  <a:lnTo>
                    <a:pt x="11284" y="11281"/>
                  </a:lnTo>
                  <a:lnTo>
                    <a:pt x="11284" y="33684"/>
                  </a:lnTo>
                  <a:lnTo>
                    <a:pt x="68223" y="33684"/>
                  </a:lnTo>
                  <a:cubicBezTo>
                    <a:pt x="71348" y="33684"/>
                    <a:pt x="73865" y="36211"/>
                    <a:pt x="73865" y="39326"/>
                  </a:cubicBezTo>
                  <a:cubicBezTo>
                    <a:pt x="73865" y="42441"/>
                    <a:pt x="71347" y="44968"/>
                    <a:pt x="68223" y="4496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6"/>
                                        </p:tgtEl>
                                        <p:attrNameLst>
                                          <p:attrName>style.visibility</p:attrName>
                                        </p:attrNameLst>
                                      </p:cBhvr>
                                      <p:to>
                                        <p:strVal val="visible"/>
                                      </p:to>
                                    </p:set>
                                    <p:animEffect filter="fade" transition="in">
                                      <p:cBhvr>
                                        <p:cTn dur="500"/>
                                        <p:tgtEl>
                                          <p:spTgt spid="6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4"/>
                                        </p:tgtEl>
                                        <p:attrNameLst>
                                          <p:attrName>style.visibility</p:attrName>
                                        </p:attrNameLst>
                                      </p:cBhvr>
                                      <p:to>
                                        <p:strVal val="visible"/>
                                      </p:to>
                                    </p:set>
                                    <p:animEffect filter="fade" transition="in">
                                      <p:cBhvr>
                                        <p:cTn dur="500"/>
                                        <p:tgtEl>
                                          <p:spTgt spid="6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0" name="Shape 6400"/>
        <p:cNvGrpSpPr/>
        <p:nvPr/>
      </p:nvGrpSpPr>
      <p:grpSpPr>
        <a:xfrm>
          <a:off x="0" y="0"/>
          <a:ext cx="0" cy="0"/>
          <a:chOff x="0" y="0"/>
          <a:chExt cx="0" cy="0"/>
        </a:xfrm>
      </p:grpSpPr>
      <p:pic>
        <p:nvPicPr>
          <p:cNvPr descr="Image result for Google Container Engine" id="6401" name="Google Shape;6401;p375"/>
          <p:cNvPicPr preferRelativeResize="0"/>
          <p:nvPr/>
        </p:nvPicPr>
        <p:blipFill rotWithShape="1">
          <a:blip r:embed="rId3">
            <a:alphaModFix/>
          </a:blip>
          <a:srcRect b="0" l="0" r="0" t="0"/>
          <a:stretch/>
        </p:blipFill>
        <p:spPr>
          <a:xfrm>
            <a:off x="1382197" y="1833944"/>
            <a:ext cx="1230446" cy="991068"/>
          </a:xfrm>
          <a:prstGeom prst="rect">
            <a:avLst/>
          </a:prstGeom>
          <a:noFill/>
          <a:ln>
            <a:noFill/>
          </a:ln>
        </p:spPr>
      </p:pic>
      <p:sp>
        <p:nvSpPr>
          <p:cNvPr id="6402" name="Google Shape;6402;p375"/>
          <p:cNvSpPr txBox="1"/>
          <p:nvPr/>
        </p:nvSpPr>
        <p:spPr>
          <a:xfrm>
            <a:off x="793922" y="2903002"/>
            <a:ext cx="2355057" cy="623217"/>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595959"/>
                </a:solidFill>
                <a:latin typeface="Ubuntu"/>
                <a:ea typeface="Ubuntu"/>
                <a:cs typeface="Ubuntu"/>
                <a:sym typeface="Ubuntu"/>
              </a:rPr>
              <a:t>Google Kubernetes Engine (GKE)</a:t>
            </a:r>
            <a:endParaRPr b="0" i="0" sz="1100" u="none" cap="none" strike="noStrike">
              <a:solidFill>
                <a:srgbClr val="595959"/>
              </a:solidFill>
              <a:latin typeface="Ubuntu"/>
              <a:ea typeface="Ubuntu"/>
              <a:cs typeface="Ubuntu"/>
              <a:sym typeface="Ubuntu"/>
            </a:endParaRPr>
          </a:p>
        </p:txBody>
      </p:sp>
      <p:pic>
        <p:nvPicPr>
          <p:cNvPr descr="Image result for microsoft azure logo" id="6403" name="Google Shape;6403;p375"/>
          <p:cNvPicPr preferRelativeResize="0"/>
          <p:nvPr/>
        </p:nvPicPr>
        <p:blipFill rotWithShape="1">
          <a:blip r:embed="rId4">
            <a:alphaModFix/>
          </a:blip>
          <a:srcRect b="0" l="0" r="67077" t="0"/>
          <a:stretch/>
        </p:blipFill>
        <p:spPr>
          <a:xfrm>
            <a:off x="4233097" y="1088920"/>
            <a:ext cx="802812" cy="2438400"/>
          </a:xfrm>
          <a:prstGeom prst="rect">
            <a:avLst/>
          </a:prstGeom>
          <a:noFill/>
          <a:ln>
            <a:noFill/>
          </a:ln>
        </p:spPr>
      </p:pic>
      <p:sp>
        <p:nvSpPr>
          <p:cNvPr id="6404" name="Google Shape;6404;p375"/>
          <p:cNvSpPr txBox="1"/>
          <p:nvPr/>
        </p:nvSpPr>
        <p:spPr>
          <a:xfrm>
            <a:off x="3351519" y="2894983"/>
            <a:ext cx="2323774" cy="623217"/>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595959"/>
                </a:solidFill>
                <a:latin typeface="Ubuntu"/>
                <a:ea typeface="Ubuntu"/>
                <a:cs typeface="Ubuntu"/>
                <a:sym typeface="Ubuntu"/>
              </a:rPr>
              <a:t>Azure Kubernetes Service</a:t>
            </a:r>
            <a:r>
              <a:rPr b="0" i="0" lang="en" sz="1100" u="none" cap="none" strike="noStrike">
                <a:solidFill>
                  <a:srgbClr val="595959"/>
                </a:solidFill>
                <a:latin typeface="Ubuntu"/>
                <a:ea typeface="Ubuntu"/>
                <a:cs typeface="Ubuntu"/>
                <a:sym typeface="Ubuntu"/>
              </a:rPr>
              <a:t> </a:t>
            </a:r>
            <a:r>
              <a:rPr b="0" i="0" lang="en" sz="1800" u="none" cap="none" strike="noStrike">
                <a:solidFill>
                  <a:srgbClr val="595959"/>
                </a:solidFill>
                <a:latin typeface="Ubuntu"/>
                <a:ea typeface="Ubuntu"/>
                <a:cs typeface="Ubuntu"/>
                <a:sym typeface="Ubuntu"/>
              </a:rPr>
              <a:t>(AKS)</a:t>
            </a:r>
            <a:endParaRPr b="0" i="0" sz="1100" u="none" cap="none" strike="noStrike">
              <a:solidFill>
                <a:srgbClr val="595959"/>
              </a:solidFill>
              <a:latin typeface="Ubuntu"/>
              <a:ea typeface="Ubuntu"/>
              <a:cs typeface="Ubuntu"/>
              <a:sym typeface="Ubuntu"/>
            </a:endParaRPr>
          </a:p>
        </p:txBody>
      </p:sp>
      <p:pic>
        <p:nvPicPr>
          <p:cNvPr descr="Image result for aws logo" id="6405" name="Google Shape;6405;p375"/>
          <p:cNvPicPr preferRelativeResize="0"/>
          <p:nvPr/>
        </p:nvPicPr>
        <p:blipFill rotWithShape="1">
          <a:blip r:embed="rId5">
            <a:alphaModFix/>
          </a:blip>
          <a:srcRect b="0" l="0" r="0" t="0"/>
          <a:stretch/>
        </p:blipFill>
        <p:spPr>
          <a:xfrm>
            <a:off x="6727018" y="2159141"/>
            <a:ext cx="1100180" cy="1100180"/>
          </a:xfrm>
          <a:prstGeom prst="rect">
            <a:avLst/>
          </a:prstGeom>
          <a:noFill/>
          <a:ln>
            <a:noFill/>
          </a:ln>
        </p:spPr>
      </p:pic>
      <p:sp>
        <p:nvSpPr>
          <p:cNvPr id="6406" name="Google Shape;6406;p375"/>
          <p:cNvSpPr txBox="1"/>
          <p:nvPr/>
        </p:nvSpPr>
        <p:spPr>
          <a:xfrm>
            <a:off x="5873948" y="2932379"/>
            <a:ext cx="2806320" cy="623217"/>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595959"/>
                </a:solidFill>
                <a:latin typeface="Ubuntu"/>
                <a:ea typeface="Ubuntu"/>
                <a:cs typeface="Ubuntu"/>
                <a:sym typeface="Ubuntu"/>
              </a:rPr>
              <a:t>Amazon Elastic Kubernetes Service</a:t>
            </a:r>
            <a:r>
              <a:rPr b="0" i="0" lang="en" sz="1100" u="none" cap="none" strike="noStrike">
                <a:solidFill>
                  <a:srgbClr val="595959"/>
                </a:solidFill>
                <a:latin typeface="Ubuntu"/>
                <a:ea typeface="Ubuntu"/>
                <a:cs typeface="Ubuntu"/>
                <a:sym typeface="Ubuntu"/>
              </a:rPr>
              <a:t> </a:t>
            </a:r>
            <a:r>
              <a:rPr b="0" i="0" lang="en" sz="1800" u="none" cap="none" strike="noStrike">
                <a:solidFill>
                  <a:srgbClr val="595959"/>
                </a:solidFill>
                <a:latin typeface="Ubuntu"/>
                <a:ea typeface="Ubuntu"/>
                <a:cs typeface="Ubuntu"/>
                <a:sym typeface="Ubuntu"/>
              </a:rPr>
              <a:t>(EKS)</a:t>
            </a:r>
            <a:endParaRPr b="0" i="0" sz="1100" u="none" cap="none" strike="noStrike">
              <a:solidFill>
                <a:srgbClr val="595959"/>
              </a:solidFill>
              <a:latin typeface="Ubuntu"/>
              <a:ea typeface="Ubuntu"/>
              <a:cs typeface="Ubuntu"/>
              <a:sym typeface="Ubuntu"/>
            </a:endParaRPr>
          </a:p>
        </p:txBody>
      </p:sp>
      <p:sp>
        <p:nvSpPr>
          <p:cNvPr id="6407" name="Google Shape;6407;p37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Hosted Solutions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7"/>
                                        </p:tgtEl>
                                        <p:attrNameLst>
                                          <p:attrName>style.visibility</p:attrName>
                                        </p:attrNameLst>
                                      </p:cBhvr>
                                      <p:to>
                                        <p:strVal val="visible"/>
                                      </p:to>
                                    </p:set>
                                    <p:animEffect filter="fade" transition="in">
                                      <p:cBhvr>
                                        <p:cTn dur="500"/>
                                        <p:tgtEl>
                                          <p:spTgt spid="64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01"/>
                                        </p:tgtEl>
                                        <p:attrNameLst>
                                          <p:attrName>style.visibility</p:attrName>
                                        </p:attrNameLst>
                                      </p:cBhvr>
                                      <p:to>
                                        <p:strVal val="visible"/>
                                      </p:to>
                                    </p:set>
                                    <p:animEffect filter="fade" transition="in">
                                      <p:cBhvr>
                                        <p:cTn dur="500"/>
                                        <p:tgtEl>
                                          <p:spTgt spid="6401"/>
                                        </p:tgtEl>
                                      </p:cBhvr>
                                    </p:animEffect>
                                  </p:childTnLst>
                                </p:cTn>
                              </p:par>
                              <p:par>
                                <p:cTn fill="hold" nodeType="withEffect" presetClass="entr" presetID="10" presetSubtype="0">
                                  <p:stCondLst>
                                    <p:cond delay="0"/>
                                  </p:stCondLst>
                                  <p:childTnLst>
                                    <p:set>
                                      <p:cBhvr>
                                        <p:cTn dur="1" fill="hold">
                                          <p:stCondLst>
                                            <p:cond delay="0"/>
                                          </p:stCondLst>
                                        </p:cTn>
                                        <p:tgtEl>
                                          <p:spTgt spid="6402"/>
                                        </p:tgtEl>
                                        <p:attrNameLst>
                                          <p:attrName>style.visibility</p:attrName>
                                        </p:attrNameLst>
                                      </p:cBhvr>
                                      <p:to>
                                        <p:strVal val="visible"/>
                                      </p:to>
                                    </p:set>
                                    <p:animEffect filter="fade" transition="in">
                                      <p:cBhvr>
                                        <p:cTn dur="500"/>
                                        <p:tgtEl>
                                          <p:spTgt spid="64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03"/>
                                        </p:tgtEl>
                                        <p:attrNameLst>
                                          <p:attrName>style.visibility</p:attrName>
                                        </p:attrNameLst>
                                      </p:cBhvr>
                                      <p:to>
                                        <p:strVal val="visible"/>
                                      </p:to>
                                    </p:set>
                                    <p:animEffect filter="fade" transition="in">
                                      <p:cBhvr>
                                        <p:cTn dur="500"/>
                                        <p:tgtEl>
                                          <p:spTgt spid="6403"/>
                                        </p:tgtEl>
                                      </p:cBhvr>
                                    </p:animEffect>
                                  </p:childTnLst>
                                </p:cTn>
                              </p:par>
                              <p:par>
                                <p:cTn fill="hold" nodeType="withEffect" presetClass="entr" presetID="10" presetSubtype="0">
                                  <p:stCondLst>
                                    <p:cond delay="0"/>
                                  </p:stCondLst>
                                  <p:childTnLst>
                                    <p:set>
                                      <p:cBhvr>
                                        <p:cTn dur="1" fill="hold">
                                          <p:stCondLst>
                                            <p:cond delay="0"/>
                                          </p:stCondLst>
                                        </p:cTn>
                                        <p:tgtEl>
                                          <p:spTgt spid="6404"/>
                                        </p:tgtEl>
                                        <p:attrNameLst>
                                          <p:attrName>style.visibility</p:attrName>
                                        </p:attrNameLst>
                                      </p:cBhvr>
                                      <p:to>
                                        <p:strVal val="visible"/>
                                      </p:to>
                                    </p:set>
                                    <p:animEffect filter="fade" transition="in">
                                      <p:cBhvr>
                                        <p:cTn dur="500"/>
                                        <p:tgtEl>
                                          <p:spTgt spid="640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405"/>
                                        </p:tgtEl>
                                        <p:attrNameLst>
                                          <p:attrName>style.visibility</p:attrName>
                                        </p:attrNameLst>
                                      </p:cBhvr>
                                      <p:to>
                                        <p:strVal val="visible"/>
                                      </p:to>
                                    </p:set>
                                    <p:animEffect filter="fade" transition="in">
                                      <p:cBhvr>
                                        <p:cTn dur="500"/>
                                        <p:tgtEl>
                                          <p:spTgt spid="6405"/>
                                        </p:tgtEl>
                                      </p:cBhvr>
                                    </p:animEffect>
                                  </p:childTnLst>
                                </p:cTn>
                              </p:par>
                              <p:par>
                                <p:cTn fill="hold" nodeType="withEffect" presetClass="entr" presetID="10" presetSubtype="0">
                                  <p:stCondLst>
                                    <p:cond delay="0"/>
                                  </p:stCondLst>
                                  <p:childTnLst>
                                    <p:set>
                                      <p:cBhvr>
                                        <p:cTn dur="1" fill="hold">
                                          <p:stCondLst>
                                            <p:cond delay="0"/>
                                          </p:stCondLst>
                                        </p:cTn>
                                        <p:tgtEl>
                                          <p:spTgt spid="6406"/>
                                        </p:tgtEl>
                                        <p:attrNameLst>
                                          <p:attrName>style.visibility</p:attrName>
                                        </p:attrNameLst>
                                      </p:cBhvr>
                                      <p:to>
                                        <p:strVal val="visible"/>
                                      </p:to>
                                    </p:set>
                                    <p:animEffect filter="fade" transition="in">
                                      <p:cBhvr>
                                        <p:cTn dur="500"/>
                                        <p:tgtEl>
                                          <p:spTgt spid="6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1" name="Shape 6411"/>
        <p:cNvGrpSpPr/>
        <p:nvPr/>
      </p:nvGrpSpPr>
      <p:grpSpPr>
        <a:xfrm>
          <a:off x="0" y="0"/>
          <a:ext cx="0" cy="0"/>
          <a:chOff x="0" y="0"/>
          <a:chExt cx="0" cy="0"/>
        </a:xfrm>
      </p:grpSpPr>
      <p:sp>
        <p:nvSpPr>
          <p:cNvPr id="6412" name="Google Shape;6412;p376"/>
          <p:cNvSpPr txBox="1"/>
          <p:nvPr>
            <p:ph idx="1" type="body"/>
          </p:nvPr>
        </p:nvSpPr>
        <p:spPr>
          <a:xfrm>
            <a:off x="126855" y="1919885"/>
            <a:ext cx="3710152" cy="130945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Google Kubernetes Engine (GKE)</a:t>
            </a:r>
            <a:endParaRPr/>
          </a:p>
        </p:txBody>
      </p:sp>
      <p:pic>
        <p:nvPicPr>
          <p:cNvPr descr="Image result for Google Container Engine" id="6413" name="Google Shape;6413;p376"/>
          <p:cNvPicPr preferRelativeResize="0"/>
          <p:nvPr/>
        </p:nvPicPr>
        <p:blipFill rotWithShape="1">
          <a:blip r:embed="rId3">
            <a:alphaModFix/>
          </a:blip>
          <a:srcRect b="0" l="0" r="0" t="0"/>
          <a:stretch/>
        </p:blipFill>
        <p:spPr>
          <a:xfrm>
            <a:off x="5885371" y="1699957"/>
            <a:ext cx="2454810" cy="19804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13"/>
                                        </p:tgtEl>
                                        <p:attrNameLst>
                                          <p:attrName>style.visibility</p:attrName>
                                        </p:attrNameLst>
                                      </p:cBhvr>
                                      <p:to>
                                        <p:strVal val="visible"/>
                                      </p:to>
                                    </p:set>
                                    <p:animEffect filter="fade" transition="in">
                                      <p:cBhvr>
                                        <p:cTn dur="500"/>
                                        <p:tgtEl>
                                          <p:spTgt spid="6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8" name="Shape 6418"/>
        <p:cNvGrpSpPr/>
        <p:nvPr/>
      </p:nvGrpSpPr>
      <p:grpSpPr>
        <a:xfrm>
          <a:off x="0" y="0"/>
          <a:ext cx="0" cy="0"/>
          <a:chOff x="0" y="0"/>
          <a:chExt cx="0" cy="0"/>
        </a:xfrm>
      </p:grpSpPr>
      <p:sp>
        <p:nvSpPr>
          <p:cNvPr id="6419" name="Google Shape;6419;p377"/>
          <p:cNvSpPr txBox="1"/>
          <p:nvPr/>
        </p:nvSpPr>
        <p:spPr>
          <a:xfrm>
            <a:off x="1266150" y="4226375"/>
            <a:ext cx="66117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lang="en">
                <a:solidFill>
                  <a:srgbClr val="595959"/>
                </a:solidFill>
                <a:latin typeface="Ubuntu"/>
                <a:ea typeface="Ubuntu"/>
                <a:cs typeface="Ubuntu"/>
                <a:sym typeface="Ubuntu"/>
              </a:rPr>
              <a:t>https://cloud.google.com/free/docs/free-cloud-features#free-tier-usage-limits</a:t>
            </a:r>
            <a:endParaRPr sz="1100"/>
          </a:p>
        </p:txBody>
      </p:sp>
      <p:sp>
        <p:nvSpPr>
          <p:cNvPr id="6420" name="Google Shape;6420;p377"/>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Google Cloud Free Tier</a:t>
            </a:r>
            <a:endParaRPr/>
          </a:p>
        </p:txBody>
      </p:sp>
      <p:pic>
        <p:nvPicPr>
          <p:cNvPr id="6421" name="Google Shape;6421;p377"/>
          <p:cNvPicPr preferRelativeResize="0"/>
          <p:nvPr/>
        </p:nvPicPr>
        <p:blipFill>
          <a:blip r:embed="rId3">
            <a:alphaModFix/>
          </a:blip>
          <a:stretch>
            <a:fillRect/>
          </a:stretch>
        </p:blipFill>
        <p:spPr>
          <a:xfrm>
            <a:off x="1019263" y="915407"/>
            <a:ext cx="7105500" cy="3034200"/>
          </a:xfrm>
          <a:prstGeom prst="roundRect">
            <a:avLst>
              <a:gd fmla="val 4971" name="adj"/>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419"/>
                                        </p:tgtEl>
                                        <p:attrNameLst>
                                          <p:attrName>style.visibility</p:attrName>
                                        </p:attrNameLst>
                                      </p:cBhvr>
                                      <p:to>
                                        <p:strVal val="visible"/>
                                      </p:to>
                                    </p:set>
                                    <p:animEffect filter="fade" transition="in">
                                      <p:cBhvr>
                                        <p:cTn dur="500"/>
                                        <p:tgtEl>
                                          <p:spTgt spid="6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6" name="Shape 6426"/>
        <p:cNvGrpSpPr/>
        <p:nvPr/>
      </p:nvGrpSpPr>
      <p:grpSpPr>
        <a:xfrm>
          <a:off x="0" y="0"/>
          <a:ext cx="0" cy="0"/>
          <a:chOff x="0" y="0"/>
          <a:chExt cx="0" cy="0"/>
        </a:xfrm>
      </p:grpSpPr>
      <p:sp>
        <p:nvSpPr>
          <p:cNvPr id="6427" name="Google Shape;6427;p378"/>
          <p:cNvSpPr txBox="1"/>
          <p:nvPr>
            <p:ph idx="1" type="body"/>
          </p:nvPr>
        </p:nvSpPr>
        <p:spPr>
          <a:xfrm>
            <a:off x="203887" y="1914839"/>
            <a:ext cx="4219634" cy="131954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Amazon Elastic Kubernetes Service (EKS)</a:t>
            </a:r>
            <a:endParaRPr/>
          </a:p>
        </p:txBody>
      </p:sp>
      <p:pic>
        <p:nvPicPr>
          <p:cNvPr descr="Image result for aws logo" id="6428" name="Google Shape;6428;p378"/>
          <p:cNvPicPr preferRelativeResize="0"/>
          <p:nvPr/>
        </p:nvPicPr>
        <p:blipFill rotWithShape="1">
          <a:blip r:embed="rId3">
            <a:alphaModFix/>
          </a:blip>
          <a:srcRect b="0" l="0" r="0" t="0"/>
          <a:stretch/>
        </p:blipFill>
        <p:spPr>
          <a:xfrm>
            <a:off x="6034595" y="1985537"/>
            <a:ext cx="1921130" cy="19211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8"/>
                                        </p:tgtEl>
                                        <p:attrNameLst>
                                          <p:attrName>style.visibility</p:attrName>
                                        </p:attrNameLst>
                                      </p:cBhvr>
                                      <p:to>
                                        <p:strVal val="visible"/>
                                      </p:to>
                                    </p:set>
                                    <p:animEffect filter="fade" transition="in">
                                      <p:cBhvr>
                                        <p:cTn dur="500"/>
                                        <p:tgtEl>
                                          <p:spTgt spid="6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3" name="Shape 6433"/>
        <p:cNvGrpSpPr/>
        <p:nvPr/>
      </p:nvGrpSpPr>
      <p:grpSpPr>
        <a:xfrm>
          <a:off x="0" y="0"/>
          <a:ext cx="0" cy="0"/>
          <a:chOff x="0" y="0"/>
          <a:chExt cx="0" cy="0"/>
        </a:xfrm>
      </p:grpSpPr>
      <p:sp>
        <p:nvSpPr>
          <p:cNvPr id="6434" name="Google Shape;6434;p379"/>
          <p:cNvSpPr txBox="1"/>
          <p:nvPr>
            <p:ph type="title"/>
          </p:nvPr>
        </p:nvSpPr>
        <p:spPr>
          <a:xfrm>
            <a:off x="278606" y="276225"/>
            <a:ext cx="8586788" cy="55245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Pre-Requisite</a:t>
            </a:r>
            <a:endParaRPr/>
          </a:p>
        </p:txBody>
      </p:sp>
      <p:sp>
        <p:nvSpPr>
          <p:cNvPr id="6435" name="Google Shape;6435;p379"/>
          <p:cNvSpPr txBox="1"/>
          <p:nvPr>
            <p:ph idx="4294967295" type="body"/>
          </p:nvPr>
        </p:nvSpPr>
        <p:spPr>
          <a:xfrm>
            <a:off x="1223010" y="1384697"/>
            <a:ext cx="7543800" cy="3017044"/>
          </a:xfrm>
          <a:prstGeom prst="rect">
            <a:avLst/>
          </a:prstGeom>
          <a:noFill/>
          <a:ln>
            <a:noFill/>
          </a:ln>
        </p:spPr>
        <p:txBody>
          <a:bodyPr anchorCtr="0" anchor="t" bIns="34275" lIns="0" spcFirstLastPara="1" rIns="0" wrap="square" tIns="34275">
            <a:normAutofit fontScale="62500" lnSpcReduction="20000"/>
          </a:bodyPr>
          <a:lstStyle/>
          <a:p>
            <a:pPr indent="-83343" lvl="0" marL="63500" rtl="0" algn="l">
              <a:lnSpc>
                <a:spcPct val="90000"/>
              </a:lnSpc>
              <a:spcBef>
                <a:spcPts val="0"/>
              </a:spcBef>
              <a:spcAft>
                <a:spcPts val="0"/>
              </a:spcAft>
              <a:buClr>
                <a:srgbClr val="7F7F7F"/>
              </a:buClr>
              <a:buSzPct val="100000"/>
              <a:buFont typeface="Noto Sans Symbols"/>
              <a:buChar char="❑"/>
            </a:pPr>
            <a:r>
              <a:rPr lang="en"/>
              <a:t> AWS Account:</a:t>
            </a:r>
            <a:endParaRPr/>
          </a:p>
          <a:p>
            <a:pPr indent="-83343" lvl="0" marL="63500" rtl="0" algn="l">
              <a:lnSpc>
                <a:spcPct val="90000"/>
              </a:lnSpc>
              <a:spcBef>
                <a:spcPts val="1100"/>
              </a:spcBef>
              <a:spcAft>
                <a:spcPts val="0"/>
              </a:spcAft>
              <a:buClr>
                <a:srgbClr val="7F7F7F"/>
              </a:buClr>
              <a:buSzPct val="100000"/>
              <a:buChar char=" "/>
            </a:pPr>
            <a:r>
              <a:rPr lang="en"/>
              <a:t>     </a:t>
            </a:r>
            <a:r>
              <a:rPr lang="en" u="sng"/>
              <a:t>https://aws.amazon.com/free/</a:t>
            </a:r>
            <a:endParaRPr/>
          </a:p>
          <a:p>
            <a:pPr indent="0" lvl="0" marL="63500" rtl="0" algn="l">
              <a:lnSpc>
                <a:spcPct val="90000"/>
              </a:lnSpc>
              <a:spcBef>
                <a:spcPts val="1100"/>
              </a:spcBef>
              <a:spcAft>
                <a:spcPts val="0"/>
              </a:spcAft>
              <a:buClr>
                <a:srgbClr val="7F7F7F"/>
              </a:buClr>
              <a:buSzPct val="100000"/>
              <a:buNone/>
            </a:pPr>
            <a:r>
              <a:t/>
            </a:r>
            <a:endParaRPr u="sng"/>
          </a:p>
          <a:p>
            <a:pPr indent="-83343" lvl="0" marL="63500" rtl="0" algn="l">
              <a:lnSpc>
                <a:spcPct val="90000"/>
              </a:lnSpc>
              <a:spcBef>
                <a:spcPts val="1100"/>
              </a:spcBef>
              <a:spcAft>
                <a:spcPts val="0"/>
              </a:spcAft>
              <a:buClr>
                <a:srgbClr val="7F7F7F"/>
              </a:buClr>
              <a:buSzPct val="100000"/>
              <a:buFont typeface="Noto Sans Symbols"/>
              <a:buChar char="❑"/>
            </a:pPr>
            <a:r>
              <a:rPr lang="en"/>
              <a:t> Installing KubeCtl CLI </a:t>
            </a:r>
            <a:endParaRPr/>
          </a:p>
          <a:p>
            <a:pPr indent="-83343" lvl="0" marL="63500" rtl="0" algn="l">
              <a:lnSpc>
                <a:spcPct val="90000"/>
              </a:lnSpc>
              <a:spcBef>
                <a:spcPts val="1100"/>
              </a:spcBef>
              <a:spcAft>
                <a:spcPts val="0"/>
              </a:spcAft>
              <a:buClr>
                <a:srgbClr val="7F7F7F"/>
              </a:buClr>
              <a:buSzPct val="100000"/>
              <a:buFont typeface="Noto Sans Symbols"/>
              <a:buChar char="❑"/>
            </a:pPr>
            <a:r>
              <a:rPr lang="en"/>
              <a:t> EKS Cluster Role</a:t>
            </a:r>
            <a:endParaRPr/>
          </a:p>
          <a:p>
            <a:pPr indent="-83343" lvl="0" marL="63500" rtl="0" algn="l">
              <a:lnSpc>
                <a:spcPct val="90000"/>
              </a:lnSpc>
              <a:spcBef>
                <a:spcPts val="1100"/>
              </a:spcBef>
              <a:spcAft>
                <a:spcPts val="0"/>
              </a:spcAft>
              <a:buClr>
                <a:srgbClr val="7F7F7F"/>
              </a:buClr>
              <a:buSzPct val="100000"/>
              <a:buFont typeface="Noto Sans Symbols"/>
              <a:buChar char="❑"/>
            </a:pPr>
            <a:r>
              <a:rPr lang="en"/>
              <a:t> IAM Role for Node Group</a:t>
            </a:r>
            <a:endParaRPr/>
          </a:p>
          <a:p>
            <a:pPr indent="-83343" lvl="0" marL="63500" rtl="0" algn="l">
              <a:lnSpc>
                <a:spcPct val="90000"/>
              </a:lnSpc>
              <a:spcBef>
                <a:spcPts val="1100"/>
              </a:spcBef>
              <a:spcAft>
                <a:spcPts val="0"/>
              </a:spcAft>
              <a:buClr>
                <a:srgbClr val="7F7F7F"/>
              </a:buClr>
              <a:buSzPct val="100000"/>
              <a:buFont typeface="Noto Sans Symbols"/>
              <a:buChar char="❑"/>
            </a:pPr>
            <a:r>
              <a:rPr lang="en"/>
              <a:t> VPC </a:t>
            </a:r>
            <a:endParaRPr/>
          </a:p>
          <a:p>
            <a:pPr indent="-83343" lvl="0" marL="63500" rtl="0" algn="l">
              <a:lnSpc>
                <a:spcPct val="90000"/>
              </a:lnSpc>
              <a:spcBef>
                <a:spcPts val="1100"/>
              </a:spcBef>
              <a:spcAft>
                <a:spcPts val="0"/>
              </a:spcAft>
              <a:buClr>
                <a:srgbClr val="7F7F7F"/>
              </a:buClr>
              <a:buSzPct val="100000"/>
              <a:buFont typeface="Noto Sans Symbols"/>
              <a:buChar char="❑"/>
            </a:pPr>
            <a:r>
              <a:rPr lang="en"/>
              <a:t> EC2 Key Pair which can be used to SSH to the worker nodes</a:t>
            </a:r>
            <a:endParaRPr/>
          </a:p>
          <a:p>
            <a:pPr indent="-83343" lvl="0" marL="63500" rtl="0" algn="l">
              <a:lnSpc>
                <a:spcPct val="90000"/>
              </a:lnSpc>
              <a:spcBef>
                <a:spcPts val="1100"/>
              </a:spcBef>
              <a:spcAft>
                <a:spcPts val="0"/>
              </a:spcAft>
              <a:buClr>
                <a:srgbClr val="7F7F7F"/>
              </a:buClr>
              <a:buSzPct val="100000"/>
              <a:buFont typeface="Noto Sans Symbols"/>
              <a:buChar char="❑"/>
            </a:pPr>
            <a:r>
              <a:rPr lang="en"/>
              <a:t> AWS Basics</a:t>
            </a:r>
            <a:endParaRPr/>
          </a:p>
          <a:p>
            <a:pPr indent="0" lvl="0" marL="63500" rtl="0" algn="l">
              <a:lnSpc>
                <a:spcPct val="90000"/>
              </a:lnSpc>
              <a:spcBef>
                <a:spcPts val="1100"/>
              </a:spcBef>
              <a:spcAft>
                <a:spcPts val="0"/>
              </a:spcAft>
              <a:buClr>
                <a:srgbClr val="7F7F7F"/>
              </a:buClr>
              <a:buSzPct val="100000"/>
              <a:buNone/>
            </a:pPr>
            <a:r>
              <a:t/>
            </a:r>
            <a:endParaRPr/>
          </a:p>
          <a:p>
            <a:pPr indent="-83343" lvl="0" marL="63500" rtl="0" algn="l">
              <a:lnSpc>
                <a:spcPct val="90000"/>
              </a:lnSpc>
              <a:spcBef>
                <a:spcPts val="1100"/>
              </a:spcBef>
              <a:spcAft>
                <a:spcPts val="0"/>
              </a:spcAft>
              <a:buClr>
                <a:schemeClr val="hlink"/>
              </a:buClr>
              <a:buSzPct val="100000"/>
              <a:buChar char=" "/>
            </a:pPr>
            <a:r>
              <a:rPr lang="en" u="sng">
                <a:solidFill>
                  <a:schemeClr val="hlink"/>
                </a:solidFill>
                <a:hlinkClick r:id="rId3"/>
              </a:rPr>
              <a:t>https://docs.aws.amazon.com/eks/latest/userguide/getting-started-console.html</a:t>
            </a:r>
            <a:endParaRPr>
              <a:solidFill>
                <a:schemeClr val="hlink"/>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0" name="Shape 6440"/>
        <p:cNvGrpSpPr/>
        <p:nvPr/>
      </p:nvGrpSpPr>
      <p:grpSpPr>
        <a:xfrm>
          <a:off x="0" y="0"/>
          <a:ext cx="0" cy="0"/>
          <a:chOff x="0" y="0"/>
          <a:chExt cx="0" cy="0"/>
        </a:xfrm>
      </p:grpSpPr>
      <p:sp>
        <p:nvSpPr>
          <p:cNvPr id="6441" name="Google Shape;6441;p380"/>
          <p:cNvSpPr txBox="1"/>
          <p:nvPr>
            <p:ph idx="1" type="body"/>
          </p:nvPr>
        </p:nvSpPr>
        <p:spPr>
          <a:xfrm>
            <a:off x="317503" y="2063121"/>
            <a:ext cx="2980980" cy="102297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Azure Kubernetes Service (AKS)</a:t>
            </a:r>
            <a:endParaRPr/>
          </a:p>
        </p:txBody>
      </p:sp>
      <p:pic>
        <p:nvPicPr>
          <p:cNvPr descr="Image result for microsoft azure logo" id="6442" name="Google Shape;6442;p380"/>
          <p:cNvPicPr preferRelativeResize="0"/>
          <p:nvPr/>
        </p:nvPicPr>
        <p:blipFill rotWithShape="1">
          <a:blip r:embed="rId3">
            <a:alphaModFix/>
          </a:blip>
          <a:srcRect b="0" l="0" r="67077" t="0"/>
          <a:stretch/>
        </p:blipFill>
        <p:spPr>
          <a:xfrm>
            <a:off x="6284867" y="289850"/>
            <a:ext cx="1502572" cy="4563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2"/>
                                        </p:tgtEl>
                                        <p:attrNameLst>
                                          <p:attrName>style.visibility</p:attrName>
                                        </p:attrNameLst>
                                      </p:cBhvr>
                                      <p:to>
                                        <p:strVal val="visible"/>
                                      </p:to>
                                    </p:set>
                                    <p:animEffect filter="fade" transition="in">
                                      <p:cBhvr>
                                        <p:cTn dur="500"/>
                                        <p:tgtEl>
                                          <p:spTgt spid="6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p23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Operating System</a:t>
            </a:r>
            <a:endParaRPr/>
          </a:p>
        </p:txBody>
      </p:sp>
      <p:sp>
        <p:nvSpPr>
          <p:cNvPr id="2400" name="Google Shape;2400;p237"/>
          <p:cNvSpPr/>
          <p:nvPr/>
        </p:nvSpPr>
        <p:spPr>
          <a:xfrm>
            <a:off x="1885583" y="2577527"/>
            <a:ext cx="5407919" cy="321777"/>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OS</a:t>
            </a:r>
            <a:endParaRPr i="0" sz="1100" u="none" cap="none" strike="noStrike">
              <a:solidFill>
                <a:schemeClr val="lt1"/>
              </a:solidFill>
              <a:latin typeface="Ubuntu"/>
              <a:ea typeface="Ubuntu"/>
              <a:cs typeface="Ubuntu"/>
              <a:sym typeface="Ubuntu"/>
            </a:endParaRPr>
          </a:p>
        </p:txBody>
      </p:sp>
      <p:sp>
        <p:nvSpPr>
          <p:cNvPr id="2401" name="Google Shape;2401;p237"/>
          <p:cNvSpPr/>
          <p:nvPr/>
        </p:nvSpPr>
        <p:spPr>
          <a:xfrm>
            <a:off x="1885584" y="3484156"/>
            <a:ext cx="5407919" cy="321777"/>
          </a:xfrm>
          <a:prstGeom prst="round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OS Kernel</a:t>
            </a:r>
            <a:endParaRPr i="0" sz="1100" u="none" cap="none" strike="noStrike">
              <a:solidFill>
                <a:schemeClr val="lt1"/>
              </a:solidFill>
              <a:latin typeface="Ubuntu"/>
              <a:ea typeface="Ubuntu"/>
              <a:cs typeface="Ubuntu"/>
              <a:sym typeface="Ubuntu"/>
            </a:endParaRPr>
          </a:p>
        </p:txBody>
      </p:sp>
      <p:sp>
        <p:nvSpPr>
          <p:cNvPr id="2402" name="Google Shape;2402;p237"/>
          <p:cNvSpPr/>
          <p:nvPr/>
        </p:nvSpPr>
        <p:spPr>
          <a:xfrm>
            <a:off x="1885584" y="3020758"/>
            <a:ext cx="1275648" cy="321777"/>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Software</a:t>
            </a:r>
            <a:endParaRPr i="0" sz="1100" u="none" cap="none" strike="noStrike">
              <a:solidFill>
                <a:schemeClr val="lt1"/>
              </a:solidFill>
              <a:latin typeface="Ubuntu"/>
              <a:ea typeface="Ubuntu"/>
              <a:cs typeface="Ubuntu"/>
              <a:sym typeface="Ubuntu"/>
            </a:endParaRPr>
          </a:p>
        </p:txBody>
      </p:sp>
      <p:sp>
        <p:nvSpPr>
          <p:cNvPr id="2403" name="Google Shape;2403;p237"/>
          <p:cNvSpPr/>
          <p:nvPr/>
        </p:nvSpPr>
        <p:spPr>
          <a:xfrm>
            <a:off x="3253688" y="3017717"/>
            <a:ext cx="1275648" cy="321777"/>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Software</a:t>
            </a:r>
            <a:endParaRPr i="0" sz="1100" u="none" cap="none" strike="noStrike">
              <a:solidFill>
                <a:schemeClr val="lt1"/>
              </a:solidFill>
              <a:latin typeface="Ubuntu"/>
              <a:ea typeface="Ubuntu"/>
              <a:cs typeface="Ubuntu"/>
              <a:sym typeface="Ubuntu"/>
            </a:endParaRPr>
          </a:p>
        </p:txBody>
      </p:sp>
      <p:sp>
        <p:nvSpPr>
          <p:cNvPr id="2404" name="Google Shape;2404;p237"/>
          <p:cNvSpPr/>
          <p:nvPr/>
        </p:nvSpPr>
        <p:spPr>
          <a:xfrm>
            <a:off x="4649751" y="3021895"/>
            <a:ext cx="1275648" cy="321777"/>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Software</a:t>
            </a:r>
            <a:endParaRPr i="0" sz="1100" u="none" cap="none" strike="noStrike">
              <a:solidFill>
                <a:schemeClr val="lt1"/>
              </a:solidFill>
              <a:latin typeface="Ubuntu"/>
              <a:ea typeface="Ubuntu"/>
              <a:cs typeface="Ubuntu"/>
              <a:sym typeface="Ubuntu"/>
            </a:endParaRPr>
          </a:p>
        </p:txBody>
      </p:sp>
      <p:sp>
        <p:nvSpPr>
          <p:cNvPr id="2405" name="Google Shape;2405;p237"/>
          <p:cNvSpPr/>
          <p:nvPr/>
        </p:nvSpPr>
        <p:spPr>
          <a:xfrm>
            <a:off x="6017855" y="3030842"/>
            <a:ext cx="1275648" cy="321777"/>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Software</a:t>
            </a:r>
            <a:endParaRPr i="0" sz="1100" u="none" cap="none" strike="noStrike">
              <a:solidFill>
                <a:schemeClr val="lt1"/>
              </a:solidFill>
              <a:latin typeface="Ubuntu"/>
              <a:ea typeface="Ubuntu"/>
              <a:cs typeface="Ubuntu"/>
              <a:sym typeface="Ubuntu"/>
            </a:endParaRPr>
          </a:p>
        </p:txBody>
      </p:sp>
      <p:pic>
        <p:nvPicPr>
          <p:cNvPr descr="How to Change transparency of the terminal window in ubuntu ..." id="2406" name="Google Shape;2406;p237"/>
          <p:cNvPicPr preferRelativeResize="0"/>
          <p:nvPr/>
        </p:nvPicPr>
        <p:blipFill rotWithShape="1">
          <a:blip r:embed="rId3">
            <a:alphaModFix/>
          </a:blip>
          <a:srcRect b="0" l="0" r="0" t="0"/>
          <a:stretch/>
        </p:blipFill>
        <p:spPr>
          <a:xfrm>
            <a:off x="1952294" y="1868863"/>
            <a:ext cx="582371" cy="582371"/>
          </a:xfrm>
          <a:prstGeom prst="rect">
            <a:avLst/>
          </a:prstGeom>
          <a:noFill/>
          <a:ln>
            <a:noFill/>
          </a:ln>
        </p:spPr>
      </p:pic>
      <p:pic>
        <p:nvPicPr>
          <p:cNvPr id="2407" name="Google Shape;2407;p237"/>
          <p:cNvPicPr preferRelativeResize="0"/>
          <p:nvPr/>
        </p:nvPicPr>
        <p:blipFill rotWithShape="1">
          <a:blip r:embed="rId4">
            <a:alphaModFix/>
          </a:blip>
          <a:srcRect b="0" l="0" r="0" t="0"/>
          <a:stretch/>
        </p:blipFill>
        <p:spPr>
          <a:xfrm>
            <a:off x="3403577" y="1800334"/>
            <a:ext cx="582371" cy="582371"/>
          </a:xfrm>
          <a:prstGeom prst="rect">
            <a:avLst/>
          </a:prstGeom>
          <a:noFill/>
          <a:ln>
            <a:noFill/>
          </a:ln>
        </p:spPr>
      </p:pic>
      <p:pic>
        <p:nvPicPr>
          <p:cNvPr descr="Suse logo - Social media &amp; Logos Icons" id="2408" name="Google Shape;2408;p237"/>
          <p:cNvPicPr preferRelativeResize="0"/>
          <p:nvPr/>
        </p:nvPicPr>
        <p:blipFill rotWithShape="1">
          <a:blip r:embed="rId5">
            <a:alphaModFix/>
          </a:blip>
          <a:srcRect b="0" l="0" r="0" t="0"/>
          <a:stretch/>
        </p:blipFill>
        <p:spPr>
          <a:xfrm>
            <a:off x="4854859" y="1772332"/>
            <a:ext cx="664711" cy="664712"/>
          </a:xfrm>
          <a:prstGeom prst="rect">
            <a:avLst/>
          </a:prstGeom>
          <a:noFill/>
          <a:ln>
            <a:noFill/>
          </a:ln>
        </p:spPr>
      </p:pic>
      <p:pic>
        <p:nvPicPr>
          <p:cNvPr descr="CentOS Logo PNG Transparent &amp; SVG Vector - Freebie Supply" id="2409" name="Google Shape;2409;p237"/>
          <p:cNvPicPr preferRelativeResize="0"/>
          <p:nvPr/>
        </p:nvPicPr>
        <p:blipFill rotWithShape="1">
          <a:blip r:embed="rId6">
            <a:alphaModFix/>
          </a:blip>
          <a:srcRect b="0" l="0" r="0" t="0"/>
          <a:stretch/>
        </p:blipFill>
        <p:spPr>
          <a:xfrm>
            <a:off x="6455556" y="1800334"/>
            <a:ext cx="664712" cy="6647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06"/>
                                        </p:tgtEl>
                                        <p:attrNameLst>
                                          <p:attrName>style.visibility</p:attrName>
                                        </p:attrNameLst>
                                      </p:cBhvr>
                                      <p:to>
                                        <p:strVal val="visible"/>
                                      </p:to>
                                    </p:set>
                                    <p:animEffect filter="fade" transition="in">
                                      <p:cBhvr>
                                        <p:cTn dur="500"/>
                                        <p:tgtEl>
                                          <p:spTgt spid="24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07"/>
                                        </p:tgtEl>
                                        <p:attrNameLst>
                                          <p:attrName>style.visibility</p:attrName>
                                        </p:attrNameLst>
                                      </p:cBhvr>
                                      <p:to>
                                        <p:strVal val="visible"/>
                                      </p:to>
                                    </p:set>
                                    <p:animEffect filter="fade" transition="in">
                                      <p:cBhvr>
                                        <p:cTn dur="500"/>
                                        <p:tgtEl>
                                          <p:spTgt spid="24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08"/>
                                        </p:tgtEl>
                                        <p:attrNameLst>
                                          <p:attrName>style.visibility</p:attrName>
                                        </p:attrNameLst>
                                      </p:cBhvr>
                                      <p:to>
                                        <p:strVal val="visible"/>
                                      </p:to>
                                    </p:set>
                                    <p:animEffect filter="fade" transition="in">
                                      <p:cBhvr>
                                        <p:cTn dur="500"/>
                                        <p:tgtEl>
                                          <p:spTgt spid="240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500"/>
                                        <p:tgtEl>
                                          <p:spTgt spid="2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00"/>
                                        </p:tgtEl>
                                      </p:cBhvr>
                                    </p:animEffect>
                                    <p:set>
                                      <p:cBhvr>
                                        <p:cTn dur="1" fill="hold">
                                          <p:stCondLst>
                                            <p:cond delay="1000"/>
                                          </p:stCondLst>
                                        </p:cTn>
                                        <p:tgtEl>
                                          <p:spTgt spid="24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1"/>
                                        </p:tgtEl>
                                        <p:attrNameLst>
                                          <p:attrName>style.visibility</p:attrName>
                                        </p:attrNameLst>
                                      </p:cBhvr>
                                      <p:to>
                                        <p:strVal val="visible"/>
                                      </p:to>
                                    </p:set>
                                    <p:animEffect filter="fade" transition="in">
                                      <p:cBhvr>
                                        <p:cTn dur="1000"/>
                                        <p:tgtEl>
                                          <p:spTgt spid="2401"/>
                                        </p:tgtEl>
                                      </p:cBhvr>
                                    </p:animEffect>
                                  </p:childTnLst>
                                </p:cTn>
                              </p:par>
                              <p:par>
                                <p:cTn fill="hold" nodeType="withEffect" presetClass="entr" presetID="10" presetSubtype="0">
                                  <p:stCondLst>
                                    <p:cond delay="250"/>
                                  </p:stCondLst>
                                  <p:childTnLst>
                                    <p:set>
                                      <p:cBhvr>
                                        <p:cTn dur="1" fill="hold">
                                          <p:stCondLst>
                                            <p:cond delay="0"/>
                                          </p:stCondLst>
                                        </p:cTn>
                                        <p:tgtEl>
                                          <p:spTgt spid="2402"/>
                                        </p:tgtEl>
                                        <p:attrNameLst>
                                          <p:attrName>style.visibility</p:attrName>
                                        </p:attrNameLst>
                                      </p:cBhvr>
                                      <p:to>
                                        <p:strVal val="visible"/>
                                      </p:to>
                                    </p:set>
                                    <p:animEffect filter="fade" transition="in">
                                      <p:cBhvr>
                                        <p:cTn dur="1000"/>
                                        <p:tgtEl>
                                          <p:spTgt spid="2402"/>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2403"/>
                                        </p:tgtEl>
                                        <p:attrNameLst>
                                          <p:attrName>style.visibility</p:attrName>
                                        </p:attrNameLst>
                                      </p:cBhvr>
                                      <p:to>
                                        <p:strVal val="visible"/>
                                      </p:to>
                                    </p:set>
                                    <p:animEffect filter="fade" transition="in">
                                      <p:cBhvr>
                                        <p:cTn dur="1000"/>
                                        <p:tgtEl>
                                          <p:spTgt spid="2403"/>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2404"/>
                                        </p:tgtEl>
                                        <p:attrNameLst>
                                          <p:attrName>style.visibility</p:attrName>
                                        </p:attrNameLst>
                                      </p:cBhvr>
                                      <p:to>
                                        <p:strVal val="visible"/>
                                      </p:to>
                                    </p:set>
                                    <p:animEffect filter="fade" transition="in">
                                      <p:cBhvr>
                                        <p:cTn dur="1000"/>
                                        <p:tgtEl>
                                          <p:spTgt spid="2404"/>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2405"/>
                                        </p:tgtEl>
                                        <p:attrNameLst>
                                          <p:attrName>style.visibility</p:attrName>
                                        </p:attrNameLst>
                                      </p:cBhvr>
                                      <p:to>
                                        <p:strVal val="visible"/>
                                      </p:to>
                                    </p:set>
                                    <p:animEffect filter="fade" transition="in">
                                      <p:cBhvr>
                                        <p:cTn dur="1000"/>
                                        <p:tgtEl>
                                          <p:spTgt spid="2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7" name="Shape 6447"/>
        <p:cNvGrpSpPr/>
        <p:nvPr/>
      </p:nvGrpSpPr>
      <p:grpSpPr>
        <a:xfrm>
          <a:off x="0" y="0"/>
          <a:ext cx="0" cy="0"/>
          <a:chOff x="0" y="0"/>
          <a:chExt cx="0" cy="0"/>
        </a:xfrm>
      </p:grpSpPr>
      <p:sp>
        <p:nvSpPr>
          <p:cNvPr id="6448" name="Google Shape;6448;p381"/>
          <p:cNvSpPr txBox="1"/>
          <p:nvPr>
            <p:ph type="title"/>
          </p:nvPr>
        </p:nvSpPr>
        <p:spPr>
          <a:xfrm>
            <a:off x="57493" y="2293255"/>
            <a:ext cx="2751810" cy="55699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Pre-Requisite</a:t>
            </a:r>
            <a:endParaRPr/>
          </a:p>
        </p:txBody>
      </p:sp>
      <p:grpSp>
        <p:nvGrpSpPr>
          <p:cNvPr id="6449" name="Google Shape;6449;p381"/>
          <p:cNvGrpSpPr/>
          <p:nvPr/>
        </p:nvGrpSpPr>
        <p:grpSpPr>
          <a:xfrm>
            <a:off x="3037520" y="1216935"/>
            <a:ext cx="5669405" cy="612878"/>
            <a:chOff x="4037326" y="1455406"/>
            <a:chExt cx="7559207" cy="817171"/>
          </a:xfrm>
        </p:grpSpPr>
        <p:grpSp>
          <p:nvGrpSpPr>
            <p:cNvPr id="6450" name="Google Shape;6450;p381"/>
            <p:cNvGrpSpPr/>
            <p:nvPr/>
          </p:nvGrpSpPr>
          <p:grpSpPr>
            <a:xfrm>
              <a:off x="4037326" y="1455406"/>
              <a:ext cx="786862" cy="817171"/>
              <a:chOff x="4020994" y="1469680"/>
              <a:chExt cx="786862" cy="817171"/>
            </a:xfrm>
          </p:grpSpPr>
          <p:sp>
            <p:nvSpPr>
              <p:cNvPr id="6451" name="Google Shape;6451;p381"/>
              <p:cNvSpPr/>
              <p:nvPr/>
            </p:nvSpPr>
            <p:spPr>
              <a:xfrm rot="7173946">
                <a:off x="4100129" y="1604233"/>
                <a:ext cx="628593" cy="548064"/>
              </a:xfrm>
              <a:custGeom>
                <a:rect b="b" l="l" r="r" t="t"/>
                <a:pathLst>
                  <a:path extrusionOk="0" h="548064" w="628593">
                    <a:moveTo>
                      <a:pt x="5370" y="432905"/>
                    </a:moveTo>
                    <a:cubicBezTo>
                      <a:pt x="280" y="422731"/>
                      <a:pt x="-918" y="409905"/>
                      <a:pt x="631" y="397714"/>
                    </a:cubicBezTo>
                    <a:cubicBezTo>
                      <a:pt x="3171" y="377626"/>
                      <a:pt x="10424" y="357825"/>
                      <a:pt x="16341" y="338516"/>
                    </a:cubicBezTo>
                    <a:cubicBezTo>
                      <a:pt x="22402" y="318500"/>
                      <a:pt x="28739" y="298490"/>
                      <a:pt x="35364" y="278611"/>
                    </a:cubicBezTo>
                    <a:cubicBezTo>
                      <a:pt x="49804" y="234849"/>
                      <a:pt x="65448" y="191438"/>
                      <a:pt x="82212" y="148453"/>
                    </a:cubicBezTo>
                    <a:cubicBezTo>
                      <a:pt x="95107" y="115328"/>
                      <a:pt x="107081" y="80093"/>
                      <a:pt x="126599" y="50075"/>
                    </a:cubicBezTo>
                    <a:cubicBezTo>
                      <a:pt x="143154" y="24632"/>
                      <a:pt x="166687" y="4478"/>
                      <a:pt x="197754" y="813"/>
                    </a:cubicBezTo>
                    <a:cubicBezTo>
                      <a:pt x="239248" y="-4050"/>
                      <a:pt x="283630" y="14061"/>
                      <a:pt x="323082" y="24488"/>
                    </a:cubicBezTo>
                    <a:cubicBezTo>
                      <a:pt x="406711" y="46547"/>
                      <a:pt x="490262" y="68605"/>
                      <a:pt x="573887" y="90735"/>
                    </a:cubicBezTo>
                    <a:cubicBezTo>
                      <a:pt x="586213" y="92921"/>
                      <a:pt x="599036" y="95102"/>
                      <a:pt x="610098" y="100462"/>
                    </a:cubicBezTo>
                    <a:cubicBezTo>
                      <a:pt x="636870" y="113284"/>
                      <a:pt x="632008" y="139925"/>
                      <a:pt x="611859" y="156556"/>
                    </a:cubicBezTo>
                    <a:cubicBezTo>
                      <a:pt x="596994" y="168889"/>
                      <a:pt x="578396" y="176992"/>
                      <a:pt x="561560" y="186227"/>
                    </a:cubicBezTo>
                    <a:lnTo>
                      <a:pt x="529510" y="203705"/>
                    </a:lnTo>
                    <a:lnTo>
                      <a:pt x="525627" y="202680"/>
                    </a:lnTo>
                    <a:lnTo>
                      <a:pt x="542559" y="241055"/>
                    </a:lnTo>
                    <a:cubicBezTo>
                      <a:pt x="576291" y="344862"/>
                      <a:pt x="533686" y="461513"/>
                      <a:pt x="435050" y="517468"/>
                    </a:cubicBezTo>
                    <a:cubicBezTo>
                      <a:pt x="322322" y="581417"/>
                      <a:pt x="179098" y="541874"/>
                      <a:pt x="115149" y="429147"/>
                    </a:cubicBezTo>
                    <a:lnTo>
                      <a:pt x="112113" y="422266"/>
                    </a:lnTo>
                    <a:lnTo>
                      <a:pt x="111682" y="423462"/>
                    </a:lnTo>
                    <a:lnTo>
                      <a:pt x="111349" y="424512"/>
                    </a:lnTo>
                    <a:lnTo>
                      <a:pt x="107779" y="426361"/>
                    </a:lnTo>
                    <a:cubicBezTo>
                      <a:pt x="97220" y="431805"/>
                      <a:pt x="86618" y="437144"/>
                      <a:pt x="75876" y="442112"/>
                    </a:cubicBezTo>
                    <a:cubicBezTo>
                      <a:pt x="62842" y="448101"/>
                      <a:pt x="48114" y="453808"/>
                      <a:pt x="33464" y="452186"/>
                    </a:cubicBezTo>
                    <a:cubicBezTo>
                      <a:pt x="19443" y="450601"/>
                      <a:pt x="10460" y="443079"/>
                      <a:pt x="5370" y="432905"/>
                    </a:cubicBez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6452" name="Google Shape;6452;p381"/>
              <p:cNvSpPr txBox="1"/>
              <p:nvPr/>
            </p:nvSpPr>
            <p:spPr>
              <a:xfrm>
                <a:off x="4154002" y="1678500"/>
                <a:ext cx="499800" cy="379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01</a:t>
                </a:r>
                <a:endParaRPr sz="1100"/>
              </a:p>
            </p:txBody>
          </p:sp>
        </p:grpSp>
        <p:sp>
          <p:nvSpPr>
            <p:cNvPr id="6453" name="Google Shape;6453;p381"/>
            <p:cNvSpPr txBox="1"/>
            <p:nvPr/>
          </p:nvSpPr>
          <p:spPr>
            <a:xfrm>
              <a:off x="4840533" y="1554159"/>
              <a:ext cx="6756000" cy="6198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Azure Account:</a:t>
              </a:r>
              <a:endParaRPr sz="1100"/>
            </a:p>
            <a:p>
              <a:pPr indent="0" lvl="0" marL="0" marR="0" rtl="0" algn="l">
                <a:lnSpc>
                  <a:spcPct val="90000"/>
                </a:lnSpc>
                <a:spcBef>
                  <a:spcPts val="50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https://azure.microsoft.com/en-us/free/free-account-faq/</a:t>
              </a:r>
              <a:endParaRPr sz="1100"/>
            </a:p>
          </p:txBody>
        </p:sp>
      </p:grpSp>
      <p:grpSp>
        <p:nvGrpSpPr>
          <p:cNvPr id="6454" name="Google Shape;6454;p381"/>
          <p:cNvGrpSpPr/>
          <p:nvPr/>
        </p:nvGrpSpPr>
        <p:grpSpPr>
          <a:xfrm>
            <a:off x="3037520" y="2258400"/>
            <a:ext cx="4959507" cy="624195"/>
            <a:chOff x="4037326" y="2411423"/>
            <a:chExt cx="6612677" cy="832260"/>
          </a:xfrm>
        </p:grpSpPr>
        <p:grpSp>
          <p:nvGrpSpPr>
            <p:cNvPr id="6455" name="Google Shape;6455;p381"/>
            <p:cNvGrpSpPr/>
            <p:nvPr/>
          </p:nvGrpSpPr>
          <p:grpSpPr>
            <a:xfrm>
              <a:off x="4037326" y="2426513"/>
              <a:ext cx="786862" cy="817171"/>
              <a:chOff x="4031882" y="2440787"/>
              <a:chExt cx="786862" cy="817171"/>
            </a:xfrm>
          </p:grpSpPr>
          <p:sp>
            <p:nvSpPr>
              <p:cNvPr id="6456" name="Google Shape;6456;p381"/>
              <p:cNvSpPr/>
              <p:nvPr/>
            </p:nvSpPr>
            <p:spPr>
              <a:xfrm rot="7173946">
                <a:off x="4111017" y="2575340"/>
                <a:ext cx="628593" cy="548064"/>
              </a:xfrm>
              <a:custGeom>
                <a:rect b="b" l="l" r="r" t="t"/>
                <a:pathLst>
                  <a:path extrusionOk="0" h="548064" w="628593">
                    <a:moveTo>
                      <a:pt x="5370" y="432905"/>
                    </a:moveTo>
                    <a:cubicBezTo>
                      <a:pt x="280" y="422731"/>
                      <a:pt x="-917" y="409905"/>
                      <a:pt x="631" y="397714"/>
                    </a:cubicBezTo>
                    <a:cubicBezTo>
                      <a:pt x="3171" y="377626"/>
                      <a:pt x="10424" y="357825"/>
                      <a:pt x="16341" y="338516"/>
                    </a:cubicBezTo>
                    <a:cubicBezTo>
                      <a:pt x="22402" y="318500"/>
                      <a:pt x="28739" y="298490"/>
                      <a:pt x="35364" y="278611"/>
                    </a:cubicBezTo>
                    <a:cubicBezTo>
                      <a:pt x="49804" y="234849"/>
                      <a:pt x="65448" y="191438"/>
                      <a:pt x="82212" y="148453"/>
                    </a:cubicBezTo>
                    <a:cubicBezTo>
                      <a:pt x="95107" y="115328"/>
                      <a:pt x="107081" y="80092"/>
                      <a:pt x="126599" y="50074"/>
                    </a:cubicBezTo>
                    <a:cubicBezTo>
                      <a:pt x="143154" y="24632"/>
                      <a:pt x="166687" y="4478"/>
                      <a:pt x="197753" y="813"/>
                    </a:cubicBezTo>
                    <a:cubicBezTo>
                      <a:pt x="239248" y="-4050"/>
                      <a:pt x="283630" y="14061"/>
                      <a:pt x="323082" y="24488"/>
                    </a:cubicBezTo>
                    <a:cubicBezTo>
                      <a:pt x="406711" y="46547"/>
                      <a:pt x="490262" y="68605"/>
                      <a:pt x="573887" y="90735"/>
                    </a:cubicBezTo>
                    <a:cubicBezTo>
                      <a:pt x="586213" y="92921"/>
                      <a:pt x="599036" y="95102"/>
                      <a:pt x="610098" y="100462"/>
                    </a:cubicBezTo>
                    <a:cubicBezTo>
                      <a:pt x="636870" y="113284"/>
                      <a:pt x="632008" y="139925"/>
                      <a:pt x="611859" y="156556"/>
                    </a:cubicBezTo>
                    <a:cubicBezTo>
                      <a:pt x="596994" y="168889"/>
                      <a:pt x="578396" y="176992"/>
                      <a:pt x="561560" y="186227"/>
                    </a:cubicBezTo>
                    <a:lnTo>
                      <a:pt x="529510" y="203705"/>
                    </a:lnTo>
                    <a:lnTo>
                      <a:pt x="525627" y="202680"/>
                    </a:lnTo>
                    <a:lnTo>
                      <a:pt x="542560" y="241055"/>
                    </a:lnTo>
                    <a:cubicBezTo>
                      <a:pt x="576290" y="344862"/>
                      <a:pt x="533686" y="461513"/>
                      <a:pt x="435050" y="517468"/>
                    </a:cubicBezTo>
                    <a:cubicBezTo>
                      <a:pt x="322322" y="581417"/>
                      <a:pt x="179098" y="541874"/>
                      <a:pt x="115149" y="429147"/>
                    </a:cubicBezTo>
                    <a:lnTo>
                      <a:pt x="112113" y="422266"/>
                    </a:lnTo>
                    <a:lnTo>
                      <a:pt x="111682" y="423462"/>
                    </a:lnTo>
                    <a:lnTo>
                      <a:pt x="111348" y="424512"/>
                    </a:lnTo>
                    <a:lnTo>
                      <a:pt x="107779" y="426361"/>
                    </a:lnTo>
                    <a:cubicBezTo>
                      <a:pt x="97220" y="431805"/>
                      <a:pt x="86618" y="437144"/>
                      <a:pt x="75876" y="442112"/>
                    </a:cubicBezTo>
                    <a:cubicBezTo>
                      <a:pt x="62842" y="448101"/>
                      <a:pt x="48114" y="453808"/>
                      <a:pt x="33464" y="452186"/>
                    </a:cubicBezTo>
                    <a:cubicBezTo>
                      <a:pt x="19443" y="450601"/>
                      <a:pt x="10460" y="443079"/>
                      <a:pt x="5370" y="432905"/>
                    </a:cubicBezTo>
                    <a:close/>
                  </a:path>
                </a:pathLst>
              </a:cu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6457" name="Google Shape;6457;p381"/>
              <p:cNvSpPr txBox="1"/>
              <p:nvPr/>
            </p:nvSpPr>
            <p:spPr>
              <a:xfrm>
                <a:off x="4164890" y="2649630"/>
                <a:ext cx="485100" cy="379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02</a:t>
                </a:r>
                <a:endParaRPr sz="1100"/>
              </a:p>
            </p:txBody>
          </p:sp>
        </p:grpSp>
        <p:sp>
          <p:nvSpPr>
            <p:cNvPr id="6458" name="Google Shape;6458;p381"/>
            <p:cNvSpPr txBox="1"/>
            <p:nvPr/>
          </p:nvSpPr>
          <p:spPr>
            <a:xfrm>
              <a:off x="4824189" y="2411423"/>
              <a:ext cx="5825814" cy="817172"/>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 Active Subscription</a:t>
              </a:r>
              <a:endParaRPr sz="1100"/>
            </a:p>
          </p:txBody>
        </p:sp>
      </p:grpSp>
      <p:grpSp>
        <p:nvGrpSpPr>
          <p:cNvPr id="6459" name="Google Shape;6459;p381"/>
          <p:cNvGrpSpPr/>
          <p:nvPr/>
        </p:nvGrpSpPr>
        <p:grpSpPr>
          <a:xfrm>
            <a:off x="3037520" y="3293000"/>
            <a:ext cx="4971760" cy="612878"/>
            <a:chOff x="4037326" y="3397620"/>
            <a:chExt cx="6629014" cy="817171"/>
          </a:xfrm>
        </p:grpSpPr>
        <p:grpSp>
          <p:nvGrpSpPr>
            <p:cNvPr id="6460" name="Google Shape;6460;p381"/>
            <p:cNvGrpSpPr/>
            <p:nvPr/>
          </p:nvGrpSpPr>
          <p:grpSpPr>
            <a:xfrm>
              <a:off x="4037326" y="3397620"/>
              <a:ext cx="786862" cy="817171"/>
              <a:chOff x="4042770" y="3411894"/>
              <a:chExt cx="786862" cy="817171"/>
            </a:xfrm>
          </p:grpSpPr>
          <p:sp>
            <p:nvSpPr>
              <p:cNvPr id="6461" name="Google Shape;6461;p381"/>
              <p:cNvSpPr/>
              <p:nvPr/>
            </p:nvSpPr>
            <p:spPr>
              <a:xfrm rot="7173946">
                <a:off x="4121905" y="3546447"/>
                <a:ext cx="628593" cy="548064"/>
              </a:xfrm>
              <a:custGeom>
                <a:rect b="b" l="l" r="r" t="t"/>
                <a:pathLst>
                  <a:path extrusionOk="0" h="548064" w="628593">
                    <a:moveTo>
                      <a:pt x="5370" y="432905"/>
                    </a:moveTo>
                    <a:cubicBezTo>
                      <a:pt x="280" y="422731"/>
                      <a:pt x="-917" y="409905"/>
                      <a:pt x="631" y="397714"/>
                    </a:cubicBezTo>
                    <a:cubicBezTo>
                      <a:pt x="3171" y="377626"/>
                      <a:pt x="10424" y="357825"/>
                      <a:pt x="16341" y="338516"/>
                    </a:cubicBezTo>
                    <a:cubicBezTo>
                      <a:pt x="22402" y="318500"/>
                      <a:pt x="28739" y="298490"/>
                      <a:pt x="35364" y="278611"/>
                    </a:cubicBezTo>
                    <a:cubicBezTo>
                      <a:pt x="49804" y="234849"/>
                      <a:pt x="65448" y="191438"/>
                      <a:pt x="82212" y="148453"/>
                    </a:cubicBezTo>
                    <a:cubicBezTo>
                      <a:pt x="95107" y="115328"/>
                      <a:pt x="107081" y="80092"/>
                      <a:pt x="126599" y="50074"/>
                    </a:cubicBezTo>
                    <a:cubicBezTo>
                      <a:pt x="143154" y="24632"/>
                      <a:pt x="166687" y="4478"/>
                      <a:pt x="197753" y="813"/>
                    </a:cubicBezTo>
                    <a:cubicBezTo>
                      <a:pt x="239248" y="-4050"/>
                      <a:pt x="283630" y="14061"/>
                      <a:pt x="323082" y="24488"/>
                    </a:cubicBezTo>
                    <a:cubicBezTo>
                      <a:pt x="406711" y="46547"/>
                      <a:pt x="490262" y="68605"/>
                      <a:pt x="573887" y="90735"/>
                    </a:cubicBezTo>
                    <a:cubicBezTo>
                      <a:pt x="586213" y="92921"/>
                      <a:pt x="599036" y="95102"/>
                      <a:pt x="610098" y="100462"/>
                    </a:cubicBezTo>
                    <a:cubicBezTo>
                      <a:pt x="636870" y="113284"/>
                      <a:pt x="632008" y="139925"/>
                      <a:pt x="611859" y="156556"/>
                    </a:cubicBezTo>
                    <a:cubicBezTo>
                      <a:pt x="596994" y="168889"/>
                      <a:pt x="578396" y="176992"/>
                      <a:pt x="561560" y="186227"/>
                    </a:cubicBezTo>
                    <a:lnTo>
                      <a:pt x="529510" y="203705"/>
                    </a:lnTo>
                    <a:lnTo>
                      <a:pt x="525627" y="202680"/>
                    </a:lnTo>
                    <a:lnTo>
                      <a:pt x="542560" y="241055"/>
                    </a:lnTo>
                    <a:cubicBezTo>
                      <a:pt x="576290" y="344862"/>
                      <a:pt x="533686" y="461513"/>
                      <a:pt x="435050" y="517468"/>
                    </a:cubicBezTo>
                    <a:cubicBezTo>
                      <a:pt x="322322" y="581417"/>
                      <a:pt x="179098" y="541874"/>
                      <a:pt x="115149" y="429147"/>
                    </a:cubicBezTo>
                    <a:lnTo>
                      <a:pt x="112113" y="422266"/>
                    </a:lnTo>
                    <a:lnTo>
                      <a:pt x="111682" y="423462"/>
                    </a:lnTo>
                    <a:lnTo>
                      <a:pt x="111348" y="424512"/>
                    </a:lnTo>
                    <a:lnTo>
                      <a:pt x="107779" y="426361"/>
                    </a:lnTo>
                    <a:cubicBezTo>
                      <a:pt x="97220" y="431805"/>
                      <a:pt x="86618" y="437144"/>
                      <a:pt x="75876" y="442112"/>
                    </a:cubicBezTo>
                    <a:cubicBezTo>
                      <a:pt x="62842" y="448101"/>
                      <a:pt x="48114" y="453808"/>
                      <a:pt x="33464" y="452186"/>
                    </a:cubicBezTo>
                    <a:cubicBezTo>
                      <a:pt x="19443" y="450601"/>
                      <a:pt x="10460" y="443079"/>
                      <a:pt x="5370" y="432905"/>
                    </a:cubicBez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6462" name="Google Shape;6462;p381"/>
              <p:cNvSpPr txBox="1"/>
              <p:nvPr/>
            </p:nvSpPr>
            <p:spPr>
              <a:xfrm>
                <a:off x="4175778" y="3620727"/>
                <a:ext cx="492900" cy="379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400"/>
                  <a:buFont typeface="Arial"/>
                  <a:buNone/>
                </a:pPr>
                <a:r>
                  <a:rPr b="1" i="0" lang="en" sz="1400" u="none" cap="none" strike="noStrike">
                    <a:solidFill>
                      <a:srgbClr val="FFFFFF"/>
                    </a:solidFill>
                    <a:latin typeface="Ubuntu"/>
                    <a:ea typeface="Ubuntu"/>
                    <a:cs typeface="Ubuntu"/>
                    <a:sym typeface="Ubuntu"/>
                  </a:rPr>
                  <a:t>03</a:t>
                </a:r>
                <a:endParaRPr sz="1100"/>
              </a:p>
            </p:txBody>
          </p:sp>
        </p:grpSp>
        <p:sp>
          <p:nvSpPr>
            <p:cNvPr id="6463" name="Google Shape;6463;p381"/>
            <p:cNvSpPr txBox="1"/>
            <p:nvPr/>
          </p:nvSpPr>
          <p:spPr>
            <a:xfrm>
              <a:off x="4840521" y="3496370"/>
              <a:ext cx="5825819" cy="61966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Azure Basics</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9"/>
                                        </p:tgtEl>
                                        <p:attrNameLst>
                                          <p:attrName>style.visibility</p:attrName>
                                        </p:attrNameLst>
                                      </p:cBhvr>
                                      <p:to>
                                        <p:strVal val="visible"/>
                                      </p:to>
                                    </p:set>
                                    <p:animEffect filter="fade" transition="in">
                                      <p:cBhvr>
                                        <p:cTn dur="500"/>
                                        <p:tgtEl>
                                          <p:spTgt spid="6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4"/>
                                        </p:tgtEl>
                                        <p:attrNameLst>
                                          <p:attrName>style.visibility</p:attrName>
                                        </p:attrNameLst>
                                      </p:cBhvr>
                                      <p:to>
                                        <p:strVal val="visible"/>
                                      </p:to>
                                    </p:set>
                                    <p:animEffect filter="fade" transition="in">
                                      <p:cBhvr>
                                        <p:cTn dur="500"/>
                                        <p:tgtEl>
                                          <p:spTgt spid="6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9"/>
                                        </p:tgtEl>
                                        <p:attrNameLst>
                                          <p:attrName>style.visibility</p:attrName>
                                        </p:attrNameLst>
                                      </p:cBhvr>
                                      <p:to>
                                        <p:strVal val="visible"/>
                                      </p:to>
                                    </p:set>
                                    <p:animEffect filter="fade" transition="in">
                                      <p:cBhvr>
                                        <p:cTn dur="500"/>
                                        <p:tgtEl>
                                          <p:spTgt spid="6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8" name="Shape 6468"/>
        <p:cNvGrpSpPr/>
        <p:nvPr/>
      </p:nvGrpSpPr>
      <p:grpSpPr>
        <a:xfrm>
          <a:off x="0" y="0"/>
          <a:ext cx="0" cy="0"/>
          <a:chOff x="0" y="0"/>
          <a:chExt cx="0" cy="0"/>
        </a:xfrm>
      </p:grpSpPr>
      <p:sp>
        <p:nvSpPr>
          <p:cNvPr id="6469" name="Google Shape;6469;p382"/>
          <p:cNvSpPr/>
          <p:nvPr/>
        </p:nvSpPr>
        <p:spPr>
          <a:xfrm>
            <a:off x="5747004" y="901678"/>
            <a:ext cx="3140454" cy="3192780"/>
          </a:xfrm>
          <a:prstGeom prst="roundRect">
            <a:avLst>
              <a:gd fmla="val 5055"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sp>
        <p:nvSpPr>
          <p:cNvPr id="6470" name="Google Shape;6470;p382"/>
          <p:cNvSpPr txBox="1"/>
          <p:nvPr>
            <p:ph type="title"/>
          </p:nvPr>
        </p:nvSpPr>
        <p:spPr>
          <a:xfrm>
            <a:off x="278606" y="276225"/>
            <a:ext cx="8586788" cy="55245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Kubernetes Definition File</a:t>
            </a:r>
            <a:endParaRPr>
              <a:latin typeface="Ubuntu"/>
              <a:ea typeface="Ubuntu"/>
              <a:cs typeface="Ubuntu"/>
              <a:sym typeface="Ubuntu"/>
            </a:endParaRPr>
          </a:p>
        </p:txBody>
      </p:sp>
      <p:sp>
        <p:nvSpPr>
          <p:cNvPr id="6471" name="Google Shape;6471;p382"/>
          <p:cNvSpPr txBox="1"/>
          <p:nvPr/>
        </p:nvSpPr>
        <p:spPr>
          <a:xfrm>
            <a:off x="5829300" y="1039323"/>
            <a:ext cx="1631400" cy="238500"/>
          </a:xfrm>
          <a:prstGeom prst="rect">
            <a:avLst/>
          </a:prstGeom>
          <a:solidFill>
            <a:schemeClr val="dk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FF00"/>
                </a:solidFill>
                <a:latin typeface="Consolas"/>
                <a:ea typeface="Consolas"/>
                <a:cs typeface="Consolas"/>
                <a:sym typeface="Consolas"/>
              </a:rPr>
              <a:t>pod-definition.yml</a:t>
            </a:r>
            <a:endParaRPr b="0" i="0" sz="1100" u="none" cap="none" strike="noStrike">
              <a:solidFill>
                <a:srgbClr val="00FF00"/>
              </a:solidFill>
              <a:latin typeface="Consolas"/>
              <a:ea typeface="Consolas"/>
              <a:cs typeface="Consolas"/>
              <a:sym typeface="Consolas"/>
            </a:endParaRPr>
          </a:p>
        </p:txBody>
      </p:sp>
      <p:sp>
        <p:nvSpPr>
          <p:cNvPr id="6472" name="Google Shape;6472;p382"/>
          <p:cNvSpPr txBox="1"/>
          <p:nvPr/>
        </p:nvSpPr>
        <p:spPr>
          <a:xfrm>
            <a:off x="5829300" y="1285097"/>
            <a:ext cx="2837100" cy="2573100"/>
          </a:xfrm>
          <a:prstGeom prst="rect">
            <a:avLst/>
          </a:prstGeom>
          <a:solidFill>
            <a:schemeClr val="dk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FF00"/>
                </a:solidFill>
                <a:latin typeface="Consolas"/>
                <a:ea typeface="Consolas"/>
                <a:cs typeface="Consolas"/>
                <a:sym typeface="Consolas"/>
              </a:rPr>
              <a:t>apiVersion: </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500"/>
              </a:spcBef>
              <a:spcAft>
                <a:spcPts val="0"/>
              </a:spcAft>
              <a:buClr>
                <a:srgbClr val="000000"/>
              </a:buClr>
              <a:buSzPts val="1100"/>
              <a:buFont typeface="Arial"/>
              <a:buNone/>
            </a:pPr>
            <a:r>
              <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500"/>
              </a:spcBef>
              <a:spcAft>
                <a:spcPts val="0"/>
              </a:spcAft>
              <a:buClr>
                <a:srgbClr val="000000"/>
              </a:buClr>
              <a:buSzPts val="1100"/>
              <a:buFont typeface="Arial"/>
              <a:buNone/>
            </a:pPr>
            <a:r>
              <a:rPr b="0" i="0" lang="en" sz="1100" u="none" cap="none" strike="noStrike">
                <a:solidFill>
                  <a:srgbClr val="00FF00"/>
                </a:solidFill>
                <a:latin typeface="Consolas"/>
                <a:ea typeface="Consolas"/>
                <a:cs typeface="Consolas"/>
                <a:sym typeface="Consolas"/>
              </a:rPr>
              <a:t>kind:</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500"/>
              </a:spcBef>
              <a:spcAft>
                <a:spcPts val="0"/>
              </a:spcAft>
              <a:buClr>
                <a:srgbClr val="000000"/>
              </a:buClr>
              <a:buSzPts val="1100"/>
              <a:buFont typeface="Arial"/>
              <a:buNone/>
            </a:pPr>
            <a:r>
              <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500"/>
              </a:spcBef>
              <a:spcAft>
                <a:spcPts val="0"/>
              </a:spcAft>
              <a:buClr>
                <a:srgbClr val="000000"/>
              </a:buClr>
              <a:buSzPts val="1100"/>
              <a:buFont typeface="Arial"/>
              <a:buNone/>
            </a:pPr>
            <a:r>
              <a:rPr b="0" i="0" lang="en" sz="1100" u="none" cap="none" strike="noStrike">
                <a:solidFill>
                  <a:srgbClr val="00FF00"/>
                </a:solidFill>
                <a:latin typeface="Consolas"/>
                <a:ea typeface="Consolas"/>
                <a:cs typeface="Consolas"/>
                <a:sym typeface="Consolas"/>
              </a:rPr>
              <a:t>metadata:</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500"/>
              </a:spcBef>
              <a:spcAft>
                <a:spcPts val="0"/>
              </a:spcAft>
              <a:buClr>
                <a:srgbClr val="000000"/>
              </a:buClr>
              <a:buSzPts val="1100"/>
              <a:buFont typeface="Arial"/>
              <a:buNone/>
            </a:pPr>
            <a:r>
              <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500"/>
              </a:spcBef>
              <a:spcAft>
                <a:spcPts val="0"/>
              </a:spcAft>
              <a:buClr>
                <a:srgbClr val="000000"/>
              </a:buClr>
              <a:buSzPts val="1100"/>
              <a:buFont typeface="Arial"/>
              <a:buNone/>
            </a:pPr>
            <a:r>
              <a:rPr b="0" i="0" lang="en" sz="1100" u="none" cap="none" strike="noStrike">
                <a:solidFill>
                  <a:srgbClr val="00FF00"/>
                </a:solidFill>
                <a:latin typeface="Consolas"/>
                <a:ea typeface="Consolas"/>
                <a:cs typeface="Consolas"/>
                <a:sym typeface="Consolas"/>
              </a:rPr>
              <a:t>spec:</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500"/>
              </a:spcBef>
              <a:spcAft>
                <a:spcPts val="0"/>
              </a:spcAft>
              <a:buClr>
                <a:srgbClr val="000000"/>
              </a:buClr>
              <a:buSzPts val="1100"/>
              <a:buFont typeface="Arial"/>
              <a:buNone/>
            </a:pPr>
            <a:r>
              <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500"/>
              </a:spcBef>
              <a:spcAft>
                <a:spcPts val="0"/>
              </a:spcAft>
              <a:buClr>
                <a:srgbClr val="000000"/>
              </a:buClr>
              <a:buSzPts val="1100"/>
              <a:buFont typeface="Arial"/>
              <a:buNone/>
            </a:pPr>
            <a:r>
              <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500"/>
              </a:spcBef>
              <a:spcAft>
                <a:spcPts val="0"/>
              </a:spcAft>
              <a:buClr>
                <a:srgbClr val="000000"/>
              </a:buClr>
              <a:buSzPts val="1100"/>
              <a:buFont typeface="Arial"/>
              <a:buNone/>
            </a:pPr>
            <a:r>
              <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500"/>
              </a:spcBef>
              <a:spcAft>
                <a:spcPts val="0"/>
              </a:spcAft>
              <a:buClr>
                <a:srgbClr val="000000"/>
              </a:buClr>
              <a:buSzPts val="1100"/>
              <a:buFont typeface="Arial"/>
              <a:buNone/>
            </a:pPr>
            <a:r>
              <a:t/>
            </a:r>
            <a:endParaRPr b="0" i="0" sz="1100" u="none" cap="none" strike="noStrike">
              <a:solidFill>
                <a:srgbClr val="00FF00"/>
              </a:solidFill>
              <a:latin typeface="Consolas"/>
              <a:ea typeface="Consolas"/>
              <a:cs typeface="Consolas"/>
              <a:sym typeface="Consolas"/>
            </a:endParaRPr>
          </a:p>
        </p:txBody>
      </p:sp>
      <p:sp>
        <p:nvSpPr>
          <p:cNvPr id="6473" name="Google Shape;6473;p382"/>
          <p:cNvSpPr/>
          <p:nvPr/>
        </p:nvSpPr>
        <p:spPr>
          <a:xfrm>
            <a:off x="1014984" y="1297451"/>
            <a:ext cx="1536192" cy="297281"/>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Version</a:t>
            </a:r>
            <a:endParaRPr b="0" i="0" sz="1100" u="none" cap="none" strike="noStrike">
              <a:solidFill>
                <a:srgbClr val="000000"/>
              </a:solidFill>
              <a:latin typeface="Ubuntu"/>
              <a:ea typeface="Ubuntu"/>
              <a:cs typeface="Ubuntu"/>
              <a:sym typeface="Ubuntu"/>
            </a:endParaRPr>
          </a:p>
        </p:txBody>
      </p:sp>
      <p:sp>
        <p:nvSpPr>
          <p:cNvPr id="6474" name="Google Shape;6474;p382"/>
          <p:cNvSpPr/>
          <p:nvPr/>
        </p:nvSpPr>
        <p:spPr>
          <a:xfrm>
            <a:off x="1014984" y="1734715"/>
            <a:ext cx="1536192" cy="297281"/>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Kind</a:t>
            </a:r>
            <a:endParaRPr b="0" i="0" sz="1100" u="none" cap="none" strike="noStrike">
              <a:solidFill>
                <a:srgbClr val="000000"/>
              </a:solidFill>
              <a:latin typeface="Ubuntu"/>
              <a:ea typeface="Ubuntu"/>
              <a:cs typeface="Ubuntu"/>
              <a:sym typeface="Ubuntu"/>
            </a:endParaRPr>
          </a:p>
        </p:txBody>
      </p:sp>
      <p:sp>
        <p:nvSpPr>
          <p:cNvPr id="6475" name="Google Shape;6475;p382"/>
          <p:cNvSpPr/>
          <p:nvPr/>
        </p:nvSpPr>
        <p:spPr>
          <a:xfrm>
            <a:off x="1014984" y="2185169"/>
            <a:ext cx="1536192" cy="297281"/>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Metadata</a:t>
            </a:r>
            <a:endParaRPr b="0" i="0" sz="1100" u="none" cap="none" strike="noStrike">
              <a:solidFill>
                <a:srgbClr val="000000"/>
              </a:solidFill>
              <a:latin typeface="Ubuntu"/>
              <a:ea typeface="Ubuntu"/>
              <a:cs typeface="Ubuntu"/>
              <a:sym typeface="Ubuntu"/>
            </a:endParaRPr>
          </a:p>
        </p:txBody>
      </p:sp>
      <p:sp>
        <p:nvSpPr>
          <p:cNvPr id="6476" name="Google Shape;6476;p382"/>
          <p:cNvSpPr/>
          <p:nvPr/>
        </p:nvSpPr>
        <p:spPr>
          <a:xfrm>
            <a:off x="1014984" y="2639530"/>
            <a:ext cx="1536192" cy="297281"/>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Specification</a:t>
            </a:r>
            <a:endParaRPr b="0" i="0" sz="1100" u="none" cap="none" strike="noStrike">
              <a:solidFill>
                <a:srgbClr val="000000"/>
              </a:solidFill>
              <a:latin typeface="Ubuntu"/>
              <a:ea typeface="Ubuntu"/>
              <a:cs typeface="Ubuntu"/>
              <a:sym typeface="Ubuntu"/>
            </a:endParaRPr>
          </a:p>
        </p:txBody>
      </p:sp>
      <p:sp>
        <p:nvSpPr>
          <p:cNvPr id="6477" name="Google Shape;6477;p382"/>
          <p:cNvSpPr/>
          <p:nvPr/>
        </p:nvSpPr>
        <p:spPr>
          <a:xfrm>
            <a:off x="2743200" y="1307592"/>
            <a:ext cx="822960" cy="276999"/>
          </a:xfrm>
          <a:prstGeom prst="roundRect">
            <a:avLst>
              <a:gd fmla="val 16667" name="adj"/>
            </a:avLst>
          </a:prstGeom>
          <a:solidFill>
            <a:srgbClr val="595959"/>
          </a:solid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Ubuntu"/>
                <a:ea typeface="Ubuntu"/>
                <a:cs typeface="Ubuntu"/>
                <a:sym typeface="Ubuntu"/>
              </a:rPr>
              <a:t>v1</a:t>
            </a:r>
            <a:endParaRPr i="0" sz="1100" u="none" cap="none" strike="noStrike">
              <a:solidFill>
                <a:srgbClr val="000000"/>
              </a:solidFill>
              <a:latin typeface="Ubuntu"/>
              <a:ea typeface="Ubuntu"/>
              <a:cs typeface="Ubuntu"/>
              <a:sym typeface="Ubuntu"/>
            </a:endParaRPr>
          </a:p>
        </p:txBody>
      </p:sp>
      <p:sp>
        <p:nvSpPr>
          <p:cNvPr id="6478" name="Google Shape;6478;p382"/>
          <p:cNvSpPr/>
          <p:nvPr/>
        </p:nvSpPr>
        <p:spPr>
          <a:xfrm>
            <a:off x="2743200" y="1742963"/>
            <a:ext cx="822960" cy="276999"/>
          </a:xfrm>
          <a:prstGeom prst="roundRect">
            <a:avLst>
              <a:gd fmla="val 16667" name="adj"/>
            </a:avLst>
          </a:prstGeom>
          <a:solidFill>
            <a:srgbClr val="595959"/>
          </a:solidFill>
          <a:ln cap="flat" cmpd="sng" w="15875">
            <a:solidFill>
              <a:srgbClr val="73B5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Ubuntu"/>
                <a:ea typeface="Ubuntu"/>
                <a:cs typeface="Ubuntu"/>
                <a:sym typeface="Ubuntu"/>
              </a:rPr>
              <a:t>Pod</a:t>
            </a:r>
            <a:endParaRPr i="0" sz="1100" u="none" cap="none" strike="noStrike">
              <a:solidFill>
                <a:srgbClr val="000000"/>
              </a:solidFill>
              <a:latin typeface="Ubuntu"/>
              <a:ea typeface="Ubuntu"/>
              <a:cs typeface="Ubuntu"/>
              <a:sym typeface="Ubuntu"/>
            </a:endParaRPr>
          </a:p>
        </p:txBody>
      </p:sp>
      <p:sp>
        <p:nvSpPr>
          <p:cNvPr id="6479" name="Google Shape;6479;p382"/>
          <p:cNvSpPr/>
          <p:nvPr/>
        </p:nvSpPr>
        <p:spPr>
          <a:xfrm>
            <a:off x="3624175" y="1742975"/>
            <a:ext cx="1178400" cy="276900"/>
          </a:xfrm>
          <a:prstGeom prst="roundRect">
            <a:avLst>
              <a:gd fmla="val 16667" name="adj"/>
            </a:avLst>
          </a:prstGeom>
          <a:solidFill>
            <a:srgbClr val="595959"/>
          </a:solidFill>
          <a:ln cap="flat" cmpd="sng" w="15875">
            <a:solidFill>
              <a:srgbClr val="73B5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Ubuntu"/>
                <a:ea typeface="Ubuntu"/>
                <a:cs typeface="Ubuntu"/>
                <a:sym typeface="Ubuntu"/>
              </a:rPr>
              <a:t>Deployment</a:t>
            </a:r>
            <a:endParaRPr i="0" sz="1100" u="none" cap="none" strike="noStrike">
              <a:solidFill>
                <a:srgbClr val="000000"/>
              </a:solidFill>
              <a:latin typeface="Ubuntu"/>
              <a:ea typeface="Ubuntu"/>
              <a:cs typeface="Ubuntu"/>
              <a:sym typeface="Ubuntu"/>
            </a:endParaRPr>
          </a:p>
        </p:txBody>
      </p:sp>
      <p:sp>
        <p:nvSpPr>
          <p:cNvPr id="6480" name="Google Shape;6480;p382"/>
          <p:cNvSpPr/>
          <p:nvPr/>
        </p:nvSpPr>
        <p:spPr>
          <a:xfrm>
            <a:off x="4896612" y="1742963"/>
            <a:ext cx="781812" cy="276999"/>
          </a:xfrm>
          <a:prstGeom prst="roundRect">
            <a:avLst>
              <a:gd fmla="val 16667" name="adj"/>
            </a:avLst>
          </a:prstGeom>
          <a:solidFill>
            <a:srgbClr val="595959"/>
          </a:solidFill>
          <a:ln cap="flat" cmpd="sng" w="15875">
            <a:solidFill>
              <a:srgbClr val="73B5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Ubuntu"/>
                <a:ea typeface="Ubuntu"/>
                <a:cs typeface="Ubuntu"/>
                <a:sym typeface="Ubuntu"/>
              </a:rPr>
              <a:t>Service</a:t>
            </a:r>
            <a:endParaRPr i="0" sz="1100" u="none" cap="none" strike="noStrike">
              <a:solidFill>
                <a:srgbClr val="000000"/>
              </a:solidFill>
              <a:latin typeface="Ubuntu"/>
              <a:ea typeface="Ubuntu"/>
              <a:cs typeface="Ubuntu"/>
              <a:sym typeface="Ubuntu"/>
            </a:endParaRPr>
          </a:p>
        </p:txBody>
      </p:sp>
      <p:sp>
        <p:nvSpPr>
          <p:cNvPr id="6481" name="Google Shape;6481;p382"/>
          <p:cNvSpPr/>
          <p:nvPr/>
        </p:nvSpPr>
        <p:spPr>
          <a:xfrm>
            <a:off x="6718415" y="1283323"/>
            <a:ext cx="573429" cy="24234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FF00"/>
                </a:solidFill>
                <a:latin typeface="Consolas"/>
                <a:ea typeface="Consolas"/>
                <a:cs typeface="Consolas"/>
                <a:sym typeface="Consolas"/>
              </a:rPr>
              <a:t>v1</a:t>
            </a:r>
            <a:endParaRPr b="0" i="0" sz="1100" u="none" cap="none" strike="noStrike">
              <a:solidFill>
                <a:srgbClr val="00FF00"/>
              </a:solidFill>
              <a:latin typeface="Consolas"/>
              <a:ea typeface="Consolas"/>
              <a:cs typeface="Consolas"/>
              <a:sym typeface="Consolas"/>
            </a:endParaRPr>
          </a:p>
        </p:txBody>
      </p:sp>
      <p:sp>
        <p:nvSpPr>
          <p:cNvPr id="6482" name="Google Shape;6482;p382"/>
          <p:cNvSpPr/>
          <p:nvPr/>
        </p:nvSpPr>
        <p:spPr>
          <a:xfrm>
            <a:off x="6265519" y="1729022"/>
            <a:ext cx="496468" cy="24234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FF00"/>
                </a:solidFill>
                <a:latin typeface="Consolas"/>
                <a:ea typeface="Consolas"/>
                <a:cs typeface="Consolas"/>
                <a:sym typeface="Consolas"/>
              </a:rPr>
              <a:t>pod</a:t>
            </a:r>
            <a:endParaRPr b="0" i="0" sz="1100" u="none" cap="none" strike="noStrike">
              <a:solidFill>
                <a:srgbClr val="00FF00"/>
              </a:solidFill>
              <a:latin typeface="Consolas"/>
              <a:ea typeface="Consolas"/>
              <a:cs typeface="Consolas"/>
              <a:sym typeface="Consolas"/>
            </a:endParaRPr>
          </a:p>
        </p:txBody>
      </p:sp>
      <p:sp>
        <p:nvSpPr>
          <p:cNvPr id="6483" name="Google Shape;6483;p382"/>
          <p:cNvSpPr/>
          <p:nvPr/>
        </p:nvSpPr>
        <p:spPr>
          <a:xfrm>
            <a:off x="6148306" y="2365680"/>
            <a:ext cx="1881764" cy="242344"/>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FF00"/>
                </a:solidFill>
                <a:latin typeface="Consolas"/>
                <a:ea typeface="Consolas"/>
                <a:cs typeface="Consolas"/>
                <a:sym typeface="Consolas"/>
              </a:rPr>
              <a:t>name: my-nginx</a:t>
            </a:r>
            <a:endParaRPr b="0" i="0" sz="1100" u="none" cap="none" strike="noStrike">
              <a:solidFill>
                <a:srgbClr val="00FF00"/>
              </a:solidFill>
              <a:latin typeface="Consolas"/>
              <a:ea typeface="Consolas"/>
              <a:cs typeface="Consolas"/>
              <a:sym typeface="Consolas"/>
            </a:endParaRPr>
          </a:p>
        </p:txBody>
      </p:sp>
      <p:sp>
        <p:nvSpPr>
          <p:cNvPr id="6484" name="Google Shape;6484;p382"/>
          <p:cNvSpPr/>
          <p:nvPr/>
        </p:nvSpPr>
        <p:spPr>
          <a:xfrm>
            <a:off x="6103697" y="2664598"/>
            <a:ext cx="2274493" cy="93484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FF00"/>
                </a:solidFill>
                <a:latin typeface="Consolas"/>
                <a:ea typeface="Consolas"/>
                <a:cs typeface="Consolas"/>
                <a:sym typeface="Consolas"/>
              </a:rPr>
              <a:t>containers:</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FF00"/>
                </a:solidFill>
                <a:latin typeface="Consolas"/>
                <a:ea typeface="Consolas"/>
                <a:cs typeface="Consolas"/>
                <a:sym typeface="Consolas"/>
              </a:rPr>
              <a:t>  - name: nginx</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FF00"/>
                </a:solidFill>
                <a:latin typeface="Consolas"/>
                <a:ea typeface="Consolas"/>
                <a:cs typeface="Consolas"/>
                <a:sym typeface="Consolas"/>
              </a:rPr>
              <a:t>    image: nginx</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FF00"/>
                </a:solidFill>
                <a:latin typeface="Consolas"/>
                <a:ea typeface="Consolas"/>
                <a:cs typeface="Consolas"/>
                <a:sym typeface="Consolas"/>
              </a:rPr>
              <a:t>    ports:</a:t>
            </a:r>
            <a:endParaRPr b="0" i="0" sz="1100" u="none" cap="none" strike="noStrike">
              <a:solidFill>
                <a:srgbClr val="00FF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900"/>
              <a:buFont typeface="Arial"/>
              <a:buNone/>
            </a:pPr>
            <a:r>
              <a:rPr b="0" i="0" lang="en" sz="1100" u="none" cap="none" strike="noStrike">
                <a:solidFill>
                  <a:srgbClr val="00FF00"/>
                </a:solidFill>
                <a:latin typeface="Consolas"/>
                <a:ea typeface="Consolas"/>
                <a:cs typeface="Consolas"/>
                <a:sym typeface="Consolas"/>
              </a:rPr>
              <a:t>      - containerPort: 80</a:t>
            </a:r>
            <a:endParaRPr b="0" i="0" sz="1100" u="none" cap="none" strike="noStrike">
              <a:solidFill>
                <a:srgbClr val="00FF00"/>
              </a:solidFill>
              <a:latin typeface="Consolas"/>
              <a:ea typeface="Consolas"/>
              <a:cs typeface="Consolas"/>
              <a:sym typeface="Consolas"/>
            </a:endParaRPr>
          </a:p>
        </p:txBody>
      </p:sp>
      <p:sp>
        <p:nvSpPr>
          <p:cNvPr id="6485" name="Google Shape;6485;p382"/>
          <p:cNvSpPr/>
          <p:nvPr/>
        </p:nvSpPr>
        <p:spPr>
          <a:xfrm>
            <a:off x="2743200" y="2199832"/>
            <a:ext cx="822960" cy="276999"/>
          </a:xfrm>
          <a:prstGeom prst="roundRect">
            <a:avLst>
              <a:gd fmla="val 16667" name="adj"/>
            </a:avLst>
          </a:prstGeom>
          <a:solidFill>
            <a:srgbClr val="595959"/>
          </a:solidFill>
          <a:ln cap="flat" cmpd="sng" w="15875">
            <a:solidFill>
              <a:srgbClr val="77DFE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Ubuntu"/>
                <a:ea typeface="Ubuntu"/>
                <a:cs typeface="Ubuntu"/>
                <a:sym typeface="Ubuntu"/>
              </a:rPr>
              <a:t>Name</a:t>
            </a:r>
            <a:endParaRPr i="0" sz="1100" u="none" cap="none" strike="noStrike">
              <a:solidFill>
                <a:srgbClr val="000000"/>
              </a:solidFill>
              <a:latin typeface="Ubuntu"/>
              <a:ea typeface="Ubuntu"/>
              <a:cs typeface="Ubuntu"/>
              <a:sym typeface="Ubuntu"/>
            </a:endParaRPr>
          </a:p>
        </p:txBody>
      </p:sp>
      <p:sp>
        <p:nvSpPr>
          <p:cNvPr id="6486" name="Google Shape;6486;p382"/>
          <p:cNvSpPr/>
          <p:nvPr/>
        </p:nvSpPr>
        <p:spPr>
          <a:xfrm>
            <a:off x="2743200" y="2659800"/>
            <a:ext cx="1042200" cy="276900"/>
          </a:xfrm>
          <a:prstGeom prst="roundRect">
            <a:avLst>
              <a:gd fmla="val 16667" name="adj"/>
            </a:avLst>
          </a:prstGeom>
          <a:solidFill>
            <a:srgbClr val="595959"/>
          </a:solidFill>
          <a:ln cap="flat" cmpd="sng" w="15875">
            <a:solidFill>
              <a:srgbClr val="8BD6C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Ubuntu"/>
                <a:ea typeface="Ubuntu"/>
                <a:cs typeface="Ubuntu"/>
                <a:sym typeface="Ubuntu"/>
              </a:rPr>
              <a:t>containers</a:t>
            </a:r>
            <a:endParaRPr i="0" sz="1100" u="none" cap="none" strike="noStrike">
              <a:solidFill>
                <a:srgbClr val="000000"/>
              </a:solidFill>
              <a:latin typeface="Ubuntu"/>
              <a:ea typeface="Ubuntu"/>
              <a:cs typeface="Ubuntu"/>
              <a:sym typeface="Ubuntu"/>
            </a:endParaRPr>
          </a:p>
        </p:txBody>
      </p:sp>
      <p:sp>
        <p:nvSpPr>
          <p:cNvPr id="6487" name="Google Shape;6487;p382"/>
          <p:cNvSpPr txBox="1"/>
          <p:nvPr/>
        </p:nvSpPr>
        <p:spPr>
          <a:xfrm>
            <a:off x="5829300" y="3672118"/>
            <a:ext cx="3058200" cy="238500"/>
          </a:xfrm>
          <a:prstGeom prst="rect">
            <a:avLst/>
          </a:prstGeom>
          <a:solidFill>
            <a:schemeClr val="dk1"/>
          </a:solid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1100"/>
              <a:buFont typeface="Arial"/>
              <a:buNone/>
            </a:pPr>
            <a:r>
              <a:rPr b="0" i="0" lang="en" sz="1100" u="none" cap="none" strike="noStrike">
                <a:solidFill>
                  <a:srgbClr val="00FF00"/>
                </a:solidFill>
                <a:latin typeface="Consolas"/>
                <a:ea typeface="Consolas"/>
                <a:cs typeface="Consolas"/>
                <a:sym typeface="Consolas"/>
              </a:rPr>
              <a:t>kubectl create –f pod-definition.yml</a:t>
            </a:r>
            <a:endParaRPr b="0" i="0" sz="1100" u="none" cap="none" strike="noStrike">
              <a:solidFill>
                <a:srgbClr val="00FF00"/>
              </a:solidFill>
              <a:latin typeface="Consolas"/>
              <a:ea typeface="Consolas"/>
              <a:cs typeface="Consolas"/>
              <a:sym typeface="Consolas"/>
            </a:endParaRPr>
          </a:p>
        </p:txBody>
      </p:sp>
      <p:sp>
        <p:nvSpPr>
          <p:cNvPr id="6488" name="Google Shape;6488;p382"/>
          <p:cNvSpPr/>
          <p:nvPr/>
        </p:nvSpPr>
        <p:spPr>
          <a:xfrm>
            <a:off x="3744468" y="2183503"/>
            <a:ext cx="822960" cy="276999"/>
          </a:xfrm>
          <a:prstGeom prst="roundRect">
            <a:avLst>
              <a:gd fmla="val 16667" name="adj"/>
            </a:avLst>
          </a:prstGeom>
          <a:solidFill>
            <a:srgbClr val="595959"/>
          </a:solidFill>
          <a:ln cap="flat" cmpd="sng" w="15875">
            <a:solidFill>
              <a:srgbClr val="77DFE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Ubuntu"/>
                <a:ea typeface="Ubuntu"/>
                <a:cs typeface="Ubuntu"/>
                <a:sym typeface="Ubuntu"/>
              </a:rPr>
              <a:t>Labels</a:t>
            </a:r>
            <a:endParaRPr i="0" sz="1100" u="none" cap="none" strike="noStrike">
              <a:solidFill>
                <a:srgbClr val="000000"/>
              </a:solidFill>
              <a:latin typeface="Ubuntu"/>
              <a:ea typeface="Ubuntu"/>
              <a:cs typeface="Ubuntu"/>
              <a:sym typeface="Ubuntu"/>
            </a:endParaRPr>
          </a:p>
        </p:txBody>
      </p:sp>
      <p:sp>
        <p:nvSpPr>
          <p:cNvPr id="6489" name="Google Shape;6489;p382"/>
          <p:cNvSpPr/>
          <p:nvPr/>
        </p:nvSpPr>
        <p:spPr>
          <a:xfrm>
            <a:off x="3877387" y="2649671"/>
            <a:ext cx="1001268" cy="276999"/>
          </a:xfrm>
          <a:prstGeom prst="roundRect">
            <a:avLst>
              <a:gd fmla="val 16667" name="adj"/>
            </a:avLst>
          </a:prstGeom>
          <a:solidFill>
            <a:srgbClr val="595959"/>
          </a:solidFill>
          <a:ln cap="flat" cmpd="sng" w="15875">
            <a:solidFill>
              <a:srgbClr val="8BD6C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Ubuntu"/>
                <a:ea typeface="Ubuntu"/>
                <a:cs typeface="Ubuntu"/>
                <a:sym typeface="Ubuntu"/>
              </a:rPr>
              <a:t>ports</a:t>
            </a:r>
            <a:endParaRPr i="0" sz="11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3"/>
                                        </p:tgtEl>
                                        <p:attrNameLst>
                                          <p:attrName>style.visibility</p:attrName>
                                        </p:attrNameLst>
                                      </p:cBhvr>
                                      <p:to>
                                        <p:strVal val="visible"/>
                                      </p:to>
                                    </p:set>
                                    <p:animEffect filter="fade" transition="in">
                                      <p:cBhvr>
                                        <p:cTn dur="800"/>
                                        <p:tgtEl>
                                          <p:spTgt spid="647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6474"/>
                                        </p:tgtEl>
                                        <p:attrNameLst>
                                          <p:attrName>style.visibility</p:attrName>
                                        </p:attrNameLst>
                                      </p:cBhvr>
                                      <p:to>
                                        <p:strVal val="visible"/>
                                      </p:to>
                                    </p:set>
                                    <p:animEffect filter="fade" transition="in">
                                      <p:cBhvr>
                                        <p:cTn dur="800"/>
                                        <p:tgtEl>
                                          <p:spTgt spid="6474"/>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6475"/>
                                        </p:tgtEl>
                                        <p:attrNameLst>
                                          <p:attrName>style.visibility</p:attrName>
                                        </p:attrNameLst>
                                      </p:cBhvr>
                                      <p:to>
                                        <p:strVal val="visible"/>
                                      </p:to>
                                    </p:set>
                                    <p:animEffect filter="fade" transition="in">
                                      <p:cBhvr>
                                        <p:cTn dur="800"/>
                                        <p:tgtEl>
                                          <p:spTgt spid="6475"/>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6476"/>
                                        </p:tgtEl>
                                        <p:attrNameLst>
                                          <p:attrName>style.visibility</p:attrName>
                                        </p:attrNameLst>
                                      </p:cBhvr>
                                      <p:to>
                                        <p:strVal val="visible"/>
                                      </p:to>
                                    </p:set>
                                    <p:animEffect filter="fade" transition="in">
                                      <p:cBhvr>
                                        <p:cTn dur="800"/>
                                        <p:tgtEl>
                                          <p:spTgt spid="6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7"/>
                                        </p:tgtEl>
                                        <p:attrNameLst>
                                          <p:attrName>style.visibility</p:attrName>
                                        </p:attrNameLst>
                                      </p:cBhvr>
                                      <p:to>
                                        <p:strVal val="visible"/>
                                      </p:to>
                                    </p:set>
                                    <p:animEffect filter="fade" transition="in">
                                      <p:cBhvr>
                                        <p:cTn dur="500"/>
                                        <p:tgtEl>
                                          <p:spTgt spid="6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8"/>
                                        </p:tgtEl>
                                        <p:attrNameLst>
                                          <p:attrName>style.visibility</p:attrName>
                                        </p:attrNameLst>
                                      </p:cBhvr>
                                      <p:to>
                                        <p:strVal val="visible"/>
                                      </p:to>
                                    </p:set>
                                    <p:animEffect filter="fade" transition="in">
                                      <p:cBhvr>
                                        <p:cTn dur="500"/>
                                        <p:tgtEl>
                                          <p:spTgt spid="64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79"/>
                                        </p:tgtEl>
                                        <p:attrNameLst>
                                          <p:attrName>style.visibility</p:attrName>
                                        </p:attrNameLst>
                                      </p:cBhvr>
                                      <p:to>
                                        <p:strVal val="visible"/>
                                      </p:to>
                                    </p:set>
                                    <p:animEffect filter="fade" transition="in">
                                      <p:cBhvr>
                                        <p:cTn dur="500"/>
                                        <p:tgtEl>
                                          <p:spTgt spid="64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80"/>
                                        </p:tgtEl>
                                        <p:attrNameLst>
                                          <p:attrName>style.visibility</p:attrName>
                                        </p:attrNameLst>
                                      </p:cBhvr>
                                      <p:to>
                                        <p:strVal val="visible"/>
                                      </p:to>
                                    </p:set>
                                    <p:animEffect filter="fade" transition="in">
                                      <p:cBhvr>
                                        <p:cTn dur="500"/>
                                        <p:tgtEl>
                                          <p:spTgt spid="6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5"/>
                                        </p:tgtEl>
                                        <p:attrNameLst>
                                          <p:attrName>style.visibility</p:attrName>
                                        </p:attrNameLst>
                                      </p:cBhvr>
                                      <p:to>
                                        <p:strVal val="visible"/>
                                      </p:to>
                                    </p:set>
                                    <p:animEffect filter="fade" transition="in">
                                      <p:cBhvr>
                                        <p:cTn dur="500"/>
                                        <p:tgtEl>
                                          <p:spTgt spid="64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88"/>
                                        </p:tgtEl>
                                        <p:attrNameLst>
                                          <p:attrName>style.visibility</p:attrName>
                                        </p:attrNameLst>
                                      </p:cBhvr>
                                      <p:to>
                                        <p:strVal val="visible"/>
                                      </p:to>
                                    </p:set>
                                    <p:animEffect filter="fade" transition="in">
                                      <p:cBhvr>
                                        <p:cTn dur="500"/>
                                        <p:tgtEl>
                                          <p:spTgt spid="6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6"/>
                                        </p:tgtEl>
                                        <p:attrNameLst>
                                          <p:attrName>style.visibility</p:attrName>
                                        </p:attrNameLst>
                                      </p:cBhvr>
                                      <p:to>
                                        <p:strVal val="visible"/>
                                      </p:to>
                                    </p:set>
                                    <p:animEffect filter="fade" transition="in">
                                      <p:cBhvr>
                                        <p:cTn dur="500"/>
                                        <p:tgtEl>
                                          <p:spTgt spid="64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89"/>
                                        </p:tgtEl>
                                        <p:attrNameLst>
                                          <p:attrName>style.visibility</p:attrName>
                                        </p:attrNameLst>
                                      </p:cBhvr>
                                      <p:to>
                                        <p:strVal val="visible"/>
                                      </p:to>
                                    </p:set>
                                    <p:animEffect filter="fade" transition="in">
                                      <p:cBhvr>
                                        <p:cTn dur="500"/>
                                        <p:tgtEl>
                                          <p:spTgt spid="6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7"/>
                                        </p:tgtEl>
                                        <p:attrNameLst>
                                          <p:attrName>style.visibility</p:attrName>
                                        </p:attrNameLst>
                                      </p:cBhvr>
                                      <p:to>
                                        <p:strVal val="visible"/>
                                      </p:to>
                                    </p:set>
                                    <p:animEffect filter="fade" transition="in">
                                      <p:cBhvr>
                                        <p:cTn dur="500"/>
                                        <p:tgtEl>
                                          <p:spTgt spid="6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4" name="Shape 6494"/>
        <p:cNvGrpSpPr/>
        <p:nvPr/>
      </p:nvGrpSpPr>
      <p:grpSpPr>
        <a:xfrm>
          <a:off x="0" y="0"/>
          <a:ext cx="0" cy="0"/>
          <a:chOff x="0" y="0"/>
          <a:chExt cx="0" cy="0"/>
        </a:xfrm>
      </p:grpSpPr>
      <p:sp>
        <p:nvSpPr>
          <p:cNvPr id="6495" name="Google Shape;6495;p383"/>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Demo</a:t>
            </a:r>
            <a:endParaRPr/>
          </a:p>
        </p:txBody>
      </p:sp>
      <p:sp>
        <p:nvSpPr>
          <p:cNvPr id="6496" name="Google Shape;6496;p383"/>
          <p:cNvSpPr/>
          <p:nvPr>
            <p:ph idx="4294967295" type="body"/>
          </p:nvPr>
        </p:nvSpPr>
        <p:spPr>
          <a:xfrm>
            <a:off x="2420025" y="1679375"/>
            <a:ext cx="4447500" cy="1478100"/>
          </a:xfrm>
          <a:prstGeom prst="roundRect">
            <a:avLst>
              <a:gd fmla="val 8925" name="adj"/>
            </a:avLst>
          </a:prstGeom>
          <a:gradFill>
            <a:gsLst>
              <a:gs pos="0">
                <a:srgbClr val="3566F1"/>
              </a:gs>
              <a:gs pos="100000">
                <a:schemeClr val="accent6"/>
              </a:gs>
            </a:gsLst>
            <a:lin ang="2700000" scaled="0"/>
          </a:gradFill>
          <a:ln>
            <a:noFill/>
          </a:ln>
        </p:spPr>
        <p:txBody>
          <a:bodyPr anchorCtr="0" anchor="t" bIns="34275" lIns="0" spcFirstLastPara="1" rIns="0" wrap="square" tIns="34275">
            <a:normAutofit/>
          </a:bodyPr>
          <a:lstStyle/>
          <a:p>
            <a:pPr indent="-209550" lvl="0" marL="571500" rtl="0" algn="l">
              <a:lnSpc>
                <a:spcPct val="90000"/>
              </a:lnSpc>
              <a:spcBef>
                <a:spcPts val="0"/>
              </a:spcBef>
              <a:spcAft>
                <a:spcPts val="0"/>
              </a:spcAft>
              <a:buClr>
                <a:schemeClr val="lt1"/>
              </a:buClr>
              <a:buSzPts val="1500"/>
              <a:buFont typeface="Ubuntu"/>
              <a:buAutoNum type="arabicPeriod"/>
            </a:pPr>
            <a:r>
              <a:rPr lang="en" sz="1400">
                <a:solidFill>
                  <a:schemeClr val="lt1"/>
                </a:solidFill>
              </a:rPr>
              <a:t>Set up a Kubernetes Test Environment</a:t>
            </a:r>
            <a:endParaRPr sz="1400">
              <a:solidFill>
                <a:schemeClr val="lt1"/>
              </a:solidFill>
            </a:endParaRPr>
          </a:p>
          <a:p>
            <a:pPr indent="-209550" lvl="0" marL="571500" rtl="0" algn="l">
              <a:lnSpc>
                <a:spcPct val="90000"/>
              </a:lnSpc>
              <a:spcBef>
                <a:spcPts val="1100"/>
              </a:spcBef>
              <a:spcAft>
                <a:spcPts val="0"/>
              </a:spcAft>
              <a:buClr>
                <a:schemeClr val="lt1"/>
              </a:buClr>
              <a:buSzPts val="1500"/>
              <a:buFont typeface="Ubuntu"/>
              <a:buAutoNum type="arabicPeriod"/>
            </a:pPr>
            <a:r>
              <a:rPr lang="en" sz="1400">
                <a:solidFill>
                  <a:schemeClr val="lt1"/>
                </a:solidFill>
              </a:rPr>
              <a:t>Create Kubernetes PODs</a:t>
            </a:r>
            <a:endParaRPr sz="1400">
              <a:solidFill>
                <a:schemeClr val="lt1"/>
              </a:solidFill>
            </a:endParaRPr>
          </a:p>
          <a:p>
            <a:pPr indent="-209550" lvl="0" marL="571500" rtl="0" algn="l">
              <a:lnSpc>
                <a:spcPct val="90000"/>
              </a:lnSpc>
              <a:spcBef>
                <a:spcPts val="1100"/>
              </a:spcBef>
              <a:spcAft>
                <a:spcPts val="0"/>
              </a:spcAft>
              <a:buClr>
                <a:schemeClr val="lt1"/>
              </a:buClr>
              <a:buSzPts val="1500"/>
              <a:buFont typeface="Ubuntu"/>
              <a:buAutoNum type="arabicPeriod"/>
            </a:pPr>
            <a:r>
              <a:rPr lang="en" sz="1400">
                <a:solidFill>
                  <a:schemeClr val="lt1"/>
                </a:solidFill>
              </a:rPr>
              <a:t>Create Services – ClusterIP </a:t>
            </a:r>
            <a:r>
              <a:rPr lang="en" sz="1400">
                <a:solidFill>
                  <a:schemeClr val="lt1"/>
                </a:solidFill>
                <a:latin typeface="Arial"/>
                <a:ea typeface="Arial"/>
                <a:cs typeface="Arial"/>
                <a:sym typeface="Arial"/>
              </a:rPr>
              <a:t>–</a:t>
            </a:r>
            <a:r>
              <a:rPr lang="en" sz="1400">
                <a:solidFill>
                  <a:schemeClr val="lt1"/>
                </a:solidFill>
              </a:rPr>
              <a:t> Internal</a:t>
            </a:r>
            <a:endParaRPr sz="1400">
              <a:solidFill>
                <a:schemeClr val="lt1"/>
              </a:solidFill>
            </a:endParaRPr>
          </a:p>
          <a:p>
            <a:pPr indent="-209550" lvl="0" marL="571500" rtl="0" algn="l">
              <a:lnSpc>
                <a:spcPct val="90000"/>
              </a:lnSpc>
              <a:spcBef>
                <a:spcPts val="1100"/>
              </a:spcBef>
              <a:spcAft>
                <a:spcPts val="0"/>
              </a:spcAft>
              <a:buClr>
                <a:schemeClr val="lt1"/>
              </a:buClr>
              <a:buSzPts val="1500"/>
              <a:buFont typeface="Ubuntu"/>
              <a:buAutoNum type="arabicPeriod"/>
            </a:pPr>
            <a:r>
              <a:rPr lang="en" sz="1400">
                <a:solidFill>
                  <a:schemeClr val="lt1"/>
                </a:solidFill>
              </a:rPr>
              <a:t>Create Services – LoadBalancer </a:t>
            </a:r>
            <a:r>
              <a:rPr lang="en" sz="1400">
                <a:solidFill>
                  <a:schemeClr val="lt1"/>
                </a:solidFill>
                <a:latin typeface="Arial"/>
                <a:ea typeface="Arial"/>
                <a:cs typeface="Arial"/>
                <a:sym typeface="Arial"/>
              </a:rPr>
              <a:t>–</a:t>
            </a:r>
            <a:r>
              <a:rPr lang="en" sz="1400">
                <a:solidFill>
                  <a:schemeClr val="lt1"/>
                </a:solidFill>
              </a:rPr>
              <a:t> External</a:t>
            </a:r>
            <a:endParaRPr sz="1400">
              <a:solidFill>
                <a:schemeClr val="lt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1" name="Shape 6501"/>
        <p:cNvGrpSpPr/>
        <p:nvPr/>
      </p:nvGrpSpPr>
      <p:grpSpPr>
        <a:xfrm>
          <a:off x="0" y="0"/>
          <a:ext cx="0" cy="0"/>
          <a:chOff x="0" y="0"/>
          <a:chExt cx="0" cy="0"/>
        </a:xfrm>
      </p:grpSpPr>
      <p:sp>
        <p:nvSpPr>
          <p:cNvPr id="6502" name="Google Shape;6502;p384"/>
          <p:cNvSpPr txBox="1"/>
          <p:nvPr>
            <p:ph type="title"/>
          </p:nvPr>
        </p:nvSpPr>
        <p:spPr>
          <a:xfrm>
            <a:off x="157162" y="2293255"/>
            <a:ext cx="2552471" cy="55699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Conclusion</a:t>
            </a:r>
            <a:endParaRPr/>
          </a:p>
        </p:txBody>
      </p:sp>
      <p:sp>
        <p:nvSpPr>
          <p:cNvPr id="6503" name="Google Shape;6503;p384"/>
          <p:cNvSpPr/>
          <p:nvPr/>
        </p:nvSpPr>
        <p:spPr>
          <a:xfrm>
            <a:off x="3497059" y="954638"/>
            <a:ext cx="430618" cy="430618"/>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sp>
        <p:nvSpPr>
          <p:cNvPr id="6504" name="Google Shape;6504;p384"/>
          <p:cNvSpPr txBox="1"/>
          <p:nvPr/>
        </p:nvSpPr>
        <p:spPr>
          <a:xfrm>
            <a:off x="4007643" y="954638"/>
            <a:ext cx="3248025" cy="430618"/>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Kubernetes Overview</a:t>
            </a:r>
            <a:endParaRPr sz="1100"/>
          </a:p>
        </p:txBody>
      </p:sp>
      <p:sp>
        <p:nvSpPr>
          <p:cNvPr id="6505" name="Google Shape;6505;p384"/>
          <p:cNvSpPr/>
          <p:nvPr/>
        </p:nvSpPr>
        <p:spPr>
          <a:xfrm>
            <a:off x="3497059" y="1656497"/>
            <a:ext cx="430618" cy="430619"/>
          </a:xfrm>
          <a:prstGeom prst="ellipse">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sp>
        <p:nvSpPr>
          <p:cNvPr id="6506" name="Google Shape;6506;p384"/>
          <p:cNvSpPr txBox="1"/>
          <p:nvPr/>
        </p:nvSpPr>
        <p:spPr>
          <a:xfrm>
            <a:off x="4007643" y="1656497"/>
            <a:ext cx="3248025" cy="430619"/>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Containers – Docker</a:t>
            </a:r>
            <a:endParaRPr sz="1100"/>
          </a:p>
        </p:txBody>
      </p:sp>
      <p:sp>
        <p:nvSpPr>
          <p:cNvPr id="6507" name="Google Shape;6507;p384"/>
          <p:cNvSpPr/>
          <p:nvPr/>
        </p:nvSpPr>
        <p:spPr>
          <a:xfrm>
            <a:off x="3497059" y="2358357"/>
            <a:ext cx="430618" cy="430618"/>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sp>
        <p:nvSpPr>
          <p:cNvPr id="6508" name="Google Shape;6508;p384"/>
          <p:cNvSpPr txBox="1"/>
          <p:nvPr/>
        </p:nvSpPr>
        <p:spPr>
          <a:xfrm>
            <a:off x="4007643" y="2358357"/>
            <a:ext cx="3248025" cy="430618"/>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Container Orchestration</a:t>
            </a:r>
            <a:r>
              <a:rPr b="0" i="0" lang="en" sz="1400" u="none" cap="none" strike="noStrike">
                <a:solidFill>
                  <a:srgbClr val="7F7F7F"/>
                </a:solidFill>
                <a:latin typeface="Ubuntu"/>
                <a:ea typeface="Ubuntu"/>
                <a:cs typeface="Ubuntu"/>
                <a:sym typeface="Ubuntu"/>
              </a:rPr>
              <a:t> </a:t>
            </a:r>
            <a:endParaRPr b="0" i="0" sz="1400" u="none" cap="none" strike="noStrike">
              <a:solidFill>
                <a:srgbClr val="7F7F7F"/>
              </a:solidFill>
              <a:latin typeface="Ubuntu"/>
              <a:ea typeface="Ubuntu"/>
              <a:cs typeface="Ubuntu"/>
              <a:sym typeface="Ubuntu"/>
            </a:endParaRPr>
          </a:p>
        </p:txBody>
      </p:sp>
      <p:sp>
        <p:nvSpPr>
          <p:cNvPr id="6509" name="Google Shape;6509;p384"/>
          <p:cNvSpPr/>
          <p:nvPr/>
        </p:nvSpPr>
        <p:spPr>
          <a:xfrm>
            <a:off x="3497059" y="3060217"/>
            <a:ext cx="430618" cy="430619"/>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sp>
        <p:nvSpPr>
          <p:cNvPr id="6510" name="Google Shape;6510;p384"/>
          <p:cNvSpPr txBox="1"/>
          <p:nvPr/>
        </p:nvSpPr>
        <p:spPr>
          <a:xfrm>
            <a:off x="4007643" y="3060217"/>
            <a:ext cx="3248025" cy="430619"/>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Demo </a:t>
            </a:r>
            <a:r>
              <a:rPr b="0" i="0" lang="en" sz="1400" u="none" cap="none" strike="noStrike">
                <a:solidFill>
                  <a:srgbClr val="7F7F7F"/>
                </a:solidFill>
                <a:latin typeface="Ubuntu"/>
                <a:ea typeface="Ubuntu"/>
                <a:cs typeface="Ubuntu"/>
                <a:sym typeface="Ubuntu"/>
              </a:rPr>
              <a:t>–</a:t>
            </a:r>
            <a:r>
              <a:rPr b="0" i="0" lang="en" sz="1400" u="none" cap="none" strike="noStrike">
                <a:solidFill>
                  <a:srgbClr val="7F7F7F"/>
                </a:solidFill>
                <a:latin typeface="Ubuntu"/>
                <a:ea typeface="Ubuntu"/>
                <a:cs typeface="Ubuntu"/>
                <a:sym typeface="Ubuntu"/>
              </a:rPr>
              <a:t> </a:t>
            </a:r>
            <a:r>
              <a:rPr b="0" i="0" lang="en" sz="1400" u="none" cap="none" strike="noStrike">
                <a:solidFill>
                  <a:srgbClr val="7F7F7F"/>
                </a:solidFill>
                <a:latin typeface="Ubuntu"/>
                <a:ea typeface="Ubuntu"/>
                <a:cs typeface="Ubuntu"/>
                <a:sym typeface="Ubuntu"/>
              </a:rPr>
              <a:t>Set Up</a:t>
            </a:r>
            <a:r>
              <a:rPr b="0" i="0" lang="en" sz="1400" u="none" cap="none" strike="noStrike">
                <a:solidFill>
                  <a:srgbClr val="7F7F7F"/>
                </a:solidFill>
                <a:latin typeface="Ubuntu"/>
                <a:ea typeface="Ubuntu"/>
                <a:cs typeface="Ubuntu"/>
                <a:sym typeface="Ubuntu"/>
              </a:rPr>
              <a:t> Kubernetes</a:t>
            </a:r>
            <a:endParaRPr b="0" i="0" sz="1400" u="none" cap="none" strike="noStrike">
              <a:solidFill>
                <a:srgbClr val="7F7F7F"/>
              </a:solidFill>
              <a:latin typeface="Ubuntu"/>
              <a:ea typeface="Ubuntu"/>
              <a:cs typeface="Ubuntu"/>
              <a:sym typeface="Ubuntu"/>
            </a:endParaRPr>
          </a:p>
        </p:txBody>
      </p:sp>
      <p:sp>
        <p:nvSpPr>
          <p:cNvPr id="6511" name="Google Shape;6511;p384"/>
          <p:cNvSpPr/>
          <p:nvPr/>
        </p:nvSpPr>
        <p:spPr>
          <a:xfrm>
            <a:off x="3497059" y="3762077"/>
            <a:ext cx="430618" cy="430618"/>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sp>
        <p:nvSpPr>
          <p:cNvPr id="6512" name="Google Shape;6512;p384"/>
          <p:cNvSpPr txBox="1"/>
          <p:nvPr/>
        </p:nvSpPr>
        <p:spPr>
          <a:xfrm>
            <a:off x="4007642" y="3660689"/>
            <a:ext cx="4073677" cy="633393"/>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Kubernetes Concepts – PODs | ReplicaSets | Deployment | Services</a:t>
            </a:r>
            <a:endParaRPr b="0" i="0" sz="1400" u="none" cap="none" strike="noStrike">
              <a:solidFill>
                <a:srgbClr val="7F7F7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3"/>
                                        </p:tgtEl>
                                        <p:attrNameLst>
                                          <p:attrName>style.visibility</p:attrName>
                                        </p:attrNameLst>
                                      </p:cBhvr>
                                      <p:to>
                                        <p:strVal val="visible"/>
                                      </p:to>
                                    </p:set>
                                    <p:animEffect filter="fade" transition="in">
                                      <p:cBhvr>
                                        <p:cTn dur="500"/>
                                        <p:tgtEl>
                                          <p:spTgt spid="65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04">
                                            <p:txEl>
                                              <p:pRg end="0" st="0"/>
                                            </p:txEl>
                                          </p:spTgt>
                                        </p:tgtEl>
                                        <p:attrNameLst>
                                          <p:attrName>style.visibility</p:attrName>
                                        </p:attrNameLst>
                                      </p:cBhvr>
                                      <p:to>
                                        <p:strVal val="visible"/>
                                      </p:to>
                                    </p:set>
                                    <p:animEffect filter="fade" transition="in">
                                      <p:cBhvr>
                                        <p:cTn dur="500"/>
                                        <p:tgtEl>
                                          <p:spTgt spid="65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5"/>
                                        </p:tgtEl>
                                        <p:attrNameLst>
                                          <p:attrName>style.visibility</p:attrName>
                                        </p:attrNameLst>
                                      </p:cBhvr>
                                      <p:to>
                                        <p:strVal val="visible"/>
                                      </p:to>
                                    </p:set>
                                    <p:animEffect filter="fade" transition="in">
                                      <p:cBhvr>
                                        <p:cTn dur="500"/>
                                        <p:tgtEl>
                                          <p:spTgt spid="65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06">
                                            <p:txEl>
                                              <p:pRg end="0" st="0"/>
                                            </p:txEl>
                                          </p:spTgt>
                                        </p:tgtEl>
                                        <p:attrNameLst>
                                          <p:attrName>style.visibility</p:attrName>
                                        </p:attrNameLst>
                                      </p:cBhvr>
                                      <p:to>
                                        <p:strVal val="visible"/>
                                      </p:to>
                                    </p:set>
                                    <p:animEffect filter="fade" transition="in">
                                      <p:cBhvr>
                                        <p:cTn dur="500"/>
                                        <p:tgtEl>
                                          <p:spTgt spid="65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7"/>
                                        </p:tgtEl>
                                        <p:attrNameLst>
                                          <p:attrName>style.visibility</p:attrName>
                                        </p:attrNameLst>
                                      </p:cBhvr>
                                      <p:to>
                                        <p:strVal val="visible"/>
                                      </p:to>
                                    </p:set>
                                    <p:animEffect filter="fade" transition="in">
                                      <p:cBhvr>
                                        <p:cTn dur="500"/>
                                        <p:tgtEl>
                                          <p:spTgt spid="65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08">
                                            <p:txEl>
                                              <p:pRg end="0" st="0"/>
                                            </p:txEl>
                                          </p:spTgt>
                                        </p:tgtEl>
                                        <p:attrNameLst>
                                          <p:attrName>style.visibility</p:attrName>
                                        </p:attrNameLst>
                                      </p:cBhvr>
                                      <p:to>
                                        <p:strVal val="visible"/>
                                      </p:to>
                                    </p:set>
                                    <p:animEffect filter="fade" transition="in">
                                      <p:cBhvr>
                                        <p:cTn dur="500"/>
                                        <p:tgtEl>
                                          <p:spTgt spid="65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9"/>
                                        </p:tgtEl>
                                        <p:attrNameLst>
                                          <p:attrName>style.visibility</p:attrName>
                                        </p:attrNameLst>
                                      </p:cBhvr>
                                      <p:to>
                                        <p:strVal val="visible"/>
                                      </p:to>
                                    </p:set>
                                    <p:animEffect filter="fade" transition="in">
                                      <p:cBhvr>
                                        <p:cTn dur="500"/>
                                        <p:tgtEl>
                                          <p:spTgt spid="65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10">
                                            <p:txEl>
                                              <p:pRg end="0" st="0"/>
                                            </p:txEl>
                                          </p:spTgt>
                                        </p:tgtEl>
                                        <p:attrNameLst>
                                          <p:attrName>style.visibility</p:attrName>
                                        </p:attrNameLst>
                                      </p:cBhvr>
                                      <p:to>
                                        <p:strVal val="visible"/>
                                      </p:to>
                                    </p:set>
                                    <p:animEffect filter="fade" transition="in">
                                      <p:cBhvr>
                                        <p:cTn dur="500"/>
                                        <p:tgtEl>
                                          <p:spTgt spid="65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1"/>
                                        </p:tgtEl>
                                        <p:attrNameLst>
                                          <p:attrName>style.visibility</p:attrName>
                                        </p:attrNameLst>
                                      </p:cBhvr>
                                      <p:to>
                                        <p:strVal val="visible"/>
                                      </p:to>
                                    </p:set>
                                    <p:animEffect filter="fade" transition="in">
                                      <p:cBhvr>
                                        <p:cTn dur="500"/>
                                        <p:tgtEl>
                                          <p:spTgt spid="65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12">
                                            <p:txEl>
                                              <p:pRg end="0" st="0"/>
                                            </p:txEl>
                                          </p:spTgt>
                                        </p:tgtEl>
                                        <p:attrNameLst>
                                          <p:attrName>style.visibility</p:attrName>
                                        </p:attrNameLst>
                                      </p:cBhvr>
                                      <p:to>
                                        <p:strVal val="visible"/>
                                      </p:to>
                                    </p:set>
                                    <p:animEffect filter="fade" transition="in">
                                      <p:cBhvr>
                                        <p:cTn dur="500"/>
                                        <p:tgtEl>
                                          <p:spTgt spid="651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7" name="Shape 6517"/>
        <p:cNvGrpSpPr/>
        <p:nvPr/>
      </p:nvGrpSpPr>
      <p:grpSpPr>
        <a:xfrm>
          <a:off x="0" y="0"/>
          <a:ext cx="0" cy="0"/>
          <a:chOff x="0" y="0"/>
          <a:chExt cx="0" cy="0"/>
        </a:xfrm>
      </p:grpSpPr>
      <p:sp>
        <p:nvSpPr>
          <p:cNvPr id="6518" name="Google Shape;6518;p385"/>
          <p:cNvSpPr txBox="1"/>
          <p:nvPr>
            <p:ph type="title"/>
          </p:nvPr>
        </p:nvSpPr>
        <p:spPr>
          <a:xfrm>
            <a:off x="157162" y="2293255"/>
            <a:ext cx="2552471" cy="55699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Conclusion</a:t>
            </a:r>
            <a:endParaRPr/>
          </a:p>
        </p:txBody>
      </p:sp>
      <p:sp>
        <p:nvSpPr>
          <p:cNvPr id="6519" name="Google Shape;6519;p385"/>
          <p:cNvSpPr/>
          <p:nvPr/>
        </p:nvSpPr>
        <p:spPr>
          <a:xfrm>
            <a:off x="3538622" y="1272479"/>
            <a:ext cx="430618" cy="430619"/>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sp>
        <p:nvSpPr>
          <p:cNvPr id="6520" name="Google Shape;6520;p385"/>
          <p:cNvSpPr txBox="1"/>
          <p:nvPr/>
        </p:nvSpPr>
        <p:spPr>
          <a:xfrm>
            <a:off x="4049207" y="1272479"/>
            <a:ext cx="3248025" cy="430619"/>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00000"/>
              </a:buClr>
              <a:buSzPts val="1500"/>
              <a:buFont typeface="Arial"/>
              <a:buNone/>
            </a:pPr>
            <a:r>
              <a:rPr b="0" i="0" lang="en" sz="1400" u="none" cap="none" strike="noStrike">
                <a:solidFill>
                  <a:srgbClr val="7F7F7F"/>
                </a:solidFill>
                <a:latin typeface="Ubuntu"/>
                <a:ea typeface="Ubuntu"/>
                <a:cs typeface="Ubuntu"/>
                <a:sym typeface="Ubuntu"/>
              </a:rPr>
              <a:t>Networking in Kubernetes</a:t>
            </a:r>
            <a:endParaRPr sz="1100"/>
          </a:p>
        </p:txBody>
      </p:sp>
      <p:sp>
        <p:nvSpPr>
          <p:cNvPr id="6521" name="Google Shape;6521;p385"/>
          <p:cNvSpPr/>
          <p:nvPr/>
        </p:nvSpPr>
        <p:spPr>
          <a:xfrm>
            <a:off x="3538622" y="1974339"/>
            <a:ext cx="430618" cy="430618"/>
          </a:xfrm>
          <a:prstGeom prst="ellipse">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sp>
        <p:nvSpPr>
          <p:cNvPr id="6522" name="Google Shape;6522;p385"/>
          <p:cNvSpPr txBox="1"/>
          <p:nvPr/>
        </p:nvSpPr>
        <p:spPr>
          <a:xfrm>
            <a:off x="4049207" y="1974339"/>
            <a:ext cx="3248025" cy="430618"/>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Kubernetes Management</a:t>
            </a:r>
            <a:r>
              <a:rPr b="0" i="0" lang="en" sz="1400" u="none" cap="none" strike="noStrike">
                <a:solidFill>
                  <a:srgbClr val="7F7F7F"/>
                </a:solidFill>
                <a:latin typeface="Ubuntu"/>
                <a:ea typeface="Ubuntu"/>
                <a:cs typeface="Ubuntu"/>
                <a:sym typeface="Ubuntu"/>
              </a:rPr>
              <a:t> – </a:t>
            </a:r>
            <a:r>
              <a:rPr b="0" i="0" lang="en" sz="1400" u="none" cap="none" strike="noStrike">
                <a:solidFill>
                  <a:srgbClr val="7F7F7F"/>
                </a:solidFill>
                <a:latin typeface="Ubuntu"/>
                <a:ea typeface="Ubuntu"/>
                <a:cs typeface="Ubuntu"/>
                <a:sym typeface="Ubuntu"/>
              </a:rPr>
              <a:t>Kubectl</a:t>
            </a:r>
            <a:endParaRPr b="0" i="0" sz="1400" u="none" cap="none" strike="noStrike">
              <a:solidFill>
                <a:srgbClr val="7F7F7F"/>
              </a:solidFill>
              <a:latin typeface="Ubuntu"/>
              <a:ea typeface="Ubuntu"/>
              <a:cs typeface="Ubuntu"/>
              <a:sym typeface="Ubuntu"/>
            </a:endParaRPr>
          </a:p>
        </p:txBody>
      </p:sp>
      <p:sp>
        <p:nvSpPr>
          <p:cNvPr id="6523" name="Google Shape;6523;p385"/>
          <p:cNvSpPr/>
          <p:nvPr/>
        </p:nvSpPr>
        <p:spPr>
          <a:xfrm>
            <a:off x="3538622" y="2676199"/>
            <a:ext cx="430618" cy="430618"/>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sp>
        <p:nvSpPr>
          <p:cNvPr id="6524" name="Google Shape;6524;p385"/>
          <p:cNvSpPr txBox="1"/>
          <p:nvPr/>
        </p:nvSpPr>
        <p:spPr>
          <a:xfrm>
            <a:off x="4049207" y="2676199"/>
            <a:ext cx="3248025" cy="430618"/>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Kubernetes Definition Files</a:t>
            </a:r>
            <a:r>
              <a:rPr b="0" i="0" lang="en" sz="1400" u="none" cap="none" strike="noStrike">
                <a:solidFill>
                  <a:srgbClr val="7F7F7F"/>
                </a:solidFill>
                <a:latin typeface="Ubuntu"/>
                <a:ea typeface="Ubuntu"/>
                <a:cs typeface="Ubuntu"/>
                <a:sym typeface="Ubuntu"/>
              </a:rPr>
              <a:t> – </a:t>
            </a:r>
            <a:r>
              <a:rPr b="0" i="0" lang="en" sz="1400" u="none" cap="none" strike="noStrike">
                <a:solidFill>
                  <a:srgbClr val="7F7F7F"/>
                </a:solidFill>
                <a:latin typeface="Ubuntu"/>
                <a:ea typeface="Ubuntu"/>
                <a:cs typeface="Ubuntu"/>
                <a:sym typeface="Ubuntu"/>
              </a:rPr>
              <a:t>YAML</a:t>
            </a:r>
            <a:endParaRPr b="0" i="0" sz="1400" u="none" cap="none" strike="noStrike">
              <a:solidFill>
                <a:srgbClr val="7F7F7F"/>
              </a:solidFill>
              <a:latin typeface="Ubuntu"/>
              <a:ea typeface="Ubuntu"/>
              <a:cs typeface="Ubuntu"/>
              <a:sym typeface="Ubuntu"/>
            </a:endParaRPr>
          </a:p>
        </p:txBody>
      </p:sp>
      <p:sp>
        <p:nvSpPr>
          <p:cNvPr id="6525" name="Google Shape;6525;p385"/>
          <p:cNvSpPr/>
          <p:nvPr/>
        </p:nvSpPr>
        <p:spPr>
          <a:xfrm>
            <a:off x="3538622" y="3378059"/>
            <a:ext cx="430618" cy="430618"/>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sp>
        <p:nvSpPr>
          <p:cNvPr id="6526" name="Google Shape;6526;p385"/>
          <p:cNvSpPr txBox="1"/>
          <p:nvPr/>
        </p:nvSpPr>
        <p:spPr>
          <a:xfrm>
            <a:off x="4049207" y="3378059"/>
            <a:ext cx="3248025" cy="430618"/>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Kubernetes on Cloud – AWS/GCP</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9"/>
                                        </p:tgtEl>
                                        <p:attrNameLst>
                                          <p:attrName>style.visibility</p:attrName>
                                        </p:attrNameLst>
                                      </p:cBhvr>
                                      <p:to>
                                        <p:strVal val="visible"/>
                                      </p:to>
                                    </p:set>
                                    <p:animEffect filter="fade" transition="in">
                                      <p:cBhvr>
                                        <p:cTn dur="500"/>
                                        <p:tgtEl>
                                          <p:spTgt spid="65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20">
                                            <p:txEl>
                                              <p:pRg end="0" st="0"/>
                                            </p:txEl>
                                          </p:spTgt>
                                        </p:tgtEl>
                                        <p:attrNameLst>
                                          <p:attrName>style.visibility</p:attrName>
                                        </p:attrNameLst>
                                      </p:cBhvr>
                                      <p:to>
                                        <p:strVal val="visible"/>
                                      </p:to>
                                    </p:set>
                                    <p:animEffect filter="fade" transition="in">
                                      <p:cBhvr>
                                        <p:cTn dur="500"/>
                                        <p:tgtEl>
                                          <p:spTgt spid="65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1"/>
                                        </p:tgtEl>
                                        <p:attrNameLst>
                                          <p:attrName>style.visibility</p:attrName>
                                        </p:attrNameLst>
                                      </p:cBhvr>
                                      <p:to>
                                        <p:strVal val="visible"/>
                                      </p:to>
                                    </p:set>
                                    <p:animEffect filter="fade" transition="in">
                                      <p:cBhvr>
                                        <p:cTn dur="500"/>
                                        <p:tgtEl>
                                          <p:spTgt spid="65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22">
                                            <p:txEl>
                                              <p:pRg end="0" st="0"/>
                                            </p:txEl>
                                          </p:spTgt>
                                        </p:tgtEl>
                                        <p:attrNameLst>
                                          <p:attrName>style.visibility</p:attrName>
                                        </p:attrNameLst>
                                      </p:cBhvr>
                                      <p:to>
                                        <p:strVal val="visible"/>
                                      </p:to>
                                    </p:set>
                                    <p:animEffect filter="fade" transition="in">
                                      <p:cBhvr>
                                        <p:cTn dur="500"/>
                                        <p:tgtEl>
                                          <p:spTgt spid="65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3"/>
                                        </p:tgtEl>
                                        <p:attrNameLst>
                                          <p:attrName>style.visibility</p:attrName>
                                        </p:attrNameLst>
                                      </p:cBhvr>
                                      <p:to>
                                        <p:strVal val="visible"/>
                                      </p:to>
                                    </p:set>
                                    <p:animEffect filter="fade" transition="in">
                                      <p:cBhvr>
                                        <p:cTn dur="500"/>
                                        <p:tgtEl>
                                          <p:spTgt spid="65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24">
                                            <p:txEl>
                                              <p:pRg end="0" st="0"/>
                                            </p:txEl>
                                          </p:spTgt>
                                        </p:tgtEl>
                                        <p:attrNameLst>
                                          <p:attrName>style.visibility</p:attrName>
                                        </p:attrNameLst>
                                      </p:cBhvr>
                                      <p:to>
                                        <p:strVal val="visible"/>
                                      </p:to>
                                    </p:set>
                                    <p:animEffect filter="fade" transition="in">
                                      <p:cBhvr>
                                        <p:cTn dur="500"/>
                                        <p:tgtEl>
                                          <p:spTgt spid="65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5"/>
                                        </p:tgtEl>
                                        <p:attrNameLst>
                                          <p:attrName>style.visibility</p:attrName>
                                        </p:attrNameLst>
                                      </p:cBhvr>
                                      <p:to>
                                        <p:strVal val="visible"/>
                                      </p:to>
                                    </p:set>
                                    <p:animEffect filter="fade" transition="in">
                                      <p:cBhvr>
                                        <p:cTn dur="500"/>
                                        <p:tgtEl>
                                          <p:spTgt spid="65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26">
                                            <p:txEl>
                                              <p:pRg end="0" st="0"/>
                                            </p:txEl>
                                          </p:spTgt>
                                        </p:tgtEl>
                                        <p:attrNameLst>
                                          <p:attrName>style.visibility</p:attrName>
                                        </p:attrNameLst>
                                      </p:cBhvr>
                                      <p:to>
                                        <p:strVal val="visible"/>
                                      </p:to>
                                    </p:set>
                                    <p:animEffect filter="fade" transition="in">
                                      <p:cBhvr>
                                        <p:cTn dur="500"/>
                                        <p:tgtEl>
                                          <p:spTgt spid="652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0" name="Shape 6530"/>
        <p:cNvGrpSpPr/>
        <p:nvPr/>
      </p:nvGrpSpPr>
      <p:grpSpPr>
        <a:xfrm>
          <a:off x="0" y="0"/>
          <a:ext cx="0" cy="0"/>
          <a:chOff x="0" y="0"/>
          <a:chExt cx="0" cy="0"/>
        </a:xfrm>
      </p:grpSpPr>
      <p:sp>
        <p:nvSpPr>
          <p:cNvPr id="6531" name="Google Shape;6531;p386"/>
          <p:cNvSpPr txBox="1"/>
          <p:nvPr>
            <p:ph idx="1" type="body"/>
          </p:nvPr>
        </p:nvSpPr>
        <p:spPr>
          <a:xfrm>
            <a:off x="1443038" y="2379382"/>
            <a:ext cx="6258000" cy="404700"/>
          </a:xfrm>
          <a:prstGeom prst="rect">
            <a:avLst/>
          </a:prstGeom>
          <a:noFill/>
          <a:ln>
            <a:noFill/>
          </a:ln>
        </p:spPr>
        <p:txBody>
          <a:bodyPr anchorCtr="0" anchor="t" bIns="34275" lIns="0" spcFirstLastPara="1" rIns="0" wrap="square" tIns="34275">
            <a:normAutofit/>
          </a:bodyPr>
          <a:lstStyle/>
          <a:p>
            <a:pPr indent="-95250" lvl="0" marL="63500" rtl="0" algn="ctr">
              <a:lnSpc>
                <a:spcPct val="90000"/>
              </a:lnSpc>
              <a:spcBef>
                <a:spcPts val="0"/>
              </a:spcBef>
              <a:spcAft>
                <a:spcPts val="0"/>
              </a:spcAft>
              <a:buClr>
                <a:schemeClr val="lt1"/>
              </a:buClr>
              <a:buSzPts val="1500"/>
              <a:buChar char=" "/>
            </a:pPr>
            <a:r>
              <a:rPr lang="en"/>
              <a:t>Appendix</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5" name="Shape 6535"/>
        <p:cNvGrpSpPr/>
        <p:nvPr/>
      </p:nvGrpSpPr>
      <p:grpSpPr>
        <a:xfrm>
          <a:off x="0" y="0"/>
          <a:ext cx="0" cy="0"/>
          <a:chOff x="0" y="0"/>
          <a:chExt cx="0" cy="0"/>
        </a:xfrm>
      </p:grpSpPr>
      <p:sp>
        <p:nvSpPr>
          <p:cNvPr id="6536" name="Google Shape;6536;p387"/>
          <p:cNvSpPr txBox="1"/>
          <p:nvPr>
            <p:ph idx="1" type="body"/>
          </p:nvPr>
        </p:nvSpPr>
        <p:spPr>
          <a:xfrm>
            <a:off x="1443038" y="2379382"/>
            <a:ext cx="6258000" cy="404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Namespaces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1" name="Shape 6541"/>
        <p:cNvGrpSpPr/>
        <p:nvPr/>
      </p:nvGrpSpPr>
      <p:grpSpPr>
        <a:xfrm>
          <a:off x="0" y="0"/>
          <a:ext cx="0" cy="0"/>
          <a:chOff x="0" y="0"/>
          <a:chExt cx="0" cy="0"/>
        </a:xfrm>
      </p:grpSpPr>
      <p:grpSp>
        <p:nvGrpSpPr>
          <p:cNvPr id="6542" name="Google Shape;6542;p388"/>
          <p:cNvGrpSpPr/>
          <p:nvPr/>
        </p:nvGrpSpPr>
        <p:grpSpPr>
          <a:xfrm>
            <a:off x="1675937" y="1066571"/>
            <a:ext cx="2707102" cy="2532868"/>
            <a:chOff x="537535" y="4784771"/>
            <a:chExt cx="2029205" cy="1898603"/>
          </a:xfrm>
        </p:grpSpPr>
        <p:sp>
          <p:nvSpPr>
            <p:cNvPr id="6543" name="Google Shape;6543;p388"/>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44" name="Google Shape;6544;p388"/>
            <p:cNvSpPr/>
            <p:nvPr/>
          </p:nvSpPr>
          <p:spPr>
            <a:xfrm>
              <a:off x="1076446" y="5854429"/>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grpSp>
        <p:nvGrpSpPr>
          <p:cNvPr id="6545" name="Google Shape;6545;p388"/>
          <p:cNvGrpSpPr/>
          <p:nvPr/>
        </p:nvGrpSpPr>
        <p:grpSpPr>
          <a:xfrm>
            <a:off x="4892789" y="1147137"/>
            <a:ext cx="2620994" cy="2452302"/>
            <a:chOff x="5199899" y="4912274"/>
            <a:chExt cx="2029205" cy="1898603"/>
          </a:xfrm>
        </p:grpSpPr>
        <p:sp>
          <p:nvSpPr>
            <p:cNvPr id="6546" name="Google Shape;6546;p388"/>
            <p:cNvSpPr/>
            <p:nvPr/>
          </p:nvSpPr>
          <p:spPr>
            <a:xfrm>
              <a:off x="5199899" y="4912274"/>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47" name="Google Shape;6547;p388"/>
            <p:cNvSpPr/>
            <p:nvPr/>
          </p:nvSpPr>
          <p:spPr>
            <a:xfrm>
              <a:off x="5702084" y="5981669"/>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pic>
        <p:nvPicPr>
          <p:cNvPr descr="Man" id="6548" name="Google Shape;6548;p388"/>
          <p:cNvPicPr preferRelativeResize="0"/>
          <p:nvPr/>
        </p:nvPicPr>
        <p:blipFill rotWithShape="1">
          <a:blip r:embed="rId3">
            <a:alphaModFix/>
          </a:blip>
          <a:srcRect b="0" l="0" r="0" t="0"/>
          <a:stretch/>
        </p:blipFill>
        <p:spPr>
          <a:xfrm>
            <a:off x="2438810" y="2437454"/>
            <a:ext cx="685800" cy="685800"/>
          </a:xfrm>
          <a:prstGeom prst="rect">
            <a:avLst/>
          </a:prstGeom>
          <a:noFill/>
          <a:ln>
            <a:noFill/>
          </a:ln>
        </p:spPr>
      </p:pic>
      <p:pic>
        <p:nvPicPr>
          <p:cNvPr descr="Man" id="6549" name="Google Shape;6549;p388"/>
          <p:cNvPicPr preferRelativeResize="0"/>
          <p:nvPr/>
        </p:nvPicPr>
        <p:blipFill rotWithShape="1">
          <a:blip r:embed="rId4">
            <a:alphaModFix/>
          </a:blip>
          <a:srcRect b="0" l="0" r="0" t="0"/>
          <a:stretch/>
        </p:blipFill>
        <p:spPr>
          <a:xfrm>
            <a:off x="5649734" y="2437454"/>
            <a:ext cx="685800" cy="685800"/>
          </a:xfrm>
          <a:prstGeom prst="rect">
            <a:avLst/>
          </a:prstGeom>
          <a:noFill/>
          <a:ln>
            <a:noFill/>
          </a:ln>
        </p:spPr>
      </p:pic>
      <p:sp>
        <p:nvSpPr>
          <p:cNvPr id="6550" name="Google Shape;6550;p388"/>
          <p:cNvSpPr txBox="1"/>
          <p:nvPr/>
        </p:nvSpPr>
        <p:spPr>
          <a:xfrm>
            <a:off x="2390689" y="3190090"/>
            <a:ext cx="730196"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MARK</a:t>
            </a:r>
            <a:endParaRPr b="0" i="0" sz="1100" u="none" cap="none" strike="noStrike">
              <a:solidFill>
                <a:srgbClr val="000000"/>
              </a:solidFill>
              <a:latin typeface="Ubuntu"/>
              <a:ea typeface="Ubuntu"/>
              <a:cs typeface="Ubuntu"/>
              <a:sym typeface="Ubuntu"/>
            </a:endParaRPr>
          </a:p>
        </p:txBody>
      </p:sp>
      <p:sp>
        <p:nvSpPr>
          <p:cNvPr id="6551" name="Google Shape;6551;p388"/>
          <p:cNvSpPr txBox="1"/>
          <p:nvPr/>
        </p:nvSpPr>
        <p:spPr>
          <a:xfrm>
            <a:off x="5461875" y="3190100"/>
            <a:ext cx="6555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MARK</a:t>
            </a:r>
            <a:endParaRPr b="0" i="0" sz="1100" u="none" cap="none" strike="noStrike">
              <a:solidFill>
                <a:srgbClr val="000000"/>
              </a:solidFill>
              <a:latin typeface="Ubuntu"/>
              <a:ea typeface="Ubuntu"/>
              <a:cs typeface="Ubuntu"/>
              <a:sym typeface="Ubuntu"/>
            </a:endParaRPr>
          </a:p>
        </p:txBody>
      </p:sp>
      <p:sp>
        <p:nvSpPr>
          <p:cNvPr id="6552" name="Google Shape;6552;p388"/>
          <p:cNvSpPr txBox="1"/>
          <p:nvPr/>
        </p:nvSpPr>
        <p:spPr>
          <a:xfrm>
            <a:off x="2974365" y="3190090"/>
            <a:ext cx="770234"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5BF5B"/>
                </a:solidFill>
                <a:latin typeface="Ubuntu"/>
                <a:ea typeface="Ubuntu"/>
                <a:cs typeface="Ubuntu"/>
                <a:sym typeface="Ubuntu"/>
              </a:rPr>
              <a:t>SMITH</a:t>
            </a:r>
            <a:endParaRPr b="0" i="0" sz="1100" u="none" cap="none" strike="noStrike">
              <a:solidFill>
                <a:srgbClr val="000000"/>
              </a:solidFill>
              <a:latin typeface="Ubuntu"/>
              <a:ea typeface="Ubuntu"/>
              <a:cs typeface="Ubuntu"/>
              <a:sym typeface="Ubuntu"/>
            </a:endParaRPr>
          </a:p>
        </p:txBody>
      </p:sp>
      <p:sp>
        <p:nvSpPr>
          <p:cNvPr id="6553" name="Google Shape;6553;p388"/>
          <p:cNvSpPr txBox="1"/>
          <p:nvPr/>
        </p:nvSpPr>
        <p:spPr>
          <a:xfrm>
            <a:off x="6009250" y="3190100"/>
            <a:ext cx="9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C00000"/>
                </a:solidFill>
                <a:latin typeface="Ubuntu"/>
                <a:ea typeface="Ubuntu"/>
                <a:cs typeface="Ubuntu"/>
                <a:sym typeface="Ubuntu"/>
              </a:rPr>
              <a:t>WILLIAMS</a:t>
            </a:r>
            <a:endParaRPr b="0" i="0" sz="1100" u="none" cap="none" strike="noStrike">
              <a:solidFill>
                <a:srgbClr val="000000"/>
              </a:solidFill>
              <a:latin typeface="Ubuntu"/>
              <a:ea typeface="Ubuntu"/>
              <a:cs typeface="Ubuntu"/>
              <a:sym typeface="Ubuntu"/>
            </a:endParaRPr>
          </a:p>
        </p:txBody>
      </p:sp>
      <p:pic>
        <p:nvPicPr>
          <p:cNvPr descr="Family with boy" id="6554" name="Google Shape;6554;p388"/>
          <p:cNvPicPr preferRelativeResize="0"/>
          <p:nvPr/>
        </p:nvPicPr>
        <p:blipFill rotWithShape="1">
          <a:blip r:embed="rId5">
            <a:alphaModFix/>
          </a:blip>
          <a:srcRect b="0" l="0" r="0" t="0"/>
          <a:stretch/>
        </p:blipFill>
        <p:spPr>
          <a:xfrm>
            <a:off x="2974365" y="2352692"/>
            <a:ext cx="685800" cy="685800"/>
          </a:xfrm>
          <a:prstGeom prst="rect">
            <a:avLst/>
          </a:prstGeom>
          <a:noFill/>
          <a:ln>
            <a:noFill/>
          </a:ln>
        </p:spPr>
      </p:pic>
      <p:pic>
        <p:nvPicPr>
          <p:cNvPr descr="Man and Woman" id="6555" name="Google Shape;6555;p388"/>
          <p:cNvPicPr preferRelativeResize="0"/>
          <p:nvPr/>
        </p:nvPicPr>
        <p:blipFill rotWithShape="1">
          <a:blip r:embed="rId6">
            <a:alphaModFix/>
          </a:blip>
          <a:srcRect b="0" l="0" r="0" t="0"/>
          <a:stretch/>
        </p:blipFill>
        <p:spPr>
          <a:xfrm>
            <a:off x="6261068" y="2382041"/>
            <a:ext cx="685800" cy="685800"/>
          </a:xfrm>
          <a:prstGeom prst="rect">
            <a:avLst/>
          </a:prstGeom>
          <a:noFill/>
          <a:ln>
            <a:noFill/>
          </a:ln>
        </p:spPr>
      </p:pic>
      <p:sp>
        <p:nvSpPr>
          <p:cNvPr id="6556" name="Google Shape;6556;p388"/>
          <p:cNvSpPr txBox="1"/>
          <p:nvPr>
            <p:ph type="title"/>
          </p:nvPr>
        </p:nvSpPr>
        <p:spPr>
          <a:xfrm>
            <a:off x="278606" y="276225"/>
            <a:ext cx="8586900" cy="540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Namespaces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6551"/>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6552"/>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6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4"/>
                                        </p:tgtEl>
                                        <p:attrNameLst>
                                          <p:attrName>style.visibility</p:attrName>
                                        </p:attrNameLst>
                                      </p:cBhvr>
                                      <p:to>
                                        <p:strVal val="visible"/>
                                      </p:to>
                                    </p:set>
                                    <p:animEffect filter="fade" transition="in">
                                      <p:cBhvr>
                                        <p:cTn dur="500"/>
                                        <p:tgtEl>
                                          <p:spTgt spid="6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5"/>
                                        </p:tgtEl>
                                        <p:attrNameLst>
                                          <p:attrName>style.visibility</p:attrName>
                                        </p:attrNameLst>
                                      </p:cBhvr>
                                      <p:to>
                                        <p:strVal val="visible"/>
                                      </p:to>
                                    </p:set>
                                    <p:animEffect filter="fade" transition="in">
                                      <p:cBhvr>
                                        <p:cTn dur="500"/>
                                        <p:tgtEl>
                                          <p:spTgt spid="6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1" name="Shape 6561"/>
        <p:cNvGrpSpPr/>
        <p:nvPr/>
      </p:nvGrpSpPr>
      <p:grpSpPr>
        <a:xfrm>
          <a:off x="0" y="0"/>
          <a:ext cx="0" cy="0"/>
          <a:chOff x="0" y="0"/>
          <a:chExt cx="0" cy="0"/>
        </a:xfrm>
      </p:grpSpPr>
      <p:grpSp>
        <p:nvGrpSpPr>
          <p:cNvPr id="6562" name="Google Shape;6562;p389"/>
          <p:cNvGrpSpPr/>
          <p:nvPr/>
        </p:nvGrpSpPr>
        <p:grpSpPr>
          <a:xfrm>
            <a:off x="6035782" y="1059925"/>
            <a:ext cx="2620994" cy="2452302"/>
            <a:chOff x="5199899" y="4912274"/>
            <a:chExt cx="2029205" cy="1898603"/>
          </a:xfrm>
        </p:grpSpPr>
        <p:sp>
          <p:nvSpPr>
            <p:cNvPr id="6563" name="Google Shape;6563;p389"/>
            <p:cNvSpPr/>
            <p:nvPr/>
          </p:nvSpPr>
          <p:spPr>
            <a:xfrm>
              <a:off x="5199899" y="4912274"/>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64" name="Google Shape;6564;p389"/>
            <p:cNvSpPr/>
            <p:nvPr/>
          </p:nvSpPr>
          <p:spPr>
            <a:xfrm>
              <a:off x="5702084" y="5980342"/>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grpSp>
        <p:nvGrpSpPr>
          <p:cNvPr id="6565" name="Google Shape;6565;p389"/>
          <p:cNvGrpSpPr/>
          <p:nvPr/>
        </p:nvGrpSpPr>
        <p:grpSpPr>
          <a:xfrm>
            <a:off x="531371" y="440871"/>
            <a:ext cx="5177221" cy="4403134"/>
            <a:chOff x="537535" y="4784771"/>
            <a:chExt cx="2029205" cy="1898603"/>
          </a:xfrm>
        </p:grpSpPr>
        <p:sp>
          <p:nvSpPr>
            <p:cNvPr id="6566" name="Google Shape;6566;p389"/>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67" name="Google Shape;6567;p389"/>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pic>
        <p:nvPicPr>
          <p:cNvPr descr="Man" id="6568" name="Google Shape;6568;p389"/>
          <p:cNvPicPr preferRelativeResize="0"/>
          <p:nvPr/>
        </p:nvPicPr>
        <p:blipFill rotWithShape="1">
          <a:blip r:embed="rId3">
            <a:alphaModFix/>
          </a:blip>
          <a:srcRect b="0" l="0" r="0" t="0"/>
          <a:stretch/>
        </p:blipFill>
        <p:spPr>
          <a:xfrm>
            <a:off x="1540684" y="3063703"/>
            <a:ext cx="1206315" cy="1206315"/>
          </a:xfrm>
          <a:prstGeom prst="rect">
            <a:avLst/>
          </a:prstGeom>
          <a:noFill/>
          <a:ln>
            <a:noFill/>
          </a:ln>
        </p:spPr>
      </p:pic>
      <p:pic>
        <p:nvPicPr>
          <p:cNvPr descr="Man" id="6569" name="Google Shape;6569;p389"/>
          <p:cNvPicPr preferRelativeResize="0"/>
          <p:nvPr/>
        </p:nvPicPr>
        <p:blipFill rotWithShape="1">
          <a:blip r:embed="rId4">
            <a:alphaModFix/>
          </a:blip>
          <a:srcRect b="0" l="0" r="0" t="0"/>
          <a:stretch/>
        </p:blipFill>
        <p:spPr>
          <a:xfrm>
            <a:off x="6734944" y="2361617"/>
            <a:ext cx="685800" cy="685800"/>
          </a:xfrm>
          <a:prstGeom prst="rect">
            <a:avLst/>
          </a:prstGeom>
          <a:noFill/>
          <a:ln>
            <a:noFill/>
          </a:ln>
        </p:spPr>
      </p:pic>
      <p:sp>
        <p:nvSpPr>
          <p:cNvPr id="6570" name="Google Shape;6570;p389"/>
          <p:cNvSpPr txBox="1"/>
          <p:nvPr/>
        </p:nvSpPr>
        <p:spPr>
          <a:xfrm>
            <a:off x="1581158" y="4335290"/>
            <a:ext cx="901412"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MARK</a:t>
            </a:r>
            <a:endParaRPr b="0" i="0" sz="1100" u="none" cap="none" strike="noStrike">
              <a:solidFill>
                <a:srgbClr val="000000"/>
              </a:solidFill>
              <a:latin typeface="Ubuntu"/>
              <a:ea typeface="Ubuntu"/>
              <a:cs typeface="Ubuntu"/>
              <a:sym typeface="Ubuntu"/>
            </a:endParaRPr>
          </a:p>
        </p:txBody>
      </p:sp>
      <p:sp>
        <p:nvSpPr>
          <p:cNvPr id="6571" name="Google Shape;6571;p389"/>
          <p:cNvSpPr txBox="1"/>
          <p:nvPr/>
        </p:nvSpPr>
        <p:spPr>
          <a:xfrm>
            <a:off x="6599201" y="3114250"/>
            <a:ext cx="668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MARK</a:t>
            </a:r>
            <a:endParaRPr b="0" i="0" sz="1100" u="none" cap="none" strike="noStrike">
              <a:solidFill>
                <a:srgbClr val="000000"/>
              </a:solidFill>
              <a:latin typeface="Ubuntu"/>
              <a:ea typeface="Ubuntu"/>
              <a:cs typeface="Ubuntu"/>
              <a:sym typeface="Ubuntu"/>
            </a:endParaRPr>
          </a:p>
        </p:txBody>
      </p:sp>
      <p:sp>
        <p:nvSpPr>
          <p:cNvPr id="6572" name="Google Shape;6572;p389"/>
          <p:cNvSpPr txBox="1"/>
          <p:nvPr/>
        </p:nvSpPr>
        <p:spPr>
          <a:xfrm>
            <a:off x="2127700" y="4335300"/>
            <a:ext cx="685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5BF5B"/>
                </a:solidFill>
                <a:latin typeface="Ubuntu"/>
                <a:ea typeface="Ubuntu"/>
                <a:cs typeface="Ubuntu"/>
                <a:sym typeface="Ubuntu"/>
              </a:rPr>
              <a:t>SMITH</a:t>
            </a:r>
            <a:endParaRPr b="0" i="0" sz="1100" u="none" cap="none" strike="noStrike">
              <a:solidFill>
                <a:srgbClr val="000000"/>
              </a:solidFill>
              <a:latin typeface="Ubuntu"/>
              <a:ea typeface="Ubuntu"/>
              <a:cs typeface="Ubuntu"/>
              <a:sym typeface="Ubuntu"/>
            </a:endParaRPr>
          </a:p>
        </p:txBody>
      </p:sp>
      <p:sp>
        <p:nvSpPr>
          <p:cNvPr id="6573" name="Google Shape;6573;p389"/>
          <p:cNvSpPr txBox="1"/>
          <p:nvPr/>
        </p:nvSpPr>
        <p:spPr>
          <a:xfrm>
            <a:off x="7196106" y="3114253"/>
            <a:ext cx="969486"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C00000"/>
                </a:solidFill>
                <a:latin typeface="Ubuntu"/>
                <a:ea typeface="Ubuntu"/>
                <a:cs typeface="Ubuntu"/>
                <a:sym typeface="Ubuntu"/>
              </a:rPr>
              <a:t>WILLIAMS</a:t>
            </a:r>
            <a:endParaRPr b="0" i="0" sz="1100" u="none" cap="none" strike="noStrike">
              <a:solidFill>
                <a:srgbClr val="000000"/>
              </a:solidFill>
              <a:latin typeface="Ubuntu"/>
              <a:ea typeface="Ubuntu"/>
              <a:cs typeface="Ubuntu"/>
              <a:sym typeface="Ubuntu"/>
            </a:endParaRPr>
          </a:p>
        </p:txBody>
      </p:sp>
      <p:pic>
        <p:nvPicPr>
          <p:cNvPr descr="Family with boy" id="6574" name="Google Shape;6574;p389"/>
          <p:cNvPicPr preferRelativeResize="0"/>
          <p:nvPr/>
        </p:nvPicPr>
        <p:blipFill rotWithShape="1">
          <a:blip r:embed="rId5">
            <a:alphaModFix/>
          </a:blip>
          <a:srcRect b="0" l="0" r="0" t="0"/>
          <a:stretch/>
        </p:blipFill>
        <p:spPr>
          <a:xfrm>
            <a:off x="2844428" y="2788679"/>
            <a:ext cx="1447095" cy="1447095"/>
          </a:xfrm>
          <a:prstGeom prst="rect">
            <a:avLst/>
          </a:prstGeom>
          <a:noFill/>
          <a:ln>
            <a:noFill/>
          </a:ln>
        </p:spPr>
      </p:pic>
      <p:pic>
        <p:nvPicPr>
          <p:cNvPr descr="Man and Woman" id="6575" name="Google Shape;6575;p389"/>
          <p:cNvPicPr preferRelativeResize="0"/>
          <p:nvPr/>
        </p:nvPicPr>
        <p:blipFill rotWithShape="1">
          <a:blip r:embed="rId6">
            <a:alphaModFix/>
          </a:blip>
          <a:srcRect b="0" l="0" r="0" t="0"/>
          <a:stretch/>
        </p:blipFill>
        <p:spPr>
          <a:xfrm>
            <a:off x="7346279" y="2306204"/>
            <a:ext cx="685800" cy="685800"/>
          </a:xfrm>
          <a:prstGeom prst="rect">
            <a:avLst/>
          </a:prstGeom>
          <a:noFill/>
          <a:ln>
            <a:noFill/>
          </a:ln>
        </p:spPr>
      </p:pic>
      <p:sp>
        <p:nvSpPr>
          <p:cNvPr id="6576" name="Google Shape;6576;p389"/>
          <p:cNvSpPr/>
          <p:nvPr/>
        </p:nvSpPr>
        <p:spPr>
          <a:xfrm>
            <a:off x="2099866" y="2373182"/>
            <a:ext cx="1008374" cy="415498"/>
          </a:xfrm>
          <a:prstGeom prst="wedgeRoundRectCallout">
            <a:avLst>
              <a:gd fmla="val 42190" name="adj1"/>
              <a:gd fmla="val 82307" name="adj2"/>
              <a:gd fmla="val 16667" name="adj3"/>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Mark</a:t>
            </a:r>
            <a:endParaRPr b="0" i="0" sz="1100" u="none" cap="none" strike="noStrike">
              <a:solidFill>
                <a:srgbClr val="000000"/>
              </a:solidFill>
              <a:latin typeface="Arial"/>
              <a:ea typeface="Arial"/>
              <a:cs typeface="Arial"/>
              <a:sym typeface="Arial"/>
            </a:endParaRPr>
          </a:p>
        </p:txBody>
      </p:sp>
      <p:sp>
        <p:nvSpPr>
          <p:cNvPr id="6577" name="Google Shape;6577;p389"/>
          <p:cNvSpPr/>
          <p:nvPr/>
        </p:nvSpPr>
        <p:spPr>
          <a:xfrm>
            <a:off x="3407086" y="2344652"/>
            <a:ext cx="1389718" cy="415498"/>
          </a:xfrm>
          <a:prstGeom prst="wedgeRoundRectCallout">
            <a:avLst>
              <a:gd fmla="val -24123" name="adj1"/>
              <a:gd fmla="val 77905" name="adj2"/>
              <a:gd fmla="val 16667" name="adj3"/>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Mark Williams</a:t>
            </a:r>
            <a:endParaRPr b="0" i="0" sz="1100" u="none" cap="none" strike="noStrike">
              <a:solidFill>
                <a:srgbClr val="000000"/>
              </a:solidFill>
              <a:latin typeface="Arial"/>
              <a:ea typeface="Arial"/>
              <a:cs typeface="Arial"/>
              <a:sym typeface="Arial"/>
            </a:endParaRPr>
          </a:p>
        </p:txBody>
      </p:sp>
      <p:sp>
        <p:nvSpPr>
          <p:cNvPr id="6578" name="Google Shape;6578;p389"/>
          <p:cNvSpPr txBox="1"/>
          <p:nvPr>
            <p:ph type="title"/>
          </p:nvPr>
        </p:nvSpPr>
        <p:spPr>
          <a:xfrm>
            <a:off x="278606" y="276225"/>
            <a:ext cx="8586900" cy="540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Namespaces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6"/>
                                        </p:tgtEl>
                                        <p:attrNameLst>
                                          <p:attrName>style.visibility</p:attrName>
                                        </p:attrNameLst>
                                      </p:cBhvr>
                                      <p:to>
                                        <p:strVal val="visible"/>
                                      </p:to>
                                    </p:set>
                                    <p:animEffect filter="fade" transition="in">
                                      <p:cBhvr>
                                        <p:cTn dur="500"/>
                                        <p:tgtEl>
                                          <p:spTgt spid="6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7"/>
                                        </p:tgtEl>
                                        <p:attrNameLst>
                                          <p:attrName>style.visibility</p:attrName>
                                        </p:attrNameLst>
                                      </p:cBhvr>
                                      <p:to>
                                        <p:strVal val="visible"/>
                                      </p:to>
                                    </p:set>
                                    <p:animEffect filter="fade" transition="in">
                                      <p:cBhvr>
                                        <p:cTn dur="500"/>
                                        <p:tgtEl>
                                          <p:spTgt spid="6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3" name="Shape 6583"/>
        <p:cNvGrpSpPr/>
        <p:nvPr/>
      </p:nvGrpSpPr>
      <p:grpSpPr>
        <a:xfrm>
          <a:off x="0" y="0"/>
          <a:ext cx="0" cy="0"/>
          <a:chOff x="0" y="0"/>
          <a:chExt cx="0" cy="0"/>
        </a:xfrm>
      </p:grpSpPr>
      <p:grpSp>
        <p:nvGrpSpPr>
          <p:cNvPr id="6584" name="Google Shape;6584;p390"/>
          <p:cNvGrpSpPr/>
          <p:nvPr/>
        </p:nvGrpSpPr>
        <p:grpSpPr>
          <a:xfrm>
            <a:off x="5168667" y="820930"/>
            <a:ext cx="2934308" cy="2745451"/>
            <a:chOff x="5199899" y="4912274"/>
            <a:chExt cx="2029205" cy="1898603"/>
          </a:xfrm>
        </p:grpSpPr>
        <p:sp>
          <p:nvSpPr>
            <p:cNvPr id="6585" name="Google Shape;6585;p390"/>
            <p:cNvSpPr/>
            <p:nvPr/>
          </p:nvSpPr>
          <p:spPr>
            <a:xfrm>
              <a:off x="5199899" y="4912274"/>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86" name="Google Shape;6586;p390"/>
            <p:cNvSpPr/>
            <p:nvPr/>
          </p:nvSpPr>
          <p:spPr>
            <a:xfrm>
              <a:off x="5702084" y="5980342"/>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grpSp>
        <p:nvGrpSpPr>
          <p:cNvPr id="6587" name="Google Shape;6587;p390"/>
          <p:cNvGrpSpPr/>
          <p:nvPr/>
        </p:nvGrpSpPr>
        <p:grpSpPr>
          <a:xfrm>
            <a:off x="805997" y="914434"/>
            <a:ext cx="3081561" cy="2620812"/>
            <a:chOff x="537535" y="4784771"/>
            <a:chExt cx="2029205" cy="1898603"/>
          </a:xfrm>
        </p:grpSpPr>
        <p:sp>
          <p:nvSpPr>
            <p:cNvPr id="6588" name="Google Shape;6588;p390"/>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89" name="Google Shape;6589;p390"/>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pic>
        <p:nvPicPr>
          <p:cNvPr descr="Man" id="6590" name="Google Shape;6590;p390"/>
          <p:cNvPicPr preferRelativeResize="0"/>
          <p:nvPr/>
        </p:nvPicPr>
        <p:blipFill rotWithShape="1">
          <a:blip r:embed="rId3">
            <a:alphaModFix/>
          </a:blip>
          <a:srcRect b="0" l="0" r="0" t="0"/>
          <a:stretch/>
        </p:blipFill>
        <p:spPr>
          <a:xfrm>
            <a:off x="1898543" y="2397395"/>
            <a:ext cx="685800" cy="685800"/>
          </a:xfrm>
          <a:prstGeom prst="rect">
            <a:avLst/>
          </a:prstGeom>
          <a:noFill/>
          <a:ln>
            <a:noFill/>
          </a:ln>
        </p:spPr>
      </p:pic>
      <p:pic>
        <p:nvPicPr>
          <p:cNvPr descr="Man" id="6591" name="Google Shape;6591;p390"/>
          <p:cNvPicPr preferRelativeResize="0"/>
          <p:nvPr/>
        </p:nvPicPr>
        <p:blipFill rotWithShape="1">
          <a:blip r:embed="rId4">
            <a:alphaModFix/>
          </a:blip>
          <a:srcRect b="0" l="0" r="0" t="0"/>
          <a:stretch/>
        </p:blipFill>
        <p:spPr>
          <a:xfrm>
            <a:off x="6220633" y="2397395"/>
            <a:ext cx="685800" cy="685800"/>
          </a:xfrm>
          <a:prstGeom prst="rect">
            <a:avLst/>
          </a:prstGeom>
          <a:noFill/>
          <a:ln>
            <a:noFill/>
          </a:ln>
        </p:spPr>
      </p:pic>
      <p:sp>
        <p:nvSpPr>
          <p:cNvPr id="6592" name="Google Shape;6592;p390"/>
          <p:cNvSpPr txBox="1"/>
          <p:nvPr/>
        </p:nvSpPr>
        <p:spPr>
          <a:xfrm>
            <a:off x="1691864" y="3150031"/>
            <a:ext cx="716805"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MARK</a:t>
            </a:r>
            <a:endParaRPr b="0" i="0" sz="1100" u="none" cap="none" strike="noStrike">
              <a:solidFill>
                <a:srgbClr val="595959"/>
              </a:solidFill>
              <a:latin typeface="Ubuntu"/>
              <a:ea typeface="Ubuntu"/>
              <a:cs typeface="Ubuntu"/>
              <a:sym typeface="Ubuntu"/>
            </a:endParaRPr>
          </a:p>
        </p:txBody>
      </p:sp>
      <p:sp>
        <p:nvSpPr>
          <p:cNvPr id="6593" name="Google Shape;6593;p390"/>
          <p:cNvSpPr txBox="1"/>
          <p:nvPr/>
        </p:nvSpPr>
        <p:spPr>
          <a:xfrm>
            <a:off x="6002772" y="3150031"/>
            <a:ext cx="668196"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MARK</a:t>
            </a:r>
            <a:endParaRPr b="0" i="0" sz="1100" u="none" cap="none" strike="noStrike">
              <a:solidFill>
                <a:srgbClr val="595959"/>
              </a:solidFill>
              <a:latin typeface="Ubuntu"/>
              <a:ea typeface="Ubuntu"/>
              <a:cs typeface="Ubuntu"/>
              <a:sym typeface="Ubuntu"/>
            </a:endParaRPr>
          </a:p>
        </p:txBody>
      </p:sp>
      <p:sp>
        <p:nvSpPr>
          <p:cNvPr id="6594" name="Google Shape;6594;p390"/>
          <p:cNvSpPr txBox="1"/>
          <p:nvPr/>
        </p:nvSpPr>
        <p:spPr>
          <a:xfrm>
            <a:off x="2239393" y="3150031"/>
            <a:ext cx="756108"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5BF5B"/>
                </a:solidFill>
                <a:latin typeface="Ubuntu"/>
                <a:ea typeface="Ubuntu"/>
                <a:cs typeface="Ubuntu"/>
                <a:sym typeface="Ubuntu"/>
              </a:rPr>
              <a:t>SMITH</a:t>
            </a:r>
            <a:endParaRPr b="0" i="0" sz="1100" u="none" cap="none" strike="noStrike">
              <a:solidFill>
                <a:srgbClr val="000000"/>
              </a:solidFill>
              <a:latin typeface="Ubuntu"/>
              <a:ea typeface="Ubuntu"/>
              <a:cs typeface="Ubuntu"/>
              <a:sym typeface="Ubuntu"/>
            </a:endParaRPr>
          </a:p>
        </p:txBody>
      </p:sp>
      <p:sp>
        <p:nvSpPr>
          <p:cNvPr id="6595" name="Google Shape;6595;p390"/>
          <p:cNvSpPr txBox="1"/>
          <p:nvPr/>
        </p:nvSpPr>
        <p:spPr>
          <a:xfrm>
            <a:off x="6563532" y="3150031"/>
            <a:ext cx="979511"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C00000"/>
                </a:solidFill>
                <a:latin typeface="Ubuntu"/>
                <a:ea typeface="Ubuntu"/>
                <a:cs typeface="Ubuntu"/>
                <a:sym typeface="Ubuntu"/>
              </a:rPr>
              <a:t>WILLIAMS</a:t>
            </a:r>
            <a:endParaRPr b="0" i="0" sz="1100" u="none" cap="none" strike="noStrike">
              <a:solidFill>
                <a:srgbClr val="000000"/>
              </a:solidFill>
              <a:latin typeface="Ubuntu"/>
              <a:ea typeface="Ubuntu"/>
              <a:cs typeface="Ubuntu"/>
              <a:sym typeface="Ubuntu"/>
            </a:endParaRPr>
          </a:p>
        </p:txBody>
      </p:sp>
      <p:pic>
        <p:nvPicPr>
          <p:cNvPr descr="Family with boy" id="6596" name="Google Shape;6596;p390"/>
          <p:cNvPicPr preferRelativeResize="0"/>
          <p:nvPr/>
        </p:nvPicPr>
        <p:blipFill rotWithShape="1">
          <a:blip r:embed="rId5">
            <a:alphaModFix/>
          </a:blip>
          <a:srcRect b="0" l="0" r="0" t="0"/>
          <a:stretch/>
        </p:blipFill>
        <p:spPr>
          <a:xfrm>
            <a:off x="2434099" y="2312632"/>
            <a:ext cx="685800" cy="685800"/>
          </a:xfrm>
          <a:prstGeom prst="rect">
            <a:avLst/>
          </a:prstGeom>
          <a:noFill/>
          <a:ln>
            <a:noFill/>
          </a:ln>
        </p:spPr>
      </p:pic>
      <p:pic>
        <p:nvPicPr>
          <p:cNvPr descr="Man and Woman" id="6597" name="Google Shape;6597;p390"/>
          <p:cNvPicPr preferRelativeResize="0"/>
          <p:nvPr/>
        </p:nvPicPr>
        <p:blipFill rotWithShape="1">
          <a:blip r:embed="rId6">
            <a:alphaModFix/>
          </a:blip>
          <a:srcRect b="0" l="0" r="0" t="0"/>
          <a:stretch/>
        </p:blipFill>
        <p:spPr>
          <a:xfrm>
            <a:off x="6831967" y="2341981"/>
            <a:ext cx="685800" cy="685800"/>
          </a:xfrm>
          <a:prstGeom prst="rect">
            <a:avLst/>
          </a:prstGeom>
          <a:noFill/>
          <a:ln>
            <a:noFill/>
          </a:ln>
        </p:spPr>
      </p:pic>
      <p:sp>
        <p:nvSpPr>
          <p:cNvPr id="6598" name="Google Shape;6598;p390"/>
          <p:cNvSpPr/>
          <p:nvPr/>
        </p:nvSpPr>
        <p:spPr>
          <a:xfrm>
            <a:off x="1933476" y="2079239"/>
            <a:ext cx="566430" cy="233396"/>
          </a:xfrm>
          <a:prstGeom prst="wedgeRoundRectCallout">
            <a:avLst>
              <a:gd fmla="val -1327" name="adj1"/>
              <a:gd fmla="val 70662" name="adj2"/>
              <a:gd fmla="val 16667" name="adj3"/>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100" u="none" cap="none" strike="noStrike">
                <a:solidFill>
                  <a:srgbClr val="FFFFFF"/>
                </a:solidFill>
                <a:latin typeface="Ubuntu"/>
                <a:ea typeface="Ubuntu"/>
                <a:cs typeface="Ubuntu"/>
                <a:sym typeface="Ubuntu"/>
              </a:rPr>
              <a:t>Mark</a:t>
            </a:r>
            <a:endParaRPr b="0" i="0" sz="1100" u="none" cap="none" strike="noStrike">
              <a:solidFill>
                <a:srgbClr val="000000"/>
              </a:solidFill>
              <a:latin typeface="Ubuntu"/>
              <a:ea typeface="Ubuntu"/>
              <a:cs typeface="Ubuntu"/>
              <a:sym typeface="Ubuntu"/>
            </a:endParaRPr>
          </a:p>
        </p:txBody>
      </p:sp>
      <p:sp>
        <p:nvSpPr>
          <p:cNvPr id="6599" name="Google Shape;6599;p390"/>
          <p:cNvSpPr/>
          <p:nvPr/>
        </p:nvSpPr>
        <p:spPr>
          <a:xfrm>
            <a:off x="2680071" y="2065762"/>
            <a:ext cx="1119549" cy="233396"/>
          </a:xfrm>
          <a:prstGeom prst="wedgeRoundRectCallout">
            <a:avLst>
              <a:gd fmla="val -32744" name="adj1"/>
              <a:gd fmla="val 73927" name="adj2"/>
              <a:gd fmla="val 16667" name="adj3"/>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1100" u="none" cap="none" strike="noStrike">
                <a:solidFill>
                  <a:srgbClr val="FFFFFF"/>
                </a:solidFill>
                <a:latin typeface="Ubuntu"/>
                <a:ea typeface="Ubuntu"/>
                <a:cs typeface="Ubuntu"/>
                <a:sym typeface="Ubuntu"/>
              </a:rPr>
              <a:t>Mark Williams</a:t>
            </a:r>
            <a:endParaRPr b="0" i="0" sz="1100" u="none" cap="none" strike="noStrike">
              <a:solidFill>
                <a:srgbClr val="000000"/>
              </a:solidFill>
              <a:latin typeface="Ubuntu"/>
              <a:ea typeface="Ubuntu"/>
              <a:cs typeface="Ubuntu"/>
              <a:sym typeface="Ubuntu"/>
            </a:endParaRPr>
          </a:p>
        </p:txBody>
      </p:sp>
      <p:pic>
        <p:nvPicPr>
          <p:cNvPr descr="Man" id="6600" name="Google Shape;6600;p390"/>
          <p:cNvPicPr preferRelativeResize="0"/>
          <p:nvPr/>
        </p:nvPicPr>
        <p:blipFill rotWithShape="1">
          <a:blip r:embed="rId7">
            <a:alphaModFix/>
          </a:blip>
          <a:srcRect b="0" l="0" r="0" t="0"/>
          <a:stretch/>
        </p:blipFill>
        <p:spPr>
          <a:xfrm>
            <a:off x="4023344" y="1640308"/>
            <a:ext cx="685800" cy="685800"/>
          </a:xfrm>
          <a:prstGeom prst="rect">
            <a:avLst/>
          </a:prstGeom>
          <a:noFill/>
          <a:ln>
            <a:noFill/>
          </a:ln>
        </p:spPr>
      </p:pic>
      <p:sp>
        <p:nvSpPr>
          <p:cNvPr id="6601" name="Google Shape;6601;p390"/>
          <p:cNvSpPr/>
          <p:nvPr/>
        </p:nvSpPr>
        <p:spPr>
          <a:xfrm>
            <a:off x="4482867" y="1406912"/>
            <a:ext cx="1133072" cy="233396"/>
          </a:xfrm>
          <a:prstGeom prst="wedgeRoundRectCallout">
            <a:avLst>
              <a:gd fmla="val -61342" name="adj1"/>
              <a:gd fmla="val 78824" name="adj2"/>
              <a:gd fmla="val 16667" name="adj3"/>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1100" u="none" cap="none" strike="noStrike">
                <a:solidFill>
                  <a:srgbClr val="FFFFFF"/>
                </a:solidFill>
                <a:latin typeface="Ubuntu"/>
                <a:ea typeface="Ubuntu"/>
                <a:cs typeface="Ubuntu"/>
                <a:sym typeface="Ubuntu"/>
              </a:rPr>
              <a:t>Mark Williams</a:t>
            </a:r>
            <a:endParaRPr b="0" i="0" sz="1100" u="none" cap="none" strike="noStrike">
              <a:solidFill>
                <a:srgbClr val="000000"/>
              </a:solidFill>
              <a:latin typeface="Ubuntu"/>
              <a:ea typeface="Ubuntu"/>
              <a:cs typeface="Ubuntu"/>
              <a:sym typeface="Ubuntu"/>
            </a:endParaRPr>
          </a:p>
        </p:txBody>
      </p:sp>
      <p:sp>
        <p:nvSpPr>
          <p:cNvPr id="6602" name="Google Shape;6602;p390"/>
          <p:cNvSpPr/>
          <p:nvPr/>
        </p:nvSpPr>
        <p:spPr>
          <a:xfrm>
            <a:off x="3311906" y="1393436"/>
            <a:ext cx="959485" cy="233396"/>
          </a:xfrm>
          <a:prstGeom prst="wedgeRoundRectCallout">
            <a:avLst>
              <a:gd fmla="val 59209" name="adj1"/>
              <a:gd fmla="val 91884" name="adj2"/>
              <a:gd fmla="val 16667" name="adj3"/>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1100" u="none" cap="none" strike="noStrike">
                <a:solidFill>
                  <a:srgbClr val="FFFFFF"/>
                </a:solidFill>
                <a:latin typeface="Ubuntu"/>
                <a:ea typeface="Ubuntu"/>
                <a:cs typeface="Ubuntu"/>
                <a:sym typeface="Ubuntu"/>
              </a:rPr>
              <a:t>Mark Smith</a:t>
            </a:r>
            <a:endParaRPr b="0" i="0" sz="1100" u="none" cap="none" strike="noStrike">
              <a:solidFill>
                <a:srgbClr val="000000"/>
              </a:solidFill>
              <a:latin typeface="Ubuntu"/>
              <a:ea typeface="Ubuntu"/>
              <a:cs typeface="Ubuntu"/>
              <a:sym typeface="Ubuntu"/>
            </a:endParaRPr>
          </a:p>
        </p:txBody>
      </p:sp>
      <p:pic>
        <p:nvPicPr>
          <p:cNvPr descr="Contract" id="6603" name="Google Shape;6603;p390"/>
          <p:cNvPicPr preferRelativeResize="0"/>
          <p:nvPr/>
        </p:nvPicPr>
        <p:blipFill rotWithShape="1">
          <a:blip r:embed="rId8">
            <a:alphaModFix/>
          </a:blip>
          <a:srcRect b="0" l="0" r="0" t="0"/>
          <a:stretch/>
        </p:blipFill>
        <p:spPr>
          <a:xfrm>
            <a:off x="1396076" y="2578121"/>
            <a:ext cx="324347" cy="324347"/>
          </a:xfrm>
          <a:prstGeom prst="rect">
            <a:avLst/>
          </a:prstGeom>
          <a:noFill/>
          <a:ln>
            <a:noFill/>
          </a:ln>
        </p:spPr>
      </p:pic>
      <p:pic>
        <p:nvPicPr>
          <p:cNvPr descr="Box trolley" id="6604" name="Google Shape;6604;p390"/>
          <p:cNvPicPr preferRelativeResize="0"/>
          <p:nvPr/>
        </p:nvPicPr>
        <p:blipFill rotWithShape="1">
          <a:blip r:embed="rId9">
            <a:alphaModFix/>
          </a:blip>
          <a:srcRect b="0" l="0" r="0" t="0"/>
          <a:stretch/>
        </p:blipFill>
        <p:spPr>
          <a:xfrm>
            <a:off x="1396076" y="3038219"/>
            <a:ext cx="324347" cy="324347"/>
          </a:xfrm>
          <a:prstGeom prst="rect">
            <a:avLst/>
          </a:prstGeom>
          <a:noFill/>
          <a:ln>
            <a:noFill/>
          </a:ln>
        </p:spPr>
      </p:pic>
      <p:pic>
        <p:nvPicPr>
          <p:cNvPr descr="Contract" id="6605" name="Google Shape;6605;p390"/>
          <p:cNvPicPr preferRelativeResize="0"/>
          <p:nvPr/>
        </p:nvPicPr>
        <p:blipFill rotWithShape="1">
          <a:blip r:embed="rId10">
            <a:alphaModFix/>
          </a:blip>
          <a:srcRect b="0" l="0" r="0" t="0"/>
          <a:stretch/>
        </p:blipFill>
        <p:spPr>
          <a:xfrm>
            <a:off x="5727469" y="2493359"/>
            <a:ext cx="324346" cy="324347"/>
          </a:xfrm>
          <a:prstGeom prst="rect">
            <a:avLst/>
          </a:prstGeom>
          <a:noFill/>
          <a:ln>
            <a:noFill/>
          </a:ln>
        </p:spPr>
      </p:pic>
      <p:pic>
        <p:nvPicPr>
          <p:cNvPr descr="Box trolley" id="6606" name="Google Shape;6606;p390"/>
          <p:cNvPicPr preferRelativeResize="0"/>
          <p:nvPr/>
        </p:nvPicPr>
        <p:blipFill rotWithShape="1">
          <a:blip r:embed="rId11">
            <a:alphaModFix/>
          </a:blip>
          <a:srcRect b="0" l="0" r="0" t="0"/>
          <a:stretch/>
        </p:blipFill>
        <p:spPr>
          <a:xfrm>
            <a:off x="5731198" y="3039539"/>
            <a:ext cx="324347" cy="324347"/>
          </a:xfrm>
          <a:prstGeom prst="rect">
            <a:avLst/>
          </a:prstGeom>
          <a:noFill/>
          <a:ln>
            <a:noFill/>
          </a:ln>
        </p:spPr>
      </p:pic>
      <p:sp>
        <p:nvSpPr>
          <p:cNvPr id="6607" name="Google Shape;6607;p390"/>
          <p:cNvSpPr txBox="1"/>
          <p:nvPr/>
        </p:nvSpPr>
        <p:spPr>
          <a:xfrm>
            <a:off x="1597775" y="3535225"/>
            <a:ext cx="13299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NAMESPACE</a:t>
            </a:r>
            <a:endParaRPr b="0" i="0" sz="1100" u="none" cap="none" strike="noStrike">
              <a:solidFill>
                <a:srgbClr val="595959"/>
              </a:solidFill>
              <a:latin typeface="Ubuntu"/>
              <a:ea typeface="Ubuntu"/>
              <a:cs typeface="Ubuntu"/>
              <a:sym typeface="Ubuntu"/>
            </a:endParaRPr>
          </a:p>
        </p:txBody>
      </p:sp>
      <p:sp>
        <p:nvSpPr>
          <p:cNvPr id="6608" name="Google Shape;6608;p390"/>
          <p:cNvSpPr txBox="1"/>
          <p:nvPr/>
        </p:nvSpPr>
        <p:spPr>
          <a:xfrm>
            <a:off x="6051816" y="3533102"/>
            <a:ext cx="1185279"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NAMESPACE</a:t>
            </a:r>
            <a:endParaRPr b="0" i="0" sz="1100" u="none" cap="none" strike="noStrike">
              <a:solidFill>
                <a:srgbClr val="595959"/>
              </a:solidFill>
              <a:latin typeface="Ubuntu"/>
              <a:ea typeface="Ubuntu"/>
              <a:cs typeface="Ubuntu"/>
              <a:sym typeface="Ubuntu"/>
            </a:endParaRPr>
          </a:p>
        </p:txBody>
      </p:sp>
      <p:sp>
        <p:nvSpPr>
          <p:cNvPr id="6609" name="Google Shape;6609;p390"/>
          <p:cNvSpPr txBox="1"/>
          <p:nvPr>
            <p:ph type="title"/>
          </p:nvPr>
        </p:nvSpPr>
        <p:spPr>
          <a:xfrm>
            <a:off x="278606" y="276225"/>
            <a:ext cx="8586900" cy="540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Namespaces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00"/>
                                        </p:tgtEl>
                                        <p:attrNameLst>
                                          <p:attrName>style.visibility</p:attrName>
                                        </p:attrNameLst>
                                      </p:cBhvr>
                                      <p:to>
                                        <p:strVal val="visible"/>
                                      </p:to>
                                    </p:set>
                                    <p:anim calcmode="lin" valueType="num">
                                      <p:cBhvr additive="base">
                                        <p:cTn dur="500"/>
                                        <p:tgtEl>
                                          <p:spTgt spid="6600"/>
                                        </p:tgtEl>
                                        <p:attrNameLst>
                                          <p:attrName>ppt_w</p:attrName>
                                        </p:attrNameLst>
                                      </p:cBhvr>
                                      <p:tavLst>
                                        <p:tav fmla="" tm="0">
                                          <p:val>
                                            <p:strVal val="0"/>
                                          </p:val>
                                        </p:tav>
                                        <p:tav fmla="" tm="100000">
                                          <p:val>
                                            <p:strVal val="#ppt_w"/>
                                          </p:val>
                                        </p:tav>
                                      </p:tavLst>
                                    </p:anim>
                                    <p:anim calcmode="lin" valueType="num">
                                      <p:cBhvr additive="base">
                                        <p:cTn dur="500"/>
                                        <p:tgtEl>
                                          <p:spTgt spid="6600"/>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02"/>
                                        </p:tgtEl>
                                        <p:attrNameLst>
                                          <p:attrName>style.visibility</p:attrName>
                                        </p:attrNameLst>
                                      </p:cBhvr>
                                      <p:to>
                                        <p:strVal val="visible"/>
                                      </p:to>
                                    </p:set>
                                    <p:animEffect filter="fade" transition="in">
                                      <p:cBhvr>
                                        <p:cTn dur="500"/>
                                        <p:tgtEl>
                                          <p:spTgt spid="66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01"/>
                                        </p:tgtEl>
                                        <p:attrNameLst>
                                          <p:attrName>style.visibility</p:attrName>
                                        </p:attrNameLst>
                                      </p:cBhvr>
                                      <p:to>
                                        <p:strVal val="visible"/>
                                      </p:to>
                                    </p:set>
                                    <p:animEffect filter="fade" transition="in">
                                      <p:cBhvr>
                                        <p:cTn dur="500"/>
                                        <p:tgtEl>
                                          <p:spTgt spid="6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03"/>
                                        </p:tgtEl>
                                        <p:attrNameLst>
                                          <p:attrName>style.visibility</p:attrName>
                                        </p:attrNameLst>
                                      </p:cBhvr>
                                      <p:to>
                                        <p:strVal val="visible"/>
                                      </p:to>
                                    </p:set>
                                    <p:anim calcmode="lin" valueType="num">
                                      <p:cBhvr additive="base">
                                        <p:cTn dur="500"/>
                                        <p:tgtEl>
                                          <p:spTgt spid="6603"/>
                                        </p:tgtEl>
                                        <p:attrNameLst>
                                          <p:attrName>ppt_w</p:attrName>
                                        </p:attrNameLst>
                                      </p:cBhvr>
                                      <p:tavLst>
                                        <p:tav fmla="" tm="0">
                                          <p:val>
                                            <p:strVal val="0"/>
                                          </p:val>
                                        </p:tav>
                                        <p:tav fmla="" tm="100000">
                                          <p:val>
                                            <p:strVal val="#ppt_w"/>
                                          </p:val>
                                        </p:tav>
                                      </p:tavLst>
                                    </p:anim>
                                    <p:anim calcmode="lin" valueType="num">
                                      <p:cBhvr additive="base">
                                        <p:cTn dur="500"/>
                                        <p:tgtEl>
                                          <p:spTgt spid="660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605"/>
                                        </p:tgtEl>
                                        <p:attrNameLst>
                                          <p:attrName>style.visibility</p:attrName>
                                        </p:attrNameLst>
                                      </p:cBhvr>
                                      <p:to>
                                        <p:strVal val="visible"/>
                                      </p:to>
                                    </p:set>
                                    <p:anim calcmode="lin" valueType="num">
                                      <p:cBhvr additive="base">
                                        <p:cTn dur="500"/>
                                        <p:tgtEl>
                                          <p:spTgt spid="6605"/>
                                        </p:tgtEl>
                                        <p:attrNameLst>
                                          <p:attrName>ppt_w</p:attrName>
                                        </p:attrNameLst>
                                      </p:cBhvr>
                                      <p:tavLst>
                                        <p:tav fmla="" tm="0">
                                          <p:val>
                                            <p:strVal val="0"/>
                                          </p:val>
                                        </p:tav>
                                        <p:tav fmla="" tm="100000">
                                          <p:val>
                                            <p:strVal val="#ppt_w"/>
                                          </p:val>
                                        </p:tav>
                                      </p:tavLst>
                                    </p:anim>
                                    <p:anim calcmode="lin" valueType="num">
                                      <p:cBhvr additive="base">
                                        <p:cTn dur="500"/>
                                        <p:tgtEl>
                                          <p:spTgt spid="660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4"/>
                                        </p:tgtEl>
                                        <p:attrNameLst>
                                          <p:attrName>style.visibility</p:attrName>
                                        </p:attrNameLst>
                                      </p:cBhvr>
                                      <p:to>
                                        <p:strVal val="visible"/>
                                      </p:to>
                                    </p:set>
                                    <p:animEffect filter="fade" transition="in">
                                      <p:cBhvr>
                                        <p:cTn dur="500"/>
                                        <p:tgtEl>
                                          <p:spTgt spid="66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06"/>
                                        </p:tgtEl>
                                        <p:attrNameLst>
                                          <p:attrName>style.visibility</p:attrName>
                                        </p:attrNameLst>
                                      </p:cBhvr>
                                      <p:to>
                                        <p:strVal val="visible"/>
                                      </p:to>
                                    </p:set>
                                    <p:animEffect filter="fade" transition="in">
                                      <p:cBhvr>
                                        <p:cTn dur="500"/>
                                        <p:tgtEl>
                                          <p:spTgt spid="6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7"/>
                                        </p:tgtEl>
                                        <p:attrNameLst>
                                          <p:attrName>style.visibility</p:attrName>
                                        </p:attrNameLst>
                                      </p:cBhvr>
                                      <p:to>
                                        <p:strVal val="visible"/>
                                      </p:to>
                                    </p:set>
                                    <p:animEffect filter="fade" transition="in">
                                      <p:cBhvr>
                                        <p:cTn dur="500"/>
                                        <p:tgtEl>
                                          <p:spTgt spid="66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08"/>
                                        </p:tgtEl>
                                        <p:attrNameLst>
                                          <p:attrName>style.visibility</p:attrName>
                                        </p:attrNameLst>
                                      </p:cBhvr>
                                      <p:to>
                                        <p:strVal val="visible"/>
                                      </p:to>
                                    </p:set>
                                    <p:animEffect filter="fade" transition="in">
                                      <p:cBhvr>
                                        <p:cTn dur="500"/>
                                        <p:tgtEl>
                                          <p:spTgt spid="6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p23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Sharing the Kernel</a:t>
            </a:r>
            <a:endParaRPr/>
          </a:p>
        </p:txBody>
      </p:sp>
      <p:sp>
        <p:nvSpPr>
          <p:cNvPr id="2416" name="Google Shape;2416;p238"/>
          <p:cNvSpPr/>
          <p:nvPr/>
        </p:nvSpPr>
        <p:spPr>
          <a:xfrm>
            <a:off x="2002881" y="3849401"/>
            <a:ext cx="5155541" cy="321777"/>
          </a:xfrm>
          <a:prstGeom prst="round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OS – Ubuntu</a:t>
            </a:r>
            <a:endParaRPr i="0" sz="1100" u="none" cap="none" strike="noStrike">
              <a:solidFill>
                <a:schemeClr val="lt1"/>
              </a:solidFill>
              <a:latin typeface="Ubuntu"/>
              <a:ea typeface="Ubuntu"/>
              <a:cs typeface="Ubuntu"/>
              <a:sym typeface="Ubuntu"/>
            </a:endParaRPr>
          </a:p>
        </p:txBody>
      </p:sp>
      <p:sp>
        <p:nvSpPr>
          <p:cNvPr id="2417" name="Google Shape;2417;p238"/>
          <p:cNvSpPr/>
          <p:nvPr/>
        </p:nvSpPr>
        <p:spPr>
          <a:xfrm>
            <a:off x="2002881" y="3469861"/>
            <a:ext cx="5155541" cy="3213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Docker</a:t>
            </a:r>
            <a:endParaRPr i="0" sz="1100" u="none" cap="none" strike="noStrike">
              <a:solidFill>
                <a:schemeClr val="lt1"/>
              </a:solidFill>
              <a:latin typeface="Ubuntu"/>
              <a:ea typeface="Ubuntu"/>
              <a:cs typeface="Ubuntu"/>
              <a:sym typeface="Ubuntu"/>
            </a:endParaRPr>
          </a:p>
        </p:txBody>
      </p:sp>
      <p:grpSp>
        <p:nvGrpSpPr>
          <p:cNvPr id="2418" name="Google Shape;2418;p238"/>
          <p:cNvGrpSpPr/>
          <p:nvPr/>
        </p:nvGrpSpPr>
        <p:grpSpPr>
          <a:xfrm>
            <a:off x="6311194" y="1891610"/>
            <a:ext cx="974092" cy="922278"/>
            <a:chOff x="8987291" y="1574564"/>
            <a:chExt cx="977064" cy="925092"/>
          </a:xfrm>
        </p:grpSpPr>
        <p:pic>
          <p:nvPicPr>
            <p:cNvPr id="2419" name="Google Shape;2419;p238"/>
            <p:cNvPicPr preferRelativeResize="0"/>
            <p:nvPr/>
          </p:nvPicPr>
          <p:blipFill rotWithShape="1">
            <a:blip r:embed="rId3">
              <a:alphaModFix/>
            </a:blip>
            <a:srcRect b="0" l="0" r="0" t="-107"/>
            <a:stretch/>
          </p:blipFill>
          <p:spPr>
            <a:xfrm>
              <a:off x="8987291" y="1574564"/>
              <a:ext cx="977064" cy="925092"/>
            </a:xfrm>
            <a:prstGeom prst="roundRect">
              <a:avLst>
                <a:gd fmla="val 22264" name="adj"/>
              </a:avLst>
            </a:prstGeom>
            <a:noFill/>
            <a:ln>
              <a:noFill/>
            </a:ln>
          </p:spPr>
        </p:pic>
        <p:pic>
          <p:nvPicPr>
            <p:cNvPr descr="Image result for windows icon" id="2420" name="Google Shape;2420;p238"/>
            <p:cNvPicPr preferRelativeResize="0"/>
            <p:nvPr/>
          </p:nvPicPr>
          <p:blipFill rotWithShape="1">
            <a:blip r:embed="rId4">
              <a:alphaModFix/>
            </a:blip>
            <a:srcRect b="0" l="0" r="0" t="0"/>
            <a:stretch/>
          </p:blipFill>
          <p:spPr>
            <a:xfrm>
              <a:off x="9177357" y="1738406"/>
              <a:ext cx="596931" cy="596931"/>
            </a:xfrm>
            <a:prstGeom prst="roundRect">
              <a:avLst>
                <a:gd fmla="val 16667" name="adj"/>
              </a:avLst>
            </a:prstGeom>
            <a:noFill/>
            <a:ln>
              <a:noFill/>
            </a:ln>
          </p:spPr>
        </p:pic>
      </p:grpSp>
      <p:pic>
        <p:nvPicPr>
          <p:cNvPr id="2421" name="Google Shape;2421;p238"/>
          <p:cNvPicPr preferRelativeResize="0"/>
          <p:nvPr/>
        </p:nvPicPr>
        <p:blipFill rotWithShape="1">
          <a:blip r:embed="rId5">
            <a:alphaModFix/>
          </a:blip>
          <a:srcRect b="0" l="0" r="0" t="-107"/>
          <a:stretch/>
        </p:blipFill>
        <p:spPr>
          <a:xfrm>
            <a:off x="6311194" y="1886735"/>
            <a:ext cx="979241" cy="927154"/>
          </a:xfrm>
          <a:prstGeom prst="roundRect">
            <a:avLst>
              <a:gd fmla="val 24621" name="adj"/>
            </a:avLst>
          </a:prstGeom>
          <a:noFill/>
          <a:ln>
            <a:noFill/>
          </a:ln>
        </p:spPr>
      </p:pic>
      <p:grpSp>
        <p:nvGrpSpPr>
          <p:cNvPr id="2422" name="Google Shape;2422;p238"/>
          <p:cNvGrpSpPr/>
          <p:nvPr/>
        </p:nvGrpSpPr>
        <p:grpSpPr>
          <a:xfrm>
            <a:off x="1817676" y="1867451"/>
            <a:ext cx="991145" cy="938423"/>
            <a:chOff x="2423568" y="2489935"/>
            <a:chExt cx="1321527" cy="1251231"/>
          </a:xfrm>
        </p:grpSpPr>
        <p:pic>
          <p:nvPicPr>
            <p:cNvPr id="2423" name="Google Shape;2423;p238"/>
            <p:cNvPicPr preferRelativeResize="0"/>
            <p:nvPr/>
          </p:nvPicPr>
          <p:blipFill rotWithShape="1">
            <a:blip r:embed="rId3">
              <a:alphaModFix/>
            </a:blip>
            <a:srcRect b="0" l="0" r="0" t="-107"/>
            <a:stretch/>
          </p:blipFill>
          <p:spPr>
            <a:xfrm>
              <a:off x="2423568" y="2489935"/>
              <a:ext cx="1321527" cy="1251231"/>
            </a:xfrm>
            <a:prstGeom prst="roundRect">
              <a:avLst>
                <a:gd fmla="val 21382" name="adj"/>
              </a:avLst>
            </a:prstGeom>
            <a:noFill/>
            <a:ln>
              <a:noFill/>
            </a:ln>
          </p:spPr>
        </p:pic>
        <p:sp>
          <p:nvSpPr>
            <p:cNvPr id="2424" name="Google Shape;2424;p238"/>
            <p:cNvSpPr/>
            <p:nvPr/>
          </p:nvSpPr>
          <p:spPr>
            <a:xfrm>
              <a:off x="2590627" y="3372080"/>
              <a:ext cx="987407" cy="278124"/>
            </a:xfrm>
            <a:prstGeom prst="roundRect">
              <a:avLst>
                <a:gd fmla="val 16667" name="adj"/>
              </a:avLst>
            </a:prstGeom>
            <a:gradFill>
              <a:gsLst>
                <a:gs pos="0">
                  <a:srgbClr val="1DBCEE"/>
                </a:gs>
                <a:gs pos="100000">
                  <a:srgbClr val="5FD6D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Software</a:t>
              </a:r>
              <a:endParaRPr b="0" i="0" sz="1200" u="none" cap="none" strike="noStrike">
                <a:solidFill>
                  <a:srgbClr val="000000"/>
                </a:solidFill>
                <a:latin typeface="Arial"/>
                <a:ea typeface="Arial"/>
                <a:cs typeface="Arial"/>
                <a:sym typeface="Arial"/>
              </a:endParaRPr>
            </a:p>
          </p:txBody>
        </p:sp>
        <p:pic>
          <p:nvPicPr>
            <p:cNvPr descr="How to Change transparency of the terminal window in ubuntu ..." id="2425" name="Google Shape;2425;p238"/>
            <p:cNvPicPr preferRelativeResize="0"/>
            <p:nvPr/>
          </p:nvPicPr>
          <p:blipFill rotWithShape="1">
            <a:blip r:embed="rId6">
              <a:alphaModFix/>
            </a:blip>
            <a:srcRect b="0" l="0" r="0" t="0"/>
            <a:stretch/>
          </p:blipFill>
          <p:spPr>
            <a:xfrm>
              <a:off x="2828309" y="2769076"/>
              <a:ext cx="512042" cy="512042"/>
            </a:xfrm>
            <a:prstGeom prst="rect">
              <a:avLst/>
            </a:prstGeom>
            <a:noFill/>
            <a:ln>
              <a:noFill/>
            </a:ln>
          </p:spPr>
        </p:pic>
      </p:grpSp>
      <p:grpSp>
        <p:nvGrpSpPr>
          <p:cNvPr id="2426" name="Google Shape;2426;p238"/>
          <p:cNvGrpSpPr/>
          <p:nvPr/>
        </p:nvGrpSpPr>
        <p:grpSpPr>
          <a:xfrm>
            <a:off x="2955473" y="1874091"/>
            <a:ext cx="984130" cy="931783"/>
            <a:chOff x="3872683" y="2498788"/>
            <a:chExt cx="1312174" cy="1242377"/>
          </a:xfrm>
        </p:grpSpPr>
        <p:pic>
          <p:nvPicPr>
            <p:cNvPr id="2427" name="Google Shape;2427;p238"/>
            <p:cNvPicPr preferRelativeResize="0"/>
            <p:nvPr/>
          </p:nvPicPr>
          <p:blipFill rotWithShape="1">
            <a:blip r:embed="rId3">
              <a:alphaModFix/>
            </a:blip>
            <a:srcRect b="0" l="0" r="0" t="-107"/>
            <a:stretch/>
          </p:blipFill>
          <p:spPr>
            <a:xfrm>
              <a:off x="3872683" y="2498788"/>
              <a:ext cx="1312174" cy="1242377"/>
            </a:xfrm>
            <a:prstGeom prst="roundRect">
              <a:avLst>
                <a:gd fmla="val 22207" name="adj"/>
              </a:avLst>
            </a:prstGeom>
            <a:noFill/>
            <a:ln>
              <a:noFill/>
            </a:ln>
          </p:spPr>
        </p:pic>
        <p:sp>
          <p:nvSpPr>
            <p:cNvPr id="2428" name="Google Shape;2428;p238"/>
            <p:cNvSpPr/>
            <p:nvPr/>
          </p:nvSpPr>
          <p:spPr>
            <a:xfrm>
              <a:off x="4014597" y="3373287"/>
              <a:ext cx="1028349" cy="259397"/>
            </a:xfrm>
            <a:prstGeom prst="roundRect">
              <a:avLst>
                <a:gd fmla="val 16667" name="adj"/>
              </a:avLst>
            </a:prstGeom>
            <a:gradFill>
              <a:gsLst>
                <a:gs pos="0">
                  <a:srgbClr val="1DBCEE"/>
                </a:gs>
                <a:gs pos="100000">
                  <a:srgbClr val="5FD6D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Software</a:t>
              </a:r>
              <a:endParaRPr b="0" i="0" sz="1200" u="none" cap="none" strike="noStrike">
                <a:solidFill>
                  <a:srgbClr val="000000"/>
                </a:solidFill>
                <a:latin typeface="Arial"/>
                <a:ea typeface="Arial"/>
                <a:cs typeface="Arial"/>
                <a:sym typeface="Arial"/>
              </a:endParaRPr>
            </a:p>
          </p:txBody>
        </p:sp>
        <p:pic>
          <p:nvPicPr>
            <p:cNvPr id="2429" name="Google Shape;2429;p238"/>
            <p:cNvPicPr preferRelativeResize="0"/>
            <p:nvPr/>
          </p:nvPicPr>
          <p:blipFill rotWithShape="1">
            <a:blip r:embed="rId7">
              <a:alphaModFix/>
            </a:blip>
            <a:srcRect b="0" l="0" r="0" t="0"/>
            <a:stretch/>
          </p:blipFill>
          <p:spPr>
            <a:xfrm>
              <a:off x="4279441" y="2729251"/>
              <a:ext cx="512042" cy="512042"/>
            </a:xfrm>
            <a:prstGeom prst="rect">
              <a:avLst/>
            </a:prstGeom>
            <a:noFill/>
            <a:ln>
              <a:noFill/>
            </a:ln>
          </p:spPr>
        </p:pic>
      </p:grpSp>
      <p:grpSp>
        <p:nvGrpSpPr>
          <p:cNvPr id="2430" name="Google Shape;2430;p238"/>
          <p:cNvGrpSpPr/>
          <p:nvPr/>
        </p:nvGrpSpPr>
        <p:grpSpPr>
          <a:xfrm>
            <a:off x="4086256" y="1883594"/>
            <a:ext cx="974092" cy="922279"/>
            <a:chOff x="5414367" y="2511459"/>
            <a:chExt cx="1298790" cy="1229705"/>
          </a:xfrm>
        </p:grpSpPr>
        <p:pic>
          <p:nvPicPr>
            <p:cNvPr id="2431" name="Google Shape;2431;p238"/>
            <p:cNvPicPr preferRelativeResize="0"/>
            <p:nvPr/>
          </p:nvPicPr>
          <p:blipFill rotWithShape="1">
            <a:blip r:embed="rId3">
              <a:alphaModFix/>
            </a:blip>
            <a:srcRect b="0" l="0" r="0" t="-107"/>
            <a:stretch/>
          </p:blipFill>
          <p:spPr>
            <a:xfrm>
              <a:off x="5414367" y="2511459"/>
              <a:ext cx="1298790" cy="1229705"/>
            </a:xfrm>
            <a:prstGeom prst="roundRect">
              <a:avLst>
                <a:gd fmla="val 21464" name="adj"/>
              </a:avLst>
            </a:prstGeom>
            <a:noFill/>
            <a:ln>
              <a:noFill/>
            </a:ln>
          </p:spPr>
        </p:pic>
        <p:sp>
          <p:nvSpPr>
            <p:cNvPr id="2432" name="Google Shape;2432;p238"/>
            <p:cNvSpPr/>
            <p:nvPr/>
          </p:nvSpPr>
          <p:spPr>
            <a:xfrm>
              <a:off x="5549587" y="3373287"/>
              <a:ext cx="1028349" cy="259397"/>
            </a:xfrm>
            <a:prstGeom prst="roundRect">
              <a:avLst>
                <a:gd fmla="val 16667" name="adj"/>
              </a:avLst>
            </a:prstGeom>
            <a:gradFill>
              <a:gsLst>
                <a:gs pos="0">
                  <a:srgbClr val="1DBCEE"/>
                </a:gs>
                <a:gs pos="100000">
                  <a:srgbClr val="5FD6D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Software</a:t>
              </a:r>
              <a:endParaRPr b="0" i="0" sz="1200" u="none" cap="none" strike="noStrike">
                <a:solidFill>
                  <a:srgbClr val="000000"/>
                </a:solidFill>
                <a:latin typeface="Arial"/>
                <a:ea typeface="Arial"/>
                <a:cs typeface="Arial"/>
                <a:sym typeface="Arial"/>
              </a:endParaRPr>
            </a:p>
          </p:txBody>
        </p:sp>
        <p:pic>
          <p:nvPicPr>
            <p:cNvPr descr="Suse logo - Social media &amp; Logos Icons" id="2433" name="Google Shape;2433;p238"/>
            <p:cNvPicPr preferRelativeResize="0"/>
            <p:nvPr/>
          </p:nvPicPr>
          <p:blipFill rotWithShape="1">
            <a:blip r:embed="rId8">
              <a:alphaModFix/>
            </a:blip>
            <a:srcRect b="0" l="0" r="0" t="0"/>
            <a:stretch/>
          </p:blipFill>
          <p:spPr>
            <a:xfrm>
              <a:off x="5771543" y="2711196"/>
              <a:ext cx="584438" cy="584438"/>
            </a:xfrm>
            <a:prstGeom prst="rect">
              <a:avLst/>
            </a:prstGeom>
            <a:noFill/>
            <a:ln>
              <a:noFill/>
            </a:ln>
          </p:spPr>
        </p:pic>
      </p:grpSp>
      <p:grpSp>
        <p:nvGrpSpPr>
          <p:cNvPr id="2434" name="Google Shape;2434;p238"/>
          <p:cNvGrpSpPr/>
          <p:nvPr/>
        </p:nvGrpSpPr>
        <p:grpSpPr>
          <a:xfrm>
            <a:off x="5207000" y="1878842"/>
            <a:ext cx="984129" cy="931781"/>
            <a:chOff x="6942667" y="2505123"/>
            <a:chExt cx="1312172" cy="1242375"/>
          </a:xfrm>
        </p:grpSpPr>
        <p:pic>
          <p:nvPicPr>
            <p:cNvPr id="2435" name="Google Shape;2435;p238"/>
            <p:cNvPicPr preferRelativeResize="0"/>
            <p:nvPr/>
          </p:nvPicPr>
          <p:blipFill rotWithShape="1">
            <a:blip r:embed="rId3">
              <a:alphaModFix/>
            </a:blip>
            <a:srcRect b="0" l="0" r="0" t="-107"/>
            <a:stretch/>
          </p:blipFill>
          <p:spPr>
            <a:xfrm>
              <a:off x="6942667" y="2505123"/>
              <a:ext cx="1312172" cy="1242375"/>
            </a:xfrm>
            <a:prstGeom prst="roundRect">
              <a:avLst>
                <a:gd fmla="val 25373" name="adj"/>
              </a:avLst>
            </a:prstGeom>
            <a:noFill/>
            <a:ln>
              <a:noFill/>
            </a:ln>
          </p:spPr>
        </p:pic>
        <p:sp>
          <p:nvSpPr>
            <p:cNvPr id="2436" name="Google Shape;2436;p238"/>
            <p:cNvSpPr/>
            <p:nvPr/>
          </p:nvSpPr>
          <p:spPr>
            <a:xfrm>
              <a:off x="7102753" y="3372080"/>
              <a:ext cx="1038070" cy="278125"/>
            </a:xfrm>
            <a:prstGeom prst="roundRect">
              <a:avLst>
                <a:gd fmla="val 16667" name="adj"/>
              </a:avLst>
            </a:prstGeom>
            <a:gradFill>
              <a:gsLst>
                <a:gs pos="0">
                  <a:srgbClr val="1DBCEE"/>
                </a:gs>
                <a:gs pos="100000">
                  <a:srgbClr val="5FD6D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Software</a:t>
              </a:r>
              <a:endParaRPr b="0" i="0" sz="1200" u="none" cap="none" strike="noStrike">
                <a:solidFill>
                  <a:srgbClr val="000000"/>
                </a:solidFill>
                <a:latin typeface="Arial"/>
                <a:ea typeface="Arial"/>
                <a:cs typeface="Arial"/>
                <a:sym typeface="Arial"/>
              </a:endParaRPr>
            </a:p>
          </p:txBody>
        </p:sp>
        <p:pic>
          <p:nvPicPr>
            <p:cNvPr descr="CentOS Logo PNG Transparent &amp; SVG Vector - Freebie Supply" id="2437" name="Google Shape;2437;p238"/>
            <p:cNvPicPr preferRelativeResize="0"/>
            <p:nvPr/>
          </p:nvPicPr>
          <p:blipFill rotWithShape="1">
            <a:blip r:embed="rId9">
              <a:alphaModFix/>
            </a:blip>
            <a:srcRect b="0" l="0" r="0" t="0"/>
            <a:stretch/>
          </p:blipFill>
          <p:spPr>
            <a:xfrm>
              <a:off x="7306534" y="2768991"/>
              <a:ext cx="584438" cy="584438"/>
            </a:xfrm>
            <a:prstGeom prst="rect">
              <a:avLst/>
            </a:prstGeom>
            <a:noFill/>
            <a:ln>
              <a:noFill/>
            </a:ln>
          </p:spPr>
        </p:pic>
      </p:grpSp>
      <p:pic>
        <p:nvPicPr>
          <p:cNvPr descr="How to Change transparency of the terminal window in ubuntu ..." id="2438" name="Google Shape;2438;p238"/>
          <p:cNvPicPr preferRelativeResize="0"/>
          <p:nvPr/>
        </p:nvPicPr>
        <p:blipFill rotWithShape="1">
          <a:blip r:embed="rId6">
            <a:alphaModFix/>
          </a:blip>
          <a:srcRect b="0" l="0" r="0" t="0"/>
          <a:stretch/>
        </p:blipFill>
        <p:spPr>
          <a:xfrm>
            <a:off x="2139315" y="3861395"/>
            <a:ext cx="274320" cy="2743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17"/>
                                        </p:tgtEl>
                                        <p:attrNameLst>
                                          <p:attrName>style.visibility</p:attrName>
                                        </p:attrNameLst>
                                      </p:cBhvr>
                                      <p:to>
                                        <p:strVal val="visible"/>
                                      </p:to>
                                    </p:set>
                                    <p:animEffect filter="fade" transition="in">
                                      <p:cBhvr>
                                        <p:cTn dur="500"/>
                                        <p:tgtEl>
                                          <p:spTgt spid="24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38"/>
                                        </p:tgtEl>
                                        <p:attrNameLst>
                                          <p:attrName>style.visibility</p:attrName>
                                        </p:attrNameLst>
                                      </p:cBhvr>
                                      <p:to>
                                        <p:strVal val="visible"/>
                                      </p:to>
                                    </p:set>
                                    <p:animEffect filter="fade" transition="in">
                                      <p:cBhvr>
                                        <p:cTn dur="500"/>
                                        <p:tgtEl>
                                          <p:spTgt spid="2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2"/>
                                        </p:tgtEl>
                                        <p:attrNameLst>
                                          <p:attrName>style.visibility</p:attrName>
                                        </p:attrNameLst>
                                      </p:cBhvr>
                                      <p:to>
                                        <p:strVal val="visible"/>
                                      </p:to>
                                    </p:set>
                                    <p:animEffect filter="fade" transition="in">
                                      <p:cBhvr>
                                        <p:cTn dur="500"/>
                                        <p:tgtEl>
                                          <p:spTgt spid="242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26"/>
                                        </p:tgtEl>
                                        <p:attrNameLst>
                                          <p:attrName>style.visibility</p:attrName>
                                        </p:attrNameLst>
                                      </p:cBhvr>
                                      <p:to>
                                        <p:strVal val="visible"/>
                                      </p:to>
                                    </p:set>
                                    <p:animEffect filter="fade" transition="in">
                                      <p:cBhvr>
                                        <p:cTn dur="500"/>
                                        <p:tgtEl>
                                          <p:spTgt spid="24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30"/>
                                        </p:tgtEl>
                                        <p:attrNameLst>
                                          <p:attrName>style.visibility</p:attrName>
                                        </p:attrNameLst>
                                      </p:cBhvr>
                                      <p:to>
                                        <p:strVal val="visible"/>
                                      </p:to>
                                    </p:set>
                                    <p:animEffect filter="fade" transition="in">
                                      <p:cBhvr>
                                        <p:cTn dur="500"/>
                                        <p:tgtEl>
                                          <p:spTgt spid="243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34"/>
                                        </p:tgtEl>
                                        <p:attrNameLst>
                                          <p:attrName>style.visibility</p:attrName>
                                        </p:attrNameLst>
                                      </p:cBhvr>
                                      <p:to>
                                        <p:strVal val="visible"/>
                                      </p:to>
                                    </p:set>
                                    <p:animEffect filter="fade" transition="in">
                                      <p:cBhvr>
                                        <p:cTn dur="500"/>
                                        <p:tgtEl>
                                          <p:spTgt spid="2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18"/>
                                        </p:tgtEl>
                                        <p:attrNameLst>
                                          <p:attrName>style.visibility</p:attrName>
                                        </p:attrNameLst>
                                      </p:cBhvr>
                                      <p:to>
                                        <p:strVal val="visible"/>
                                      </p:to>
                                    </p:set>
                                    <p:anim calcmode="lin" valueType="num">
                                      <p:cBhvr additive="base">
                                        <p:cTn dur="250"/>
                                        <p:tgtEl>
                                          <p:spTgt spid="2418"/>
                                        </p:tgtEl>
                                        <p:attrNameLst>
                                          <p:attrName>ppt_y</p:attrName>
                                        </p:attrNameLst>
                                      </p:cBhvr>
                                      <p:tavLst>
                                        <p:tav fmla="" tm="0">
                                          <p:val>
                                            <p:strVal val="#ppt_y-1"/>
                                          </p:val>
                                        </p:tav>
                                        <p:tav fmla="" tm="100000">
                                          <p:val>
                                            <p:strVal val="#ppt_y"/>
                                          </p:val>
                                        </p:tav>
                                      </p:tavLst>
                                    </p:anim>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421"/>
                                        </p:tgtEl>
                                        <p:attrNameLst>
                                          <p:attrName>style.visibility</p:attrName>
                                        </p:attrNameLst>
                                      </p:cBhvr>
                                      <p:to>
                                        <p:strVal val="visible"/>
                                      </p:to>
                                    </p:set>
                                    <p:animEffect filter="fade" transition="in">
                                      <p:cBhvr>
                                        <p:cTn dur="500"/>
                                        <p:tgtEl>
                                          <p:spTgt spid="2421"/>
                                        </p:tgtEl>
                                      </p:cBhvr>
                                    </p:animEffect>
                                  </p:childTnLst>
                                </p:cTn>
                              </p:par>
                            </p:childTnLst>
                          </p:cTn>
                        </p:par>
                        <p:par>
                          <p:cTn fill="hold">
                            <p:stCondLst>
                              <p:cond delay="750"/>
                            </p:stCondLst>
                            <p:childTnLst>
                              <p:par>
                                <p:cTn fill="hold" nodeType="afterEffect" presetClass="exit" presetID="1" presetSubtype="0">
                                  <p:stCondLst>
                                    <p:cond delay="1000"/>
                                  </p:stCondLst>
                                  <p:childTnLst>
                                    <p:set>
                                      <p:cBhvr>
                                        <p:cTn dur="1" fill="hold">
                                          <p:stCondLst>
                                            <p:cond delay="1"/>
                                          </p:stCondLst>
                                        </p:cTn>
                                        <p:tgtEl>
                                          <p:spTgt spid="2418"/>
                                        </p:tgtEl>
                                        <p:attrNameLst>
                                          <p:attrName>style.visibility</p:attrName>
                                        </p:attrNameLst>
                                      </p:cBhvr>
                                      <p:to>
                                        <p:strVal val="hidden"/>
                                      </p:to>
                                    </p:set>
                                  </p:childTnLst>
                                </p:cTn>
                              </p:par>
                            </p:childTnLst>
                          </p:cTn>
                        </p:par>
                        <p:par>
                          <p:cTn fill="hold">
                            <p:stCondLst>
                              <p:cond delay="751"/>
                            </p:stCondLst>
                            <p:childTnLst>
                              <p:par>
                                <p:cTn fill="hold" nodeType="afterEffect" presetClass="exit" presetID="10" presetSubtype="0">
                                  <p:stCondLst>
                                    <p:cond delay="250"/>
                                  </p:stCondLst>
                                  <p:childTnLst>
                                    <p:animEffect filter="fade" transition="out">
                                      <p:cBhvr>
                                        <p:cTn dur="250"/>
                                        <p:tgtEl>
                                          <p:spTgt spid="2421"/>
                                        </p:tgtEl>
                                      </p:cBhvr>
                                    </p:animEffect>
                                    <p:set>
                                      <p:cBhvr>
                                        <p:cTn dur="1" fill="hold">
                                          <p:stCondLst>
                                            <p:cond delay="250"/>
                                          </p:stCondLst>
                                        </p:cTn>
                                        <p:tgtEl>
                                          <p:spTgt spid="24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4" name="Shape 6614"/>
        <p:cNvGrpSpPr/>
        <p:nvPr/>
      </p:nvGrpSpPr>
      <p:grpSpPr>
        <a:xfrm>
          <a:off x="0" y="0"/>
          <a:ext cx="0" cy="0"/>
          <a:chOff x="0" y="0"/>
          <a:chExt cx="0" cy="0"/>
        </a:xfrm>
      </p:grpSpPr>
      <p:sp>
        <p:nvSpPr>
          <p:cNvPr id="6615" name="Google Shape;6615;p391"/>
          <p:cNvSpPr/>
          <p:nvPr/>
        </p:nvSpPr>
        <p:spPr>
          <a:xfrm>
            <a:off x="3342687" y="1410788"/>
            <a:ext cx="998967" cy="998967"/>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16" name="Google Shape;6616;p391"/>
          <p:cNvSpPr/>
          <p:nvPr/>
        </p:nvSpPr>
        <p:spPr>
          <a:xfrm>
            <a:off x="4985525" y="1410788"/>
            <a:ext cx="1158801" cy="998967"/>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17" name="Google Shape;6617;p391"/>
          <p:cNvSpPr/>
          <p:nvPr/>
        </p:nvSpPr>
        <p:spPr>
          <a:xfrm>
            <a:off x="4218841" y="3099956"/>
            <a:ext cx="998967" cy="998967"/>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18" name="Google Shape;6618;p391"/>
          <p:cNvSpPr txBox="1"/>
          <p:nvPr>
            <p:ph type="title"/>
          </p:nvPr>
        </p:nvSpPr>
        <p:spPr>
          <a:xfrm>
            <a:off x="278606" y="276225"/>
            <a:ext cx="8586900" cy="540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Namespaces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15"/>
                                        </p:tgtEl>
                                        <p:attrNameLst>
                                          <p:attrName>style.visibility</p:attrName>
                                        </p:attrNameLst>
                                      </p:cBhvr>
                                      <p:to>
                                        <p:strVal val="visible"/>
                                      </p:to>
                                    </p:set>
                                    <p:anim calcmode="lin" valueType="num">
                                      <p:cBhvr additive="base">
                                        <p:cTn dur="500"/>
                                        <p:tgtEl>
                                          <p:spTgt spid="6615"/>
                                        </p:tgtEl>
                                        <p:attrNameLst>
                                          <p:attrName>ppt_w</p:attrName>
                                        </p:attrNameLst>
                                      </p:cBhvr>
                                      <p:tavLst>
                                        <p:tav fmla="" tm="0">
                                          <p:val>
                                            <p:strVal val="0"/>
                                          </p:val>
                                        </p:tav>
                                        <p:tav fmla="" tm="100000">
                                          <p:val>
                                            <p:strVal val="#ppt_w"/>
                                          </p:val>
                                        </p:tav>
                                      </p:tavLst>
                                    </p:anim>
                                    <p:anim calcmode="lin" valueType="num">
                                      <p:cBhvr additive="base">
                                        <p:cTn dur="500"/>
                                        <p:tgtEl>
                                          <p:spTgt spid="661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17"/>
                                        </p:tgtEl>
                                        <p:attrNameLst>
                                          <p:attrName>style.visibility</p:attrName>
                                        </p:attrNameLst>
                                      </p:cBhvr>
                                      <p:to>
                                        <p:strVal val="visible"/>
                                      </p:to>
                                    </p:set>
                                    <p:anim calcmode="lin" valueType="num">
                                      <p:cBhvr additive="base">
                                        <p:cTn dur="500"/>
                                        <p:tgtEl>
                                          <p:spTgt spid="6617"/>
                                        </p:tgtEl>
                                        <p:attrNameLst>
                                          <p:attrName>ppt_w</p:attrName>
                                        </p:attrNameLst>
                                      </p:cBhvr>
                                      <p:tavLst>
                                        <p:tav fmla="" tm="0">
                                          <p:val>
                                            <p:strVal val="0"/>
                                          </p:val>
                                        </p:tav>
                                        <p:tav fmla="" tm="100000">
                                          <p:val>
                                            <p:strVal val="#ppt_w"/>
                                          </p:val>
                                        </p:tav>
                                      </p:tavLst>
                                    </p:anim>
                                    <p:anim calcmode="lin" valueType="num">
                                      <p:cBhvr additive="base">
                                        <p:cTn dur="500"/>
                                        <p:tgtEl>
                                          <p:spTgt spid="661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16"/>
                                        </p:tgtEl>
                                        <p:attrNameLst>
                                          <p:attrName>style.visibility</p:attrName>
                                        </p:attrNameLst>
                                      </p:cBhvr>
                                      <p:to>
                                        <p:strVal val="visible"/>
                                      </p:to>
                                    </p:set>
                                    <p:anim calcmode="lin" valueType="num">
                                      <p:cBhvr additive="base">
                                        <p:cTn dur="500"/>
                                        <p:tgtEl>
                                          <p:spTgt spid="6616"/>
                                        </p:tgtEl>
                                        <p:attrNameLst>
                                          <p:attrName>ppt_w</p:attrName>
                                        </p:attrNameLst>
                                      </p:cBhvr>
                                      <p:tavLst>
                                        <p:tav fmla="" tm="0">
                                          <p:val>
                                            <p:strVal val="0"/>
                                          </p:val>
                                        </p:tav>
                                        <p:tav fmla="" tm="100000">
                                          <p:val>
                                            <p:strVal val="#ppt_w"/>
                                          </p:val>
                                        </p:tav>
                                      </p:tavLst>
                                    </p:anim>
                                    <p:anim calcmode="lin" valueType="num">
                                      <p:cBhvr additive="base">
                                        <p:cTn dur="500"/>
                                        <p:tgtEl>
                                          <p:spTgt spid="661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3" name="Shape 6623"/>
        <p:cNvGrpSpPr/>
        <p:nvPr/>
      </p:nvGrpSpPr>
      <p:grpSpPr>
        <a:xfrm>
          <a:off x="0" y="0"/>
          <a:ext cx="0" cy="0"/>
          <a:chOff x="0" y="0"/>
          <a:chExt cx="0" cy="0"/>
        </a:xfrm>
      </p:grpSpPr>
      <p:grpSp>
        <p:nvGrpSpPr>
          <p:cNvPr id="6624" name="Google Shape;6624;p392"/>
          <p:cNvGrpSpPr/>
          <p:nvPr/>
        </p:nvGrpSpPr>
        <p:grpSpPr>
          <a:xfrm>
            <a:off x="1983389" y="370183"/>
            <a:ext cx="5177221" cy="4403134"/>
            <a:chOff x="537535" y="4784771"/>
            <a:chExt cx="2029205" cy="1898603"/>
          </a:xfrm>
        </p:grpSpPr>
        <p:sp>
          <p:nvSpPr>
            <p:cNvPr id="6625" name="Google Shape;6625;p392"/>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26" name="Google Shape;6626;p392"/>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627" name="Google Shape;6627;p392"/>
          <p:cNvSpPr/>
          <p:nvPr/>
        </p:nvSpPr>
        <p:spPr>
          <a:xfrm>
            <a:off x="3052870" y="3208020"/>
            <a:ext cx="782838" cy="782838"/>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28" name="Google Shape;6628;p392"/>
          <p:cNvSpPr/>
          <p:nvPr/>
        </p:nvSpPr>
        <p:spPr>
          <a:xfrm>
            <a:off x="5191877" y="3208020"/>
            <a:ext cx="908093" cy="782838"/>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29" name="Google Shape;6629;p392"/>
          <p:cNvSpPr/>
          <p:nvPr/>
        </p:nvSpPr>
        <p:spPr>
          <a:xfrm>
            <a:off x="4130724" y="3208020"/>
            <a:ext cx="782838" cy="782838"/>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30" name="Google Shape;6630;p392"/>
          <p:cNvSpPr txBox="1"/>
          <p:nvPr/>
        </p:nvSpPr>
        <p:spPr>
          <a:xfrm>
            <a:off x="3979360" y="1698752"/>
            <a:ext cx="1185279"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Default</a:t>
            </a:r>
            <a:endParaRPr b="0" i="0" sz="1100" u="none" cap="none" strike="noStrike">
              <a:solidFill>
                <a:srgbClr val="595959"/>
              </a:solidFill>
              <a:latin typeface="Ubuntu"/>
              <a:ea typeface="Ubuntu"/>
              <a:cs typeface="Ubuntu"/>
              <a:sym typeface="Ubuntu"/>
            </a:endParaRPr>
          </a:p>
        </p:txBody>
      </p:sp>
      <p:sp>
        <p:nvSpPr>
          <p:cNvPr id="6631" name="Google Shape;6631;p392"/>
          <p:cNvSpPr txBox="1"/>
          <p:nvPr>
            <p:ph type="title"/>
          </p:nvPr>
        </p:nvSpPr>
        <p:spPr>
          <a:xfrm>
            <a:off x="278606" y="276225"/>
            <a:ext cx="8586900" cy="540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Namespaces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6" name="Shape 6636"/>
        <p:cNvGrpSpPr/>
        <p:nvPr/>
      </p:nvGrpSpPr>
      <p:grpSpPr>
        <a:xfrm>
          <a:off x="0" y="0"/>
          <a:ext cx="0" cy="0"/>
          <a:chOff x="0" y="0"/>
          <a:chExt cx="0" cy="0"/>
        </a:xfrm>
      </p:grpSpPr>
      <p:grpSp>
        <p:nvGrpSpPr>
          <p:cNvPr id="6637" name="Google Shape;6637;p393"/>
          <p:cNvGrpSpPr/>
          <p:nvPr/>
        </p:nvGrpSpPr>
        <p:grpSpPr>
          <a:xfrm>
            <a:off x="3290899" y="1251535"/>
            <a:ext cx="2562201" cy="2179105"/>
            <a:chOff x="2644519" y="493577"/>
            <a:chExt cx="6902961" cy="5870845"/>
          </a:xfrm>
        </p:grpSpPr>
        <p:grpSp>
          <p:nvGrpSpPr>
            <p:cNvPr id="6638" name="Google Shape;6638;p393"/>
            <p:cNvGrpSpPr/>
            <p:nvPr/>
          </p:nvGrpSpPr>
          <p:grpSpPr>
            <a:xfrm>
              <a:off x="2644519" y="493577"/>
              <a:ext cx="6902961" cy="5870845"/>
              <a:chOff x="537535" y="4784771"/>
              <a:chExt cx="2029205" cy="1898603"/>
            </a:xfrm>
          </p:grpSpPr>
          <p:sp>
            <p:nvSpPr>
              <p:cNvPr id="6639" name="Google Shape;6639;p393"/>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40" name="Google Shape;6640;p393"/>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641" name="Google Shape;6641;p393"/>
            <p:cNvSpPr/>
            <p:nvPr/>
          </p:nvSpPr>
          <p:spPr>
            <a:xfrm>
              <a:off x="4070493" y="4277360"/>
              <a:ext cx="1043784" cy="1043784"/>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42" name="Google Shape;6642;p393"/>
            <p:cNvSpPr/>
            <p:nvPr/>
          </p:nvSpPr>
          <p:spPr>
            <a:xfrm>
              <a:off x="6922502" y="4277360"/>
              <a:ext cx="1210790" cy="1043784"/>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43" name="Google Shape;6643;p393"/>
            <p:cNvSpPr/>
            <p:nvPr/>
          </p:nvSpPr>
          <p:spPr>
            <a:xfrm>
              <a:off x="5507632" y="4277360"/>
              <a:ext cx="1043784" cy="1043784"/>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44" name="Google Shape;6644;p393"/>
            <p:cNvSpPr txBox="1"/>
            <p:nvPr/>
          </p:nvSpPr>
          <p:spPr>
            <a:xfrm>
              <a:off x="5041299" y="2265002"/>
              <a:ext cx="2109400" cy="74619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Default</a:t>
              </a:r>
              <a:endParaRPr b="0" i="0" sz="1100" u="none" cap="none" strike="noStrike">
                <a:solidFill>
                  <a:srgbClr val="595959"/>
                </a:solidFill>
                <a:latin typeface="Ubuntu"/>
                <a:ea typeface="Ubuntu"/>
                <a:cs typeface="Ubuntu"/>
                <a:sym typeface="Ubuntu"/>
              </a:endParaRPr>
            </a:p>
          </p:txBody>
        </p:sp>
      </p:grpSp>
      <p:grpSp>
        <p:nvGrpSpPr>
          <p:cNvPr id="6645" name="Google Shape;6645;p393"/>
          <p:cNvGrpSpPr/>
          <p:nvPr/>
        </p:nvGrpSpPr>
        <p:grpSpPr>
          <a:xfrm>
            <a:off x="560949" y="1251536"/>
            <a:ext cx="2562201" cy="2179105"/>
            <a:chOff x="537535" y="4784771"/>
            <a:chExt cx="2029205" cy="1898603"/>
          </a:xfrm>
        </p:grpSpPr>
        <p:sp>
          <p:nvSpPr>
            <p:cNvPr id="6646" name="Google Shape;6646;p393"/>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47" name="Google Shape;6647;p393"/>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648" name="Google Shape;6648;p393"/>
          <p:cNvSpPr/>
          <p:nvPr/>
        </p:nvSpPr>
        <p:spPr>
          <a:xfrm>
            <a:off x="1090234" y="2655978"/>
            <a:ext cx="387426" cy="387425"/>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49" name="Google Shape;6649;p393"/>
          <p:cNvSpPr/>
          <p:nvPr/>
        </p:nvSpPr>
        <p:spPr>
          <a:xfrm>
            <a:off x="2148826" y="2655978"/>
            <a:ext cx="449414" cy="387425"/>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50" name="Google Shape;6650;p393"/>
          <p:cNvSpPr/>
          <p:nvPr/>
        </p:nvSpPr>
        <p:spPr>
          <a:xfrm>
            <a:off x="1623663" y="2655978"/>
            <a:ext cx="387426" cy="387425"/>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51" name="Google Shape;6651;p393"/>
          <p:cNvSpPr txBox="1"/>
          <p:nvPr/>
        </p:nvSpPr>
        <p:spPr>
          <a:xfrm>
            <a:off x="1222775" y="1909050"/>
            <a:ext cx="12387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kube-system</a:t>
            </a:r>
            <a:endParaRPr b="0" i="0" sz="1100" u="none" cap="none" strike="noStrike">
              <a:solidFill>
                <a:srgbClr val="595959"/>
              </a:solidFill>
              <a:latin typeface="Ubuntu"/>
              <a:ea typeface="Ubuntu"/>
              <a:cs typeface="Ubuntu"/>
              <a:sym typeface="Ubuntu"/>
            </a:endParaRPr>
          </a:p>
        </p:txBody>
      </p:sp>
      <p:grpSp>
        <p:nvGrpSpPr>
          <p:cNvPr id="6652" name="Google Shape;6652;p393"/>
          <p:cNvGrpSpPr/>
          <p:nvPr/>
        </p:nvGrpSpPr>
        <p:grpSpPr>
          <a:xfrm>
            <a:off x="6020850" y="1251535"/>
            <a:ext cx="2562201" cy="2179105"/>
            <a:chOff x="2644519" y="493577"/>
            <a:chExt cx="6902961" cy="5870845"/>
          </a:xfrm>
        </p:grpSpPr>
        <p:grpSp>
          <p:nvGrpSpPr>
            <p:cNvPr id="6653" name="Google Shape;6653;p393"/>
            <p:cNvGrpSpPr/>
            <p:nvPr/>
          </p:nvGrpSpPr>
          <p:grpSpPr>
            <a:xfrm>
              <a:off x="2644519" y="493577"/>
              <a:ext cx="6902961" cy="5870845"/>
              <a:chOff x="537535" y="4784771"/>
              <a:chExt cx="2029205" cy="1898603"/>
            </a:xfrm>
          </p:grpSpPr>
          <p:sp>
            <p:nvSpPr>
              <p:cNvPr id="6654" name="Google Shape;6654;p393"/>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55" name="Google Shape;6655;p393"/>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656" name="Google Shape;6656;p393"/>
            <p:cNvSpPr/>
            <p:nvPr/>
          </p:nvSpPr>
          <p:spPr>
            <a:xfrm>
              <a:off x="4070493" y="4277360"/>
              <a:ext cx="1043784" cy="1043784"/>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57" name="Google Shape;6657;p393"/>
            <p:cNvSpPr/>
            <p:nvPr/>
          </p:nvSpPr>
          <p:spPr>
            <a:xfrm>
              <a:off x="6922502" y="4277360"/>
              <a:ext cx="1210790" cy="1043784"/>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58" name="Google Shape;6658;p393"/>
            <p:cNvSpPr/>
            <p:nvPr/>
          </p:nvSpPr>
          <p:spPr>
            <a:xfrm>
              <a:off x="5507632" y="4277360"/>
              <a:ext cx="1043784" cy="1043784"/>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59" name="Google Shape;6659;p393"/>
            <p:cNvSpPr txBox="1"/>
            <p:nvPr/>
          </p:nvSpPr>
          <p:spPr>
            <a:xfrm>
              <a:off x="4563537" y="2265002"/>
              <a:ext cx="3064925" cy="74619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kube-public</a:t>
              </a:r>
              <a:endParaRPr b="0" i="0" sz="1100" u="none" cap="none" strike="noStrike">
                <a:solidFill>
                  <a:srgbClr val="595959"/>
                </a:solidFill>
                <a:latin typeface="Ubuntu"/>
                <a:ea typeface="Ubuntu"/>
                <a:cs typeface="Ubuntu"/>
                <a:sym typeface="Ubuntu"/>
              </a:endParaRPr>
            </a:p>
          </p:txBody>
        </p:sp>
      </p:grpSp>
      <p:sp>
        <p:nvSpPr>
          <p:cNvPr id="6660" name="Google Shape;6660;p393"/>
          <p:cNvSpPr txBox="1"/>
          <p:nvPr>
            <p:ph type="title"/>
          </p:nvPr>
        </p:nvSpPr>
        <p:spPr>
          <a:xfrm>
            <a:off x="278606" y="276225"/>
            <a:ext cx="8586900" cy="540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Namespaces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48"/>
                                        </p:tgtEl>
                                        <p:attrNameLst>
                                          <p:attrName>style.visibility</p:attrName>
                                        </p:attrNameLst>
                                      </p:cBhvr>
                                      <p:to>
                                        <p:strVal val="visible"/>
                                      </p:to>
                                    </p:set>
                                    <p:anim calcmode="lin" valueType="num">
                                      <p:cBhvr additive="base">
                                        <p:cTn dur="500"/>
                                        <p:tgtEl>
                                          <p:spTgt spid="6648"/>
                                        </p:tgtEl>
                                        <p:attrNameLst>
                                          <p:attrName>ppt_w</p:attrName>
                                        </p:attrNameLst>
                                      </p:cBhvr>
                                      <p:tavLst>
                                        <p:tav fmla="" tm="0">
                                          <p:val>
                                            <p:strVal val="0"/>
                                          </p:val>
                                        </p:tav>
                                        <p:tav fmla="" tm="100000">
                                          <p:val>
                                            <p:strVal val="#ppt_w"/>
                                          </p:val>
                                        </p:tav>
                                      </p:tavLst>
                                    </p:anim>
                                    <p:anim calcmode="lin" valueType="num">
                                      <p:cBhvr additive="base">
                                        <p:cTn dur="500"/>
                                        <p:tgtEl>
                                          <p:spTgt spid="66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650"/>
                                        </p:tgtEl>
                                        <p:attrNameLst>
                                          <p:attrName>style.visibility</p:attrName>
                                        </p:attrNameLst>
                                      </p:cBhvr>
                                      <p:to>
                                        <p:strVal val="visible"/>
                                      </p:to>
                                    </p:set>
                                    <p:anim calcmode="lin" valueType="num">
                                      <p:cBhvr additive="base">
                                        <p:cTn dur="500"/>
                                        <p:tgtEl>
                                          <p:spTgt spid="6650"/>
                                        </p:tgtEl>
                                        <p:attrNameLst>
                                          <p:attrName>ppt_w</p:attrName>
                                        </p:attrNameLst>
                                      </p:cBhvr>
                                      <p:tavLst>
                                        <p:tav fmla="" tm="0">
                                          <p:val>
                                            <p:strVal val="0"/>
                                          </p:val>
                                        </p:tav>
                                        <p:tav fmla="" tm="100000">
                                          <p:val>
                                            <p:strVal val="#ppt_w"/>
                                          </p:val>
                                        </p:tav>
                                      </p:tavLst>
                                    </p:anim>
                                    <p:anim calcmode="lin" valueType="num">
                                      <p:cBhvr additive="base">
                                        <p:cTn dur="500"/>
                                        <p:tgtEl>
                                          <p:spTgt spid="66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649"/>
                                        </p:tgtEl>
                                        <p:attrNameLst>
                                          <p:attrName>style.visibility</p:attrName>
                                        </p:attrNameLst>
                                      </p:cBhvr>
                                      <p:to>
                                        <p:strVal val="visible"/>
                                      </p:to>
                                    </p:set>
                                    <p:anim calcmode="lin" valueType="num">
                                      <p:cBhvr additive="base">
                                        <p:cTn dur="500"/>
                                        <p:tgtEl>
                                          <p:spTgt spid="6649"/>
                                        </p:tgtEl>
                                        <p:attrNameLst>
                                          <p:attrName>ppt_w</p:attrName>
                                        </p:attrNameLst>
                                      </p:cBhvr>
                                      <p:tavLst>
                                        <p:tav fmla="" tm="0">
                                          <p:val>
                                            <p:strVal val="0"/>
                                          </p:val>
                                        </p:tav>
                                        <p:tav fmla="" tm="100000">
                                          <p:val>
                                            <p:strVal val="#ppt_w"/>
                                          </p:val>
                                        </p:tav>
                                      </p:tavLst>
                                    </p:anim>
                                    <p:anim calcmode="lin" valueType="num">
                                      <p:cBhvr additive="base">
                                        <p:cTn dur="500"/>
                                        <p:tgtEl>
                                          <p:spTgt spid="664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5"/>
                                        </p:tgtEl>
                                        <p:attrNameLst>
                                          <p:attrName>style.visibility</p:attrName>
                                        </p:attrNameLst>
                                      </p:cBhvr>
                                      <p:to>
                                        <p:strVal val="visible"/>
                                      </p:to>
                                    </p:set>
                                    <p:animEffect filter="fade" transition="in">
                                      <p:cBhvr>
                                        <p:cTn dur="500"/>
                                        <p:tgtEl>
                                          <p:spTgt spid="6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1"/>
                                        </p:tgtEl>
                                        <p:attrNameLst>
                                          <p:attrName>style.visibility</p:attrName>
                                        </p:attrNameLst>
                                      </p:cBhvr>
                                      <p:to>
                                        <p:strVal val="visible"/>
                                      </p:to>
                                    </p:set>
                                    <p:animEffect filter="fade" transition="in">
                                      <p:cBhvr>
                                        <p:cTn dur="500"/>
                                        <p:tgtEl>
                                          <p:spTgt spid="66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52"/>
                                        </p:tgtEl>
                                        <p:attrNameLst>
                                          <p:attrName>style.visibility</p:attrName>
                                        </p:attrNameLst>
                                      </p:cBhvr>
                                      <p:to>
                                        <p:strVal val="visible"/>
                                      </p:to>
                                    </p:set>
                                    <p:animEffect filter="fade" transition="in">
                                      <p:cBhvr>
                                        <p:cTn dur="500"/>
                                        <p:tgtEl>
                                          <p:spTgt spid="6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5" name="Shape 6665"/>
        <p:cNvGrpSpPr/>
        <p:nvPr/>
      </p:nvGrpSpPr>
      <p:grpSpPr>
        <a:xfrm>
          <a:off x="0" y="0"/>
          <a:ext cx="0" cy="0"/>
          <a:chOff x="0" y="0"/>
          <a:chExt cx="0" cy="0"/>
        </a:xfrm>
      </p:grpSpPr>
      <p:sp>
        <p:nvSpPr>
          <p:cNvPr id="6666" name="Google Shape;6666;p39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latin typeface="Ubuntu"/>
                <a:ea typeface="Ubuntu"/>
                <a:cs typeface="Ubuntu"/>
                <a:sym typeface="Ubuntu"/>
              </a:rPr>
              <a:t>Namespace – Isolation </a:t>
            </a:r>
            <a:endParaRPr/>
          </a:p>
        </p:txBody>
      </p:sp>
      <p:grpSp>
        <p:nvGrpSpPr>
          <p:cNvPr id="6667" name="Google Shape;6667;p394"/>
          <p:cNvGrpSpPr/>
          <p:nvPr/>
        </p:nvGrpSpPr>
        <p:grpSpPr>
          <a:xfrm>
            <a:off x="3760736" y="985353"/>
            <a:ext cx="1782549" cy="1516026"/>
            <a:chOff x="2644519" y="493577"/>
            <a:chExt cx="6902961" cy="5870845"/>
          </a:xfrm>
        </p:grpSpPr>
        <p:grpSp>
          <p:nvGrpSpPr>
            <p:cNvPr id="6668" name="Google Shape;6668;p394"/>
            <p:cNvGrpSpPr/>
            <p:nvPr/>
          </p:nvGrpSpPr>
          <p:grpSpPr>
            <a:xfrm>
              <a:off x="2644519" y="493577"/>
              <a:ext cx="6902961" cy="5870845"/>
              <a:chOff x="537535" y="4784771"/>
              <a:chExt cx="2029205" cy="1898603"/>
            </a:xfrm>
          </p:grpSpPr>
          <p:sp>
            <p:nvSpPr>
              <p:cNvPr id="6669" name="Google Shape;6669;p394"/>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70" name="Google Shape;6670;p394"/>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671" name="Google Shape;6671;p394"/>
            <p:cNvSpPr/>
            <p:nvPr/>
          </p:nvSpPr>
          <p:spPr>
            <a:xfrm>
              <a:off x="4070493" y="4277360"/>
              <a:ext cx="1043784" cy="1043784"/>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72" name="Google Shape;6672;p394"/>
            <p:cNvSpPr/>
            <p:nvPr/>
          </p:nvSpPr>
          <p:spPr>
            <a:xfrm>
              <a:off x="6922502" y="4277360"/>
              <a:ext cx="1210790" cy="1043784"/>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73" name="Google Shape;6673;p394"/>
            <p:cNvSpPr/>
            <p:nvPr/>
          </p:nvSpPr>
          <p:spPr>
            <a:xfrm>
              <a:off x="5507632" y="4277360"/>
              <a:ext cx="1043784" cy="1043784"/>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74" name="Google Shape;6674;p394"/>
            <p:cNvSpPr txBox="1"/>
            <p:nvPr/>
          </p:nvSpPr>
          <p:spPr>
            <a:xfrm>
              <a:off x="4534160" y="2154546"/>
              <a:ext cx="3123679" cy="107256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Default</a:t>
              </a:r>
              <a:endParaRPr b="0" i="0" sz="1100" u="none" cap="none" strike="noStrike">
                <a:solidFill>
                  <a:srgbClr val="595959"/>
                </a:solidFill>
                <a:latin typeface="Ubuntu"/>
                <a:ea typeface="Ubuntu"/>
                <a:cs typeface="Ubuntu"/>
                <a:sym typeface="Ubuntu"/>
              </a:endParaRPr>
            </a:p>
          </p:txBody>
        </p:sp>
      </p:grpSp>
      <p:grpSp>
        <p:nvGrpSpPr>
          <p:cNvPr id="6675" name="Google Shape;6675;p394"/>
          <p:cNvGrpSpPr/>
          <p:nvPr/>
        </p:nvGrpSpPr>
        <p:grpSpPr>
          <a:xfrm>
            <a:off x="1030785" y="985353"/>
            <a:ext cx="1782549" cy="1516026"/>
            <a:chOff x="747932" y="5919558"/>
            <a:chExt cx="3416268" cy="2905474"/>
          </a:xfrm>
        </p:grpSpPr>
        <p:grpSp>
          <p:nvGrpSpPr>
            <p:cNvPr id="6676" name="Google Shape;6676;p394"/>
            <p:cNvGrpSpPr/>
            <p:nvPr/>
          </p:nvGrpSpPr>
          <p:grpSpPr>
            <a:xfrm>
              <a:off x="747932" y="5919558"/>
              <a:ext cx="3416268" cy="2905474"/>
              <a:chOff x="537535" y="4784771"/>
              <a:chExt cx="2029205" cy="1898603"/>
            </a:xfrm>
          </p:grpSpPr>
          <p:sp>
            <p:nvSpPr>
              <p:cNvPr id="6677" name="Google Shape;6677;p394"/>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78" name="Google Shape;6678;p394"/>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679" name="Google Shape;6679;p394"/>
            <p:cNvSpPr/>
            <p:nvPr/>
          </p:nvSpPr>
          <p:spPr>
            <a:xfrm>
              <a:off x="1453645" y="7792148"/>
              <a:ext cx="516568" cy="516567"/>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80" name="Google Shape;6680;p394"/>
            <p:cNvSpPr/>
            <p:nvPr/>
          </p:nvSpPr>
          <p:spPr>
            <a:xfrm>
              <a:off x="2865101" y="7792148"/>
              <a:ext cx="599219" cy="516567"/>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81" name="Google Shape;6681;p394"/>
            <p:cNvSpPr/>
            <p:nvPr/>
          </p:nvSpPr>
          <p:spPr>
            <a:xfrm>
              <a:off x="2164884" y="7792148"/>
              <a:ext cx="516568" cy="516567"/>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82" name="Google Shape;6682;p394"/>
            <p:cNvSpPr txBox="1"/>
            <p:nvPr/>
          </p:nvSpPr>
          <p:spPr>
            <a:xfrm>
              <a:off x="1247439" y="6717981"/>
              <a:ext cx="2417254" cy="53081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kube-system</a:t>
              </a:r>
              <a:endParaRPr b="0" i="0" sz="1100" u="none" cap="none" strike="noStrike">
                <a:solidFill>
                  <a:srgbClr val="595959"/>
                </a:solidFill>
                <a:latin typeface="Ubuntu"/>
                <a:ea typeface="Ubuntu"/>
                <a:cs typeface="Ubuntu"/>
                <a:sym typeface="Ubuntu"/>
              </a:endParaRPr>
            </a:p>
          </p:txBody>
        </p:sp>
      </p:grpSp>
      <p:grpSp>
        <p:nvGrpSpPr>
          <p:cNvPr id="6683" name="Google Shape;6683;p394"/>
          <p:cNvGrpSpPr/>
          <p:nvPr/>
        </p:nvGrpSpPr>
        <p:grpSpPr>
          <a:xfrm>
            <a:off x="6490686" y="985353"/>
            <a:ext cx="1782549" cy="1516026"/>
            <a:chOff x="2644519" y="493577"/>
            <a:chExt cx="6902961" cy="5870845"/>
          </a:xfrm>
        </p:grpSpPr>
        <p:grpSp>
          <p:nvGrpSpPr>
            <p:cNvPr id="6684" name="Google Shape;6684;p394"/>
            <p:cNvGrpSpPr/>
            <p:nvPr/>
          </p:nvGrpSpPr>
          <p:grpSpPr>
            <a:xfrm>
              <a:off x="2644519" y="493577"/>
              <a:ext cx="6902961" cy="5870845"/>
              <a:chOff x="537535" y="4784771"/>
              <a:chExt cx="2029205" cy="1898603"/>
            </a:xfrm>
          </p:grpSpPr>
          <p:sp>
            <p:nvSpPr>
              <p:cNvPr id="6685" name="Google Shape;6685;p394"/>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86" name="Google Shape;6686;p394"/>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687" name="Google Shape;6687;p394"/>
            <p:cNvSpPr/>
            <p:nvPr/>
          </p:nvSpPr>
          <p:spPr>
            <a:xfrm>
              <a:off x="4070493" y="4277360"/>
              <a:ext cx="1043784" cy="1043784"/>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88" name="Google Shape;6688;p394"/>
            <p:cNvSpPr/>
            <p:nvPr/>
          </p:nvSpPr>
          <p:spPr>
            <a:xfrm>
              <a:off x="6922502" y="4277360"/>
              <a:ext cx="1210790" cy="1043784"/>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89" name="Google Shape;6689;p394"/>
            <p:cNvSpPr/>
            <p:nvPr/>
          </p:nvSpPr>
          <p:spPr>
            <a:xfrm>
              <a:off x="5507632" y="4277360"/>
              <a:ext cx="1043784" cy="1043784"/>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90" name="Google Shape;6690;p394"/>
            <p:cNvSpPr txBox="1"/>
            <p:nvPr/>
          </p:nvSpPr>
          <p:spPr>
            <a:xfrm>
              <a:off x="3829277" y="2088122"/>
              <a:ext cx="4565100" cy="1102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kube-</a:t>
              </a:r>
              <a:r>
                <a:rPr b="0" i="0" lang="en" sz="1400" u="none" cap="none" strike="noStrike">
                  <a:solidFill>
                    <a:srgbClr val="595959"/>
                  </a:solidFill>
                  <a:latin typeface="Ubuntu"/>
                  <a:ea typeface="Ubuntu"/>
                  <a:cs typeface="Ubuntu"/>
                  <a:sym typeface="Ubuntu"/>
                </a:rPr>
                <a:t>public</a:t>
              </a:r>
              <a:endParaRPr b="0" i="0" sz="1100" u="none" cap="none" strike="noStrike">
                <a:solidFill>
                  <a:srgbClr val="595959"/>
                </a:solidFill>
                <a:latin typeface="Ubuntu"/>
                <a:ea typeface="Ubuntu"/>
                <a:cs typeface="Ubuntu"/>
                <a:sym typeface="Ubuntu"/>
              </a:endParaRPr>
            </a:p>
          </p:txBody>
        </p:sp>
      </p:grpSp>
      <p:grpSp>
        <p:nvGrpSpPr>
          <p:cNvPr id="6691" name="Google Shape;6691;p394"/>
          <p:cNvGrpSpPr/>
          <p:nvPr/>
        </p:nvGrpSpPr>
        <p:grpSpPr>
          <a:xfrm>
            <a:off x="2448149" y="2917982"/>
            <a:ext cx="1782549" cy="1516026"/>
            <a:chOff x="537535" y="4784771"/>
            <a:chExt cx="2029205" cy="1898603"/>
          </a:xfrm>
        </p:grpSpPr>
        <p:sp>
          <p:nvSpPr>
            <p:cNvPr id="6692" name="Google Shape;6692;p394"/>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93" name="Google Shape;6693;p394"/>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694" name="Google Shape;6694;p394"/>
          <p:cNvSpPr/>
          <p:nvPr/>
        </p:nvSpPr>
        <p:spPr>
          <a:xfrm>
            <a:off x="2816378" y="3895067"/>
            <a:ext cx="269537" cy="269536"/>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95" name="Google Shape;6695;p394"/>
          <p:cNvSpPr/>
          <p:nvPr/>
        </p:nvSpPr>
        <p:spPr>
          <a:xfrm>
            <a:off x="3552851" y="3895067"/>
            <a:ext cx="312662" cy="269536"/>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96" name="Google Shape;6696;p394"/>
          <p:cNvSpPr/>
          <p:nvPr/>
        </p:nvSpPr>
        <p:spPr>
          <a:xfrm>
            <a:off x="3187490" y="3895067"/>
            <a:ext cx="269536" cy="269536"/>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97" name="Google Shape;6697;p394"/>
          <p:cNvSpPr txBox="1"/>
          <p:nvPr/>
        </p:nvSpPr>
        <p:spPr>
          <a:xfrm>
            <a:off x="3056828" y="3263042"/>
            <a:ext cx="565191"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Dev</a:t>
            </a:r>
            <a:endParaRPr b="0" i="0" sz="1100" u="none" cap="none" strike="noStrike">
              <a:solidFill>
                <a:srgbClr val="595959"/>
              </a:solidFill>
              <a:latin typeface="Ubuntu"/>
              <a:ea typeface="Ubuntu"/>
              <a:cs typeface="Ubuntu"/>
              <a:sym typeface="Ubuntu"/>
            </a:endParaRPr>
          </a:p>
        </p:txBody>
      </p:sp>
      <p:grpSp>
        <p:nvGrpSpPr>
          <p:cNvPr id="6698" name="Google Shape;6698;p394"/>
          <p:cNvGrpSpPr/>
          <p:nvPr/>
        </p:nvGrpSpPr>
        <p:grpSpPr>
          <a:xfrm>
            <a:off x="4913303" y="2916320"/>
            <a:ext cx="1782549" cy="1516026"/>
            <a:chOff x="537535" y="4784771"/>
            <a:chExt cx="2029205" cy="1898603"/>
          </a:xfrm>
        </p:grpSpPr>
        <p:sp>
          <p:nvSpPr>
            <p:cNvPr id="6699" name="Google Shape;6699;p394"/>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00" name="Google Shape;6700;p394"/>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701" name="Google Shape;6701;p394"/>
          <p:cNvSpPr/>
          <p:nvPr/>
        </p:nvSpPr>
        <p:spPr>
          <a:xfrm>
            <a:off x="5281532" y="3893405"/>
            <a:ext cx="269536" cy="269536"/>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02" name="Google Shape;6702;p394"/>
          <p:cNvSpPr/>
          <p:nvPr/>
        </p:nvSpPr>
        <p:spPr>
          <a:xfrm>
            <a:off x="6018005" y="3893405"/>
            <a:ext cx="312662" cy="269536"/>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03" name="Google Shape;6703;p394"/>
          <p:cNvSpPr/>
          <p:nvPr/>
        </p:nvSpPr>
        <p:spPr>
          <a:xfrm>
            <a:off x="5652644" y="3893405"/>
            <a:ext cx="269536" cy="269536"/>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04" name="Google Shape;6704;p394"/>
          <p:cNvSpPr txBox="1"/>
          <p:nvPr/>
        </p:nvSpPr>
        <p:spPr>
          <a:xfrm>
            <a:off x="5521982" y="3261379"/>
            <a:ext cx="565191"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Prod</a:t>
            </a:r>
            <a:endParaRPr b="0" i="0" sz="1100" u="none" cap="none" strike="noStrike">
              <a:solidFill>
                <a:srgbClr val="595959"/>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1"/>
                                        </p:tgtEl>
                                        <p:attrNameLst>
                                          <p:attrName>style.visibility</p:attrName>
                                        </p:attrNameLst>
                                      </p:cBhvr>
                                      <p:to>
                                        <p:strVal val="visible"/>
                                      </p:to>
                                    </p:set>
                                    <p:animEffect filter="fade" transition="in">
                                      <p:cBhvr>
                                        <p:cTn dur="500"/>
                                        <p:tgtEl>
                                          <p:spTgt spid="6691"/>
                                        </p:tgtEl>
                                      </p:cBhvr>
                                    </p:animEffect>
                                  </p:childTnLst>
                                </p:cTn>
                              </p:par>
                              <p:par>
                                <p:cTn fill="hold" nodeType="withEffect" presetClass="entr" presetID="10" presetSubtype="0">
                                  <p:stCondLst>
                                    <p:cond delay="0"/>
                                  </p:stCondLst>
                                  <p:childTnLst>
                                    <p:set>
                                      <p:cBhvr>
                                        <p:cTn dur="1" fill="hold">
                                          <p:stCondLst>
                                            <p:cond delay="0"/>
                                          </p:stCondLst>
                                        </p:cTn>
                                        <p:tgtEl>
                                          <p:spTgt spid="6697"/>
                                        </p:tgtEl>
                                        <p:attrNameLst>
                                          <p:attrName>style.visibility</p:attrName>
                                        </p:attrNameLst>
                                      </p:cBhvr>
                                      <p:to>
                                        <p:strVal val="visible"/>
                                      </p:to>
                                    </p:set>
                                    <p:animEffect filter="fade" transition="in">
                                      <p:cBhvr>
                                        <p:cTn dur="500"/>
                                        <p:tgtEl>
                                          <p:spTgt spid="669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694"/>
                                        </p:tgtEl>
                                        <p:attrNameLst>
                                          <p:attrName>style.visibility</p:attrName>
                                        </p:attrNameLst>
                                      </p:cBhvr>
                                      <p:to>
                                        <p:strVal val="visible"/>
                                      </p:to>
                                    </p:set>
                                    <p:anim calcmode="lin" valueType="num">
                                      <p:cBhvr additive="base">
                                        <p:cTn dur="500"/>
                                        <p:tgtEl>
                                          <p:spTgt spid="6694"/>
                                        </p:tgtEl>
                                        <p:attrNameLst>
                                          <p:attrName>ppt_w</p:attrName>
                                        </p:attrNameLst>
                                      </p:cBhvr>
                                      <p:tavLst>
                                        <p:tav fmla="" tm="0">
                                          <p:val>
                                            <p:strVal val="0"/>
                                          </p:val>
                                        </p:tav>
                                        <p:tav fmla="" tm="100000">
                                          <p:val>
                                            <p:strVal val="#ppt_w"/>
                                          </p:val>
                                        </p:tav>
                                      </p:tavLst>
                                    </p:anim>
                                    <p:anim calcmode="lin" valueType="num">
                                      <p:cBhvr additive="base">
                                        <p:cTn dur="500"/>
                                        <p:tgtEl>
                                          <p:spTgt spid="66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696"/>
                                        </p:tgtEl>
                                        <p:attrNameLst>
                                          <p:attrName>style.visibility</p:attrName>
                                        </p:attrNameLst>
                                      </p:cBhvr>
                                      <p:to>
                                        <p:strVal val="visible"/>
                                      </p:to>
                                    </p:set>
                                    <p:anim calcmode="lin" valueType="num">
                                      <p:cBhvr additive="base">
                                        <p:cTn dur="500"/>
                                        <p:tgtEl>
                                          <p:spTgt spid="6696"/>
                                        </p:tgtEl>
                                        <p:attrNameLst>
                                          <p:attrName>ppt_w</p:attrName>
                                        </p:attrNameLst>
                                      </p:cBhvr>
                                      <p:tavLst>
                                        <p:tav fmla="" tm="0">
                                          <p:val>
                                            <p:strVal val="0"/>
                                          </p:val>
                                        </p:tav>
                                        <p:tav fmla="" tm="100000">
                                          <p:val>
                                            <p:strVal val="#ppt_w"/>
                                          </p:val>
                                        </p:tav>
                                      </p:tavLst>
                                    </p:anim>
                                    <p:anim calcmode="lin" valueType="num">
                                      <p:cBhvr additive="base">
                                        <p:cTn dur="500"/>
                                        <p:tgtEl>
                                          <p:spTgt spid="669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695"/>
                                        </p:tgtEl>
                                        <p:attrNameLst>
                                          <p:attrName>style.visibility</p:attrName>
                                        </p:attrNameLst>
                                      </p:cBhvr>
                                      <p:to>
                                        <p:strVal val="visible"/>
                                      </p:to>
                                    </p:set>
                                    <p:anim calcmode="lin" valueType="num">
                                      <p:cBhvr additive="base">
                                        <p:cTn dur="500"/>
                                        <p:tgtEl>
                                          <p:spTgt spid="6695"/>
                                        </p:tgtEl>
                                        <p:attrNameLst>
                                          <p:attrName>ppt_w</p:attrName>
                                        </p:attrNameLst>
                                      </p:cBhvr>
                                      <p:tavLst>
                                        <p:tav fmla="" tm="0">
                                          <p:val>
                                            <p:strVal val="0"/>
                                          </p:val>
                                        </p:tav>
                                        <p:tav fmla="" tm="100000">
                                          <p:val>
                                            <p:strVal val="#ppt_w"/>
                                          </p:val>
                                        </p:tav>
                                      </p:tavLst>
                                    </p:anim>
                                    <p:anim calcmode="lin" valueType="num">
                                      <p:cBhvr additive="base">
                                        <p:cTn dur="500"/>
                                        <p:tgtEl>
                                          <p:spTgt spid="669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8"/>
                                        </p:tgtEl>
                                        <p:attrNameLst>
                                          <p:attrName>style.visibility</p:attrName>
                                        </p:attrNameLst>
                                      </p:cBhvr>
                                      <p:to>
                                        <p:strVal val="visible"/>
                                      </p:to>
                                    </p:set>
                                    <p:animEffect filter="fade" transition="in">
                                      <p:cBhvr>
                                        <p:cTn dur="500"/>
                                        <p:tgtEl>
                                          <p:spTgt spid="6698"/>
                                        </p:tgtEl>
                                      </p:cBhvr>
                                    </p:animEffect>
                                  </p:childTnLst>
                                </p:cTn>
                              </p:par>
                              <p:par>
                                <p:cTn fill="hold" nodeType="withEffect" presetClass="entr" presetID="10" presetSubtype="0">
                                  <p:stCondLst>
                                    <p:cond delay="0"/>
                                  </p:stCondLst>
                                  <p:childTnLst>
                                    <p:set>
                                      <p:cBhvr>
                                        <p:cTn dur="1" fill="hold">
                                          <p:stCondLst>
                                            <p:cond delay="0"/>
                                          </p:stCondLst>
                                        </p:cTn>
                                        <p:tgtEl>
                                          <p:spTgt spid="6704"/>
                                        </p:tgtEl>
                                        <p:attrNameLst>
                                          <p:attrName>style.visibility</p:attrName>
                                        </p:attrNameLst>
                                      </p:cBhvr>
                                      <p:to>
                                        <p:strVal val="visible"/>
                                      </p:to>
                                    </p:set>
                                    <p:animEffect filter="fade" transition="in">
                                      <p:cBhvr>
                                        <p:cTn dur="500"/>
                                        <p:tgtEl>
                                          <p:spTgt spid="670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701"/>
                                        </p:tgtEl>
                                        <p:attrNameLst>
                                          <p:attrName>style.visibility</p:attrName>
                                        </p:attrNameLst>
                                      </p:cBhvr>
                                      <p:to>
                                        <p:strVal val="visible"/>
                                      </p:to>
                                    </p:set>
                                    <p:anim calcmode="lin" valueType="num">
                                      <p:cBhvr additive="base">
                                        <p:cTn dur="500"/>
                                        <p:tgtEl>
                                          <p:spTgt spid="6701"/>
                                        </p:tgtEl>
                                        <p:attrNameLst>
                                          <p:attrName>ppt_w</p:attrName>
                                        </p:attrNameLst>
                                      </p:cBhvr>
                                      <p:tavLst>
                                        <p:tav fmla="" tm="0">
                                          <p:val>
                                            <p:strVal val="0"/>
                                          </p:val>
                                        </p:tav>
                                        <p:tav fmla="" tm="100000">
                                          <p:val>
                                            <p:strVal val="#ppt_w"/>
                                          </p:val>
                                        </p:tav>
                                      </p:tavLst>
                                    </p:anim>
                                    <p:anim calcmode="lin" valueType="num">
                                      <p:cBhvr additive="base">
                                        <p:cTn dur="500"/>
                                        <p:tgtEl>
                                          <p:spTgt spid="670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703"/>
                                        </p:tgtEl>
                                        <p:attrNameLst>
                                          <p:attrName>style.visibility</p:attrName>
                                        </p:attrNameLst>
                                      </p:cBhvr>
                                      <p:to>
                                        <p:strVal val="visible"/>
                                      </p:to>
                                    </p:set>
                                    <p:anim calcmode="lin" valueType="num">
                                      <p:cBhvr additive="base">
                                        <p:cTn dur="500"/>
                                        <p:tgtEl>
                                          <p:spTgt spid="6703"/>
                                        </p:tgtEl>
                                        <p:attrNameLst>
                                          <p:attrName>ppt_w</p:attrName>
                                        </p:attrNameLst>
                                      </p:cBhvr>
                                      <p:tavLst>
                                        <p:tav fmla="" tm="0">
                                          <p:val>
                                            <p:strVal val="0"/>
                                          </p:val>
                                        </p:tav>
                                        <p:tav fmla="" tm="100000">
                                          <p:val>
                                            <p:strVal val="#ppt_w"/>
                                          </p:val>
                                        </p:tav>
                                      </p:tavLst>
                                    </p:anim>
                                    <p:anim calcmode="lin" valueType="num">
                                      <p:cBhvr additive="base">
                                        <p:cTn dur="500"/>
                                        <p:tgtEl>
                                          <p:spTgt spid="670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702"/>
                                        </p:tgtEl>
                                        <p:attrNameLst>
                                          <p:attrName>style.visibility</p:attrName>
                                        </p:attrNameLst>
                                      </p:cBhvr>
                                      <p:to>
                                        <p:strVal val="visible"/>
                                      </p:to>
                                    </p:set>
                                    <p:anim calcmode="lin" valueType="num">
                                      <p:cBhvr additive="base">
                                        <p:cTn dur="500"/>
                                        <p:tgtEl>
                                          <p:spTgt spid="6702"/>
                                        </p:tgtEl>
                                        <p:attrNameLst>
                                          <p:attrName>ppt_w</p:attrName>
                                        </p:attrNameLst>
                                      </p:cBhvr>
                                      <p:tavLst>
                                        <p:tav fmla="" tm="0">
                                          <p:val>
                                            <p:strVal val="0"/>
                                          </p:val>
                                        </p:tav>
                                        <p:tav fmla="" tm="100000">
                                          <p:val>
                                            <p:strVal val="#ppt_w"/>
                                          </p:val>
                                        </p:tav>
                                      </p:tavLst>
                                    </p:anim>
                                    <p:anim calcmode="lin" valueType="num">
                                      <p:cBhvr additive="base">
                                        <p:cTn dur="500"/>
                                        <p:tgtEl>
                                          <p:spTgt spid="670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9" name="Shape 6709"/>
        <p:cNvGrpSpPr/>
        <p:nvPr/>
      </p:nvGrpSpPr>
      <p:grpSpPr>
        <a:xfrm>
          <a:off x="0" y="0"/>
          <a:ext cx="0" cy="0"/>
          <a:chOff x="0" y="0"/>
          <a:chExt cx="0" cy="0"/>
        </a:xfrm>
      </p:grpSpPr>
      <p:grpSp>
        <p:nvGrpSpPr>
          <p:cNvPr id="6710" name="Google Shape;6710;p395"/>
          <p:cNvGrpSpPr/>
          <p:nvPr/>
        </p:nvGrpSpPr>
        <p:grpSpPr>
          <a:xfrm>
            <a:off x="5445993" y="2075379"/>
            <a:ext cx="2896197" cy="2463163"/>
            <a:chOff x="537535" y="4784771"/>
            <a:chExt cx="2029205" cy="1898603"/>
          </a:xfrm>
        </p:grpSpPr>
        <p:sp>
          <p:nvSpPr>
            <p:cNvPr id="6711" name="Google Shape;6711;p395"/>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12" name="Google Shape;6712;p395"/>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713" name="Google Shape;6713;p395"/>
          <p:cNvSpPr/>
          <p:nvPr/>
        </p:nvSpPr>
        <p:spPr>
          <a:xfrm>
            <a:off x="6371046" y="3612788"/>
            <a:ext cx="269536" cy="269536"/>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14" name="Google Shape;6714;p395"/>
          <p:cNvSpPr/>
          <p:nvPr/>
        </p:nvSpPr>
        <p:spPr>
          <a:xfrm>
            <a:off x="7107519" y="3612788"/>
            <a:ext cx="312662" cy="269536"/>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15" name="Google Shape;6715;p395"/>
          <p:cNvSpPr/>
          <p:nvPr/>
        </p:nvSpPr>
        <p:spPr>
          <a:xfrm>
            <a:off x="6742158" y="3612788"/>
            <a:ext cx="269537" cy="269536"/>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16" name="Google Shape;6716;p39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latin typeface="Ubuntu"/>
                <a:ea typeface="Ubuntu"/>
                <a:cs typeface="Ubuntu"/>
                <a:sym typeface="Ubuntu"/>
              </a:rPr>
              <a:t>Namespace – Policies</a:t>
            </a:r>
            <a:endParaRPr/>
          </a:p>
        </p:txBody>
      </p:sp>
      <p:grpSp>
        <p:nvGrpSpPr>
          <p:cNvPr id="6717" name="Google Shape;6717;p395"/>
          <p:cNvGrpSpPr/>
          <p:nvPr/>
        </p:nvGrpSpPr>
        <p:grpSpPr>
          <a:xfrm>
            <a:off x="3760736" y="985353"/>
            <a:ext cx="1782549" cy="1516026"/>
            <a:chOff x="2644519" y="493577"/>
            <a:chExt cx="6902961" cy="5870845"/>
          </a:xfrm>
        </p:grpSpPr>
        <p:grpSp>
          <p:nvGrpSpPr>
            <p:cNvPr id="6718" name="Google Shape;6718;p395"/>
            <p:cNvGrpSpPr/>
            <p:nvPr/>
          </p:nvGrpSpPr>
          <p:grpSpPr>
            <a:xfrm>
              <a:off x="2644519" y="493577"/>
              <a:ext cx="6902961" cy="5870845"/>
              <a:chOff x="537535" y="4784771"/>
              <a:chExt cx="2029205" cy="1898603"/>
            </a:xfrm>
          </p:grpSpPr>
          <p:sp>
            <p:nvSpPr>
              <p:cNvPr id="6719" name="Google Shape;6719;p395"/>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20" name="Google Shape;6720;p395"/>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721" name="Google Shape;6721;p395"/>
            <p:cNvSpPr/>
            <p:nvPr/>
          </p:nvSpPr>
          <p:spPr>
            <a:xfrm>
              <a:off x="4070493" y="4277360"/>
              <a:ext cx="1043784" cy="1043784"/>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22" name="Google Shape;6722;p395"/>
            <p:cNvSpPr/>
            <p:nvPr/>
          </p:nvSpPr>
          <p:spPr>
            <a:xfrm>
              <a:off x="6922502" y="4277360"/>
              <a:ext cx="1210790" cy="1043784"/>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23" name="Google Shape;6723;p395"/>
            <p:cNvSpPr/>
            <p:nvPr/>
          </p:nvSpPr>
          <p:spPr>
            <a:xfrm>
              <a:off x="5507632" y="4277360"/>
              <a:ext cx="1043784" cy="1043784"/>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24" name="Google Shape;6724;p395"/>
            <p:cNvSpPr txBox="1"/>
            <p:nvPr/>
          </p:nvSpPr>
          <p:spPr>
            <a:xfrm>
              <a:off x="4534160" y="2154546"/>
              <a:ext cx="3123679" cy="107256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Default</a:t>
              </a:r>
              <a:endParaRPr b="0" i="0" sz="1100" u="none" cap="none" strike="noStrike">
                <a:solidFill>
                  <a:srgbClr val="595959"/>
                </a:solidFill>
                <a:latin typeface="Ubuntu"/>
                <a:ea typeface="Ubuntu"/>
                <a:cs typeface="Ubuntu"/>
                <a:sym typeface="Ubuntu"/>
              </a:endParaRPr>
            </a:p>
          </p:txBody>
        </p:sp>
      </p:grpSp>
      <p:grpSp>
        <p:nvGrpSpPr>
          <p:cNvPr id="6725" name="Google Shape;6725;p395"/>
          <p:cNvGrpSpPr/>
          <p:nvPr/>
        </p:nvGrpSpPr>
        <p:grpSpPr>
          <a:xfrm>
            <a:off x="872073" y="2075379"/>
            <a:ext cx="2896197" cy="2463163"/>
            <a:chOff x="537535" y="4784771"/>
            <a:chExt cx="2029205" cy="1898603"/>
          </a:xfrm>
        </p:grpSpPr>
        <p:sp>
          <p:nvSpPr>
            <p:cNvPr id="6726" name="Google Shape;6726;p395"/>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27" name="Google Shape;6727;p395"/>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728" name="Google Shape;6728;p395"/>
          <p:cNvSpPr/>
          <p:nvPr/>
        </p:nvSpPr>
        <p:spPr>
          <a:xfrm>
            <a:off x="1797126" y="3612788"/>
            <a:ext cx="269537" cy="269536"/>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29" name="Google Shape;6729;p395"/>
          <p:cNvSpPr/>
          <p:nvPr/>
        </p:nvSpPr>
        <p:spPr>
          <a:xfrm>
            <a:off x="2533599" y="3612788"/>
            <a:ext cx="312662" cy="269536"/>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30" name="Google Shape;6730;p395"/>
          <p:cNvSpPr/>
          <p:nvPr/>
        </p:nvSpPr>
        <p:spPr>
          <a:xfrm>
            <a:off x="2168238" y="3612788"/>
            <a:ext cx="269537" cy="269536"/>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31" name="Google Shape;6731;p395"/>
          <p:cNvSpPr txBox="1"/>
          <p:nvPr/>
        </p:nvSpPr>
        <p:spPr>
          <a:xfrm>
            <a:off x="2037576" y="2745842"/>
            <a:ext cx="565191"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Dev</a:t>
            </a:r>
            <a:endParaRPr b="0" i="0" sz="1100" u="none" cap="none" strike="noStrike">
              <a:solidFill>
                <a:srgbClr val="595959"/>
              </a:solidFill>
              <a:latin typeface="Ubuntu"/>
              <a:ea typeface="Ubuntu"/>
              <a:cs typeface="Ubuntu"/>
              <a:sym typeface="Ubuntu"/>
            </a:endParaRPr>
          </a:p>
        </p:txBody>
      </p:sp>
      <p:pic>
        <p:nvPicPr>
          <p:cNvPr descr="Contract" id="6732" name="Google Shape;6732;p395"/>
          <p:cNvPicPr preferRelativeResize="0"/>
          <p:nvPr/>
        </p:nvPicPr>
        <p:blipFill rotWithShape="1">
          <a:blip r:embed="rId3">
            <a:alphaModFix/>
          </a:blip>
          <a:srcRect b="0" l="0" r="0" t="0"/>
          <a:stretch/>
        </p:blipFill>
        <p:spPr>
          <a:xfrm>
            <a:off x="2089579" y="3934503"/>
            <a:ext cx="426855" cy="426855"/>
          </a:xfrm>
          <a:prstGeom prst="rect">
            <a:avLst/>
          </a:prstGeom>
          <a:noFill/>
          <a:ln>
            <a:noFill/>
          </a:ln>
        </p:spPr>
      </p:pic>
      <p:pic>
        <p:nvPicPr>
          <p:cNvPr descr="Contract" id="6733" name="Google Shape;6733;p395"/>
          <p:cNvPicPr preferRelativeResize="0"/>
          <p:nvPr/>
        </p:nvPicPr>
        <p:blipFill rotWithShape="1">
          <a:blip r:embed="rId4">
            <a:alphaModFix/>
          </a:blip>
          <a:srcRect b="0" l="0" r="0" t="0"/>
          <a:stretch/>
        </p:blipFill>
        <p:spPr>
          <a:xfrm>
            <a:off x="6667015" y="3938312"/>
            <a:ext cx="419822" cy="419822"/>
          </a:xfrm>
          <a:prstGeom prst="rect">
            <a:avLst/>
          </a:prstGeom>
          <a:noFill/>
          <a:ln>
            <a:noFill/>
          </a:ln>
        </p:spPr>
      </p:pic>
      <p:sp>
        <p:nvSpPr>
          <p:cNvPr id="6734" name="Google Shape;6734;p395"/>
          <p:cNvSpPr txBox="1"/>
          <p:nvPr/>
        </p:nvSpPr>
        <p:spPr>
          <a:xfrm>
            <a:off x="6594330" y="2745842"/>
            <a:ext cx="565191"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Prod</a:t>
            </a:r>
            <a:endParaRPr b="0" i="0" sz="1100" u="none" cap="none" strike="noStrike">
              <a:solidFill>
                <a:srgbClr val="595959"/>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32"/>
                                        </p:tgtEl>
                                        <p:attrNameLst>
                                          <p:attrName>style.visibility</p:attrName>
                                        </p:attrNameLst>
                                      </p:cBhvr>
                                      <p:to>
                                        <p:strVal val="visible"/>
                                      </p:to>
                                    </p:set>
                                    <p:anim calcmode="lin" valueType="num">
                                      <p:cBhvr additive="base">
                                        <p:cTn dur="500"/>
                                        <p:tgtEl>
                                          <p:spTgt spid="6732"/>
                                        </p:tgtEl>
                                        <p:attrNameLst>
                                          <p:attrName>ppt_w</p:attrName>
                                        </p:attrNameLst>
                                      </p:cBhvr>
                                      <p:tavLst>
                                        <p:tav fmla="" tm="0">
                                          <p:val>
                                            <p:strVal val="0"/>
                                          </p:val>
                                        </p:tav>
                                        <p:tav fmla="" tm="100000">
                                          <p:val>
                                            <p:strVal val="#ppt_w"/>
                                          </p:val>
                                        </p:tav>
                                      </p:tavLst>
                                    </p:anim>
                                    <p:anim calcmode="lin" valueType="num">
                                      <p:cBhvr additive="base">
                                        <p:cTn dur="500"/>
                                        <p:tgtEl>
                                          <p:spTgt spid="673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733"/>
                                        </p:tgtEl>
                                        <p:attrNameLst>
                                          <p:attrName>style.visibility</p:attrName>
                                        </p:attrNameLst>
                                      </p:cBhvr>
                                      <p:to>
                                        <p:strVal val="visible"/>
                                      </p:to>
                                    </p:set>
                                    <p:anim calcmode="lin" valueType="num">
                                      <p:cBhvr additive="base">
                                        <p:cTn dur="500"/>
                                        <p:tgtEl>
                                          <p:spTgt spid="6733"/>
                                        </p:tgtEl>
                                        <p:attrNameLst>
                                          <p:attrName>ppt_w</p:attrName>
                                        </p:attrNameLst>
                                      </p:cBhvr>
                                      <p:tavLst>
                                        <p:tav fmla="" tm="0">
                                          <p:val>
                                            <p:strVal val="0"/>
                                          </p:val>
                                        </p:tav>
                                        <p:tav fmla="" tm="100000">
                                          <p:val>
                                            <p:strVal val="#ppt_w"/>
                                          </p:val>
                                        </p:tav>
                                      </p:tavLst>
                                    </p:anim>
                                    <p:anim calcmode="lin" valueType="num">
                                      <p:cBhvr additive="base">
                                        <p:cTn dur="500"/>
                                        <p:tgtEl>
                                          <p:spTgt spid="67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9" name="Shape 6739"/>
        <p:cNvGrpSpPr/>
        <p:nvPr/>
      </p:nvGrpSpPr>
      <p:grpSpPr>
        <a:xfrm>
          <a:off x="0" y="0"/>
          <a:ext cx="0" cy="0"/>
          <a:chOff x="0" y="0"/>
          <a:chExt cx="0" cy="0"/>
        </a:xfrm>
      </p:grpSpPr>
      <p:grpSp>
        <p:nvGrpSpPr>
          <p:cNvPr id="6740" name="Google Shape;6740;p396"/>
          <p:cNvGrpSpPr/>
          <p:nvPr/>
        </p:nvGrpSpPr>
        <p:grpSpPr>
          <a:xfrm>
            <a:off x="1932192" y="780238"/>
            <a:ext cx="1050271" cy="3741429"/>
            <a:chOff x="380344" y="33260"/>
            <a:chExt cx="1400361" cy="4988572"/>
          </a:xfrm>
        </p:grpSpPr>
        <p:sp>
          <p:nvSpPr>
            <p:cNvPr id="6741" name="Google Shape;6741;p396"/>
            <p:cNvSpPr/>
            <p:nvPr/>
          </p:nvSpPr>
          <p:spPr>
            <a:xfrm>
              <a:off x="390009"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Node</a:t>
              </a:r>
              <a:endParaRPr b="0" i="0" sz="1100" u="none" cap="none" strike="noStrike">
                <a:solidFill>
                  <a:srgbClr val="FFFFFF"/>
                </a:solidFill>
                <a:latin typeface="Ubuntu"/>
                <a:ea typeface="Ubuntu"/>
                <a:cs typeface="Ubuntu"/>
                <a:sym typeface="Ubuntu"/>
              </a:endParaRPr>
            </a:p>
          </p:txBody>
        </p:sp>
        <p:sp>
          <p:nvSpPr>
            <p:cNvPr id="6742" name="Google Shape;6742;p396"/>
            <p:cNvSpPr/>
            <p:nvPr/>
          </p:nvSpPr>
          <p:spPr>
            <a:xfrm>
              <a:off x="380344"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Ubuntu"/>
                <a:ea typeface="Ubuntu"/>
                <a:cs typeface="Ubuntu"/>
                <a:sym typeface="Ubuntu"/>
              </a:endParaRPr>
            </a:p>
          </p:txBody>
        </p:sp>
        <p:pic>
          <p:nvPicPr>
            <p:cNvPr descr="Related image" id="6743" name="Google Shape;6743;p396"/>
            <p:cNvPicPr preferRelativeResize="0"/>
            <p:nvPr/>
          </p:nvPicPr>
          <p:blipFill rotWithShape="1">
            <a:blip r:embed="rId3">
              <a:alphaModFix/>
            </a:blip>
            <a:srcRect b="0" l="0" r="0" t="0"/>
            <a:stretch/>
          </p:blipFill>
          <p:spPr>
            <a:xfrm>
              <a:off x="434274" y="4532591"/>
              <a:ext cx="489241" cy="489241"/>
            </a:xfrm>
            <a:prstGeom prst="roundRect">
              <a:avLst>
                <a:gd fmla="val 16667" name="adj"/>
              </a:avLst>
            </a:prstGeom>
            <a:noFill/>
            <a:ln>
              <a:noFill/>
            </a:ln>
            <a:effectLst>
              <a:outerShdw sx="1000" rotWithShape="0" algn="ctr" sy="1000">
                <a:srgbClr val="000000"/>
              </a:outerShdw>
            </a:effectLst>
          </p:spPr>
        </p:pic>
      </p:grpSp>
      <p:grpSp>
        <p:nvGrpSpPr>
          <p:cNvPr id="6744" name="Google Shape;6744;p396"/>
          <p:cNvGrpSpPr/>
          <p:nvPr/>
        </p:nvGrpSpPr>
        <p:grpSpPr>
          <a:xfrm>
            <a:off x="3354388" y="780239"/>
            <a:ext cx="1050271" cy="3739679"/>
            <a:chOff x="380344" y="33260"/>
            <a:chExt cx="1400361" cy="4986239"/>
          </a:xfrm>
        </p:grpSpPr>
        <p:sp>
          <p:nvSpPr>
            <p:cNvPr id="6745" name="Google Shape;6745;p396"/>
            <p:cNvSpPr/>
            <p:nvPr/>
          </p:nvSpPr>
          <p:spPr>
            <a:xfrm>
              <a:off x="390009"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Node</a:t>
              </a:r>
              <a:endParaRPr b="0" i="0" sz="1100" u="none" cap="none" strike="noStrike">
                <a:solidFill>
                  <a:srgbClr val="FFFFFF"/>
                </a:solidFill>
                <a:latin typeface="Ubuntu"/>
                <a:ea typeface="Ubuntu"/>
                <a:cs typeface="Ubuntu"/>
                <a:sym typeface="Ubuntu"/>
              </a:endParaRPr>
            </a:p>
          </p:txBody>
        </p:sp>
        <p:sp>
          <p:nvSpPr>
            <p:cNvPr id="6746" name="Google Shape;6746;p396"/>
            <p:cNvSpPr/>
            <p:nvPr/>
          </p:nvSpPr>
          <p:spPr>
            <a:xfrm>
              <a:off x="380344"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Ubuntu"/>
                <a:ea typeface="Ubuntu"/>
                <a:cs typeface="Ubuntu"/>
                <a:sym typeface="Ubuntu"/>
              </a:endParaRPr>
            </a:p>
          </p:txBody>
        </p:sp>
        <p:pic>
          <p:nvPicPr>
            <p:cNvPr descr="Related image" id="6747" name="Google Shape;6747;p396"/>
            <p:cNvPicPr preferRelativeResize="0"/>
            <p:nvPr/>
          </p:nvPicPr>
          <p:blipFill rotWithShape="1">
            <a:blip r:embed="rId4">
              <a:alphaModFix/>
            </a:blip>
            <a:srcRect b="0" l="0" r="0" t="0"/>
            <a:stretch/>
          </p:blipFill>
          <p:spPr>
            <a:xfrm>
              <a:off x="394541" y="4512271"/>
              <a:ext cx="489241" cy="489241"/>
            </a:xfrm>
            <a:prstGeom prst="roundRect">
              <a:avLst>
                <a:gd fmla="val 16667" name="adj"/>
              </a:avLst>
            </a:prstGeom>
            <a:noFill/>
            <a:ln>
              <a:noFill/>
            </a:ln>
          </p:spPr>
        </p:pic>
      </p:grpSp>
      <p:grpSp>
        <p:nvGrpSpPr>
          <p:cNvPr id="6748" name="Google Shape;6748;p396"/>
          <p:cNvGrpSpPr/>
          <p:nvPr/>
        </p:nvGrpSpPr>
        <p:grpSpPr>
          <a:xfrm>
            <a:off x="4789612" y="780239"/>
            <a:ext cx="1050271" cy="3739679"/>
            <a:chOff x="380344" y="33260"/>
            <a:chExt cx="1400361" cy="4986239"/>
          </a:xfrm>
        </p:grpSpPr>
        <p:sp>
          <p:nvSpPr>
            <p:cNvPr id="6749" name="Google Shape;6749;p396"/>
            <p:cNvSpPr/>
            <p:nvPr/>
          </p:nvSpPr>
          <p:spPr>
            <a:xfrm>
              <a:off x="390009"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Node</a:t>
              </a:r>
              <a:endParaRPr b="0" i="0" sz="1100" u="none" cap="none" strike="noStrike">
                <a:solidFill>
                  <a:srgbClr val="FFFFFF"/>
                </a:solidFill>
                <a:latin typeface="Ubuntu"/>
                <a:ea typeface="Ubuntu"/>
                <a:cs typeface="Ubuntu"/>
                <a:sym typeface="Ubuntu"/>
              </a:endParaRPr>
            </a:p>
          </p:txBody>
        </p:sp>
        <p:sp>
          <p:nvSpPr>
            <p:cNvPr id="6750" name="Google Shape;6750;p396"/>
            <p:cNvSpPr/>
            <p:nvPr/>
          </p:nvSpPr>
          <p:spPr>
            <a:xfrm>
              <a:off x="380344"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Ubuntu"/>
                <a:ea typeface="Ubuntu"/>
                <a:cs typeface="Ubuntu"/>
                <a:sym typeface="Ubuntu"/>
              </a:endParaRPr>
            </a:p>
          </p:txBody>
        </p:sp>
        <p:pic>
          <p:nvPicPr>
            <p:cNvPr descr="Related image" id="6751" name="Google Shape;6751;p396"/>
            <p:cNvPicPr preferRelativeResize="0"/>
            <p:nvPr/>
          </p:nvPicPr>
          <p:blipFill rotWithShape="1">
            <a:blip r:embed="rId5">
              <a:alphaModFix/>
            </a:blip>
            <a:srcRect b="0" l="0" r="0" t="0"/>
            <a:stretch/>
          </p:blipFill>
          <p:spPr>
            <a:xfrm>
              <a:off x="430451" y="4525291"/>
              <a:ext cx="489241" cy="489241"/>
            </a:xfrm>
            <a:prstGeom prst="roundRect">
              <a:avLst>
                <a:gd fmla="val 16667" name="adj"/>
              </a:avLst>
            </a:prstGeom>
            <a:noFill/>
            <a:ln>
              <a:noFill/>
            </a:ln>
          </p:spPr>
        </p:pic>
      </p:grpSp>
      <p:grpSp>
        <p:nvGrpSpPr>
          <p:cNvPr id="6752" name="Google Shape;6752;p396"/>
          <p:cNvGrpSpPr/>
          <p:nvPr/>
        </p:nvGrpSpPr>
        <p:grpSpPr>
          <a:xfrm>
            <a:off x="6290756" y="780239"/>
            <a:ext cx="1050271" cy="3739679"/>
            <a:chOff x="380344" y="33260"/>
            <a:chExt cx="1400361" cy="4986239"/>
          </a:xfrm>
        </p:grpSpPr>
        <p:sp>
          <p:nvSpPr>
            <p:cNvPr id="6753" name="Google Shape;6753;p396"/>
            <p:cNvSpPr/>
            <p:nvPr/>
          </p:nvSpPr>
          <p:spPr>
            <a:xfrm>
              <a:off x="390009"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Node</a:t>
              </a:r>
              <a:endParaRPr b="0" i="0" sz="1100" u="none" cap="none" strike="noStrike">
                <a:solidFill>
                  <a:srgbClr val="FFFFFF"/>
                </a:solidFill>
                <a:latin typeface="Ubuntu"/>
                <a:ea typeface="Ubuntu"/>
                <a:cs typeface="Ubuntu"/>
                <a:sym typeface="Ubuntu"/>
              </a:endParaRPr>
            </a:p>
          </p:txBody>
        </p:sp>
        <p:sp>
          <p:nvSpPr>
            <p:cNvPr id="6754" name="Google Shape;6754;p396"/>
            <p:cNvSpPr/>
            <p:nvPr/>
          </p:nvSpPr>
          <p:spPr>
            <a:xfrm>
              <a:off x="380344"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Ubuntu"/>
                <a:ea typeface="Ubuntu"/>
                <a:cs typeface="Ubuntu"/>
                <a:sym typeface="Ubuntu"/>
              </a:endParaRPr>
            </a:p>
          </p:txBody>
        </p:sp>
        <p:pic>
          <p:nvPicPr>
            <p:cNvPr descr="Related image" id="6755" name="Google Shape;6755;p396"/>
            <p:cNvPicPr preferRelativeResize="0"/>
            <p:nvPr/>
          </p:nvPicPr>
          <p:blipFill rotWithShape="1">
            <a:blip r:embed="rId6">
              <a:alphaModFix/>
            </a:blip>
            <a:srcRect b="0" l="0" r="0" t="0"/>
            <a:stretch/>
          </p:blipFill>
          <p:spPr>
            <a:xfrm>
              <a:off x="417396" y="4530257"/>
              <a:ext cx="489241" cy="489241"/>
            </a:xfrm>
            <a:prstGeom prst="rect">
              <a:avLst/>
            </a:prstGeom>
            <a:noFill/>
            <a:ln>
              <a:noFill/>
            </a:ln>
          </p:spPr>
        </p:pic>
      </p:grpSp>
      <p:sp>
        <p:nvSpPr>
          <p:cNvPr id="6756" name="Google Shape;6756;p396"/>
          <p:cNvSpPr/>
          <p:nvPr/>
        </p:nvSpPr>
        <p:spPr>
          <a:xfrm>
            <a:off x="1551215" y="3331028"/>
            <a:ext cx="6139543" cy="821958"/>
          </a:xfrm>
          <a:prstGeom prst="roundRect">
            <a:avLst>
              <a:gd fmla="val 16667" name="adj"/>
            </a:avLst>
          </a:prstGeom>
          <a:solidFill>
            <a:schemeClr val="accent1">
              <a:alpha val="48627"/>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57" name="Google Shape;6757;p396"/>
          <p:cNvSpPr/>
          <p:nvPr/>
        </p:nvSpPr>
        <p:spPr>
          <a:xfrm>
            <a:off x="1551215" y="2297270"/>
            <a:ext cx="6139543" cy="821958"/>
          </a:xfrm>
          <a:prstGeom prst="roundRect">
            <a:avLst>
              <a:gd fmla="val 16667" name="adj"/>
            </a:avLst>
          </a:prstGeom>
          <a:solidFill>
            <a:srgbClr val="C00000">
              <a:alpha val="3098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58" name="Google Shape;6758;p396"/>
          <p:cNvSpPr/>
          <p:nvPr/>
        </p:nvSpPr>
        <p:spPr>
          <a:xfrm>
            <a:off x="1583849" y="1211293"/>
            <a:ext cx="6139543" cy="821958"/>
          </a:xfrm>
          <a:prstGeom prst="roundRect">
            <a:avLst>
              <a:gd fmla="val 16667" name="adj"/>
            </a:avLst>
          </a:prstGeom>
          <a:solidFill>
            <a:schemeClr val="accent3">
              <a:alpha val="48627"/>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pic>
        <p:nvPicPr>
          <p:cNvPr descr="Database" id="6759" name="Google Shape;6759;p396"/>
          <p:cNvPicPr preferRelativeResize="0"/>
          <p:nvPr/>
        </p:nvPicPr>
        <p:blipFill rotWithShape="1">
          <a:blip r:embed="rId7">
            <a:alphaModFix/>
          </a:blip>
          <a:srcRect b="0" l="0" r="0" t="0"/>
          <a:stretch/>
        </p:blipFill>
        <p:spPr>
          <a:xfrm>
            <a:off x="4304363" y="3454880"/>
            <a:ext cx="604615" cy="604615"/>
          </a:xfrm>
          <a:prstGeom prst="rect">
            <a:avLst/>
          </a:prstGeom>
          <a:noFill/>
          <a:ln>
            <a:noFill/>
          </a:ln>
        </p:spPr>
      </p:pic>
      <p:pic>
        <p:nvPicPr>
          <p:cNvPr descr="Box" id="6760" name="Google Shape;6760;p396"/>
          <p:cNvPicPr preferRelativeResize="0"/>
          <p:nvPr/>
        </p:nvPicPr>
        <p:blipFill rotWithShape="1">
          <a:blip r:embed="rId8">
            <a:alphaModFix/>
          </a:blip>
          <a:srcRect b="0" l="0" r="0" t="0"/>
          <a:stretch/>
        </p:blipFill>
        <p:spPr>
          <a:xfrm>
            <a:off x="2887452" y="3454880"/>
            <a:ext cx="604616" cy="604615"/>
          </a:xfrm>
          <a:prstGeom prst="rect">
            <a:avLst/>
          </a:prstGeom>
          <a:noFill/>
          <a:ln>
            <a:noFill/>
          </a:ln>
        </p:spPr>
      </p:pic>
      <p:pic>
        <p:nvPicPr>
          <p:cNvPr descr="Processor" id="6761" name="Google Shape;6761;p396"/>
          <p:cNvPicPr preferRelativeResize="0"/>
          <p:nvPr/>
        </p:nvPicPr>
        <p:blipFill rotWithShape="1">
          <a:blip r:embed="rId9">
            <a:alphaModFix/>
          </a:blip>
          <a:srcRect b="0" l="0" r="0" t="0"/>
          <a:stretch/>
        </p:blipFill>
        <p:spPr>
          <a:xfrm>
            <a:off x="5762296" y="3454880"/>
            <a:ext cx="604615" cy="604615"/>
          </a:xfrm>
          <a:prstGeom prst="rect">
            <a:avLst/>
          </a:prstGeom>
          <a:noFill/>
          <a:ln>
            <a:noFill/>
          </a:ln>
        </p:spPr>
      </p:pic>
      <p:pic>
        <p:nvPicPr>
          <p:cNvPr descr="Database" id="6762" name="Google Shape;6762;p396"/>
          <p:cNvPicPr preferRelativeResize="0"/>
          <p:nvPr/>
        </p:nvPicPr>
        <p:blipFill rotWithShape="1">
          <a:blip r:embed="rId10">
            <a:alphaModFix/>
          </a:blip>
          <a:srcRect b="0" l="0" r="0" t="0"/>
          <a:stretch/>
        </p:blipFill>
        <p:spPr>
          <a:xfrm>
            <a:off x="4304363" y="2376476"/>
            <a:ext cx="604615" cy="604615"/>
          </a:xfrm>
          <a:prstGeom prst="rect">
            <a:avLst/>
          </a:prstGeom>
          <a:noFill/>
          <a:ln>
            <a:noFill/>
          </a:ln>
        </p:spPr>
      </p:pic>
      <p:pic>
        <p:nvPicPr>
          <p:cNvPr descr="Box" id="6763" name="Google Shape;6763;p396"/>
          <p:cNvPicPr preferRelativeResize="0"/>
          <p:nvPr/>
        </p:nvPicPr>
        <p:blipFill rotWithShape="1">
          <a:blip r:embed="rId11">
            <a:alphaModFix/>
          </a:blip>
          <a:srcRect b="0" l="0" r="0" t="0"/>
          <a:stretch/>
        </p:blipFill>
        <p:spPr>
          <a:xfrm>
            <a:off x="2887452" y="2376476"/>
            <a:ext cx="604616" cy="604615"/>
          </a:xfrm>
          <a:prstGeom prst="rect">
            <a:avLst/>
          </a:prstGeom>
          <a:noFill/>
          <a:ln>
            <a:noFill/>
          </a:ln>
        </p:spPr>
      </p:pic>
      <p:pic>
        <p:nvPicPr>
          <p:cNvPr descr="Processor" id="6764" name="Google Shape;6764;p396"/>
          <p:cNvPicPr preferRelativeResize="0"/>
          <p:nvPr/>
        </p:nvPicPr>
        <p:blipFill rotWithShape="1">
          <a:blip r:embed="rId12">
            <a:alphaModFix/>
          </a:blip>
          <a:srcRect b="0" l="0" r="0" t="0"/>
          <a:stretch/>
        </p:blipFill>
        <p:spPr>
          <a:xfrm>
            <a:off x="5762296" y="2376476"/>
            <a:ext cx="604615" cy="604615"/>
          </a:xfrm>
          <a:prstGeom prst="rect">
            <a:avLst/>
          </a:prstGeom>
          <a:noFill/>
          <a:ln>
            <a:noFill/>
          </a:ln>
        </p:spPr>
      </p:pic>
      <p:pic>
        <p:nvPicPr>
          <p:cNvPr descr="Database" id="6765" name="Google Shape;6765;p396"/>
          <p:cNvPicPr preferRelativeResize="0"/>
          <p:nvPr/>
        </p:nvPicPr>
        <p:blipFill rotWithShape="1">
          <a:blip r:embed="rId13">
            <a:alphaModFix/>
          </a:blip>
          <a:srcRect b="0" l="0" r="0" t="0"/>
          <a:stretch/>
        </p:blipFill>
        <p:spPr>
          <a:xfrm>
            <a:off x="4336999" y="1316023"/>
            <a:ext cx="604615" cy="604615"/>
          </a:xfrm>
          <a:prstGeom prst="rect">
            <a:avLst/>
          </a:prstGeom>
          <a:noFill/>
          <a:ln>
            <a:noFill/>
          </a:ln>
        </p:spPr>
      </p:pic>
      <p:pic>
        <p:nvPicPr>
          <p:cNvPr descr="Box" id="6766" name="Google Shape;6766;p396"/>
          <p:cNvPicPr preferRelativeResize="0"/>
          <p:nvPr/>
        </p:nvPicPr>
        <p:blipFill rotWithShape="1">
          <a:blip r:embed="rId14">
            <a:alphaModFix/>
          </a:blip>
          <a:srcRect b="0" l="0" r="0" t="0"/>
          <a:stretch/>
        </p:blipFill>
        <p:spPr>
          <a:xfrm>
            <a:off x="2920088" y="1316023"/>
            <a:ext cx="604615" cy="604615"/>
          </a:xfrm>
          <a:prstGeom prst="rect">
            <a:avLst/>
          </a:prstGeom>
          <a:noFill/>
          <a:ln>
            <a:noFill/>
          </a:ln>
        </p:spPr>
      </p:pic>
      <p:pic>
        <p:nvPicPr>
          <p:cNvPr descr="Processor" id="6767" name="Google Shape;6767;p396"/>
          <p:cNvPicPr preferRelativeResize="0"/>
          <p:nvPr/>
        </p:nvPicPr>
        <p:blipFill rotWithShape="1">
          <a:blip r:embed="rId15">
            <a:alphaModFix/>
          </a:blip>
          <a:srcRect b="0" l="0" r="0" t="0"/>
          <a:stretch/>
        </p:blipFill>
        <p:spPr>
          <a:xfrm>
            <a:off x="5762296" y="1316023"/>
            <a:ext cx="604615" cy="604615"/>
          </a:xfrm>
          <a:prstGeom prst="rect">
            <a:avLst/>
          </a:prstGeom>
          <a:noFill/>
          <a:ln>
            <a:noFill/>
          </a:ln>
        </p:spPr>
      </p:pic>
      <p:sp>
        <p:nvSpPr>
          <p:cNvPr id="6768" name="Google Shape;6768;p39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Namespace – Resource Limits</a:t>
            </a:r>
            <a:endParaRPr/>
          </a:p>
        </p:txBody>
      </p:sp>
      <p:grpSp>
        <p:nvGrpSpPr>
          <p:cNvPr id="6769" name="Google Shape;6769;p396"/>
          <p:cNvGrpSpPr/>
          <p:nvPr/>
        </p:nvGrpSpPr>
        <p:grpSpPr>
          <a:xfrm>
            <a:off x="294887" y="1153043"/>
            <a:ext cx="1013745" cy="862171"/>
            <a:chOff x="2644519" y="493577"/>
            <a:chExt cx="6902961" cy="5870845"/>
          </a:xfrm>
        </p:grpSpPr>
        <p:grpSp>
          <p:nvGrpSpPr>
            <p:cNvPr id="6770" name="Google Shape;6770;p396"/>
            <p:cNvGrpSpPr/>
            <p:nvPr/>
          </p:nvGrpSpPr>
          <p:grpSpPr>
            <a:xfrm>
              <a:off x="2644519" y="493577"/>
              <a:ext cx="6902961" cy="5870845"/>
              <a:chOff x="537535" y="4784771"/>
              <a:chExt cx="2029205" cy="1898603"/>
            </a:xfrm>
          </p:grpSpPr>
          <p:sp>
            <p:nvSpPr>
              <p:cNvPr id="6771" name="Google Shape;6771;p396"/>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72" name="Google Shape;6772;p396"/>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773" name="Google Shape;6773;p396"/>
            <p:cNvSpPr/>
            <p:nvPr/>
          </p:nvSpPr>
          <p:spPr>
            <a:xfrm>
              <a:off x="4070493" y="4277360"/>
              <a:ext cx="1043784" cy="1043784"/>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74" name="Google Shape;6774;p396"/>
            <p:cNvSpPr/>
            <p:nvPr/>
          </p:nvSpPr>
          <p:spPr>
            <a:xfrm>
              <a:off x="6922502" y="4277360"/>
              <a:ext cx="1210790" cy="1043784"/>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75" name="Google Shape;6775;p396"/>
            <p:cNvSpPr/>
            <p:nvPr/>
          </p:nvSpPr>
          <p:spPr>
            <a:xfrm>
              <a:off x="5507632" y="4277360"/>
              <a:ext cx="1043784" cy="1043784"/>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76" name="Google Shape;6776;p396"/>
            <p:cNvSpPr txBox="1"/>
            <p:nvPr/>
          </p:nvSpPr>
          <p:spPr>
            <a:xfrm>
              <a:off x="3791087" y="1752480"/>
              <a:ext cx="4609825" cy="165020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595959"/>
                  </a:solidFill>
                  <a:latin typeface="Ubuntu"/>
                  <a:ea typeface="Ubuntu"/>
                  <a:cs typeface="Ubuntu"/>
                  <a:sym typeface="Ubuntu"/>
                </a:rPr>
                <a:t>Default</a:t>
              </a:r>
              <a:endParaRPr b="0" i="0" sz="1100" u="none" cap="none" strike="noStrike">
                <a:solidFill>
                  <a:srgbClr val="595959"/>
                </a:solidFill>
                <a:latin typeface="Ubuntu"/>
                <a:ea typeface="Ubuntu"/>
                <a:cs typeface="Ubuntu"/>
                <a:sym typeface="Ubuntu"/>
              </a:endParaRPr>
            </a:p>
          </p:txBody>
        </p:sp>
      </p:grpSp>
      <p:grpSp>
        <p:nvGrpSpPr>
          <p:cNvPr id="6777" name="Google Shape;6777;p396"/>
          <p:cNvGrpSpPr/>
          <p:nvPr/>
        </p:nvGrpSpPr>
        <p:grpSpPr>
          <a:xfrm>
            <a:off x="297448" y="2253362"/>
            <a:ext cx="1013744" cy="862171"/>
            <a:chOff x="10021430" y="3844608"/>
            <a:chExt cx="2376732" cy="2021368"/>
          </a:xfrm>
        </p:grpSpPr>
        <p:grpSp>
          <p:nvGrpSpPr>
            <p:cNvPr id="6778" name="Google Shape;6778;p396"/>
            <p:cNvGrpSpPr/>
            <p:nvPr/>
          </p:nvGrpSpPr>
          <p:grpSpPr>
            <a:xfrm>
              <a:off x="10021430" y="3844608"/>
              <a:ext cx="2376732" cy="2021368"/>
              <a:chOff x="537535" y="4784771"/>
              <a:chExt cx="2029205" cy="1898603"/>
            </a:xfrm>
          </p:grpSpPr>
          <p:sp>
            <p:nvSpPr>
              <p:cNvPr id="6779" name="Google Shape;6779;p396"/>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80" name="Google Shape;6780;p396"/>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781" name="Google Shape;6781;p396"/>
            <p:cNvSpPr/>
            <p:nvPr/>
          </p:nvSpPr>
          <p:spPr>
            <a:xfrm>
              <a:off x="10512402" y="5147388"/>
              <a:ext cx="359382" cy="359381"/>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82" name="Google Shape;6782;p396"/>
            <p:cNvSpPr/>
            <p:nvPr/>
          </p:nvSpPr>
          <p:spPr>
            <a:xfrm>
              <a:off x="11494366" y="5147388"/>
              <a:ext cx="416883" cy="359381"/>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83" name="Google Shape;6783;p396"/>
            <p:cNvSpPr/>
            <p:nvPr/>
          </p:nvSpPr>
          <p:spPr>
            <a:xfrm>
              <a:off x="11007218" y="5147388"/>
              <a:ext cx="359382" cy="359381"/>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84" name="Google Shape;6784;p396"/>
            <p:cNvSpPr txBox="1"/>
            <p:nvPr/>
          </p:nvSpPr>
          <p:spPr>
            <a:xfrm>
              <a:off x="10652637" y="4191918"/>
              <a:ext cx="1114319" cy="580444"/>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595959"/>
                  </a:solidFill>
                  <a:latin typeface="Ubuntu"/>
                  <a:ea typeface="Ubuntu"/>
                  <a:cs typeface="Ubuntu"/>
                  <a:sym typeface="Ubuntu"/>
                </a:rPr>
                <a:t>Dev</a:t>
              </a:r>
              <a:endParaRPr b="0" i="0" sz="1100" u="none" cap="none" strike="noStrike">
                <a:solidFill>
                  <a:srgbClr val="595959"/>
                </a:solidFill>
                <a:latin typeface="Ubuntu"/>
                <a:ea typeface="Ubuntu"/>
                <a:cs typeface="Ubuntu"/>
                <a:sym typeface="Ubuntu"/>
              </a:endParaRPr>
            </a:p>
          </p:txBody>
        </p:sp>
      </p:grpSp>
      <p:grpSp>
        <p:nvGrpSpPr>
          <p:cNvPr id="6785" name="Google Shape;6785;p396"/>
          <p:cNvGrpSpPr/>
          <p:nvPr/>
        </p:nvGrpSpPr>
        <p:grpSpPr>
          <a:xfrm>
            <a:off x="294888" y="3361277"/>
            <a:ext cx="1013743" cy="862171"/>
            <a:chOff x="13308302" y="3842391"/>
            <a:chExt cx="2376732" cy="2021368"/>
          </a:xfrm>
        </p:grpSpPr>
        <p:grpSp>
          <p:nvGrpSpPr>
            <p:cNvPr id="6786" name="Google Shape;6786;p396"/>
            <p:cNvGrpSpPr/>
            <p:nvPr/>
          </p:nvGrpSpPr>
          <p:grpSpPr>
            <a:xfrm>
              <a:off x="13308302" y="3842391"/>
              <a:ext cx="2376732" cy="2021368"/>
              <a:chOff x="537535" y="4784771"/>
              <a:chExt cx="2029205" cy="1898603"/>
            </a:xfrm>
          </p:grpSpPr>
          <p:sp>
            <p:nvSpPr>
              <p:cNvPr id="6787" name="Google Shape;6787;p396"/>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88" name="Google Shape;6788;p396"/>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789" name="Google Shape;6789;p396"/>
            <p:cNvSpPr/>
            <p:nvPr/>
          </p:nvSpPr>
          <p:spPr>
            <a:xfrm>
              <a:off x="13799274" y="5145171"/>
              <a:ext cx="359382" cy="359381"/>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90" name="Google Shape;6790;p396"/>
            <p:cNvSpPr/>
            <p:nvPr/>
          </p:nvSpPr>
          <p:spPr>
            <a:xfrm>
              <a:off x="14781238" y="5145171"/>
              <a:ext cx="416883" cy="359381"/>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91" name="Google Shape;6791;p396"/>
            <p:cNvSpPr/>
            <p:nvPr/>
          </p:nvSpPr>
          <p:spPr>
            <a:xfrm>
              <a:off x="14294090" y="5145171"/>
              <a:ext cx="359382" cy="359381"/>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92" name="Google Shape;6792;p396"/>
            <p:cNvSpPr txBox="1"/>
            <p:nvPr/>
          </p:nvSpPr>
          <p:spPr>
            <a:xfrm>
              <a:off x="13934599" y="4217788"/>
              <a:ext cx="1124141" cy="568177"/>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595959"/>
                  </a:solidFill>
                  <a:latin typeface="Ubuntu"/>
                  <a:ea typeface="Ubuntu"/>
                  <a:cs typeface="Ubuntu"/>
                  <a:sym typeface="Ubuntu"/>
                </a:rPr>
                <a:t>Prod</a:t>
              </a:r>
              <a:endParaRPr b="0" i="0" sz="1100" u="none" cap="none" strike="noStrike">
                <a:solidFill>
                  <a:srgbClr val="595959"/>
                </a:solidFill>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0"/>
                                        </p:tgtEl>
                                        <p:attrNameLst>
                                          <p:attrName>style.visibility</p:attrName>
                                        </p:attrNameLst>
                                      </p:cBhvr>
                                      <p:to>
                                        <p:strVal val="visible"/>
                                      </p:to>
                                    </p:set>
                                    <p:animEffect filter="fade" transition="in">
                                      <p:cBhvr>
                                        <p:cTn dur="500"/>
                                        <p:tgtEl>
                                          <p:spTgt spid="6740"/>
                                        </p:tgtEl>
                                      </p:cBhvr>
                                    </p:animEffect>
                                  </p:childTnLst>
                                </p:cTn>
                              </p:par>
                              <p:par>
                                <p:cTn fill="hold" nodeType="withEffect" presetClass="entr" presetID="10" presetSubtype="0">
                                  <p:stCondLst>
                                    <p:cond delay="250"/>
                                  </p:stCondLst>
                                  <p:childTnLst>
                                    <p:set>
                                      <p:cBhvr>
                                        <p:cTn dur="1" fill="hold">
                                          <p:stCondLst>
                                            <p:cond delay="0"/>
                                          </p:stCondLst>
                                        </p:cTn>
                                        <p:tgtEl>
                                          <p:spTgt spid="6744"/>
                                        </p:tgtEl>
                                        <p:attrNameLst>
                                          <p:attrName>style.visibility</p:attrName>
                                        </p:attrNameLst>
                                      </p:cBhvr>
                                      <p:to>
                                        <p:strVal val="visible"/>
                                      </p:to>
                                    </p:set>
                                    <p:animEffect filter="fade" transition="in">
                                      <p:cBhvr>
                                        <p:cTn dur="500"/>
                                        <p:tgtEl>
                                          <p:spTgt spid="6744"/>
                                        </p:tgtEl>
                                      </p:cBhvr>
                                    </p:animEffect>
                                  </p:childTnLst>
                                </p:cTn>
                              </p:par>
                              <p:par>
                                <p:cTn fill="hold" nodeType="withEffect" presetClass="entr" presetID="10" presetSubtype="0">
                                  <p:stCondLst>
                                    <p:cond delay="500"/>
                                  </p:stCondLst>
                                  <p:childTnLst>
                                    <p:set>
                                      <p:cBhvr>
                                        <p:cTn dur="1" fill="hold">
                                          <p:stCondLst>
                                            <p:cond delay="0"/>
                                          </p:stCondLst>
                                        </p:cTn>
                                        <p:tgtEl>
                                          <p:spTgt spid="6748"/>
                                        </p:tgtEl>
                                        <p:attrNameLst>
                                          <p:attrName>style.visibility</p:attrName>
                                        </p:attrNameLst>
                                      </p:cBhvr>
                                      <p:to>
                                        <p:strVal val="visible"/>
                                      </p:to>
                                    </p:set>
                                    <p:animEffect filter="fade" transition="in">
                                      <p:cBhvr>
                                        <p:cTn dur="500"/>
                                        <p:tgtEl>
                                          <p:spTgt spid="6748"/>
                                        </p:tgtEl>
                                      </p:cBhvr>
                                    </p:animEffect>
                                  </p:childTnLst>
                                </p:cTn>
                              </p:par>
                              <p:par>
                                <p:cTn fill="hold" nodeType="withEffect" presetClass="entr" presetID="10" presetSubtype="0">
                                  <p:stCondLst>
                                    <p:cond delay="750"/>
                                  </p:stCondLst>
                                  <p:childTnLst>
                                    <p:set>
                                      <p:cBhvr>
                                        <p:cTn dur="1" fill="hold">
                                          <p:stCondLst>
                                            <p:cond delay="0"/>
                                          </p:stCondLst>
                                        </p:cTn>
                                        <p:tgtEl>
                                          <p:spTgt spid="6752"/>
                                        </p:tgtEl>
                                        <p:attrNameLst>
                                          <p:attrName>style.visibility</p:attrName>
                                        </p:attrNameLst>
                                      </p:cBhvr>
                                      <p:to>
                                        <p:strVal val="visible"/>
                                      </p:to>
                                    </p:set>
                                    <p:animEffect filter="fade" transition="in">
                                      <p:cBhvr>
                                        <p:cTn dur="500"/>
                                        <p:tgtEl>
                                          <p:spTgt spid="6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6"/>
                                        </p:tgtEl>
                                        <p:attrNameLst>
                                          <p:attrName>style.visibility</p:attrName>
                                        </p:attrNameLst>
                                      </p:cBhvr>
                                      <p:to>
                                        <p:strVal val="visible"/>
                                      </p:to>
                                    </p:set>
                                    <p:animEffect filter="fade" transition="in">
                                      <p:cBhvr>
                                        <p:cTn dur="500"/>
                                        <p:tgtEl>
                                          <p:spTgt spid="6756"/>
                                        </p:tgtEl>
                                      </p:cBhvr>
                                    </p:animEffect>
                                  </p:childTnLst>
                                </p:cTn>
                              </p:par>
                              <p:par>
                                <p:cTn fill="hold" nodeType="withEffect" presetClass="entr" presetID="23" presetSubtype="16">
                                  <p:stCondLst>
                                    <p:cond delay="250"/>
                                  </p:stCondLst>
                                  <p:childTnLst>
                                    <p:set>
                                      <p:cBhvr>
                                        <p:cTn dur="1" fill="hold">
                                          <p:stCondLst>
                                            <p:cond delay="0"/>
                                          </p:stCondLst>
                                        </p:cTn>
                                        <p:tgtEl>
                                          <p:spTgt spid="6760"/>
                                        </p:tgtEl>
                                        <p:attrNameLst>
                                          <p:attrName>style.visibility</p:attrName>
                                        </p:attrNameLst>
                                      </p:cBhvr>
                                      <p:to>
                                        <p:strVal val="visible"/>
                                      </p:to>
                                    </p:set>
                                    <p:anim calcmode="lin" valueType="num">
                                      <p:cBhvr additive="base">
                                        <p:cTn dur="500"/>
                                        <p:tgtEl>
                                          <p:spTgt spid="6760"/>
                                        </p:tgtEl>
                                        <p:attrNameLst>
                                          <p:attrName>ppt_w</p:attrName>
                                        </p:attrNameLst>
                                      </p:cBhvr>
                                      <p:tavLst>
                                        <p:tav fmla="" tm="0">
                                          <p:val>
                                            <p:strVal val="0"/>
                                          </p:val>
                                        </p:tav>
                                        <p:tav fmla="" tm="100000">
                                          <p:val>
                                            <p:strVal val="#ppt_w"/>
                                          </p:val>
                                        </p:tav>
                                      </p:tavLst>
                                    </p:anim>
                                    <p:anim calcmode="lin" valueType="num">
                                      <p:cBhvr additive="base">
                                        <p:cTn dur="500"/>
                                        <p:tgtEl>
                                          <p:spTgt spid="67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759"/>
                                        </p:tgtEl>
                                        <p:attrNameLst>
                                          <p:attrName>style.visibility</p:attrName>
                                        </p:attrNameLst>
                                      </p:cBhvr>
                                      <p:to>
                                        <p:strVal val="visible"/>
                                      </p:to>
                                    </p:set>
                                    <p:anim calcmode="lin" valueType="num">
                                      <p:cBhvr additive="base">
                                        <p:cTn dur="500"/>
                                        <p:tgtEl>
                                          <p:spTgt spid="6759"/>
                                        </p:tgtEl>
                                        <p:attrNameLst>
                                          <p:attrName>ppt_w</p:attrName>
                                        </p:attrNameLst>
                                      </p:cBhvr>
                                      <p:tavLst>
                                        <p:tav fmla="" tm="0">
                                          <p:val>
                                            <p:strVal val="0"/>
                                          </p:val>
                                        </p:tav>
                                        <p:tav fmla="" tm="100000">
                                          <p:val>
                                            <p:strVal val="#ppt_w"/>
                                          </p:val>
                                        </p:tav>
                                      </p:tavLst>
                                    </p:anim>
                                    <p:anim calcmode="lin" valueType="num">
                                      <p:cBhvr additive="base">
                                        <p:cTn dur="500"/>
                                        <p:tgtEl>
                                          <p:spTgt spid="67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6761"/>
                                        </p:tgtEl>
                                        <p:attrNameLst>
                                          <p:attrName>style.visibility</p:attrName>
                                        </p:attrNameLst>
                                      </p:cBhvr>
                                      <p:to>
                                        <p:strVal val="visible"/>
                                      </p:to>
                                    </p:set>
                                    <p:anim calcmode="lin" valueType="num">
                                      <p:cBhvr additive="base">
                                        <p:cTn dur="500"/>
                                        <p:tgtEl>
                                          <p:spTgt spid="6761"/>
                                        </p:tgtEl>
                                        <p:attrNameLst>
                                          <p:attrName>ppt_w</p:attrName>
                                        </p:attrNameLst>
                                      </p:cBhvr>
                                      <p:tavLst>
                                        <p:tav fmla="" tm="0">
                                          <p:val>
                                            <p:strVal val="0"/>
                                          </p:val>
                                        </p:tav>
                                        <p:tav fmla="" tm="100000">
                                          <p:val>
                                            <p:strVal val="#ppt_w"/>
                                          </p:val>
                                        </p:tav>
                                      </p:tavLst>
                                    </p:anim>
                                    <p:anim calcmode="lin" valueType="num">
                                      <p:cBhvr additive="base">
                                        <p:cTn dur="500"/>
                                        <p:tgtEl>
                                          <p:spTgt spid="6761"/>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757"/>
                                        </p:tgtEl>
                                        <p:attrNameLst>
                                          <p:attrName>style.visibility</p:attrName>
                                        </p:attrNameLst>
                                      </p:cBhvr>
                                      <p:to>
                                        <p:strVal val="visible"/>
                                      </p:to>
                                    </p:set>
                                    <p:animEffect filter="fade" transition="in">
                                      <p:cBhvr>
                                        <p:cTn dur="500"/>
                                        <p:tgtEl>
                                          <p:spTgt spid="6757"/>
                                        </p:tgtEl>
                                      </p:cBhvr>
                                    </p:animEffect>
                                  </p:childTnLst>
                                </p:cTn>
                              </p:par>
                              <p:par>
                                <p:cTn fill="hold" nodeType="withEffect" presetClass="entr" presetID="23" presetSubtype="16">
                                  <p:stCondLst>
                                    <p:cond delay="250"/>
                                  </p:stCondLst>
                                  <p:childTnLst>
                                    <p:set>
                                      <p:cBhvr>
                                        <p:cTn dur="1" fill="hold">
                                          <p:stCondLst>
                                            <p:cond delay="0"/>
                                          </p:stCondLst>
                                        </p:cTn>
                                        <p:tgtEl>
                                          <p:spTgt spid="6764"/>
                                        </p:tgtEl>
                                        <p:attrNameLst>
                                          <p:attrName>style.visibility</p:attrName>
                                        </p:attrNameLst>
                                      </p:cBhvr>
                                      <p:to>
                                        <p:strVal val="visible"/>
                                      </p:to>
                                    </p:set>
                                    <p:anim calcmode="lin" valueType="num">
                                      <p:cBhvr additive="base">
                                        <p:cTn dur="500"/>
                                        <p:tgtEl>
                                          <p:spTgt spid="6764"/>
                                        </p:tgtEl>
                                        <p:attrNameLst>
                                          <p:attrName>ppt_w</p:attrName>
                                        </p:attrNameLst>
                                      </p:cBhvr>
                                      <p:tavLst>
                                        <p:tav fmla="" tm="0">
                                          <p:val>
                                            <p:strVal val="0"/>
                                          </p:val>
                                        </p:tav>
                                        <p:tav fmla="" tm="100000">
                                          <p:val>
                                            <p:strVal val="#ppt_w"/>
                                          </p:val>
                                        </p:tav>
                                      </p:tavLst>
                                    </p:anim>
                                    <p:anim calcmode="lin" valueType="num">
                                      <p:cBhvr additive="base">
                                        <p:cTn dur="500"/>
                                        <p:tgtEl>
                                          <p:spTgt spid="676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762"/>
                                        </p:tgtEl>
                                        <p:attrNameLst>
                                          <p:attrName>style.visibility</p:attrName>
                                        </p:attrNameLst>
                                      </p:cBhvr>
                                      <p:to>
                                        <p:strVal val="visible"/>
                                      </p:to>
                                    </p:set>
                                    <p:anim calcmode="lin" valueType="num">
                                      <p:cBhvr additive="base">
                                        <p:cTn dur="500"/>
                                        <p:tgtEl>
                                          <p:spTgt spid="6762"/>
                                        </p:tgtEl>
                                        <p:attrNameLst>
                                          <p:attrName>ppt_w</p:attrName>
                                        </p:attrNameLst>
                                      </p:cBhvr>
                                      <p:tavLst>
                                        <p:tav fmla="" tm="0">
                                          <p:val>
                                            <p:strVal val="0"/>
                                          </p:val>
                                        </p:tav>
                                        <p:tav fmla="" tm="100000">
                                          <p:val>
                                            <p:strVal val="#ppt_w"/>
                                          </p:val>
                                        </p:tav>
                                      </p:tavLst>
                                    </p:anim>
                                    <p:anim calcmode="lin" valueType="num">
                                      <p:cBhvr additive="base">
                                        <p:cTn dur="500"/>
                                        <p:tgtEl>
                                          <p:spTgt spid="67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6763"/>
                                        </p:tgtEl>
                                        <p:attrNameLst>
                                          <p:attrName>style.visibility</p:attrName>
                                        </p:attrNameLst>
                                      </p:cBhvr>
                                      <p:to>
                                        <p:strVal val="visible"/>
                                      </p:to>
                                    </p:set>
                                    <p:anim calcmode="lin" valueType="num">
                                      <p:cBhvr additive="base">
                                        <p:cTn dur="500"/>
                                        <p:tgtEl>
                                          <p:spTgt spid="6763"/>
                                        </p:tgtEl>
                                        <p:attrNameLst>
                                          <p:attrName>ppt_w</p:attrName>
                                        </p:attrNameLst>
                                      </p:cBhvr>
                                      <p:tavLst>
                                        <p:tav fmla="" tm="0">
                                          <p:val>
                                            <p:strVal val="0"/>
                                          </p:val>
                                        </p:tav>
                                        <p:tav fmla="" tm="100000">
                                          <p:val>
                                            <p:strVal val="#ppt_w"/>
                                          </p:val>
                                        </p:tav>
                                      </p:tavLst>
                                    </p:anim>
                                    <p:anim calcmode="lin" valueType="num">
                                      <p:cBhvr additive="base">
                                        <p:cTn dur="500"/>
                                        <p:tgtEl>
                                          <p:spTgt spid="676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758"/>
                                        </p:tgtEl>
                                        <p:attrNameLst>
                                          <p:attrName>style.visibility</p:attrName>
                                        </p:attrNameLst>
                                      </p:cBhvr>
                                      <p:to>
                                        <p:strVal val="visible"/>
                                      </p:to>
                                    </p:set>
                                    <p:animEffect filter="fade" transition="in">
                                      <p:cBhvr>
                                        <p:cTn dur="500"/>
                                        <p:tgtEl>
                                          <p:spTgt spid="6758"/>
                                        </p:tgtEl>
                                      </p:cBhvr>
                                    </p:animEffect>
                                  </p:childTnLst>
                                </p:cTn>
                              </p:par>
                              <p:par>
                                <p:cTn fill="hold" nodeType="withEffect" presetClass="entr" presetID="23" presetSubtype="16">
                                  <p:stCondLst>
                                    <p:cond delay="250"/>
                                  </p:stCondLst>
                                  <p:childTnLst>
                                    <p:set>
                                      <p:cBhvr>
                                        <p:cTn dur="1" fill="hold">
                                          <p:stCondLst>
                                            <p:cond delay="0"/>
                                          </p:stCondLst>
                                        </p:cTn>
                                        <p:tgtEl>
                                          <p:spTgt spid="6766"/>
                                        </p:tgtEl>
                                        <p:attrNameLst>
                                          <p:attrName>style.visibility</p:attrName>
                                        </p:attrNameLst>
                                      </p:cBhvr>
                                      <p:to>
                                        <p:strVal val="visible"/>
                                      </p:to>
                                    </p:set>
                                    <p:anim calcmode="lin" valueType="num">
                                      <p:cBhvr additive="base">
                                        <p:cTn dur="500"/>
                                        <p:tgtEl>
                                          <p:spTgt spid="6766"/>
                                        </p:tgtEl>
                                        <p:attrNameLst>
                                          <p:attrName>ppt_w</p:attrName>
                                        </p:attrNameLst>
                                      </p:cBhvr>
                                      <p:tavLst>
                                        <p:tav fmla="" tm="0">
                                          <p:val>
                                            <p:strVal val="0"/>
                                          </p:val>
                                        </p:tav>
                                        <p:tav fmla="" tm="100000">
                                          <p:val>
                                            <p:strVal val="#ppt_w"/>
                                          </p:val>
                                        </p:tav>
                                      </p:tavLst>
                                    </p:anim>
                                    <p:anim calcmode="lin" valueType="num">
                                      <p:cBhvr additive="base">
                                        <p:cTn dur="500"/>
                                        <p:tgtEl>
                                          <p:spTgt spid="676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6765"/>
                                        </p:tgtEl>
                                        <p:attrNameLst>
                                          <p:attrName>style.visibility</p:attrName>
                                        </p:attrNameLst>
                                      </p:cBhvr>
                                      <p:to>
                                        <p:strVal val="visible"/>
                                      </p:to>
                                    </p:set>
                                    <p:anim calcmode="lin" valueType="num">
                                      <p:cBhvr additive="base">
                                        <p:cTn dur="500"/>
                                        <p:tgtEl>
                                          <p:spTgt spid="6765"/>
                                        </p:tgtEl>
                                        <p:attrNameLst>
                                          <p:attrName>ppt_w</p:attrName>
                                        </p:attrNameLst>
                                      </p:cBhvr>
                                      <p:tavLst>
                                        <p:tav fmla="" tm="0">
                                          <p:val>
                                            <p:strVal val="0"/>
                                          </p:val>
                                        </p:tav>
                                        <p:tav fmla="" tm="100000">
                                          <p:val>
                                            <p:strVal val="#ppt_w"/>
                                          </p:val>
                                        </p:tav>
                                      </p:tavLst>
                                    </p:anim>
                                    <p:anim calcmode="lin" valueType="num">
                                      <p:cBhvr additive="base">
                                        <p:cTn dur="500"/>
                                        <p:tgtEl>
                                          <p:spTgt spid="676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6767"/>
                                        </p:tgtEl>
                                        <p:attrNameLst>
                                          <p:attrName>style.visibility</p:attrName>
                                        </p:attrNameLst>
                                      </p:cBhvr>
                                      <p:to>
                                        <p:strVal val="visible"/>
                                      </p:to>
                                    </p:set>
                                    <p:anim calcmode="lin" valueType="num">
                                      <p:cBhvr additive="base">
                                        <p:cTn dur="500"/>
                                        <p:tgtEl>
                                          <p:spTgt spid="6767"/>
                                        </p:tgtEl>
                                        <p:attrNameLst>
                                          <p:attrName>ppt_w</p:attrName>
                                        </p:attrNameLst>
                                      </p:cBhvr>
                                      <p:tavLst>
                                        <p:tav fmla="" tm="0">
                                          <p:val>
                                            <p:strVal val="0"/>
                                          </p:val>
                                        </p:tav>
                                        <p:tav fmla="" tm="100000">
                                          <p:val>
                                            <p:strVal val="#ppt_w"/>
                                          </p:val>
                                        </p:tav>
                                      </p:tavLst>
                                    </p:anim>
                                    <p:anim calcmode="lin" valueType="num">
                                      <p:cBhvr additive="base">
                                        <p:cTn dur="500"/>
                                        <p:tgtEl>
                                          <p:spTgt spid="676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7" name="Shape 6797"/>
        <p:cNvGrpSpPr/>
        <p:nvPr/>
      </p:nvGrpSpPr>
      <p:grpSpPr>
        <a:xfrm>
          <a:off x="0" y="0"/>
          <a:ext cx="0" cy="0"/>
          <a:chOff x="0" y="0"/>
          <a:chExt cx="0" cy="0"/>
        </a:xfrm>
      </p:grpSpPr>
      <p:sp>
        <p:nvSpPr>
          <p:cNvPr id="6798" name="Google Shape;6798;p39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DNS</a:t>
            </a:r>
            <a:endParaRPr/>
          </a:p>
        </p:txBody>
      </p:sp>
      <p:grpSp>
        <p:nvGrpSpPr>
          <p:cNvPr id="6799" name="Google Shape;6799;p397"/>
          <p:cNvGrpSpPr/>
          <p:nvPr/>
        </p:nvGrpSpPr>
        <p:grpSpPr>
          <a:xfrm>
            <a:off x="2976941" y="667700"/>
            <a:ext cx="5658997" cy="4069016"/>
            <a:chOff x="352055" y="4784771"/>
            <a:chExt cx="2400165" cy="1898603"/>
          </a:xfrm>
        </p:grpSpPr>
        <p:sp>
          <p:nvSpPr>
            <p:cNvPr id="6800" name="Google Shape;6800;p397"/>
            <p:cNvSpPr/>
            <p:nvPr/>
          </p:nvSpPr>
          <p:spPr>
            <a:xfrm>
              <a:off x="352055" y="4784771"/>
              <a:ext cx="240016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01" name="Google Shape;6801;p397"/>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802" name="Google Shape;6802;p397"/>
          <p:cNvSpPr/>
          <p:nvPr/>
        </p:nvSpPr>
        <p:spPr>
          <a:xfrm>
            <a:off x="4248753" y="3290198"/>
            <a:ext cx="723435" cy="723435"/>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03" name="Google Shape;6803;p397"/>
          <p:cNvSpPr/>
          <p:nvPr/>
        </p:nvSpPr>
        <p:spPr>
          <a:xfrm>
            <a:off x="6621202" y="3290198"/>
            <a:ext cx="839185" cy="723435"/>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04" name="Google Shape;6804;p397"/>
          <p:cNvSpPr/>
          <p:nvPr/>
        </p:nvSpPr>
        <p:spPr>
          <a:xfrm>
            <a:off x="5398649" y="3290198"/>
            <a:ext cx="723435" cy="723435"/>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05" name="Google Shape;6805;p397"/>
          <p:cNvSpPr txBox="1"/>
          <p:nvPr/>
        </p:nvSpPr>
        <p:spPr>
          <a:xfrm>
            <a:off x="4723946" y="1913673"/>
            <a:ext cx="2164987"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Default</a:t>
            </a:r>
            <a:endParaRPr b="0" i="0" sz="1400" u="none" cap="none" strike="noStrike">
              <a:solidFill>
                <a:srgbClr val="595959"/>
              </a:solidFill>
              <a:latin typeface="Ubuntu"/>
              <a:ea typeface="Ubuntu"/>
              <a:cs typeface="Ubuntu"/>
              <a:sym typeface="Ubuntu"/>
            </a:endParaRPr>
          </a:p>
        </p:txBody>
      </p:sp>
      <p:sp>
        <p:nvSpPr>
          <p:cNvPr id="6806" name="Google Shape;6806;p397"/>
          <p:cNvSpPr txBox="1"/>
          <p:nvPr/>
        </p:nvSpPr>
        <p:spPr>
          <a:xfrm>
            <a:off x="4178675" y="4074000"/>
            <a:ext cx="8856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web-pod</a:t>
            </a:r>
            <a:endParaRPr b="0" i="0" sz="1400" u="none" cap="none" strike="noStrike">
              <a:solidFill>
                <a:srgbClr val="595959"/>
              </a:solidFill>
              <a:latin typeface="Ubuntu"/>
              <a:ea typeface="Ubuntu"/>
              <a:cs typeface="Ubuntu"/>
              <a:sym typeface="Ubuntu"/>
            </a:endParaRPr>
          </a:p>
        </p:txBody>
      </p:sp>
      <p:sp>
        <p:nvSpPr>
          <p:cNvPr id="6807" name="Google Shape;6807;p397"/>
          <p:cNvSpPr txBox="1"/>
          <p:nvPr/>
        </p:nvSpPr>
        <p:spPr>
          <a:xfrm>
            <a:off x="4972188" y="4074003"/>
            <a:ext cx="1576356"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web-deployment</a:t>
            </a:r>
            <a:endParaRPr b="0" i="0" sz="1400" u="none" cap="none" strike="noStrike">
              <a:solidFill>
                <a:srgbClr val="595959"/>
              </a:solidFill>
              <a:latin typeface="Ubuntu"/>
              <a:ea typeface="Ubuntu"/>
              <a:cs typeface="Ubuntu"/>
              <a:sym typeface="Ubuntu"/>
            </a:endParaRPr>
          </a:p>
        </p:txBody>
      </p:sp>
      <p:sp>
        <p:nvSpPr>
          <p:cNvPr id="6808" name="Google Shape;6808;p397"/>
          <p:cNvSpPr txBox="1"/>
          <p:nvPr/>
        </p:nvSpPr>
        <p:spPr>
          <a:xfrm>
            <a:off x="6516984" y="4075352"/>
            <a:ext cx="1016146"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db-service</a:t>
            </a:r>
            <a:endParaRPr b="0" i="0" sz="1400" u="none" cap="none" strike="noStrike">
              <a:solidFill>
                <a:srgbClr val="595959"/>
              </a:solidFill>
              <a:latin typeface="Ubuntu"/>
              <a:ea typeface="Ubuntu"/>
              <a:cs typeface="Ubuntu"/>
              <a:sym typeface="Ubuntu"/>
            </a:endParaRPr>
          </a:p>
        </p:txBody>
      </p:sp>
      <p:sp>
        <p:nvSpPr>
          <p:cNvPr id="6809" name="Google Shape;6809;p397"/>
          <p:cNvSpPr/>
          <p:nvPr/>
        </p:nvSpPr>
        <p:spPr>
          <a:xfrm>
            <a:off x="337305" y="2983764"/>
            <a:ext cx="2873415" cy="306433"/>
          </a:xfrm>
          <a:prstGeom prst="roundRect">
            <a:avLst>
              <a:gd fmla="val 16667" name="adj"/>
            </a:avLst>
          </a:prstGeom>
          <a:solidFill>
            <a:schemeClr val="dk1"/>
          </a:solidFill>
          <a:ln>
            <a:noFill/>
          </a:ln>
          <a:effectLst>
            <a:outerShdw sx="1000" rotWithShape="0" algn="br" sy="1000">
              <a:srgbClr val="000000"/>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FF00"/>
                </a:solidFill>
                <a:latin typeface="Consolas"/>
                <a:ea typeface="Consolas"/>
                <a:cs typeface="Consolas"/>
                <a:sym typeface="Consolas"/>
              </a:rPr>
              <a:t>mysql.connect(“db-service”)</a:t>
            </a:r>
            <a:endParaRPr b="0" i="0" sz="1100" u="none" cap="none" strike="noStrike">
              <a:solidFill>
                <a:srgbClr val="00FF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5"/>
                                        </p:tgtEl>
                                        <p:attrNameLst>
                                          <p:attrName>style.visibility</p:attrName>
                                        </p:attrNameLst>
                                      </p:cBhvr>
                                      <p:to>
                                        <p:strVal val="visible"/>
                                      </p:to>
                                    </p:set>
                                    <p:animEffect filter="fade" transition="in">
                                      <p:cBhvr>
                                        <p:cTn dur="500"/>
                                        <p:tgtEl>
                                          <p:spTgt spid="68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6"/>
                                        </p:tgtEl>
                                        <p:attrNameLst>
                                          <p:attrName>style.visibility</p:attrName>
                                        </p:attrNameLst>
                                      </p:cBhvr>
                                      <p:to>
                                        <p:strVal val="visible"/>
                                      </p:to>
                                    </p:set>
                                    <p:animEffect filter="fade" transition="in">
                                      <p:cBhvr>
                                        <p:cTn dur="500"/>
                                        <p:tgtEl>
                                          <p:spTgt spid="68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07"/>
                                        </p:tgtEl>
                                        <p:attrNameLst>
                                          <p:attrName>style.visibility</p:attrName>
                                        </p:attrNameLst>
                                      </p:cBhvr>
                                      <p:to>
                                        <p:strVal val="visible"/>
                                      </p:to>
                                    </p:set>
                                    <p:animEffect filter="fade" transition="in">
                                      <p:cBhvr>
                                        <p:cTn dur="500"/>
                                        <p:tgtEl>
                                          <p:spTgt spid="68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08"/>
                                        </p:tgtEl>
                                        <p:attrNameLst>
                                          <p:attrName>style.visibility</p:attrName>
                                        </p:attrNameLst>
                                      </p:cBhvr>
                                      <p:to>
                                        <p:strVal val="visible"/>
                                      </p:to>
                                    </p:set>
                                    <p:animEffect filter="fade" transition="in">
                                      <p:cBhvr>
                                        <p:cTn dur="500"/>
                                        <p:tgtEl>
                                          <p:spTgt spid="6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4" name="Shape 6814"/>
        <p:cNvGrpSpPr/>
        <p:nvPr/>
      </p:nvGrpSpPr>
      <p:grpSpPr>
        <a:xfrm>
          <a:off x="0" y="0"/>
          <a:ext cx="0" cy="0"/>
          <a:chOff x="0" y="0"/>
          <a:chExt cx="0" cy="0"/>
        </a:xfrm>
      </p:grpSpPr>
      <p:sp>
        <p:nvSpPr>
          <p:cNvPr id="6815" name="Google Shape;6815;p398"/>
          <p:cNvSpPr/>
          <p:nvPr/>
        </p:nvSpPr>
        <p:spPr>
          <a:xfrm>
            <a:off x="785259" y="3884902"/>
            <a:ext cx="2873415" cy="306433"/>
          </a:xfrm>
          <a:prstGeom prst="roundRect">
            <a:avLst>
              <a:gd fmla="val 16667" name="adj"/>
            </a:avLst>
          </a:prstGeom>
          <a:solidFill>
            <a:schemeClr val="dk1"/>
          </a:solidFill>
          <a:ln>
            <a:noFill/>
          </a:ln>
          <a:effectLst>
            <a:outerShdw sx="1000" rotWithShape="0" algn="br" sy="1000">
              <a:srgbClr val="000000"/>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FF00"/>
                </a:solidFill>
                <a:latin typeface="Consolas"/>
                <a:ea typeface="Consolas"/>
                <a:cs typeface="Consolas"/>
                <a:sym typeface="Consolas"/>
              </a:rPr>
              <a:t>mysql.connect(“db-service”)</a:t>
            </a:r>
            <a:endParaRPr b="0" i="0" sz="1100" u="none" cap="none" strike="noStrike">
              <a:solidFill>
                <a:srgbClr val="00FF00"/>
              </a:solidFill>
              <a:latin typeface="Arial"/>
              <a:ea typeface="Arial"/>
              <a:cs typeface="Arial"/>
              <a:sym typeface="Arial"/>
            </a:endParaRPr>
          </a:p>
        </p:txBody>
      </p:sp>
      <p:sp>
        <p:nvSpPr>
          <p:cNvPr id="6816" name="Google Shape;6816;p398"/>
          <p:cNvSpPr/>
          <p:nvPr/>
        </p:nvSpPr>
        <p:spPr>
          <a:xfrm>
            <a:off x="785250" y="4350000"/>
            <a:ext cx="4970700" cy="306600"/>
          </a:xfrm>
          <a:prstGeom prst="roundRect">
            <a:avLst>
              <a:gd fmla="val 16667" name="adj"/>
            </a:avLst>
          </a:prstGeom>
          <a:solidFill>
            <a:schemeClr val="dk1"/>
          </a:solidFill>
          <a:ln>
            <a:noFill/>
          </a:ln>
          <a:effectLst>
            <a:outerShdw sx="1000" rotWithShape="0" algn="br" sy="1000">
              <a:srgbClr val="000000"/>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FF00"/>
                </a:solidFill>
                <a:latin typeface="Consolas"/>
                <a:ea typeface="Consolas"/>
                <a:cs typeface="Consolas"/>
                <a:sym typeface="Consolas"/>
              </a:rPr>
              <a:t>mysql.connect(“db-service.dev.svc.cluster.local”)</a:t>
            </a:r>
            <a:endParaRPr b="0" i="0" sz="1100" u="none" cap="none" strike="noStrike">
              <a:solidFill>
                <a:srgbClr val="00FF00"/>
              </a:solidFill>
              <a:latin typeface="Arial"/>
              <a:ea typeface="Arial"/>
              <a:cs typeface="Arial"/>
              <a:sym typeface="Arial"/>
            </a:endParaRPr>
          </a:p>
        </p:txBody>
      </p:sp>
      <p:sp>
        <p:nvSpPr>
          <p:cNvPr id="6817" name="Google Shape;6817;p39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DNS</a:t>
            </a:r>
            <a:endParaRPr/>
          </a:p>
        </p:txBody>
      </p:sp>
      <p:grpSp>
        <p:nvGrpSpPr>
          <p:cNvPr id="6818" name="Google Shape;6818;p398"/>
          <p:cNvGrpSpPr/>
          <p:nvPr/>
        </p:nvGrpSpPr>
        <p:grpSpPr>
          <a:xfrm>
            <a:off x="403474" y="974837"/>
            <a:ext cx="3454212" cy="2483699"/>
            <a:chOff x="32113" y="-637331"/>
            <a:chExt cx="7545329" cy="5425355"/>
          </a:xfrm>
        </p:grpSpPr>
        <p:grpSp>
          <p:nvGrpSpPr>
            <p:cNvPr id="6819" name="Google Shape;6819;p398"/>
            <p:cNvGrpSpPr/>
            <p:nvPr/>
          </p:nvGrpSpPr>
          <p:grpSpPr>
            <a:xfrm>
              <a:off x="32113" y="-637331"/>
              <a:ext cx="7545329" cy="5425355"/>
              <a:chOff x="352055" y="4784771"/>
              <a:chExt cx="2400165" cy="1898603"/>
            </a:xfrm>
          </p:grpSpPr>
          <p:sp>
            <p:nvSpPr>
              <p:cNvPr id="6820" name="Google Shape;6820;p398"/>
              <p:cNvSpPr/>
              <p:nvPr/>
            </p:nvSpPr>
            <p:spPr>
              <a:xfrm>
                <a:off x="352055" y="4784771"/>
                <a:ext cx="240016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21" name="Google Shape;6821;p398"/>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822" name="Google Shape;6822;p398"/>
            <p:cNvSpPr/>
            <p:nvPr/>
          </p:nvSpPr>
          <p:spPr>
            <a:xfrm>
              <a:off x="1843382" y="3174050"/>
              <a:ext cx="733541" cy="733537"/>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23" name="Google Shape;6823;p398"/>
            <p:cNvSpPr/>
            <p:nvPr/>
          </p:nvSpPr>
          <p:spPr>
            <a:xfrm>
              <a:off x="5025134" y="3174050"/>
              <a:ext cx="850904" cy="733537"/>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24" name="Google Shape;6824;p398"/>
            <p:cNvSpPr/>
            <p:nvPr/>
          </p:nvSpPr>
          <p:spPr>
            <a:xfrm>
              <a:off x="3438007" y="2213158"/>
              <a:ext cx="733541" cy="733537"/>
            </a:xfrm>
            <a:prstGeom prst="rect">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25" name="Google Shape;6825;p398"/>
            <p:cNvSpPr txBox="1"/>
            <p:nvPr/>
          </p:nvSpPr>
          <p:spPr>
            <a:xfrm>
              <a:off x="2361453" y="817242"/>
              <a:ext cx="2886648" cy="60500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Default</a:t>
              </a:r>
              <a:endParaRPr b="0" i="0" sz="1400" u="none" cap="none" strike="noStrike">
                <a:solidFill>
                  <a:srgbClr val="595959"/>
                </a:solidFill>
                <a:latin typeface="Ubuntu"/>
                <a:ea typeface="Ubuntu"/>
                <a:cs typeface="Ubuntu"/>
                <a:sym typeface="Ubuntu"/>
              </a:endParaRPr>
            </a:p>
          </p:txBody>
        </p:sp>
        <p:sp>
          <p:nvSpPr>
            <p:cNvPr id="6826" name="Google Shape;6826;p398"/>
            <p:cNvSpPr txBox="1"/>
            <p:nvPr/>
          </p:nvSpPr>
          <p:spPr>
            <a:xfrm>
              <a:off x="1222073" y="3904406"/>
              <a:ext cx="2005360" cy="52937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595959"/>
                  </a:solidFill>
                  <a:latin typeface="Ubuntu"/>
                  <a:ea typeface="Ubuntu"/>
                  <a:cs typeface="Ubuntu"/>
                  <a:sym typeface="Ubuntu"/>
                </a:rPr>
                <a:t>web-pod</a:t>
              </a:r>
              <a:endParaRPr b="0" i="0" sz="1100" u="none" cap="none" strike="noStrike">
                <a:solidFill>
                  <a:srgbClr val="595959"/>
                </a:solidFill>
                <a:latin typeface="Ubuntu"/>
                <a:ea typeface="Ubuntu"/>
                <a:cs typeface="Ubuntu"/>
                <a:sym typeface="Ubuntu"/>
              </a:endParaRPr>
            </a:p>
          </p:txBody>
        </p:sp>
        <p:sp>
          <p:nvSpPr>
            <p:cNvPr id="6827" name="Google Shape;6827;p398"/>
            <p:cNvSpPr txBox="1"/>
            <p:nvPr/>
          </p:nvSpPr>
          <p:spPr>
            <a:xfrm>
              <a:off x="2413790" y="2973057"/>
              <a:ext cx="2811258" cy="52937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595959"/>
                  </a:solidFill>
                  <a:latin typeface="Ubuntu"/>
                  <a:ea typeface="Ubuntu"/>
                  <a:cs typeface="Ubuntu"/>
                  <a:sym typeface="Ubuntu"/>
                </a:rPr>
                <a:t>web-deployment</a:t>
              </a:r>
              <a:endParaRPr b="0" i="0" sz="1100" u="none" cap="none" strike="noStrike">
                <a:solidFill>
                  <a:srgbClr val="595959"/>
                </a:solidFill>
                <a:latin typeface="Ubuntu"/>
                <a:ea typeface="Ubuntu"/>
                <a:cs typeface="Ubuntu"/>
                <a:sym typeface="Ubuntu"/>
              </a:endParaRPr>
            </a:p>
          </p:txBody>
        </p:sp>
        <p:sp>
          <p:nvSpPr>
            <p:cNvPr id="6828" name="Google Shape;6828;p398"/>
            <p:cNvSpPr txBox="1"/>
            <p:nvPr/>
          </p:nvSpPr>
          <p:spPr>
            <a:xfrm>
              <a:off x="4492818" y="3906203"/>
              <a:ext cx="1873567" cy="52937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595959"/>
                  </a:solidFill>
                  <a:latin typeface="Ubuntu"/>
                  <a:ea typeface="Ubuntu"/>
                  <a:cs typeface="Ubuntu"/>
                  <a:sym typeface="Ubuntu"/>
                </a:rPr>
                <a:t>db-service</a:t>
              </a:r>
              <a:endParaRPr b="0" i="0" sz="1100" u="none" cap="none" strike="noStrike">
                <a:solidFill>
                  <a:srgbClr val="595959"/>
                </a:solidFill>
                <a:latin typeface="Ubuntu"/>
                <a:ea typeface="Ubuntu"/>
                <a:cs typeface="Ubuntu"/>
                <a:sym typeface="Ubuntu"/>
              </a:endParaRPr>
            </a:p>
          </p:txBody>
        </p:sp>
      </p:grpSp>
      <p:grpSp>
        <p:nvGrpSpPr>
          <p:cNvPr id="6829" name="Google Shape;6829;p398"/>
          <p:cNvGrpSpPr/>
          <p:nvPr/>
        </p:nvGrpSpPr>
        <p:grpSpPr>
          <a:xfrm>
            <a:off x="5578523" y="974424"/>
            <a:ext cx="2917922" cy="2481640"/>
            <a:chOff x="537535" y="4784771"/>
            <a:chExt cx="2029205" cy="1898603"/>
          </a:xfrm>
        </p:grpSpPr>
        <p:sp>
          <p:nvSpPr>
            <p:cNvPr id="6830" name="Google Shape;6830;p398"/>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31" name="Google Shape;6831;p398"/>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832" name="Google Shape;6832;p398"/>
          <p:cNvSpPr/>
          <p:nvPr/>
        </p:nvSpPr>
        <p:spPr>
          <a:xfrm>
            <a:off x="6283868" y="2580260"/>
            <a:ext cx="441214" cy="441213"/>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33" name="Google Shape;6833;p398"/>
          <p:cNvSpPr/>
          <p:nvPr/>
        </p:nvSpPr>
        <p:spPr>
          <a:xfrm>
            <a:off x="7309547" y="2580260"/>
            <a:ext cx="511809" cy="441214"/>
          </a:xfrm>
          <a:prstGeom prst="triangle">
            <a:avLst>
              <a:gd fmla="val 5000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34" name="Google Shape;6834;p398"/>
          <p:cNvSpPr txBox="1"/>
          <p:nvPr/>
        </p:nvSpPr>
        <p:spPr>
          <a:xfrm>
            <a:off x="6574892" y="1638858"/>
            <a:ext cx="925183"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Dev</a:t>
            </a:r>
            <a:endParaRPr b="0" i="0" sz="1100" u="none" cap="none" strike="noStrike">
              <a:solidFill>
                <a:srgbClr val="595959"/>
              </a:solidFill>
              <a:latin typeface="Ubuntu"/>
              <a:ea typeface="Ubuntu"/>
              <a:cs typeface="Ubuntu"/>
              <a:sym typeface="Ubuntu"/>
            </a:endParaRPr>
          </a:p>
        </p:txBody>
      </p:sp>
      <p:sp>
        <p:nvSpPr>
          <p:cNvPr id="6835" name="Google Shape;6835;p398"/>
          <p:cNvSpPr txBox="1"/>
          <p:nvPr/>
        </p:nvSpPr>
        <p:spPr>
          <a:xfrm>
            <a:off x="6178587" y="3018010"/>
            <a:ext cx="619701" cy="20771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595959"/>
                </a:solidFill>
                <a:latin typeface="Ubuntu"/>
                <a:ea typeface="Ubuntu"/>
                <a:cs typeface="Ubuntu"/>
                <a:sym typeface="Ubuntu"/>
              </a:rPr>
              <a:t>web-pod</a:t>
            </a:r>
            <a:endParaRPr b="0" i="0" sz="900" u="none" cap="none" strike="noStrike">
              <a:solidFill>
                <a:srgbClr val="595959"/>
              </a:solidFill>
              <a:latin typeface="Ubuntu"/>
              <a:ea typeface="Ubuntu"/>
              <a:cs typeface="Ubuntu"/>
              <a:sym typeface="Ubuntu"/>
            </a:endParaRPr>
          </a:p>
        </p:txBody>
      </p:sp>
      <p:sp>
        <p:nvSpPr>
          <p:cNvPr id="6836" name="Google Shape;6836;p398"/>
          <p:cNvSpPr txBox="1"/>
          <p:nvPr/>
        </p:nvSpPr>
        <p:spPr>
          <a:xfrm>
            <a:off x="7189122" y="3018009"/>
            <a:ext cx="684560" cy="20771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900" u="none" cap="none" strike="noStrike">
                <a:solidFill>
                  <a:srgbClr val="595959"/>
                </a:solidFill>
                <a:latin typeface="Ubuntu"/>
                <a:ea typeface="Ubuntu"/>
                <a:cs typeface="Ubuntu"/>
                <a:sym typeface="Ubuntu"/>
              </a:rPr>
              <a:t>db-service</a:t>
            </a:r>
            <a:endParaRPr b="0" i="0" sz="900" u="none" cap="none" strike="noStrike">
              <a:solidFill>
                <a:srgbClr val="595959"/>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9"/>
                                        </p:tgtEl>
                                        <p:attrNameLst>
                                          <p:attrName>style.visibility</p:attrName>
                                        </p:attrNameLst>
                                      </p:cBhvr>
                                      <p:to>
                                        <p:strVal val="visible"/>
                                      </p:to>
                                    </p:set>
                                    <p:animEffect filter="fade" transition="in">
                                      <p:cBhvr>
                                        <p:cTn dur="500"/>
                                        <p:tgtEl>
                                          <p:spTgt spid="6829"/>
                                        </p:tgtEl>
                                      </p:cBhvr>
                                    </p:animEffect>
                                  </p:childTnLst>
                                </p:cTn>
                              </p:par>
                              <p:par>
                                <p:cTn fill="hold" nodeType="withEffect" presetClass="entr" presetID="10" presetSubtype="0">
                                  <p:stCondLst>
                                    <p:cond delay="0"/>
                                  </p:stCondLst>
                                  <p:childTnLst>
                                    <p:set>
                                      <p:cBhvr>
                                        <p:cTn dur="1" fill="hold">
                                          <p:stCondLst>
                                            <p:cond delay="0"/>
                                          </p:stCondLst>
                                        </p:cTn>
                                        <p:tgtEl>
                                          <p:spTgt spid="6834"/>
                                        </p:tgtEl>
                                        <p:attrNameLst>
                                          <p:attrName>style.visibility</p:attrName>
                                        </p:attrNameLst>
                                      </p:cBhvr>
                                      <p:to>
                                        <p:strVal val="visible"/>
                                      </p:to>
                                    </p:set>
                                    <p:animEffect filter="fade" transition="in">
                                      <p:cBhvr>
                                        <p:cTn dur="500"/>
                                        <p:tgtEl>
                                          <p:spTgt spid="683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832"/>
                                        </p:tgtEl>
                                        <p:attrNameLst>
                                          <p:attrName>style.visibility</p:attrName>
                                        </p:attrNameLst>
                                      </p:cBhvr>
                                      <p:to>
                                        <p:strVal val="visible"/>
                                      </p:to>
                                    </p:set>
                                    <p:anim calcmode="lin" valueType="num">
                                      <p:cBhvr additive="base">
                                        <p:cTn dur="500"/>
                                        <p:tgtEl>
                                          <p:spTgt spid="6832"/>
                                        </p:tgtEl>
                                        <p:attrNameLst>
                                          <p:attrName>ppt_w</p:attrName>
                                        </p:attrNameLst>
                                      </p:cBhvr>
                                      <p:tavLst>
                                        <p:tav fmla="" tm="0">
                                          <p:val>
                                            <p:strVal val="0"/>
                                          </p:val>
                                        </p:tav>
                                        <p:tav fmla="" tm="100000">
                                          <p:val>
                                            <p:strVal val="#ppt_w"/>
                                          </p:val>
                                        </p:tav>
                                      </p:tavLst>
                                    </p:anim>
                                    <p:anim calcmode="lin" valueType="num">
                                      <p:cBhvr additive="base">
                                        <p:cTn dur="500"/>
                                        <p:tgtEl>
                                          <p:spTgt spid="683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6835"/>
                                        </p:tgtEl>
                                        <p:attrNameLst>
                                          <p:attrName>style.visibility</p:attrName>
                                        </p:attrNameLst>
                                      </p:cBhvr>
                                      <p:to>
                                        <p:strVal val="visible"/>
                                      </p:to>
                                    </p:set>
                                    <p:animEffect filter="fade" transition="in">
                                      <p:cBhvr>
                                        <p:cTn dur="500"/>
                                        <p:tgtEl>
                                          <p:spTgt spid="6835"/>
                                        </p:tgtEl>
                                      </p:cBhvr>
                                    </p:animEffect>
                                  </p:childTnLst>
                                </p:cTn>
                              </p:par>
                              <p:par>
                                <p:cTn fill="hold" nodeType="withEffect" presetClass="entr" presetID="23" presetSubtype="16">
                                  <p:stCondLst>
                                    <p:cond delay="500"/>
                                  </p:stCondLst>
                                  <p:childTnLst>
                                    <p:set>
                                      <p:cBhvr>
                                        <p:cTn dur="1" fill="hold">
                                          <p:stCondLst>
                                            <p:cond delay="0"/>
                                          </p:stCondLst>
                                        </p:cTn>
                                        <p:tgtEl>
                                          <p:spTgt spid="6833"/>
                                        </p:tgtEl>
                                        <p:attrNameLst>
                                          <p:attrName>style.visibility</p:attrName>
                                        </p:attrNameLst>
                                      </p:cBhvr>
                                      <p:to>
                                        <p:strVal val="visible"/>
                                      </p:to>
                                    </p:set>
                                    <p:anim calcmode="lin" valueType="num">
                                      <p:cBhvr additive="base">
                                        <p:cTn dur="500"/>
                                        <p:tgtEl>
                                          <p:spTgt spid="6833"/>
                                        </p:tgtEl>
                                        <p:attrNameLst>
                                          <p:attrName>ppt_w</p:attrName>
                                        </p:attrNameLst>
                                      </p:cBhvr>
                                      <p:tavLst>
                                        <p:tav fmla="" tm="0">
                                          <p:val>
                                            <p:strVal val="0"/>
                                          </p:val>
                                        </p:tav>
                                        <p:tav fmla="" tm="100000">
                                          <p:val>
                                            <p:strVal val="#ppt_w"/>
                                          </p:val>
                                        </p:tav>
                                      </p:tavLst>
                                    </p:anim>
                                    <p:anim calcmode="lin" valueType="num">
                                      <p:cBhvr additive="base">
                                        <p:cTn dur="500"/>
                                        <p:tgtEl>
                                          <p:spTgt spid="683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500"/>
                                  </p:stCondLst>
                                  <p:childTnLst>
                                    <p:set>
                                      <p:cBhvr>
                                        <p:cTn dur="1" fill="hold">
                                          <p:stCondLst>
                                            <p:cond delay="0"/>
                                          </p:stCondLst>
                                        </p:cTn>
                                        <p:tgtEl>
                                          <p:spTgt spid="6836"/>
                                        </p:tgtEl>
                                        <p:attrNameLst>
                                          <p:attrName>style.visibility</p:attrName>
                                        </p:attrNameLst>
                                      </p:cBhvr>
                                      <p:to>
                                        <p:strVal val="visible"/>
                                      </p:to>
                                    </p:set>
                                    <p:animEffect filter="fade" transition="in">
                                      <p:cBhvr>
                                        <p:cTn dur="500"/>
                                        <p:tgtEl>
                                          <p:spTgt spid="6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1" name="Shape 6841"/>
        <p:cNvGrpSpPr/>
        <p:nvPr/>
      </p:nvGrpSpPr>
      <p:grpSpPr>
        <a:xfrm>
          <a:off x="0" y="0"/>
          <a:ext cx="0" cy="0"/>
          <a:chOff x="0" y="0"/>
          <a:chExt cx="0" cy="0"/>
        </a:xfrm>
      </p:grpSpPr>
      <p:sp>
        <p:nvSpPr>
          <p:cNvPr id="6842" name="Google Shape;6842;p399"/>
          <p:cNvSpPr txBox="1"/>
          <p:nvPr/>
        </p:nvSpPr>
        <p:spPr>
          <a:xfrm>
            <a:off x="967776" y="2179335"/>
            <a:ext cx="7590781" cy="392415"/>
          </a:xfrm>
          <a:prstGeom prst="rect">
            <a:avLst/>
          </a:prstGeom>
          <a:solidFill>
            <a:srgbClr val="3F3F3F"/>
          </a:solidFill>
          <a:ln>
            <a:noFill/>
          </a:ln>
          <a:effectLst>
            <a:outerShdw blurRad="44450" rotWithShape="0" algn="br" dir="2700000" dist="25400">
              <a:srgbClr val="000000">
                <a:alpha val="60000"/>
              </a:srgbClr>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D8D8D8"/>
                </a:solidFill>
                <a:latin typeface="Consolas"/>
                <a:ea typeface="Consolas"/>
                <a:cs typeface="Consolas"/>
                <a:sym typeface="Consolas"/>
              </a:rPr>
              <a:t>mysql.connect(“db-service.dev.svc.cluster.local”)</a:t>
            </a:r>
            <a:endParaRPr b="0" i="0" sz="1100" u="none" cap="none" strike="noStrike">
              <a:solidFill>
                <a:srgbClr val="000000"/>
              </a:solidFill>
              <a:latin typeface="Arial"/>
              <a:ea typeface="Arial"/>
              <a:cs typeface="Arial"/>
              <a:sym typeface="Arial"/>
            </a:endParaRPr>
          </a:p>
        </p:txBody>
      </p:sp>
      <p:sp>
        <p:nvSpPr>
          <p:cNvPr id="6843" name="Google Shape;6843;p399"/>
          <p:cNvSpPr/>
          <p:nvPr/>
        </p:nvSpPr>
        <p:spPr>
          <a:xfrm>
            <a:off x="257175" y="685800"/>
            <a:ext cx="8615363" cy="3157538"/>
          </a:xfrm>
          <a:prstGeom prst="rect">
            <a:avLst/>
          </a:prstGeom>
          <a:solidFill>
            <a:srgbClr val="FFFFFF">
              <a:alpha val="87843"/>
            </a:srgbClr>
          </a:solidFill>
          <a:ln cap="flat" cmpd="sng" w="1587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44" name="Google Shape;6844;p399"/>
          <p:cNvSpPr/>
          <p:nvPr/>
        </p:nvSpPr>
        <p:spPr>
          <a:xfrm>
            <a:off x="3166774" y="2170539"/>
            <a:ext cx="4870564" cy="3924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Consolas"/>
                <a:ea typeface="Consolas"/>
                <a:cs typeface="Consolas"/>
                <a:sym typeface="Consolas"/>
              </a:rPr>
              <a:t>db-service.dev.svc.cluster.local</a:t>
            </a:r>
            <a:endParaRPr b="0" i="0" sz="2100" u="none" cap="none" strike="noStrike">
              <a:solidFill>
                <a:srgbClr val="000000"/>
              </a:solidFill>
              <a:latin typeface="Calibri"/>
              <a:ea typeface="Calibri"/>
              <a:cs typeface="Calibri"/>
              <a:sym typeface="Calibri"/>
            </a:endParaRPr>
          </a:p>
        </p:txBody>
      </p:sp>
      <p:sp>
        <p:nvSpPr>
          <p:cNvPr id="6845" name="Google Shape;6845;p399"/>
          <p:cNvSpPr/>
          <p:nvPr/>
        </p:nvSpPr>
        <p:spPr>
          <a:xfrm>
            <a:off x="6707309" y="3069044"/>
            <a:ext cx="673502" cy="268125"/>
          </a:xfrm>
          <a:prstGeom prst="roundRect">
            <a:avLst>
              <a:gd fmla="val 16667" name="adj"/>
            </a:avLst>
          </a:prstGeom>
          <a:gradFill>
            <a:gsLst>
              <a:gs pos="0">
                <a:srgbClr val="E6514B"/>
              </a:gs>
              <a:gs pos="100000">
                <a:srgbClr val="E69A3D"/>
              </a:gs>
            </a:gsLst>
            <a:lin ang="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FFFFFF"/>
                </a:solidFill>
                <a:latin typeface="Ubuntu"/>
                <a:ea typeface="Ubuntu"/>
                <a:cs typeface="Ubuntu"/>
                <a:sym typeface="Ubuntu"/>
              </a:rPr>
              <a:t>Domain</a:t>
            </a:r>
            <a:endParaRPr b="0" i="0" sz="1100" u="none" cap="none" strike="noStrike">
              <a:solidFill>
                <a:srgbClr val="FFFFFF"/>
              </a:solidFill>
              <a:latin typeface="Ubuntu"/>
              <a:ea typeface="Ubuntu"/>
              <a:cs typeface="Ubuntu"/>
              <a:sym typeface="Ubuntu"/>
            </a:endParaRPr>
          </a:p>
        </p:txBody>
      </p:sp>
      <p:sp>
        <p:nvSpPr>
          <p:cNvPr id="6846" name="Google Shape;6846;p399"/>
          <p:cNvSpPr/>
          <p:nvPr/>
        </p:nvSpPr>
        <p:spPr>
          <a:xfrm>
            <a:off x="5382986" y="3069044"/>
            <a:ext cx="643830" cy="268125"/>
          </a:xfrm>
          <a:prstGeom prst="roundRect">
            <a:avLst>
              <a:gd fmla="val 16667" name="adj"/>
            </a:avLst>
          </a:prstGeom>
          <a:gradFill>
            <a:gsLst>
              <a:gs pos="0">
                <a:srgbClr val="3566F1"/>
              </a:gs>
              <a:gs pos="100000">
                <a:schemeClr val="accent6"/>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FFFFFF"/>
                </a:solidFill>
                <a:latin typeface="Ubuntu"/>
                <a:ea typeface="Ubuntu"/>
                <a:cs typeface="Ubuntu"/>
                <a:sym typeface="Ubuntu"/>
              </a:rPr>
              <a:t>Service</a:t>
            </a:r>
            <a:endParaRPr b="0" i="0" sz="1100" u="none" cap="none" strike="noStrike">
              <a:solidFill>
                <a:srgbClr val="FFFFFF"/>
              </a:solidFill>
              <a:latin typeface="Ubuntu"/>
              <a:ea typeface="Ubuntu"/>
              <a:cs typeface="Ubuntu"/>
              <a:sym typeface="Ubuntu"/>
            </a:endParaRPr>
          </a:p>
        </p:txBody>
      </p:sp>
      <p:sp>
        <p:nvSpPr>
          <p:cNvPr id="6847" name="Google Shape;6847;p399"/>
          <p:cNvSpPr/>
          <p:nvPr/>
        </p:nvSpPr>
        <p:spPr>
          <a:xfrm>
            <a:off x="4372947" y="3060248"/>
            <a:ext cx="959638" cy="268125"/>
          </a:xfrm>
          <a:prstGeom prst="roundRect">
            <a:avLst>
              <a:gd fmla="val 16667" name="adj"/>
            </a:avLst>
          </a:prstGeom>
          <a:gradFill>
            <a:gsLst>
              <a:gs pos="0">
                <a:srgbClr val="1F986D"/>
              </a:gs>
              <a:gs pos="100000">
                <a:srgbClr val="8EF5B5"/>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FFFFFF"/>
                </a:solidFill>
                <a:latin typeface="Ubuntu"/>
                <a:ea typeface="Ubuntu"/>
                <a:cs typeface="Ubuntu"/>
                <a:sym typeface="Ubuntu"/>
              </a:rPr>
              <a:t>Namespace</a:t>
            </a:r>
            <a:endParaRPr b="0" i="0" sz="1100" u="none" cap="none" strike="noStrike">
              <a:solidFill>
                <a:srgbClr val="FFFFFF"/>
              </a:solidFill>
              <a:latin typeface="Ubuntu"/>
              <a:ea typeface="Ubuntu"/>
              <a:cs typeface="Ubuntu"/>
              <a:sym typeface="Ubuntu"/>
            </a:endParaRPr>
          </a:p>
        </p:txBody>
      </p:sp>
      <p:sp>
        <p:nvSpPr>
          <p:cNvPr id="6848" name="Google Shape;6848;p399"/>
          <p:cNvSpPr/>
          <p:nvPr/>
        </p:nvSpPr>
        <p:spPr>
          <a:xfrm rot="5400000">
            <a:off x="6847852" y="2037708"/>
            <a:ext cx="392415" cy="1535692"/>
          </a:xfrm>
          <a:prstGeom prst="rightBrace">
            <a:avLst>
              <a:gd fmla="val 8333" name="adj1"/>
              <a:gd fmla="val 50000" name="adj2"/>
            </a:avLst>
          </a:prstGeom>
          <a:noFill/>
          <a:ln cap="flat" cmpd="sng" w="19050">
            <a:solidFill>
              <a:srgbClr val="3F3F3F"/>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849" name="Google Shape;6849;p399"/>
          <p:cNvSpPr/>
          <p:nvPr/>
        </p:nvSpPr>
        <p:spPr>
          <a:xfrm rot="5400000">
            <a:off x="5508693" y="2614872"/>
            <a:ext cx="392415" cy="393459"/>
          </a:xfrm>
          <a:prstGeom prst="rightBrace">
            <a:avLst>
              <a:gd fmla="val 8333" name="adj1"/>
              <a:gd fmla="val 50000" name="adj2"/>
            </a:avLst>
          </a:prstGeom>
          <a:noFill/>
          <a:ln cap="flat" cmpd="sng" w="19050">
            <a:solidFill>
              <a:srgbClr val="3F3F3F"/>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850" name="Google Shape;6850;p399"/>
          <p:cNvSpPr/>
          <p:nvPr/>
        </p:nvSpPr>
        <p:spPr>
          <a:xfrm rot="5400000">
            <a:off x="4853288" y="2648065"/>
            <a:ext cx="392415" cy="393459"/>
          </a:xfrm>
          <a:prstGeom prst="rightBrace">
            <a:avLst>
              <a:gd fmla="val 8333" name="adj1"/>
              <a:gd fmla="val 50000" name="adj2"/>
            </a:avLst>
          </a:prstGeom>
          <a:noFill/>
          <a:ln cap="flat" cmpd="sng" w="19050">
            <a:solidFill>
              <a:srgbClr val="3F3F3F"/>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851" name="Google Shape;6851;p399"/>
          <p:cNvSpPr/>
          <p:nvPr/>
        </p:nvSpPr>
        <p:spPr>
          <a:xfrm>
            <a:off x="3219455" y="3045131"/>
            <a:ext cx="1103090" cy="268125"/>
          </a:xfrm>
          <a:prstGeom prst="roundRect">
            <a:avLst>
              <a:gd fmla="val 16667" name="adj"/>
            </a:avLst>
          </a:prstGeom>
          <a:gradFill>
            <a:gsLst>
              <a:gs pos="0">
                <a:srgbClr val="E1B2D2"/>
              </a:gs>
              <a:gs pos="100000">
                <a:srgbClr val="E3B098"/>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FFFFFF"/>
                </a:solidFill>
                <a:latin typeface="Ubuntu"/>
                <a:ea typeface="Ubuntu"/>
                <a:cs typeface="Ubuntu"/>
                <a:sym typeface="Ubuntu"/>
              </a:rPr>
              <a:t>Service Name</a:t>
            </a:r>
            <a:endParaRPr b="0" i="0" sz="1100" u="none" cap="none" strike="noStrike">
              <a:solidFill>
                <a:srgbClr val="FFFFFF"/>
              </a:solidFill>
              <a:latin typeface="Ubuntu"/>
              <a:ea typeface="Ubuntu"/>
              <a:cs typeface="Ubuntu"/>
              <a:sym typeface="Ubuntu"/>
            </a:endParaRPr>
          </a:p>
        </p:txBody>
      </p:sp>
      <p:sp>
        <p:nvSpPr>
          <p:cNvPr id="6852" name="Google Shape;6852;p399"/>
          <p:cNvSpPr/>
          <p:nvPr/>
        </p:nvSpPr>
        <p:spPr>
          <a:xfrm rot="5400000">
            <a:off x="3717914" y="2350645"/>
            <a:ext cx="392415" cy="953943"/>
          </a:xfrm>
          <a:prstGeom prst="rightBrace">
            <a:avLst>
              <a:gd fmla="val 8333" name="adj1"/>
              <a:gd fmla="val 50000" name="adj2"/>
            </a:avLst>
          </a:prstGeom>
          <a:noFill/>
          <a:ln cap="flat" cmpd="sng" w="19050">
            <a:solidFill>
              <a:srgbClr val="3F3F3F"/>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853" name="Google Shape;6853;p39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3"/>
                                        </p:tgtEl>
                                        <p:attrNameLst>
                                          <p:attrName>style.visibility</p:attrName>
                                        </p:attrNameLst>
                                      </p:cBhvr>
                                      <p:to>
                                        <p:strVal val="visible"/>
                                      </p:to>
                                    </p:set>
                                    <p:animEffect filter="fade" transition="in">
                                      <p:cBhvr>
                                        <p:cTn dur="500"/>
                                        <p:tgtEl>
                                          <p:spTgt spid="6843"/>
                                        </p:tgtEl>
                                      </p:cBhvr>
                                    </p:animEffect>
                                  </p:childTnLst>
                                </p:cTn>
                              </p:par>
                              <p:par>
                                <p:cTn fill="hold" nodeType="withEffect" presetClass="entr" presetID="10" presetSubtype="0">
                                  <p:stCondLst>
                                    <p:cond delay="0"/>
                                  </p:stCondLst>
                                  <p:childTnLst>
                                    <p:set>
                                      <p:cBhvr>
                                        <p:cTn dur="1" fill="hold">
                                          <p:stCondLst>
                                            <p:cond delay="0"/>
                                          </p:stCondLst>
                                        </p:cTn>
                                        <p:tgtEl>
                                          <p:spTgt spid="6844"/>
                                        </p:tgtEl>
                                        <p:attrNameLst>
                                          <p:attrName>style.visibility</p:attrName>
                                        </p:attrNameLst>
                                      </p:cBhvr>
                                      <p:to>
                                        <p:strVal val="visible"/>
                                      </p:to>
                                    </p:set>
                                    <p:animEffect filter="fade" transition="in">
                                      <p:cBhvr>
                                        <p:cTn dur="500"/>
                                        <p:tgtEl>
                                          <p:spTgt spid="6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8"/>
                                        </p:tgtEl>
                                        <p:attrNameLst>
                                          <p:attrName>style.visibility</p:attrName>
                                        </p:attrNameLst>
                                      </p:cBhvr>
                                      <p:to>
                                        <p:strVal val="visible"/>
                                      </p:to>
                                    </p:set>
                                    <p:animEffect filter="fade" transition="in">
                                      <p:cBhvr>
                                        <p:cTn dur="500"/>
                                        <p:tgtEl>
                                          <p:spTgt spid="68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45"/>
                                        </p:tgtEl>
                                        <p:attrNameLst>
                                          <p:attrName>style.visibility</p:attrName>
                                        </p:attrNameLst>
                                      </p:cBhvr>
                                      <p:to>
                                        <p:strVal val="visible"/>
                                      </p:to>
                                    </p:set>
                                    <p:animEffect filter="fade" transition="in">
                                      <p:cBhvr>
                                        <p:cTn dur="500"/>
                                        <p:tgtEl>
                                          <p:spTgt spid="6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9"/>
                                        </p:tgtEl>
                                        <p:attrNameLst>
                                          <p:attrName>style.visibility</p:attrName>
                                        </p:attrNameLst>
                                      </p:cBhvr>
                                      <p:to>
                                        <p:strVal val="visible"/>
                                      </p:to>
                                    </p:set>
                                    <p:animEffect filter="fade" transition="in">
                                      <p:cBhvr>
                                        <p:cTn dur="500"/>
                                        <p:tgtEl>
                                          <p:spTgt spid="68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46"/>
                                        </p:tgtEl>
                                        <p:attrNameLst>
                                          <p:attrName>style.visibility</p:attrName>
                                        </p:attrNameLst>
                                      </p:cBhvr>
                                      <p:to>
                                        <p:strVal val="visible"/>
                                      </p:to>
                                    </p:set>
                                    <p:animEffect filter="fade" transition="in">
                                      <p:cBhvr>
                                        <p:cTn dur="500"/>
                                        <p:tgtEl>
                                          <p:spTgt spid="6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0"/>
                                        </p:tgtEl>
                                        <p:attrNameLst>
                                          <p:attrName>style.visibility</p:attrName>
                                        </p:attrNameLst>
                                      </p:cBhvr>
                                      <p:to>
                                        <p:strVal val="visible"/>
                                      </p:to>
                                    </p:set>
                                    <p:animEffect filter="fade" transition="in">
                                      <p:cBhvr>
                                        <p:cTn dur="500"/>
                                        <p:tgtEl>
                                          <p:spTgt spid="68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47"/>
                                        </p:tgtEl>
                                        <p:attrNameLst>
                                          <p:attrName>style.visibility</p:attrName>
                                        </p:attrNameLst>
                                      </p:cBhvr>
                                      <p:to>
                                        <p:strVal val="visible"/>
                                      </p:to>
                                    </p:set>
                                    <p:animEffect filter="fade" transition="in">
                                      <p:cBhvr>
                                        <p:cTn dur="500"/>
                                        <p:tgtEl>
                                          <p:spTgt spid="6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2"/>
                                        </p:tgtEl>
                                        <p:attrNameLst>
                                          <p:attrName>style.visibility</p:attrName>
                                        </p:attrNameLst>
                                      </p:cBhvr>
                                      <p:to>
                                        <p:strVal val="visible"/>
                                      </p:to>
                                    </p:set>
                                    <p:animEffect filter="fade" transition="in">
                                      <p:cBhvr>
                                        <p:cTn dur="500"/>
                                        <p:tgtEl>
                                          <p:spTgt spid="68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51"/>
                                        </p:tgtEl>
                                        <p:attrNameLst>
                                          <p:attrName>style.visibility</p:attrName>
                                        </p:attrNameLst>
                                      </p:cBhvr>
                                      <p:to>
                                        <p:strVal val="visible"/>
                                      </p:to>
                                    </p:set>
                                    <p:animEffect filter="fade" transition="in">
                                      <p:cBhvr>
                                        <p:cTn dur="500"/>
                                        <p:tgtEl>
                                          <p:spTgt spid="68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8" name="Shape 6858"/>
        <p:cNvGrpSpPr/>
        <p:nvPr/>
      </p:nvGrpSpPr>
      <p:grpSpPr>
        <a:xfrm>
          <a:off x="0" y="0"/>
          <a:ext cx="0" cy="0"/>
          <a:chOff x="0" y="0"/>
          <a:chExt cx="0" cy="0"/>
        </a:xfrm>
      </p:grpSpPr>
      <p:sp>
        <p:nvSpPr>
          <p:cNvPr id="6859" name="Google Shape;6859;p400"/>
          <p:cNvSpPr/>
          <p:nvPr/>
        </p:nvSpPr>
        <p:spPr>
          <a:xfrm>
            <a:off x="335213" y="1220523"/>
            <a:ext cx="3330959" cy="225023"/>
          </a:xfrm>
          <a:prstGeom prst="round2SameRect">
            <a:avLst>
              <a:gd fmla="val 35292"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get pods</a:t>
            </a:r>
            <a:endParaRPr b="0" i="0" sz="1100" u="none" cap="none" strike="noStrike">
              <a:solidFill>
                <a:srgbClr val="000000"/>
              </a:solidFill>
              <a:latin typeface="Arial"/>
              <a:ea typeface="Arial"/>
              <a:cs typeface="Arial"/>
              <a:sym typeface="Arial"/>
            </a:endParaRPr>
          </a:p>
        </p:txBody>
      </p:sp>
      <p:sp>
        <p:nvSpPr>
          <p:cNvPr id="6860" name="Google Shape;6860;p400"/>
          <p:cNvSpPr/>
          <p:nvPr/>
        </p:nvSpPr>
        <p:spPr>
          <a:xfrm>
            <a:off x="335213" y="1430073"/>
            <a:ext cx="3330959" cy="455926"/>
          </a:xfrm>
          <a:prstGeom prst="round2SameRect">
            <a:avLst>
              <a:gd fmla="val 0" name="adj1"/>
              <a:gd fmla="val 17549"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READY     STATUS    RESTARTS   AGE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Pod-1      1/1       Running   0          3d</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Pod-2      1/1       Running   0          3d</a:t>
            </a:r>
            <a:endParaRPr b="0" i="0" sz="1100" u="none" cap="none" strike="noStrike">
              <a:solidFill>
                <a:srgbClr val="00FF00"/>
              </a:solidFill>
              <a:latin typeface="Arial"/>
              <a:ea typeface="Arial"/>
              <a:cs typeface="Arial"/>
              <a:sym typeface="Arial"/>
            </a:endParaRPr>
          </a:p>
        </p:txBody>
      </p:sp>
      <p:sp>
        <p:nvSpPr>
          <p:cNvPr id="6861" name="Google Shape;6861;p400"/>
          <p:cNvSpPr/>
          <p:nvPr/>
        </p:nvSpPr>
        <p:spPr>
          <a:xfrm>
            <a:off x="335213" y="2362200"/>
            <a:ext cx="3330960" cy="225023"/>
          </a:xfrm>
          <a:prstGeom prst="round2SameRect">
            <a:avLst>
              <a:gd fmla="val 26826"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get pods --namespace=kube-system</a:t>
            </a:r>
            <a:endParaRPr b="0" i="0" sz="1100" u="none" cap="none" strike="noStrike">
              <a:solidFill>
                <a:srgbClr val="000000"/>
              </a:solidFill>
              <a:latin typeface="Arial"/>
              <a:ea typeface="Arial"/>
              <a:cs typeface="Arial"/>
              <a:sym typeface="Arial"/>
            </a:endParaRPr>
          </a:p>
        </p:txBody>
      </p:sp>
      <p:sp>
        <p:nvSpPr>
          <p:cNvPr id="6862" name="Google Shape;6862;p400"/>
          <p:cNvSpPr/>
          <p:nvPr/>
        </p:nvSpPr>
        <p:spPr>
          <a:xfrm>
            <a:off x="335213" y="2571750"/>
            <a:ext cx="3330960" cy="1646338"/>
          </a:xfrm>
          <a:prstGeom prst="round2SameRect">
            <a:avLst>
              <a:gd fmla="val 0" name="adj1"/>
              <a:gd fmla="val 4628"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READY     STATUS    RESTAR</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coredns-78fcdf6894-92d52         1/1       Running   7</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coredns-78fcdf6894-jx25g         1/1       Running   7</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etcd-master                      1/1       Running   7</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kube-apiserver-master            1/1       Running   7</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kube-controller-manager-master   1/1       Running   7</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kube-flannel-ds-amd64-hz4cf      1/1       Running   14</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kube-proxy-4b8tn                 1/1       Running   7</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kube-proxy-98db4                 1/1       Running   7</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kube-proxy-jjrbs                 1/1       Running   7</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kube-scheduler-master            1/1       Running   7</a:t>
            </a:r>
            <a:endParaRPr b="0" i="0" sz="1100" u="none" cap="none" strike="noStrike">
              <a:solidFill>
                <a:srgbClr val="00FF00"/>
              </a:solidFill>
              <a:latin typeface="Arial"/>
              <a:ea typeface="Arial"/>
              <a:cs typeface="Arial"/>
              <a:sym typeface="Arial"/>
            </a:endParaRPr>
          </a:p>
        </p:txBody>
      </p:sp>
      <p:grpSp>
        <p:nvGrpSpPr>
          <p:cNvPr id="6863" name="Google Shape;6863;p400"/>
          <p:cNvGrpSpPr/>
          <p:nvPr/>
        </p:nvGrpSpPr>
        <p:grpSpPr>
          <a:xfrm>
            <a:off x="3759505" y="919216"/>
            <a:ext cx="2394348" cy="1721618"/>
            <a:chOff x="586822" y="4970479"/>
            <a:chExt cx="1930631" cy="1527187"/>
          </a:xfrm>
        </p:grpSpPr>
        <p:sp>
          <p:nvSpPr>
            <p:cNvPr id="6864" name="Google Shape;6864;p400"/>
            <p:cNvSpPr/>
            <p:nvPr/>
          </p:nvSpPr>
          <p:spPr>
            <a:xfrm>
              <a:off x="586822" y="4970479"/>
              <a:ext cx="1930631" cy="1527187"/>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65" name="Google Shape;6865;p400"/>
            <p:cNvSpPr/>
            <p:nvPr/>
          </p:nvSpPr>
          <p:spPr>
            <a:xfrm>
              <a:off x="1076446" y="5860414"/>
              <a:ext cx="960698" cy="56173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866" name="Google Shape;6866;p400"/>
          <p:cNvSpPr/>
          <p:nvPr/>
        </p:nvSpPr>
        <p:spPr>
          <a:xfrm>
            <a:off x="4380316" y="1920541"/>
            <a:ext cx="439610" cy="439607"/>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67" name="Google Shape;6867;p400"/>
          <p:cNvSpPr txBox="1"/>
          <p:nvPr/>
        </p:nvSpPr>
        <p:spPr>
          <a:xfrm>
            <a:off x="4387283" y="1291642"/>
            <a:ext cx="1138793"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Default</a:t>
            </a:r>
            <a:endParaRPr b="0" i="0" sz="1400" u="none" cap="none" strike="noStrike">
              <a:solidFill>
                <a:srgbClr val="595959"/>
              </a:solidFill>
              <a:latin typeface="Ubuntu"/>
              <a:ea typeface="Ubuntu"/>
              <a:cs typeface="Ubuntu"/>
              <a:sym typeface="Ubuntu"/>
            </a:endParaRPr>
          </a:p>
        </p:txBody>
      </p:sp>
      <p:sp>
        <p:nvSpPr>
          <p:cNvPr id="6868" name="Google Shape;6868;p400"/>
          <p:cNvSpPr/>
          <p:nvPr/>
        </p:nvSpPr>
        <p:spPr>
          <a:xfrm>
            <a:off x="5113632" y="1918879"/>
            <a:ext cx="439610" cy="439607"/>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nvGrpSpPr>
          <p:cNvPr id="6869" name="Google Shape;6869;p400"/>
          <p:cNvGrpSpPr/>
          <p:nvPr/>
        </p:nvGrpSpPr>
        <p:grpSpPr>
          <a:xfrm>
            <a:off x="6359878" y="836045"/>
            <a:ext cx="2516679" cy="1809581"/>
            <a:chOff x="586822" y="4970479"/>
            <a:chExt cx="1930631" cy="1527187"/>
          </a:xfrm>
        </p:grpSpPr>
        <p:sp>
          <p:nvSpPr>
            <p:cNvPr id="6870" name="Google Shape;6870;p400"/>
            <p:cNvSpPr/>
            <p:nvPr/>
          </p:nvSpPr>
          <p:spPr>
            <a:xfrm>
              <a:off x="586822" y="4970479"/>
              <a:ext cx="1930631" cy="1527187"/>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71" name="Google Shape;6871;p400"/>
            <p:cNvSpPr/>
            <p:nvPr/>
          </p:nvSpPr>
          <p:spPr>
            <a:xfrm>
              <a:off x="1076446" y="5860414"/>
              <a:ext cx="960698" cy="56173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872" name="Google Shape;6872;p400"/>
          <p:cNvSpPr/>
          <p:nvPr/>
        </p:nvSpPr>
        <p:spPr>
          <a:xfrm>
            <a:off x="6957473" y="1811116"/>
            <a:ext cx="291873" cy="29187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73" name="Google Shape;6873;p400"/>
          <p:cNvSpPr/>
          <p:nvPr/>
        </p:nvSpPr>
        <p:spPr>
          <a:xfrm>
            <a:off x="7482359" y="1809454"/>
            <a:ext cx="291873" cy="291870"/>
          </a:xfrm>
          <a:prstGeom prst="ellips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74" name="Google Shape;6874;p400"/>
          <p:cNvSpPr/>
          <p:nvPr/>
        </p:nvSpPr>
        <p:spPr>
          <a:xfrm>
            <a:off x="8007246" y="1813993"/>
            <a:ext cx="291873" cy="291870"/>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75" name="Google Shape;6875;p400"/>
          <p:cNvSpPr/>
          <p:nvPr/>
        </p:nvSpPr>
        <p:spPr>
          <a:xfrm>
            <a:off x="6957473" y="2210885"/>
            <a:ext cx="291873" cy="29187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76" name="Google Shape;6876;p400"/>
          <p:cNvSpPr/>
          <p:nvPr/>
        </p:nvSpPr>
        <p:spPr>
          <a:xfrm>
            <a:off x="7482359" y="2209223"/>
            <a:ext cx="291873" cy="291870"/>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77" name="Google Shape;6877;p400"/>
          <p:cNvSpPr/>
          <p:nvPr/>
        </p:nvSpPr>
        <p:spPr>
          <a:xfrm>
            <a:off x="8007246" y="2213762"/>
            <a:ext cx="291873" cy="291870"/>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78" name="Google Shape;6878;p400"/>
          <p:cNvSpPr txBox="1"/>
          <p:nvPr/>
        </p:nvSpPr>
        <p:spPr>
          <a:xfrm>
            <a:off x="6987816" y="1291642"/>
            <a:ext cx="1321493"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kube-system</a:t>
            </a:r>
            <a:endParaRPr b="0" i="0" sz="1400" u="none" cap="none" strike="noStrike">
              <a:solidFill>
                <a:srgbClr val="595959"/>
              </a:solidFill>
              <a:latin typeface="Ubuntu"/>
              <a:ea typeface="Ubuntu"/>
              <a:cs typeface="Ubuntu"/>
              <a:sym typeface="Ubuntu"/>
            </a:endParaRPr>
          </a:p>
        </p:txBody>
      </p:sp>
      <p:sp>
        <p:nvSpPr>
          <p:cNvPr id="6879" name="Google Shape;6879;p400"/>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Operational Aspect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86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878"/>
                                        </p:tgtEl>
                                        <p:attrNameLst>
                                          <p:attrName>style.visibility</p:attrName>
                                        </p:attrNameLst>
                                      </p:cBhvr>
                                      <p:to>
                                        <p:strVal val="visible"/>
                                      </p:to>
                                    </p:set>
                                    <p:animEffect filter="fade" transition="in">
                                      <p:cBhvr>
                                        <p:cTn dur="500"/>
                                        <p:tgtEl>
                                          <p:spTgt spid="6878"/>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872"/>
                                        </p:tgtEl>
                                        <p:attrNameLst>
                                          <p:attrName>style.visibility</p:attrName>
                                        </p:attrNameLst>
                                      </p:cBhvr>
                                      <p:to>
                                        <p:strVal val="visible"/>
                                      </p:to>
                                    </p:set>
                                    <p:anim calcmode="lin" valueType="num">
                                      <p:cBhvr additive="base">
                                        <p:cTn dur="250"/>
                                        <p:tgtEl>
                                          <p:spTgt spid="6872"/>
                                        </p:tgtEl>
                                        <p:attrNameLst>
                                          <p:attrName>ppt_w</p:attrName>
                                        </p:attrNameLst>
                                      </p:cBhvr>
                                      <p:tavLst>
                                        <p:tav fmla="" tm="0">
                                          <p:val>
                                            <p:strVal val="0"/>
                                          </p:val>
                                        </p:tav>
                                        <p:tav fmla="" tm="100000">
                                          <p:val>
                                            <p:strVal val="#ppt_w"/>
                                          </p:val>
                                        </p:tav>
                                      </p:tavLst>
                                    </p:anim>
                                    <p:anim calcmode="lin" valueType="num">
                                      <p:cBhvr additive="base">
                                        <p:cTn dur="250"/>
                                        <p:tgtEl>
                                          <p:spTgt spid="6872"/>
                                        </p:tgtEl>
                                        <p:attrNameLst>
                                          <p:attrName>ppt_h</p:attrName>
                                        </p:attrNameLst>
                                      </p:cBhvr>
                                      <p:tavLst>
                                        <p:tav fmla="" tm="0">
                                          <p:val>
                                            <p:strVal val="0"/>
                                          </p:val>
                                        </p:tav>
                                        <p:tav fmla="" tm="100000">
                                          <p:val>
                                            <p:strVal val="#ppt_h"/>
                                          </p:val>
                                        </p:tav>
                                      </p:tavLst>
                                    </p:anim>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6873"/>
                                        </p:tgtEl>
                                        <p:attrNameLst>
                                          <p:attrName>style.visibility</p:attrName>
                                        </p:attrNameLst>
                                      </p:cBhvr>
                                      <p:to>
                                        <p:strVal val="visible"/>
                                      </p:to>
                                    </p:set>
                                    <p:anim calcmode="lin" valueType="num">
                                      <p:cBhvr additive="base">
                                        <p:cTn dur="250"/>
                                        <p:tgtEl>
                                          <p:spTgt spid="6873"/>
                                        </p:tgtEl>
                                        <p:attrNameLst>
                                          <p:attrName>ppt_w</p:attrName>
                                        </p:attrNameLst>
                                      </p:cBhvr>
                                      <p:tavLst>
                                        <p:tav fmla="" tm="0">
                                          <p:val>
                                            <p:strVal val="0"/>
                                          </p:val>
                                        </p:tav>
                                        <p:tav fmla="" tm="100000">
                                          <p:val>
                                            <p:strVal val="#ppt_w"/>
                                          </p:val>
                                        </p:tav>
                                      </p:tavLst>
                                    </p:anim>
                                    <p:anim calcmode="lin" valueType="num">
                                      <p:cBhvr additive="base">
                                        <p:cTn dur="250"/>
                                        <p:tgtEl>
                                          <p:spTgt spid="687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874"/>
                                        </p:tgtEl>
                                        <p:attrNameLst>
                                          <p:attrName>style.visibility</p:attrName>
                                        </p:attrNameLst>
                                      </p:cBhvr>
                                      <p:to>
                                        <p:strVal val="visible"/>
                                      </p:to>
                                    </p:set>
                                    <p:anim calcmode="lin" valueType="num">
                                      <p:cBhvr additive="base">
                                        <p:cTn dur="250"/>
                                        <p:tgtEl>
                                          <p:spTgt spid="6874"/>
                                        </p:tgtEl>
                                        <p:attrNameLst>
                                          <p:attrName>ppt_w</p:attrName>
                                        </p:attrNameLst>
                                      </p:cBhvr>
                                      <p:tavLst>
                                        <p:tav fmla="" tm="0">
                                          <p:val>
                                            <p:strVal val="0"/>
                                          </p:val>
                                        </p:tav>
                                        <p:tav fmla="" tm="100000">
                                          <p:val>
                                            <p:strVal val="#ppt_w"/>
                                          </p:val>
                                        </p:tav>
                                      </p:tavLst>
                                    </p:anim>
                                    <p:anim calcmode="lin" valueType="num">
                                      <p:cBhvr additive="base">
                                        <p:cTn dur="250"/>
                                        <p:tgtEl>
                                          <p:spTgt spid="6874"/>
                                        </p:tgtEl>
                                        <p:attrNameLst>
                                          <p:attrName>ppt_h</p:attrName>
                                        </p:attrNameLst>
                                      </p:cBhvr>
                                      <p:tavLst>
                                        <p:tav fmla="" tm="0">
                                          <p:val>
                                            <p:strVal val="0"/>
                                          </p:val>
                                        </p:tav>
                                        <p:tav fmla="" tm="100000">
                                          <p:val>
                                            <p:strVal val="#ppt_h"/>
                                          </p:val>
                                        </p:tav>
                                      </p:tavLst>
                                    </p:anim>
                                  </p:childTnLst>
                                </p:cTn>
                              </p:par>
                            </p:childTnLst>
                          </p:cTn>
                        </p:par>
                        <p:par>
                          <p:cTn fill="hold">
                            <p:stCondLst>
                              <p:cond delay="1250"/>
                            </p:stCondLst>
                            <p:childTnLst>
                              <p:par>
                                <p:cTn fill="hold" nodeType="afterEffect" presetClass="entr" presetID="23" presetSubtype="16">
                                  <p:stCondLst>
                                    <p:cond delay="0"/>
                                  </p:stCondLst>
                                  <p:childTnLst>
                                    <p:set>
                                      <p:cBhvr>
                                        <p:cTn dur="1" fill="hold">
                                          <p:stCondLst>
                                            <p:cond delay="0"/>
                                          </p:stCondLst>
                                        </p:cTn>
                                        <p:tgtEl>
                                          <p:spTgt spid="6875"/>
                                        </p:tgtEl>
                                        <p:attrNameLst>
                                          <p:attrName>style.visibility</p:attrName>
                                        </p:attrNameLst>
                                      </p:cBhvr>
                                      <p:to>
                                        <p:strVal val="visible"/>
                                      </p:to>
                                    </p:set>
                                    <p:anim calcmode="lin" valueType="num">
                                      <p:cBhvr additive="base">
                                        <p:cTn dur="250"/>
                                        <p:tgtEl>
                                          <p:spTgt spid="6875"/>
                                        </p:tgtEl>
                                        <p:attrNameLst>
                                          <p:attrName>ppt_w</p:attrName>
                                        </p:attrNameLst>
                                      </p:cBhvr>
                                      <p:tavLst>
                                        <p:tav fmla="" tm="0">
                                          <p:val>
                                            <p:strVal val="0"/>
                                          </p:val>
                                        </p:tav>
                                        <p:tav fmla="" tm="100000">
                                          <p:val>
                                            <p:strVal val="#ppt_w"/>
                                          </p:val>
                                        </p:tav>
                                      </p:tavLst>
                                    </p:anim>
                                    <p:anim calcmode="lin" valueType="num">
                                      <p:cBhvr additive="base">
                                        <p:cTn dur="250"/>
                                        <p:tgtEl>
                                          <p:spTgt spid="687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6876"/>
                                        </p:tgtEl>
                                        <p:attrNameLst>
                                          <p:attrName>style.visibility</p:attrName>
                                        </p:attrNameLst>
                                      </p:cBhvr>
                                      <p:to>
                                        <p:strVal val="visible"/>
                                      </p:to>
                                    </p:set>
                                    <p:anim calcmode="lin" valueType="num">
                                      <p:cBhvr additive="base">
                                        <p:cTn dur="250"/>
                                        <p:tgtEl>
                                          <p:spTgt spid="6876"/>
                                        </p:tgtEl>
                                        <p:attrNameLst>
                                          <p:attrName>ppt_w</p:attrName>
                                        </p:attrNameLst>
                                      </p:cBhvr>
                                      <p:tavLst>
                                        <p:tav fmla="" tm="0">
                                          <p:val>
                                            <p:strVal val="0"/>
                                          </p:val>
                                        </p:tav>
                                        <p:tav fmla="" tm="100000">
                                          <p:val>
                                            <p:strVal val="#ppt_w"/>
                                          </p:val>
                                        </p:tav>
                                      </p:tavLst>
                                    </p:anim>
                                    <p:anim calcmode="lin" valueType="num">
                                      <p:cBhvr additive="base">
                                        <p:cTn dur="250"/>
                                        <p:tgtEl>
                                          <p:spTgt spid="6876"/>
                                        </p:tgtEl>
                                        <p:attrNameLst>
                                          <p:attrName>ppt_h</p:attrName>
                                        </p:attrNameLst>
                                      </p:cBhvr>
                                      <p:tavLst>
                                        <p:tav fmla="" tm="0">
                                          <p:val>
                                            <p:strVal val="0"/>
                                          </p:val>
                                        </p:tav>
                                        <p:tav fmla="" tm="100000">
                                          <p:val>
                                            <p:strVal val="#ppt_h"/>
                                          </p:val>
                                        </p:tav>
                                      </p:tavLst>
                                    </p:anim>
                                  </p:childTnLst>
                                </p:cTn>
                              </p:par>
                            </p:childTnLst>
                          </p:cTn>
                        </p:par>
                        <p:par>
                          <p:cTn fill="hold">
                            <p:stCondLst>
                              <p:cond delay="1750"/>
                            </p:stCondLst>
                            <p:childTnLst>
                              <p:par>
                                <p:cTn fill="hold" nodeType="afterEffect" presetClass="entr" presetID="23" presetSubtype="16">
                                  <p:stCondLst>
                                    <p:cond delay="0"/>
                                  </p:stCondLst>
                                  <p:childTnLst>
                                    <p:set>
                                      <p:cBhvr>
                                        <p:cTn dur="1" fill="hold">
                                          <p:stCondLst>
                                            <p:cond delay="0"/>
                                          </p:stCondLst>
                                        </p:cTn>
                                        <p:tgtEl>
                                          <p:spTgt spid="6877"/>
                                        </p:tgtEl>
                                        <p:attrNameLst>
                                          <p:attrName>style.visibility</p:attrName>
                                        </p:attrNameLst>
                                      </p:cBhvr>
                                      <p:to>
                                        <p:strVal val="visible"/>
                                      </p:to>
                                    </p:set>
                                    <p:anim calcmode="lin" valueType="num">
                                      <p:cBhvr additive="base">
                                        <p:cTn dur="250"/>
                                        <p:tgtEl>
                                          <p:spTgt spid="6877"/>
                                        </p:tgtEl>
                                        <p:attrNameLst>
                                          <p:attrName>ppt_w</p:attrName>
                                        </p:attrNameLst>
                                      </p:cBhvr>
                                      <p:tavLst>
                                        <p:tav fmla="" tm="0">
                                          <p:val>
                                            <p:strVal val="0"/>
                                          </p:val>
                                        </p:tav>
                                        <p:tav fmla="" tm="100000">
                                          <p:val>
                                            <p:strVal val="#ppt_w"/>
                                          </p:val>
                                        </p:tav>
                                      </p:tavLst>
                                    </p:anim>
                                    <p:anim calcmode="lin" valueType="num">
                                      <p:cBhvr additive="base">
                                        <p:cTn dur="250"/>
                                        <p:tgtEl>
                                          <p:spTgt spid="687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867"/>
                                        </p:tgtEl>
                                        <p:attrNameLst>
                                          <p:attrName>style.visibility</p:attrName>
                                        </p:attrNameLst>
                                      </p:cBhvr>
                                      <p:to>
                                        <p:strVal val="visible"/>
                                      </p:to>
                                    </p:set>
                                    <p:animEffect filter="fade" transition="in">
                                      <p:cBhvr>
                                        <p:cTn dur="500"/>
                                        <p:tgtEl>
                                          <p:spTgt spid="6867"/>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6861"/>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6862"/>
                                        </p:tgtEl>
                                        <p:attrNameLst>
                                          <p:attrName>style.visibility</p:attrName>
                                        </p:attrNameLst>
                                      </p:cBhvr>
                                      <p:to>
                                        <p:strVal val="visible"/>
                                      </p:to>
                                    </p:set>
                                    <p:animEffect filter="fade" transition="in">
                                      <p:cBhvr>
                                        <p:cTn dur="300"/>
                                        <p:tgtEl>
                                          <p:spTgt spid="6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23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Containers vs Virtual Machines</a:t>
            </a:r>
            <a:endParaRPr/>
          </a:p>
        </p:txBody>
      </p:sp>
      <p:sp>
        <p:nvSpPr>
          <p:cNvPr id="2445" name="Google Shape;2445;p239"/>
          <p:cNvSpPr/>
          <p:nvPr/>
        </p:nvSpPr>
        <p:spPr>
          <a:xfrm>
            <a:off x="5246614" y="1550665"/>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46" name="Google Shape;2446;p239"/>
          <p:cNvSpPr/>
          <p:nvPr/>
        </p:nvSpPr>
        <p:spPr>
          <a:xfrm>
            <a:off x="5246614" y="1379696"/>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47" name="Google Shape;2447;p239"/>
          <p:cNvSpPr/>
          <p:nvPr/>
        </p:nvSpPr>
        <p:spPr>
          <a:xfrm>
            <a:off x="5246614" y="1208728"/>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48" name="Google Shape;2448;p239"/>
          <p:cNvSpPr/>
          <p:nvPr/>
        </p:nvSpPr>
        <p:spPr>
          <a:xfrm>
            <a:off x="5246614" y="1037759"/>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49" name="Google Shape;2449;p239"/>
          <p:cNvSpPr/>
          <p:nvPr/>
        </p:nvSpPr>
        <p:spPr>
          <a:xfrm>
            <a:off x="5246614" y="866791"/>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50" name="Google Shape;2450;p239"/>
          <p:cNvSpPr/>
          <p:nvPr/>
        </p:nvSpPr>
        <p:spPr>
          <a:xfrm>
            <a:off x="5246613" y="1721633"/>
            <a:ext cx="592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2451" name="Google Shape;2451;p239"/>
          <p:cNvSpPr/>
          <p:nvPr/>
        </p:nvSpPr>
        <p:spPr>
          <a:xfrm>
            <a:off x="1725251" y="1547206"/>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52" name="Google Shape;2452;p239"/>
          <p:cNvSpPr/>
          <p:nvPr/>
        </p:nvSpPr>
        <p:spPr>
          <a:xfrm>
            <a:off x="1725251" y="1376238"/>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53" name="Google Shape;2453;p239"/>
          <p:cNvSpPr/>
          <p:nvPr/>
        </p:nvSpPr>
        <p:spPr>
          <a:xfrm>
            <a:off x="1725251" y="1205270"/>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54" name="Google Shape;2454;p239"/>
          <p:cNvSpPr/>
          <p:nvPr/>
        </p:nvSpPr>
        <p:spPr>
          <a:xfrm>
            <a:off x="1725251" y="1034301"/>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55" name="Google Shape;2455;p239"/>
          <p:cNvSpPr/>
          <p:nvPr/>
        </p:nvSpPr>
        <p:spPr>
          <a:xfrm>
            <a:off x="1725251" y="863333"/>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56" name="Google Shape;2456;p239"/>
          <p:cNvSpPr/>
          <p:nvPr/>
        </p:nvSpPr>
        <p:spPr>
          <a:xfrm>
            <a:off x="1725251" y="1718174"/>
            <a:ext cx="592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2457" name="Google Shape;2457;p239"/>
          <p:cNvSpPr/>
          <p:nvPr/>
        </p:nvSpPr>
        <p:spPr>
          <a:xfrm>
            <a:off x="4901679" y="3644697"/>
            <a:ext cx="2940900" cy="324000"/>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Docker</a:t>
            </a:r>
            <a:endParaRPr i="0" sz="1100" u="none" cap="none" strike="noStrike">
              <a:solidFill>
                <a:schemeClr val="lt1"/>
              </a:solidFill>
              <a:latin typeface="Ubuntu"/>
              <a:ea typeface="Ubuntu"/>
              <a:cs typeface="Ubuntu"/>
              <a:sym typeface="Ubuntu"/>
            </a:endParaRPr>
          </a:p>
        </p:txBody>
      </p:sp>
      <p:sp>
        <p:nvSpPr>
          <p:cNvPr id="2458" name="Google Shape;2458;p239"/>
          <p:cNvSpPr/>
          <p:nvPr/>
        </p:nvSpPr>
        <p:spPr>
          <a:xfrm>
            <a:off x="4901680" y="4050542"/>
            <a:ext cx="2940900" cy="324000"/>
          </a:xfrm>
          <a:prstGeom prst="round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OS</a:t>
            </a:r>
            <a:endParaRPr i="0" sz="1100" u="none" cap="none" strike="noStrike">
              <a:solidFill>
                <a:schemeClr val="lt1"/>
              </a:solidFill>
              <a:latin typeface="Ubuntu"/>
              <a:ea typeface="Ubuntu"/>
              <a:cs typeface="Ubuntu"/>
              <a:sym typeface="Ubuntu"/>
            </a:endParaRPr>
          </a:p>
        </p:txBody>
      </p:sp>
      <p:sp>
        <p:nvSpPr>
          <p:cNvPr id="2459" name="Google Shape;2459;p239"/>
          <p:cNvSpPr/>
          <p:nvPr/>
        </p:nvSpPr>
        <p:spPr>
          <a:xfrm>
            <a:off x="5142442" y="3234446"/>
            <a:ext cx="534900" cy="255300"/>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Libs</a:t>
            </a:r>
            <a:endParaRPr b="0" i="0" sz="1100" u="none" cap="none" strike="noStrike">
              <a:solidFill>
                <a:schemeClr val="lt1"/>
              </a:solidFill>
              <a:latin typeface="Ubuntu"/>
              <a:ea typeface="Ubuntu"/>
              <a:cs typeface="Ubuntu"/>
              <a:sym typeface="Ubuntu"/>
            </a:endParaRPr>
          </a:p>
        </p:txBody>
      </p:sp>
      <p:sp>
        <p:nvSpPr>
          <p:cNvPr id="2460" name="Google Shape;2460;p239"/>
          <p:cNvSpPr/>
          <p:nvPr/>
        </p:nvSpPr>
        <p:spPr>
          <a:xfrm>
            <a:off x="5709848" y="3234446"/>
            <a:ext cx="575700" cy="2553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Deps</a:t>
            </a:r>
            <a:endParaRPr b="0" i="0" sz="1100" u="none" cap="none" strike="noStrike">
              <a:solidFill>
                <a:srgbClr val="000000"/>
              </a:solidFill>
              <a:latin typeface="Ubuntu"/>
              <a:ea typeface="Ubuntu"/>
              <a:cs typeface="Ubuntu"/>
              <a:sym typeface="Ubuntu"/>
            </a:endParaRPr>
          </a:p>
        </p:txBody>
      </p:sp>
      <p:sp>
        <p:nvSpPr>
          <p:cNvPr id="2461" name="Google Shape;2461;p239"/>
          <p:cNvSpPr/>
          <p:nvPr/>
        </p:nvSpPr>
        <p:spPr>
          <a:xfrm>
            <a:off x="4901680" y="4450038"/>
            <a:ext cx="2945700" cy="3240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Hardware Infrastructure</a:t>
            </a:r>
            <a:endParaRPr i="0" sz="1100" u="none" cap="none" strike="noStrike">
              <a:solidFill>
                <a:schemeClr val="lt1"/>
              </a:solidFill>
              <a:latin typeface="Ubuntu"/>
              <a:ea typeface="Ubuntu"/>
              <a:cs typeface="Ubuntu"/>
              <a:sym typeface="Ubuntu"/>
            </a:endParaRPr>
          </a:p>
        </p:txBody>
      </p:sp>
      <p:sp>
        <p:nvSpPr>
          <p:cNvPr id="2462" name="Google Shape;2462;p239"/>
          <p:cNvSpPr/>
          <p:nvPr/>
        </p:nvSpPr>
        <p:spPr>
          <a:xfrm>
            <a:off x="5101342" y="2711507"/>
            <a:ext cx="1255500" cy="878100"/>
          </a:xfrm>
          <a:prstGeom prst="roundRect">
            <a:avLst>
              <a:gd fmla="val 6114" name="adj"/>
            </a:avLst>
          </a:prstGeom>
          <a:noFill/>
          <a:ln cap="flat" cmpd="sng" w="1905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463" name="Google Shape;2463;p239"/>
          <p:cNvSpPr txBox="1"/>
          <p:nvPr/>
        </p:nvSpPr>
        <p:spPr>
          <a:xfrm>
            <a:off x="5246613" y="2413605"/>
            <a:ext cx="105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Container</a:t>
            </a:r>
            <a:endParaRPr b="0" i="0" sz="1100" u="none" cap="none" strike="noStrike">
              <a:solidFill>
                <a:srgbClr val="7F7F7F"/>
              </a:solidFill>
              <a:latin typeface="Arial"/>
              <a:ea typeface="Arial"/>
              <a:cs typeface="Arial"/>
              <a:sym typeface="Arial"/>
            </a:endParaRPr>
          </a:p>
        </p:txBody>
      </p:sp>
      <p:sp>
        <p:nvSpPr>
          <p:cNvPr id="2464" name="Google Shape;2464;p239"/>
          <p:cNvSpPr/>
          <p:nvPr/>
        </p:nvSpPr>
        <p:spPr>
          <a:xfrm>
            <a:off x="6392648" y="2711507"/>
            <a:ext cx="1255500" cy="878100"/>
          </a:xfrm>
          <a:prstGeom prst="roundRect">
            <a:avLst>
              <a:gd fmla="val 5059" name="adj"/>
            </a:avLst>
          </a:prstGeom>
          <a:noFill/>
          <a:ln cap="flat" cmpd="sng" w="1905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465" name="Google Shape;2465;p239"/>
          <p:cNvSpPr txBox="1"/>
          <p:nvPr/>
        </p:nvSpPr>
        <p:spPr>
          <a:xfrm>
            <a:off x="6504540" y="2422913"/>
            <a:ext cx="105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Container</a:t>
            </a:r>
            <a:endParaRPr b="0" i="0" sz="1100" u="none" cap="none" strike="noStrike">
              <a:solidFill>
                <a:srgbClr val="7F7F7F"/>
              </a:solidFill>
              <a:latin typeface="Arial"/>
              <a:ea typeface="Arial"/>
              <a:cs typeface="Arial"/>
              <a:sym typeface="Arial"/>
            </a:endParaRPr>
          </a:p>
        </p:txBody>
      </p:sp>
      <p:sp>
        <p:nvSpPr>
          <p:cNvPr id="2466" name="Google Shape;2466;p239"/>
          <p:cNvSpPr/>
          <p:nvPr/>
        </p:nvSpPr>
        <p:spPr>
          <a:xfrm>
            <a:off x="6413959" y="3234446"/>
            <a:ext cx="534900" cy="255300"/>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Libs</a:t>
            </a:r>
            <a:endParaRPr b="0" i="0" sz="1100" u="none" cap="none" strike="noStrike">
              <a:solidFill>
                <a:schemeClr val="lt1"/>
              </a:solidFill>
              <a:latin typeface="Ubuntu"/>
              <a:ea typeface="Ubuntu"/>
              <a:cs typeface="Ubuntu"/>
              <a:sym typeface="Ubuntu"/>
            </a:endParaRPr>
          </a:p>
        </p:txBody>
      </p:sp>
      <p:sp>
        <p:nvSpPr>
          <p:cNvPr id="2467" name="Google Shape;2467;p239"/>
          <p:cNvSpPr/>
          <p:nvPr/>
        </p:nvSpPr>
        <p:spPr>
          <a:xfrm>
            <a:off x="6987741" y="3234446"/>
            <a:ext cx="575700" cy="2553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Deps</a:t>
            </a:r>
            <a:endParaRPr b="0" i="0" sz="1100" u="none" cap="none" strike="noStrike">
              <a:solidFill>
                <a:srgbClr val="000000"/>
              </a:solidFill>
              <a:latin typeface="Ubuntu"/>
              <a:ea typeface="Ubuntu"/>
              <a:cs typeface="Ubuntu"/>
              <a:sym typeface="Ubuntu"/>
            </a:endParaRPr>
          </a:p>
        </p:txBody>
      </p:sp>
      <p:sp>
        <p:nvSpPr>
          <p:cNvPr id="2468" name="Google Shape;2468;p239"/>
          <p:cNvSpPr/>
          <p:nvPr/>
        </p:nvSpPr>
        <p:spPr>
          <a:xfrm>
            <a:off x="1352603" y="3631979"/>
            <a:ext cx="2940900" cy="324000"/>
          </a:xfrm>
          <a:prstGeom prst="roundRect">
            <a:avLst>
              <a:gd fmla="val 11409"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Hypervisor</a:t>
            </a:r>
            <a:endParaRPr i="0" sz="1100" u="none" cap="none" strike="noStrike">
              <a:solidFill>
                <a:schemeClr val="lt1"/>
              </a:solidFill>
              <a:latin typeface="Ubuntu"/>
              <a:ea typeface="Ubuntu"/>
              <a:cs typeface="Ubuntu"/>
              <a:sym typeface="Ubuntu"/>
            </a:endParaRPr>
          </a:p>
        </p:txBody>
      </p:sp>
      <p:sp>
        <p:nvSpPr>
          <p:cNvPr id="2469" name="Google Shape;2469;p239"/>
          <p:cNvSpPr/>
          <p:nvPr/>
        </p:nvSpPr>
        <p:spPr>
          <a:xfrm>
            <a:off x="1611760" y="2961270"/>
            <a:ext cx="534900" cy="255300"/>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Libs</a:t>
            </a:r>
            <a:endParaRPr b="0" i="0" sz="1100" u="none" cap="none" strike="noStrike">
              <a:solidFill>
                <a:schemeClr val="lt1"/>
              </a:solidFill>
              <a:latin typeface="Arial"/>
              <a:ea typeface="Arial"/>
              <a:cs typeface="Arial"/>
              <a:sym typeface="Arial"/>
            </a:endParaRPr>
          </a:p>
        </p:txBody>
      </p:sp>
      <p:sp>
        <p:nvSpPr>
          <p:cNvPr id="2470" name="Google Shape;2470;p239"/>
          <p:cNvSpPr/>
          <p:nvPr/>
        </p:nvSpPr>
        <p:spPr>
          <a:xfrm>
            <a:off x="2179166" y="2961270"/>
            <a:ext cx="575700" cy="2553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Deps</a:t>
            </a:r>
            <a:endParaRPr b="0" i="0" sz="1100" u="none" cap="none" strike="noStrike">
              <a:solidFill>
                <a:schemeClr val="lt1"/>
              </a:solidFill>
              <a:latin typeface="Arial"/>
              <a:ea typeface="Arial"/>
              <a:cs typeface="Arial"/>
              <a:sym typeface="Arial"/>
            </a:endParaRPr>
          </a:p>
        </p:txBody>
      </p:sp>
      <p:sp>
        <p:nvSpPr>
          <p:cNvPr id="2471" name="Google Shape;2471;p239"/>
          <p:cNvSpPr/>
          <p:nvPr/>
        </p:nvSpPr>
        <p:spPr>
          <a:xfrm>
            <a:off x="1352603" y="4450038"/>
            <a:ext cx="2945700" cy="3240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Hardware Infrastructure</a:t>
            </a:r>
            <a:endParaRPr i="0" sz="1100" u="none" cap="none" strike="noStrike">
              <a:solidFill>
                <a:schemeClr val="lt1"/>
              </a:solidFill>
              <a:latin typeface="Ubuntu"/>
              <a:ea typeface="Ubuntu"/>
              <a:cs typeface="Ubuntu"/>
              <a:sym typeface="Ubuntu"/>
            </a:endParaRPr>
          </a:p>
        </p:txBody>
      </p:sp>
      <p:sp>
        <p:nvSpPr>
          <p:cNvPr id="2472" name="Google Shape;2472;p239"/>
          <p:cNvSpPr/>
          <p:nvPr/>
        </p:nvSpPr>
        <p:spPr>
          <a:xfrm>
            <a:off x="1552265" y="2618420"/>
            <a:ext cx="1255500" cy="975000"/>
          </a:xfrm>
          <a:prstGeom prst="roundRect">
            <a:avLst>
              <a:gd fmla="val 5262" name="adj"/>
            </a:avLst>
          </a:prstGeom>
          <a:noFill/>
          <a:ln cap="flat" cmpd="sng" w="1905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473" name="Google Shape;2473;p239"/>
          <p:cNvSpPr txBox="1"/>
          <p:nvPr/>
        </p:nvSpPr>
        <p:spPr>
          <a:xfrm>
            <a:off x="1485831" y="2305874"/>
            <a:ext cx="16122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Virtual Machine</a:t>
            </a:r>
            <a:endParaRPr b="0" i="0" sz="1100" u="none" cap="none" strike="noStrike">
              <a:solidFill>
                <a:srgbClr val="7F7F7F"/>
              </a:solidFill>
              <a:latin typeface="Arial"/>
              <a:ea typeface="Arial"/>
              <a:cs typeface="Arial"/>
              <a:sym typeface="Arial"/>
            </a:endParaRPr>
          </a:p>
        </p:txBody>
      </p:sp>
      <p:sp>
        <p:nvSpPr>
          <p:cNvPr id="2474" name="Google Shape;2474;p239"/>
          <p:cNvSpPr/>
          <p:nvPr/>
        </p:nvSpPr>
        <p:spPr>
          <a:xfrm>
            <a:off x="2843571" y="2619988"/>
            <a:ext cx="1255500" cy="975000"/>
          </a:xfrm>
          <a:prstGeom prst="roundRect">
            <a:avLst>
              <a:gd fmla="val 4312" name="adj"/>
            </a:avLst>
          </a:prstGeom>
          <a:noFill/>
          <a:ln cap="flat" cmpd="sng" w="1905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475" name="Google Shape;2475;p239"/>
          <p:cNvSpPr txBox="1"/>
          <p:nvPr/>
        </p:nvSpPr>
        <p:spPr>
          <a:xfrm>
            <a:off x="2858885" y="2314332"/>
            <a:ext cx="16122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Virtual Machine</a:t>
            </a:r>
            <a:endParaRPr b="0" i="0" sz="1100" u="none" cap="none" strike="noStrike">
              <a:solidFill>
                <a:srgbClr val="7F7F7F"/>
              </a:solidFill>
              <a:latin typeface="Arial"/>
              <a:ea typeface="Arial"/>
              <a:cs typeface="Arial"/>
              <a:sym typeface="Arial"/>
            </a:endParaRPr>
          </a:p>
        </p:txBody>
      </p:sp>
      <p:sp>
        <p:nvSpPr>
          <p:cNvPr id="2476" name="Google Shape;2476;p239"/>
          <p:cNvSpPr/>
          <p:nvPr/>
        </p:nvSpPr>
        <p:spPr>
          <a:xfrm>
            <a:off x="2883277" y="2961270"/>
            <a:ext cx="534900" cy="255300"/>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Libs</a:t>
            </a:r>
            <a:endParaRPr b="0" i="0" sz="1100" u="none" cap="none" strike="noStrike">
              <a:solidFill>
                <a:srgbClr val="000000"/>
              </a:solidFill>
              <a:latin typeface="Ubuntu"/>
              <a:ea typeface="Ubuntu"/>
              <a:cs typeface="Ubuntu"/>
              <a:sym typeface="Ubuntu"/>
            </a:endParaRPr>
          </a:p>
        </p:txBody>
      </p:sp>
      <p:sp>
        <p:nvSpPr>
          <p:cNvPr id="2477" name="Google Shape;2477;p239"/>
          <p:cNvSpPr/>
          <p:nvPr/>
        </p:nvSpPr>
        <p:spPr>
          <a:xfrm>
            <a:off x="3457059" y="2961270"/>
            <a:ext cx="575700" cy="2553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Deps</a:t>
            </a:r>
            <a:endParaRPr b="0" i="0" sz="1100" u="none" cap="none" strike="noStrike">
              <a:solidFill>
                <a:schemeClr val="lt1"/>
              </a:solidFill>
              <a:latin typeface="Ubuntu"/>
              <a:ea typeface="Ubuntu"/>
              <a:cs typeface="Ubuntu"/>
              <a:sym typeface="Ubuntu"/>
            </a:endParaRPr>
          </a:p>
        </p:txBody>
      </p:sp>
      <p:sp>
        <p:nvSpPr>
          <p:cNvPr id="2478" name="Google Shape;2478;p239"/>
          <p:cNvSpPr/>
          <p:nvPr/>
        </p:nvSpPr>
        <p:spPr>
          <a:xfrm>
            <a:off x="5142442" y="2845544"/>
            <a:ext cx="1143000" cy="243300"/>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Application</a:t>
            </a:r>
            <a:endParaRPr i="0" sz="1100" u="none" cap="none" strike="noStrike">
              <a:solidFill>
                <a:schemeClr val="lt1"/>
              </a:solidFill>
              <a:latin typeface="Ubuntu"/>
              <a:ea typeface="Ubuntu"/>
              <a:cs typeface="Ubuntu"/>
              <a:sym typeface="Ubuntu"/>
            </a:endParaRPr>
          </a:p>
        </p:txBody>
      </p:sp>
      <p:sp>
        <p:nvSpPr>
          <p:cNvPr id="2479" name="Google Shape;2479;p239"/>
          <p:cNvSpPr/>
          <p:nvPr/>
        </p:nvSpPr>
        <p:spPr>
          <a:xfrm>
            <a:off x="6448886" y="2845544"/>
            <a:ext cx="1143000" cy="243300"/>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Application</a:t>
            </a:r>
            <a:endParaRPr i="0" sz="1100" u="none" cap="none" strike="noStrike">
              <a:solidFill>
                <a:schemeClr val="lt1"/>
              </a:solidFill>
              <a:latin typeface="Ubuntu"/>
              <a:ea typeface="Ubuntu"/>
              <a:cs typeface="Ubuntu"/>
              <a:sym typeface="Ubuntu"/>
            </a:endParaRPr>
          </a:p>
        </p:txBody>
      </p:sp>
      <p:sp>
        <p:nvSpPr>
          <p:cNvPr id="2480" name="Google Shape;2480;p239"/>
          <p:cNvSpPr/>
          <p:nvPr/>
        </p:nvSpPr>
        <p:spPr>
          <a:xfrm>
            <a:off x="1611761" y="3270683"/>
            <a:ext cx="1124700" cy="219000"/>
          </a:xfrm>
          <a:prstGeom prst="round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OS</a:t>
            </a:r>
            <a:endParaRPr i="0" sz="1100" u="none" cap="none" strike="noStrike">
              <a:solidFill>
                <a:schemeClr val="lt1"/>
              </a:solidFill>
              <a:latin typeface="Ubuntu"/>
              <a:ea typeface="Ubuntu"/>
              <a:cs typeface="Ubuntu"/>
              <a:sym typeface="Ubuntu"/>
            </a:endParaRPr>
          </a:p>
        </p:txBody>
      </p:sp>
      <p:sp>
        <p:nvSpPr>
          <p:cNvPr id="2481" name="Google Shape;2481;p239"/>
          <p:cNvSpPr/>
          <p:nvPr/>
        </p:nvSpPr>
        <p:spPr>
          <a:xfrm>
            <a:off x="2885469" y="3270683"/>
            <a:ext cx="1124700" cy="219000"/>
          </a:xfrm>
          <a:prstGeom prst="round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OS</a:t>
            </a:r>
            <a:endParaRPr i="0" sz="1100" u="none" cap="none" strike="noStrike">
              <a:solidFill>
                <a:schemeClr val="lt1"/>
              </a:solidFill>
              <a:latin typeface="Ubuntu"/>
              <a:ea typeface="Ubuntu"/>
              <a:cs typeface="Ubuntu"/>
              <a:sym typeface="Ubuntu"/>
            </a:endParaRPr>
          </a:p>
        </p:txBody>
      </p:sp>
      <p:sp>
        <p:nvSpPr>
          <p:cNvPr id="2482" name="Google Shape;2482;p239"/>
          <p:cNvSpPr/>
          <p:nvPr/>
        </p:nvSpPr>
        <p:spPr>
          <a:xfrm>
            <a:off x="1634064" y="2672303"/>
            <a:ext cx="1143000" cy="243300"/>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Application</a:t>
            </a:r>
            <a:endParaRPr i="0" sz="1100" u="none" cap="none" strike="noStrike">
              <a:solidFill>
                <a:schemeClr val="lt1"/>
              </a:solidFill>
              <a:latin typeface="Ubuntu"/>
              <a:ea typeface="Ubuntu"/>
              <a:cs typeface="Ubuntu"/>
              <a:sym typeface="Ubuntu"/>
            </a:endParaRPr>
          </a:p>
        </p:txBody>
      </p:sp>
      <p:sp>
        <p:nvSpPr>
          <p:cNvPr id="2483" name="Google Shape;2483;p239"/>
          <p:cNvSpPr/>
          <p:nvPr/>
        </p:nvSpPr>
        <p:spPr>
          <a:xfrm>
            <a:off x="2897102" y="2672303"/>
            <a:ext cx="1143000" cy="243300"/>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Application</a:t>
            </a:r>
            <a:endParaRPr i="0" sz="1100" u="none" cap="none" strike="noStrike">
              <a:solidFill>
                <a:schemeClr val="lt1"/>
              </a:solidFill>
              <a:latin typeface="Ubuntu"/>
              <a:ea typeface="Ubuntu"/>
              <a:cs typeface="Ubuntu"/>
              <a:sym typeface="Ubuntu"/>
            </a:endParaRPr>
          </a:p>
        </p:txBody>
      </p:sp>
      <p:sp>
        <p:nvSpPr>
          <p:cNvPr id="2484" name="Google Shape;2484;p239"/>
          <p:cNvSpPr/>
          <p:nvPr/>
        </p:nvSpPr>
        <p:spPr>
          <a:xfrm>
            <a:off x="1725251" y="1547206"/>
            <a:ext cx="463200" cy="111000"/>
          </a:xfrm>
          <a:prstGeom prst="round1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485" name="Google Shape;2485;p239"/>
          <p:cNvSpPr/>
          <p:nvPr/>
        </p:nvSpPr>
        <p:spPr>
          <a:xfrm>
            <a:off x="1725251" y="1376238"/>
            <a:ext cx="463200" cy="111000"/>
          </a:xfrm>
          <a:prstGeom prst="round1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486" name="Google Shape;2486;p239"/>
          <p:cNvSpPr/>
          <p:nvPr/>
        </p:nvSpPr>
        <p:spPr>
          <a:xfrm>
            <a:off x="1725251" y="1205270"/>
            <a:ext cx="463200" cy="111000"/>
          </a:xfrm>
          <a:prstGeom prst="round1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487" name="Google Shape;2487;p239"/>
          <p:cNvSpPr/>
          <p:nvPr/>
        </p:nvSpPr>
        <p:spPr>
          <a:xfrm>
            <a:off x="1725251" y="1034301"/>
            <a:ext cx="463200" cy="111000"/>
          </a:xfrm>
          <a:prstGeom prst="round1Rect">
            <a:avLst>
              <a:gd fmla="val 16667"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88" name="Google Shape;2488;p239"/>
          <p:cNvSpPr/>
          <p:nvPr/>
        </p:nvSpPr>
        <p:spPr>
          <a:xfrm>
            <a:off x="1725251" y="863333"/>
            <a:ext cx="463200" cy="111000"/>
          </a:xfrm>
          <a:prstGeom prst="round1Rect">
            <a:avLst>
              <a:gd fmla="val 16667"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89" name="Google Shape;2489;p239"/>
          <p:cNvSpPr/>
          <p:nvPr/>
        </p:nvSpPr>
        <p:spPr>
          <a:xfrm>
            <a:off x="1725251" y="1718174"/>
            <a:ext cx="592200" cy="111000"/>
          </a:xfrm>
          <a:prstGeom prst="round1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490" name="Google Shape;2490;p239"/>
          <p:cNvSpPr/>
          <p:nvPr/>
        </p:nvSpPr>
        <p:spPr>
          <a:xfrm>
            <a:off x="5246614" y="1550665"/>
            <a:ext cx="463200" cy="111000"/>
          </a:xfrm>
          <a:prstGeom prst="round1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491" name="Google Shape;2491;p239"/>
          <p:cNvSpPr/>
          <p:nvPr/>
        </p:nvSpPr>
        <p:spPr>
          <a:xfrm>
            <a:off x="5246614" y="1379696"/>
            <a:ext cx="463200" cy="111000"/>
          </a:xfrm>
          <a:prstGeom prst="round1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492" name="Google Shape;2492;p239"/>
          <p:cNvSpPr/>
          <p:nvPr/>
        </p:nvSpPr>
        <p:spPr>
          <a:xfrm>
            <a:off x="5246614" y="1208728"/>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93" name="Google Shape;2493;p239"/>
          <p:cNvSpPr/>
          <p:nvPr/>
        </p:nvSpPr>
        <p:spPr>
          <a:xfrm>
            <a:off x="5246614" y="1037759"/>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94" name="Google Shape;2494;p239"/>
          <p:cNvSpPr/>
          <p:nvPr/>
        </p:nvSpPr>
        <p:spPr>
          <a:xfrm>
            <a:off x="5246614" y="866791"/>
            <a:ext cx="463200" cy="111000"/>
          </a:xfrm>
          <a:prstGeom prst="round1Rect">
            <a:avLst>
              <a:gd fmla="val 16667"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495" name="Google Shape;2495;p239"/>
          <p:cNvSpPr/>
          <p:nvPr/>
        </p:nvSpPr>
        <p:spPr>
          <a:xfrm>
            <a:off x="5246613" y="1721633"/>
            <a:ext cx="592200" cy="111000"/>
          </a:xfrm>
          <a:prstGeom prst="round1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496" name="Google Shape;2496;p239"/>
          <p:cNvSpPr txBox="1"/>
          <p:nvPr/>
        </p:nvSpPr>
        <p:spPr>
          <a:xfrm>
            <a:off x="1511608" y="1831198"/>
            <a:ext cx="10902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Utilization</a:t>
            </a:r>
            <a:endParaRPr b="0" i="0" sz="1100" u="none" cap="none" strike="noStrike">
              <a:solidFill>
                <a:srgbClr val="7F7F7F"/>
              </a:solidFill>
              <a:latin typeface="Arial"/>
              <a:ea typeface="Arial"/>
              <a:cs typeface="Arial"/>
              <a:sym typeface="Arial"/>
            </a:endParaRPr>
          </a:p>
        </p:txBody>
      </p:sp>
      <p:sp>
        <p:nvSpPr>
          <p:cNvPr id="2497" name="Google Shape;2497;p239"/>
          <p:cNvSpPr txBox="1"/>
          <p:nvPr/>
        </p:nvSpPr>
        <p:spPr>
          <a:xfrm>
            <a:off x="4997936" y="1825538"/>
            <a:ext cx="10902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Utilization</a:t>
            </a:r>
            <a:endParaRPr b="0" i="0" sz="1100" u="none" cap="none" strike="noStrike">
              <a:solidFill>
                <a:srgbClr val="7F7F7F"/>
              </a:solidFill>
              <a:latin typeface="Arial"/>
              <a:ea typeface="Arial"/>
              <a:cs typeface="Arial"/>
              <a:sym typeface="Arial"/>
            </a:endParaRPr>
          </a:p>
        </p:txBody>
      </p:sp>
      <p:sp>
        <p:nvSpPr>
          <p:cNvPr id="2498" name="Google Shape;2498;p239"/>
          <p:cNvSpPr txBox="1"/>
          <p:nvPr/>
        </p:nvSpPr>
        <p:spPr>
          <a:xfrm>
            <a:off x="2536219" y="1846517"/>
            <a:ext cx="522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Size</a:t>
            </a:r>
            <a:endParaRPr b="0" i="0" sz="1100" u="none" cap="none" strike="noStrike">
              <a:solidFill>
                <a:srgbClr val="7F7F7F"/>
              </a:solidFill>
              <a:latin typeface="Arial"/>
              <a:ea typeface="Arial"/>
              <a:cs typeface="Arial"/>
              <a:sym typeface="Arial"/>
            </a:endParaRPr>
          </a:p>
        </p:txBody>
      </p:sp>
      <p:sp>
        <p:nvSpPr>
          <p:cNvPr id="2499" name="Google Shape;2499;p239"/>
          <p:cNvSpPr txBox="1"/>
          <p:nvPr/>
        </p:nvSpPr>
        <p:spPr>
          <a:xfrm>
            <a:off x="6093000" y="1820929"/>
            <a:ext cx="522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Size</a:t>
            </a:r>
            <a:endParaRPr b="0" i="0" sz="1100" u="none" cap="none" strike="noStrike">
              <a:solidFill>
                <a:srgbClr val="7F7F7F"/>
              </a:solidFill>
              <a:latin typeface="Arial"/>
              <a:ea typeface="Arial"/>
              <a:cs typeface="Arial"/>
              <a:sym typeface="Arial"/>
            </a:endParaRPr>
          </a:p>
        </p:txBody>
      </p:sp>
      <p:sp>
        <p:nvSpPr>
          <p:cNvPr id="2500" name="Google Shape;2500;p239"/>
          <p:cNvSpPr/>
          <p:nvPr/>
        </p:nvSpPr>
        <p:spPr>
          <a:xfrm>
            <a:off x="6059365" y="800110"/>
            <a:ext cx="495329" cy="1025428"/>
          </a:xfrm>
          <a:prstGeom prst="flowChartMagneticDisk">
            <a:avLst/>
          </a:prstGeom>
          <a:gradFill>
            <a:gsLst>
              <a:gs pos="0">
                <a:srgbClr val="E1B2D2"/>
              </a:gs>
              <a:gs pos="100000">
                <a:srgbClr val="E3B098"/>
              </a:gs>
            </a:gsLst>
            <a:lin ang="2700000" scaled="0"/>
          </a:gra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501" name="Google Shape;2501;p239"/>
          <p:cNvSpPr/>
          <p:nvPr/>
        </p:nvSpPr>
        <p:spPr>
          <a:xfrm>
            <a:off x="2503466" y="825698"/>
            <a:ext cx="495329" cy="1025428"/>
          </a:xfrm>
          <a:prstGeom prst="flowChartMagneticDisk">
            <a:avLst/>
          </a:prstGeom>
          <a:gradFill>
            <a:gsLst>
              <a:gs pos="0">
                <a:srgbClr val="E1B2D2"/>
              </a:gs>
              <a:gs pos="100000">
                <a:srgbClr val="E3B098"/>
              </a:gs>
            </a:gsLst>
            <a:lin ang="2700000" scaled="0"/>
          </a:gra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GB</a:t>
            </a:r>
            <a:endParaRPr i="0" sz="1100" u="none" cap="none" strike="noStrike">
              <a:solidFill>
                <a:schemeClr val="lt1"/>
              </a:solidFill>
              <a:latin typeface="Ubuntu"/>
              <a:ea typeface="Ubuntu"/>
              <a:cs typeface="Ubuntu"/>
              <a:sym typeface="Ubuntu"/>
            </a:endParaRPr>
          </a:p>
        </p:txBody>
      </p:sp>
      <p:sp>
        <p:nvSpPr>
          <p:cNvPr id="2502" name="Google Shape;2502;p239"/>
          <p:cNvSpPr/>
          <p:nvPr/>
        </p:nvSpPr>
        <p:spPr>
          <a:xfrm>
            <a:off x="6057724" y="1442015"/>
            <a:ext cx="495329" cy="383522"/>
          </a:xfrm>
          <a:prstGeom prst="flowChartMagneticDisk">
            <a:avLst/>
          </a:prstGeom>
          <a:gradFill>
            <a:gsLst>
              <a:gs pos="0">
                <a:srgbClr val="E1B2D2"/>
              </a:gs>
              <a:gs pos="100000">
                <a:srgbClr val="E3B098"/>
              </a:gs>
            </a:gsLst>
            <a:lin ang="2700000" scaled="0"/>
          </a:gra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MB</a:t>
            </a:r>
            <a:endParaRPr i="0" sz="1100" u="none" cap="none" strike="noStrike">
              <a:solidFill>
                <a:schemeClr val="lt1"/>
              </a:solidFill>
              <a:latin typeface="Ubuntu"/>
              <a:ea typeface="Ubuntu"/>
              <a:cs typeface="Ubuntu"/>
              <a:sym typeface="Ubuntu"/>
            </a:endParaRPr>
          </a:p>
        </p:txBody>
      </p:sp>
      <p:sp>
        <p:nvSpPr>
          <p:cNvPr id="2503" name="Google Shape;2503;p239"/>
          <p:cNvSpPr txBox="1"/>
          <p:nvPr/>
        </p:nvSpPr>
        <p:spPr>
          <a:xfrm>
            <a:off x="3098092" y="1825538"/>
            <a:ext cx="888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Boot Up</a:t>
            </a:r>
            <a:endParaRPr b="0" i="0" sz="1100" u="none" cap="none" strike="noStrike">
              <a:solidFill>
                <a:srgbClr val="7F7F7F"/>
              </a:solidFill>
              <a:latin typeface="Arial"/>
              <a:ea typeface="Arial"/>
              <a:cs typeface="Arial"/>
              <a:sym typeface="Arial"/>
            </a:endParaRPr>
          </a:p>
        </p:txBody>
      </p:sp>
      <p:sp>
        <p:nvSpPr>
          <p:cNvPr id="2504" name="Google Shape;2504;p239"/>
          <p:cNvSpPr txBox="1"/>
          <p:nvPr/>
        </p:nvSpPr>
        <p:spPr>
          <a:xfrm>
            <a:off x="6642374" y="1825538"/>
            <a:ext cx="888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Boot Up</a:t>
            </a:r>
            <a:endParaRPr b="0" i="0" sz="1100" u="none" cap="none" strike="noStrike">
              <a:solidFill>
                <a:srgbClr val="7F7F7F"/>
              </a:solidFill>
              <a:latin typeface="Arial"/>
              <a:ea typeface="Arial"/>
              <a:cs typeface="Arial"/>
              <a:sym typeface="Arial"/>
            </a:endParaRPr>
          </a:p>
        </p:txBody>
      </p:sp>
      <p:sp>
        <p:nvSpPr>
          <p:cNvPr id="2505" name="Google Shape;2505;p239"/>
          <p:cNvSpPr txBox="1"/>
          <p:nvPr/>
        </p:nvSpPr>
        <p:spPr>
          <a:xfrm>
            <a:off x="3278391" y="825698"/>
            <a:ext cx="594300" cy="11466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rgbClr val="EFBACA"/>
              </a:buClr>
              <a:buSzPts val="1400"/>
              <a:buFont typeface="Noto Sans Symbols"/>
              <a:buChar char="✔"/>
            </a:pPr>
            <a:r>
              <a:rPr b="0" i="0" lang="en" sz="1400" u="none" cap="none" strike="noStrike">
                <a:solidFill>
                  <a:srgbClr val="EFBACA"/>
                </a:solidFill>
                <a:latin typeface="Ubuntu"/>
                <a:ea typeface="Ubuntu"/>
                <a:cs typeface="Ubuntu"/>
                <a:sym typeface="Ubuntu"/>
              </a:rPr>
              <a:t> </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rgbClr val="EFBACA"/>
              </a:buClr>
              <a:buSzPts val="1400"/>
              <a:buFont typeface="Noto Sans Symbols"/>
              <a:buChar char="✔"/>
            </a:pPr>
            <a:r>
              <a:rPr b="0" i="0" lang="en" sz="1400" u="none" cap="none" strike="noStrike">
                <a:solidFill>
                  <a:srgbClr val="EFBACA"/>
                </a:solidFill>
                <a:latin typeface="Ubuntu"/>
                <a:ea typeface="Ubuntu"/>
                <a:cs typeface="Ubuntu"/>
                <a:sym typeface="Ubuntu"/>
              </a:rPr>
              <a:t>  </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rgbClr val="EFBACA"/>
              </a:buClr>
              <a:buSzPts val="1400"/>
              <a:buFont typeface="Noto Sans Symbols"/>
              <a:buChar char="✔"/>
            </a:pPr>
            <a:r>
              <a:rPr b="0" i="0" lang="en" sz="1400" u="none" cap="none" strike="noStrike">
                <a:solidFill>
                  <a:srgbClr val="EFBACA"/>
                </a:solidFill>
                <a:latin typeface="Ubuntu"/>
                <a:ea typeface="Ubuntu"/>
                <a:cs typeface="Ubuntu"/>
                <a:sym typeface="Ubuntu"/>
              </a:rPr>
              <a:t> </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rgbClr val="EFBACA"/>
              </a:buClr>
              <a:buSzPts val="1400"/>
              <a:buFont typeface="Noto Sans Symbols"/>
              <a:buChar char="✔"/>
            </a:pPr>
            <a:r>
              <a:rPr b="0" i="0" lang="en" sz="1400" u="none" cap="none" strike="noStrike">
                <a:solidFill>
                  <a:srgbClr val="EFBACA"/>
                </a:solidFill>
                <a:latin typeface="Ubuntu"/>
                <a:ea typeface="Ubuntu"/>
                <a:cs typeface="Ubuntu"/>
                <a:sym typeface="Ubuntu"/>
              </a:rPr>
              <a:t> </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rgbClr val="EFBACA"/>
              </a:buClr>
              <a:buSzPts val="1400"/>
              <a:buFont typeface="Noto Sans Symbols"/>
              <a:buChar char="✔"/>
            </a:pPr>
            <a:r>
              <a:rPr b="0" i="0" lang="en" sz="1400" u="none" cap="none" strike="noStrike">
                <a:solidFill>
                  <a:srgbClr val="EFBACA"/>
                </a:solidFill>
                <a:latin typeface="Ubuntu"/>
                <a:ea typeface="Ubuntu"/>
                <a:cs typeface="Ubuntu"/>
                <a:sym typeface="Ubuntu"/>
              </a:rPr>
              <a:t> </a:t>
            </a:r>
            <a:endParaRPr b="0" i="0" sz="1100" u="none" cap="none" strike="noStrike">
              <a:solidFill>
                <a:srgbClr val="000000"/>
              </a:solidFill>
              <a:latin typeface="Arial"/>
              <a:ea typeface="Arial"/>
              <a:cs typeface="Arial"/>
              <a:sym typeface="Arial"/>
            </a:endParaRPr>
          </a:p>
        </p:txBody>
      </p:sp>
      <p:cxnSp>
        <p:nvCxnSpPr>
          <p:cNvPr id="2506" name="Google Shape;2506;p239"/>
          <p:cNvCxnSpPr/>
          <p:nvPr/>
        </p:nvCxnSpPr>
        <p:spPr>
          <a:xfrm>
            <a:off x="4572000" y="1312823"/>
            <a:ext cx="0" cy="3556500"/>
          </a:xfrm>
          <a:prstGeom prst="straightConnector1">
            <a:avLst/>
          </a:prstGeom>
          <a:noFill/>
          <a:ln cap="flat" cmpd="sng" w="19050">
            <a:solidFill>
              <a:srgbClr val="7F7F7F"/>
            </a:solidFill>
            <a:prstDash val="solid"/>
            <a:miter lim="800000"/>
            <a:headEnd len="sm" w="sm" type="none"/>
            <a:tailEnd len="sm" w="sm" type="none"/>
          </a:ln>
        </p:spPr>
      </p:cxnSp>
      <p:sp>
        <p:nvSpPr>
          <p:cNvPr id="2507" name="Google Shape;2507;p239"/>
          <p:cNvSpPr txBox="1"/>
          <p:nvPr/>
        </p:nvSpPr>
        <p:spPr>
          <a:xfrm>
            <a:off x="6872480" y="721038"/>
            <a:ext cx="594300" cy="1146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92D050"/>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92D050"/>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rgbClr val="92D050"/>
              </a:buClr>
              <a:buSzPts val="1400"/>
              <a:buFont typeface="Noto Sans Symbols"/>
              <a:buChar char="✔"/>
            </a:pPr>
            <a:r>
              <a:rPr b="0" i="0" lang="en" sz="1400" u="none" cap="none" strike="noStrike">
                <a:solidFill>
                  <a:srgbClr val="92D050"/>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rgbClr val="92D050"/>
              </a:buClr>
              <a:buSzPts val="1400"/>
              <a:buFont typeface="Noto Sans Symbols"/>
              <a:buChar char="✔"/>
            </a:pPr>
            <a:r>
              <a:rPr b="0" i="0" lang="en" sz="1400" u="none" cap="none" strike="noStrike">
                <a:solidFill>
                  <a:srgbClr val="92D050"/>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rgbClr val="92D050"/>
              </a:buClr>
              <a:buSzPts val="1400"/>
              <a:buFont typeface="Noto Sans Symbols"/>
              <a:buChar char="✔"/>
            </a:pPr>
            <a:r>
              <a:rPr b="0" i="0" lang="en" sz="1400" u="none" cap="none" strike="noStrike">
                <a:solidFill>
                  <a:srgbClr val="92D050"/>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p:txBody>
      </p:sp>
      <p:sp>
        <p:nvSpPr>
          <p:cNvPr id="2508" name="Google Shape;2508;p239"/>
          <p:cNvSpPr/>
          <p:nvPr/>
        </p:nvSpPr>
        <p:spPr>
          <a:xfrm>
            <a:off x="1352602" y="4050542"/>
            <a:ext cx="2940900" cy="324000"/>
          </a:xfrm>
          <a:prstGeom prst="roundRect">
            <a:avLst>
              <a:gd fmla="val 16667" name="adj"/>
            </a:avLst>
          </a:prstGeom>
          <a:gradFill>
            <a:gsLst>
              <a:gs pos="0">
                <a:srgbClr val="1F986D"/>
              </a:gs>
              <a:gs pos="100000">
                <a:srgbClr val="57C791"/>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OS</a:t>
            </a:r>
            <a:endParaRPr i="0" sz="11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1"/>
                                        </p:tgtEl>
                                        <p:attrNameLst>
                                          <p:attrName>style.visibility</p:attrName>
                                        </p:attrNameLst>
                                      </p:cBhvr>
                                      <p:to>
                                        <p:strVal val="visible"/>
                                      </p:to>
                                    </p:set>
                                    <p:animEffect filter="fade" transition="in">
                                      <p:cBhvr>
                                        <p:cTn dur="500"/>
                                        <p:tgtEl>
                                          <p:spTgt spid="246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58"/>
                                        </p:tgtEl>
                                        <p:attrNameLst>
                                          <p:attrName>style.visibility</p:attrName>
                                        </p:attrNameLst>
                                      </p:cBhvr>
                                      <p:to>
                                        <p:strVal val="visible"/>
                                      </p:to>
                                    </p:set>
                                    <p:animEffect filter="fade" transition="in">
                                      <p:cBhvr>
                                        <p:cTn dur="500"/>
                                        <p:tgtEl>
                                          <p:spTgt spid="24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06"/>
                                        </p:tgtEl>
                                        <p:attrNameLst>
                                          <p:attrName>style.visibility</p:attrName>
                                        </p:attrNameLst>
                                      </p:cBhvr>
                                      <p:to>
                                        <p:strVal val="visible"/>
                                      </p:to>
                                    </p:set>
                                    <p:animEffect filter="fade" transition="in">
                                      <p:cBhvr>
                                        <p:cTn dur="500"/>
                                        <p:tgtEl>
                                          <p:spTgt spid="250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57"/>
                                        </p:tgtEl>
                                        <p:attrNameLst>
                                          <p:attrName>style.visibility</p:attrName>
                                        </p:attrNameLst>
                                      </p:cBhvr>
                                      <p:to>
                                        <p:strVal val="visible"/>
                                      </p:to>
                                    </p:set>
                                    <p:animEffect filter="fade" transition="in">
                                      <p:cBhvr>
                                        <p:cTn dur="500"/>
                                        <p:tgtEl>
                                          <p:spTgt spid="24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59"/>
                                        </p:tgtEl>
                                        <p:attrNameLst>
                                          <p:attrName>style.visibility</p:attrName>
                                        </p:attrNameLst>
                                      </p:cBhvr>
                                      <p:to>
                                        <p:strVal val="visible"/>
                                      </p:to>
                                    </p:set>
                                    <p:animEffect filter="fade" transition="in">
                                      <p:cBhvr>
                                        <p:cTn dur="500"/>
                                        <p:tgtEl>
                                          <p:spTgt spid="2459"/>
                                        </p:tgtEl>
                                      </p:cBhvr>
                                    </p:animEffect>
                                  </p:childTnLst>
                                </p:cTn>
                              </p:par>
                              <p:par>
                                <p:cTn fill="hold" nodeType="withEffect" presetClass="entr" presetID="10" presetSubtype="0">
                                  <p:stCondLst>
                                    <p:cond delay="0"/>
                                  </p:stCondLst>
                                  <p:childTnLst>
                                    <p:set>
                                      <p:cBhvr>
                                        <p:cTn dur="1" fill="hold">
                                          <p:stCondLst>
                                            <p:cond delay="0"/>
                                          </p:stCondLst>
                                        </p:cTn>
                                        <p:tgtEl>
                                          <p:spTgt spid="2460"/>
                                        </p:tgtEl>
                                        <p:attrNameLst>
                                          <p:attrName>style.visibility</p:attrName>
                                        </p:attrNameLst>
                                      </p:cBhvr>
                                      <p:to>
                                        <p:strVal val="visible"/>
                                      </p:to>
                                    </p:set>
                                    <p:animEffect filter="fade" transition="in">
                                      <p:cBhvr>
                                        <p:cTn dur="500"/>
                                        <p:tgtEl>
                                          <p:spTgt spid="2460"/>
                                        </p:tgtEl>
                                      </p:cBhvr>
                                    </p:animEffect>
                                  </p:childTnLst>
                                </p:cTn>
                              </p:par>
                              <p:par>
                                <p:cTn fill="hold" nodeType="withEffect" presetClass="entr" presetID="10" presetSubtype="0">
                                  <p:stCondLst>
                                    <p:cond delay="0"/>
                                  </p:stCondLst>
                                  <p:childTnLst>
                                    <p:set>
                                      <p:cBhvr>
                                        <p:cTn dur="1" fill="hold">
                                          <p:stCondLst>
                                            <p:cond delay="0"/>
                                          </p:stCondLst>
                                        </p:cTn>
                                        <p:tgtEl>
                                          <p:spTgt spid="2466"/>
                                        </p:tgtEl>
                                        <p:attrNameLst>
                                          <p:attrName>style.visibility</p:attrName>
                                        </p:attrNameLst>
                                      </p:cBhvr>
                                      <p:to>
                                        <p:strVal val="visible"/>
                                      </p:to>
                                    </p:set>
                                    <p:animEffect filter="fade" transition="in">
                                      <p:cBhvr>
                                        <p:cTn dur="500"/>
                                        <p:tgtEl>
                                          <p:spTgt spid="2466"/>
                                        </p:tgtEl>
                                      </p:cBhvr>
                                    </p:animEffect>
                                  </p:childTnLst>
                                </p:cTn>
                              </p:par>
                              <p:par>
                                <p:cTn fill="hold" nodeType="withEffect" presetClass="entr" presetID="10" presetSubtype="0">
                                  <p:stCondLst>
                                    <p:cond delay="0"/>
                                  </p:stCondLst>
                                  <p:childTnLst>
                                    <p:set>
                                      <p:cBhvr>
                                        <p:cTn dur="1" fill="hold">
                                          <p:stCondLst>
                                            <p:cond delay="0"/>
                                          </p:stCondLst>
                                        </p:cTn>
                                        <p:tgtEl>
                                          <p:spTgt spid="2467"/>
                                        </p:tgtEl>
                                        <p:attrNameLst>
                                          <p:attrName>style.visibility</p:attrName>
                                        </p:attrNameLst>
                                      </p:cBhvr>
                                      <p:to>
                                        <p:strVal val="visible"/>
                                      </p:to>
                                    </p:set>
                                    <p:animEffect filter="fade" transition="in">
                                      <p:cBhvr>
                                        <p:cTn dur="500"/>
                                        <p:tgtEl>
                                          <p:spTgt spid="246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478"/>
                                        </p:tgtEl>
                                        <p:attrNameLst>
                                          <p:attrName>style.visibility</p:attrName>
                                        </p:attrNameLst>
                                      </p:cBhvr>
                                      <p:to>
                                        <p:strVal val="visible"/>
                                      </p:to>
                                    </p:set>
                                    <p:animEffect filter="fade" transition="in">
                                      <p:cBhvr>
                                        <p:cTn dur="500"/>
                                        <p:tgtEl>
                                          <p:spTgt spid="2478"/>
                                        </p:tgtEl>
                                      </p:cBhvr>
                                    </p:animEffect>
                                  </p:childTnLst>
                                </p:cTn>
                              </p:par>
                              <p:par>
                                <p:cTn fill="hold" nodeType="withEffect" presetClass="entr" presetID="10" presetSubtype="0">
                                  <p:stCondLst>
                                    <p:cond delay="0"/>
                                  </p:stCondLst>
                                  <p:childTnLst>
                                    <p:set>
                                      <p:cBhvr>
                                        <p:cTn dur="1" fill="hold">
                                          <p:stCondLst>
                                            <p:cond delay="0"/>
                                          </p:stCondLst>
                                        </p:cTn>
                                        <p:tgtEl>
                                          <p:spTgt spid="2479"/>
                                        </p:tgtEl>
                                        <p:attrNameLst>
                                          <p:attrName>style.visibility</p:attrName>
                                        </p:attrNameLst>
                                      </p:cBhvr>
                                      <p:to>
                                        <p:strVal val="visible"/>
                                      </p:to>
                                    </p:set>
                                    <p:animEffect filter="fade" transition="in">
                                      <p:cBhvr>
                                        <p:cTn dur="500"/>
                                        <p:tgtEl>
                                          <p:spTgt spid="247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462"/>
                                        </p:tgtEl>
                                        <p:attrNameLst>
                                          <p:attrName>style.visibility</p:attrName>
                                        </p:attrNameLst>
                                      </p:cBhvr>
                                      <p:to>
                                        <p:strVal val="visible"/>
                                      </p:to>
                                    </p:set>
                                    <p:animEffect filter="fade" transition="in">
                                      <p:cBhvr>
                                        <p:cTn dur="500"/>
                                        <p:tgtEl>
                                          <p:spTgt spid="2462"/>
                                        </p:tgtEl>
                                      </p:cBhvr>
                                    </p:animEffect>
                                  </p:childTnLst>
                                </p:cTn>
                              </p:par>
                              <p:par>
                                <p:cTn fill="hold" nodeType="withEffect" presetClass="entr" presetID="10" presetSubtype="0">
                                  <p:stCondLst>
                                    <p:cond delay="0"/>
                                  </p:stCondLst>
                                  <p:childTnLst>
                                    <p:set>
                                      <p:cBhvr>
                                        <p:cTn dur="1" fill="hold">
                                          <p:stCondLst>
                                            <p:cond delay="0"/>
                                          </p:stCondLst>
                                        </p:cTn>
                                        <p:tgtEl>
                                          <p:spTgt spid="2464"/>
                                        </p:tgtEl>
                                        <p:attrNameLst>
                                          <p:attrName>style.visibility</p:attrName>
                                        </p:attrNameLst>
                                      </p:cBhvr>
                                      <p:to>
                                        <p:strVal val="visible"/>
                                      </p:to>
                                    </p:set>
                                    <p:animEffect filter="fade" transition="in">
                                      <p:cBhvr>
                                        <p:cTn dur="500"/>
                                        <p:tgtEl>
                                          <p:spTgt spid="246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463"/>
                                        </p:tgtEl>
                                        <p:attrNameLst>
                                          <p:attrName>style.visibility</p:attrName>
                                        </p:attrNameLst>
                                      </p:cBhvr>
                                      <p:to>
                                        <p:strVal val="visible"/>
                                      </p:to>
                                    </p:set>
                                    <p:animEffect filter="fade" transition="in">
                                      <p:cBhvr>
                                        <p:cTn dur="500"/>
                                        <p:tgtEl>
                                          <p:spTgt spid="2463"/>
                                        </p:tgtEl>
                                      </p:cBhvr>
                                    </p:animEffect>
                                  </p:childTnLst>
                                </p:cTn>
                              </p:par>
                              <p:par>
                                <p:cTn fill="hold" nodeType="withEffect" presetClass="entr" presetID="10" presetSubtype="0">
                                  <p:stCondLst>
                                    <p:cond delay="0"/>
                                  </p:stCondLst>
                                  <p:childTnLst>
                                    <p:set>
                                      <p:cBhvr>
                                        <p:cTn dur="1" fill="hold">
                                          <p:stCondLst>
                                            <p:cond delay="0"/>
                                          </p:stCondLst>
                                        </p:cTn>
                                        <p:tgtEl>
                                          <p:spTgt spid="2465"/>
                                        </p:tgtEl>
                                        <p:attrNameLst>
                                          <p:attrName>style.visibility</p:attrName>
                                        </p:attrNameLst>
                                      </p:cBhvr>
                                      <p:to>
                                        <p:strVal val="visible"/>
                                      </p:to>
                                    </p:set>
                                    <p:animEffect filter="fade" transition="in">
                                      <p:cBhvr>
                                        <p:cTn dur="500"/>
                                        <p:tgtEl>
                                          <p:spTgt spid="2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1"/>
                                        </p:tgtEl>
                                        <p:attrNameLst>
                                          <p:attrName>style.visibility</p:attrName>
                                        </p:attrNameLst>
                                      </p:cBhvr>
                                      <p:to>
                                        <p:strVal val="visible"/>
                                      </p:to>
                                    </p:set>
                                    <p:animEffect filter="fade" transition="in">
                                      <p:cBhvr>
                                        <p:cTn dur="500"/>
                                        <p:tgtEl>
                                          <p:spTgt spid="24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08"/>
                                        </p:tgtEl>
                                        <p:attrNameLst>
                                          <p:attrName>style.visibility</p:attrName>
                                        </p:attrNameLst>
                                      </p:cBhvr>
                                      <p:to>
                                        <p:strVal val="visible"/>
                                      </p:to>
                                    </p:set>
                                    <p:animEffect filter="fade" transition="in">
                                      <p:cBhvr>
                                        <p:cTn dur="500"/>
                                        <p:tgtEl>
                                          <p:spTgt spid="25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68"/>
                                        </p:tgtEl>
                                        <p:attrNameLst>
                                          <p:attrName>style.visibility</p:attrName>
                                        </p:attrNameLst>
                                      </p:cBhvr>
                                      <p:to>
                                        <p:strVal val="visible"/>
                                      </p:to>
                                    </p:set>
                                    <p:animEffect filter="fade" transition="in">
                                      <p:cBhvr>
                                        <p:cTn dur="500"/>
                                        <p:tgtEl>
                                          <p:spTgt spid="246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81"/>
                                        </p:tgtEl>
                                        <p:attrNameLst>
                                          <p:attrName>style.visibility</p:attrName>
                                        </p:attrNameLst>
                                      </p:cBhvr>
                                      <p:to>
                                        <p:strVal val="visible"/>
                                      </p:to>
                                    </p:set>
                                    <p:animEffect filter="fade" transition="in">
                                      <p:cBhvr>
                                        <p:cTn dur="500"/>
                                        <p:tgtEl>
                                          <p:spTgt spid="2481"/>
                                        </p:tgtEl>
                                      </p:cBhvr>
                                    </p:animEffect>
                                  </p:childTnLst>
                                </p:cTn>
                              </p:par>
                              <p:par>
                                <p:cTn fill="hold" nodeType="withEffect" presetClass="entr" presetID="10" presetSubtype="0">
                                  <p:stCondLst>
                                    <p:cond delay="0"/>
                                  </p:stCondLst>
                                  <p:childTnLst>
                                    <p:set>
                                      <p:cBhvr>
                                        <p:cTn dur="1" fill="hold">
                                          <p:stCondLst>
                                            <p:cond delay="0"/>
                                          </p:stCondLst>
                                        </p:cTn>
                                        <p:tgtEl>
                                          <p:spTgt spid="2480"/>
                                        </p:tgtEl>
                                        <p:attrNameLst>
                                          <p:attrName>style.visibility</p:attrName>
                                        </p:attrNameLst>
                                      </p:cBhvr>
                                      <p:to>
                                        <p:strVal val="visible"/>
                                      </p:to>
                                    </p:set>
                                    <p:animEffect filter="fade" transition="in">
                                      <p:cBhvr>
                                        <p:cTn dur="500"/>
                                        <p:tgtEl>
                                          <p:spTgt spid="248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76"/>
                                        </p:tgtEl>
                                        <p:attrNameLst>
                                          <p:attrName>style.visibility</p:attrName>
                                        </p:attrNameLst>
                                      </p:cBhvr>
                                      <p:to>
                                        <p:strVal val="visible"/>
                                      </p:to>
                                    </p:set>
                                    <p:animEffect filter="fade" transition="in">
                                      <p:cBhvr>
                                        <p:cTn dur="500"/>
                                        <p:tgtEl>
                                          <p:spTgt spid="2476"/>
                                        </p:tgtEl>
                                      </p:cBhvr>
                                    </p:animEffect>
                                  </p:childTnLst>
                                </p:cTn>
                              </p:par>
                              <p:par>
                                <p:cTn fill="hold" nodeType="withEffect" presetClass="entr" presetID="10" presetSubtype="0">
                                  <p:stCondLst>
                                    <p:cond delay="0"/>
                                  </p:stCondLst>
                                  <p:childTnLst>
                                    <p:set>
                                      <p:cBhvr>
                                        <p:cTn dur="1" fill="hold">
                                          <p:stCondLst>
                                            <p:cond delay="0"/>
                                          </p:stCondLst>
                                        </p:cTn>
                                        <p:tgtEl>
                                          <p:spTgt spid="2477"/>
                                        </p:tgtEl>
                                        <p:attrNameLst>
                                          <p:attrName>style.visibility</p:attrName>
                                        </p:attrNameLst>
                                      </p:cBhvr>
                                      <p:to>
                                        <p:strVal val="visible"/>
                                      </p:to>
                                    </p:set>
                                    <p:animEffect filter="fade" transition="in">
                                      <p:cBhvr>
                                        <p:cTn dur="500"/>
                                        <p:tgtEl>
                                          <p:spTgt spid="2477"/>
                                        </p:tgtEl>
                                      </p:cBhvr>
                                    </p:animEffect>
                                  </p:childTnLst>
                                </p:cTn>
                              </p:par>
                              <p:par>
                                <p:cTn fill="hold" nodeType="withEffect" presetClass="entr" presetID="10" presetSubtype="0">
                                  <p:stCondLst>
                                    <p:cond delay="0"/>
                                  </p:stCondLst>
                                  <p:childTnLst>
                                    <p:set>
                                      <p:cBhvr>
                                        <p:cTn dur="1" fill="hold">
                                          <p:stCondLst>
                                            <p:cond delay="0"/>
                                          </p:stCondLst>
                                        </p:cTn>
                                        <p:tgtEl>
                                          <p:spTgt spid="2469"/>
                                        </p:tgtEl>
                                        <p:attrNameLst>
                                          <p:attrName>style.visibility</p:attrName>
                                        </p:attrNameLst>
                                      </p:cBhvr>
                                      <p:to>
                                        <p:strVal val="visible"/>
                                      </p:to>
                                    </p:set>
                                    <p:animEffect filter="fade" transition="in">
                                      <p:cBhvr>
                                        <p:cTn dur="500"/>
                                        <p:tgtEl>
                                          <p:spTgt spid="2469"/>
                                        </p:tgtEl>
                                      </p:cBhvr>
                                    </p:animEffect>
                                  </p:childTnLst>
                                </p:cTn>
                              </p:par>
                              <p:par>
                                <p:cTn fill="hold" nodeType="withEffect" presetClass="entr" presetID="10" presetSubtype="0">
                                  <p:stCondLst>
                                    <p:cond delay="0"/>
                                  </p:stCondLst>
                                  <p:childTnLst>
                                    <p:set>
                                      <p:cBhvr>
                                        <p:cTn dur="1" fill="hold">
                                          <p:stCondLst>
                                            <p:cond delay="0"/>
                                          </p:stCondLst>
                                        </p:cTn>
                                        <p:tgtEl>
                                          <p:spTgt spid="2470"/>
                                        </p:tgtEl>
                                        <p:attrNameLst>
                                          <p:attrName>style.visibility</p:attrName>
                                        </p:attrNameLst>
                                      </p:cBhvr>
                                      <p:to>
                                        <p:strVal val="visible"/>
                                      </p:to>
                                    </p:set>
                                    <p:animEffect filter="fade" transition="in">
                                      <p:cBhvr>
                                        <p:cTn dur="500"/>
                                        <p:tgtEl>
                                          <p:spTgt spid="247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482"/>
                                        </p:tgtEl>
                                        <p:attrNameLst>
                                          <p:attrName>style.visibility</p:attrName>
                                        </p:attrNameLst>
                                      </p:cBhvr>
                                      <p:to>
                                        <p:strVal val="visible"/>
                                      </p:to>
                                    </p:set>
                                    <p:animEffect filter="fade" transition="in">
                                      <p:cBhvr>
                                        <p:cTn dur="500"/>
                                        <p:tgtEl>
                                          <p:spTgt spid="2482"/>
                                        </p:tgtEl>
                                      </p:cBhvr>
                                    </p:animEffect>
                                  </p:childTnLst>
                                </p:cTn>
                              </p:par>
                              <p:par>
                                <p:cTn fill="hold" nodeType="withEffect" presetClass="entr" presetID="10" presetSubtype="0">
                                  <p:stCondLst>
                                    <p:cond delay="0"/>
                                  </p:stCondLst>
                                  <p:childTnLst>
                                    <p:set>
                                      <p:cBhvr>
                                        <p:cTn dur="1" fill="hold">
                                          <p:stCondLst>
                                            <p:cond delay="0"/>
                                          </p:stCondLst>
                                        </p:cTn>
                                        <p:tgtEl>
                                          <p:spTgt spid="2483"/>
                                        </p:tgtEl>
                                        <p:attrNameLst>
                                          <p:attrName>style.visibility</p:attrName>
                                        </p:attrNameLst>
                                      </p:cBhvr>
                                      <p:to>
                                        <p:strVal val="visible"/>
                                      </p:to>
                                    </p:set>
                                    <p:animEffect filter="fade" transition="in">
                                      <p:cBhvr>
                                        <p:cTn dur="500"/>
                                        <p:tgtEl>
                                          <p:spTgt spid="248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472"/>
                                        </p:tgtEl>
                                        <p:attrNameLst>
                                          <p:attrName>style.visibility</p:attrName>
                                        </p:attrNameLst>
                                      </p:cBhvr>
                                      <p:to>
                                        <p:strVal val="visible"/>
                                      </p:to>
                                    </p:set>
                                    <p:animEffect filter="fade" transition="in">
                                      <p:cBhvr>
                                        <p:cTn dur="500"/>
                                        <p:tgtEl>
                                          <p:spTgt spid="2472"/>
                                        </p:tgtEl>
                                      </p:cBhvr>
                                    </p:animEffect>
                                  </p:childTnLst>
                                </p:cTn>
                              </p:par>
                              <p:par>
                                <p:cTn fill="hold" nodeType="with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500"/>
                                        <p:tgtEl>
                                          <p:spTgt spid="247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473"/>
                                        </p:tgtEl>
                                        <p:attrNameLst>
                                          <p:attrName>style.visibility</p:attrName>
                                        </p:attrNameLst>
                                      </p:cBhvr>
                                      <p:to>
                                        <p:strVal val="visible"/>
                                      </p:to>
                                    </p:set>
                                    <p:animEffect filter="fade" transition="in">
                                      <p:cBhvr>
                                        <p:cTn dur="500"/>
                                        <p:tgtEl>
                                          <p:spTgt spid="2473"/>
                                        </p:tgtEl>
                                      </p:cBhvr>
                                    </p:animEffect>
                                  </p:childTnLst>
                                </p:cTn>
                              </p:par>
                              <p:par>
                                <p:cTn fill="hold" nodeType="withEffect" presetClass="entr" presetID="10" presetSubtype="0">
                                  <p:stCondLst>
                                    <p:cond delay="0"/>
                                  </p:stCondLst>
                                  <p:childTnLst>
                                    <p:set>
                                      <p:cBhvr>
                                        <p:cTn dur="1" fill="hold">
                                          <p:stCondLst>
                                            <p:cond delay="0"/>
                                          </p:stCondLst>
                                        </p:cTn>
                                        <p:tgtEl>
                                          <p:spTgt spid="2475"/>
                                        </p:tgtEl>
                                        <p:attrNameLst>
                                          <p:attrName>style.visibility</p:attrName>
                                        </p:attrNameLst>
                                      </p:cBhvr>
                                      <p:to>
                                        <p:strVal val="visible"/>
                                      </p:to>
                                    </p:set>
                                    <p:animEffect filter="fade" transition="in">
                                      <p:cBhvr>
                                        <p:cTn dur="500"/>
                                        <p:tgtEl>
                                          <p:spTgt spid="2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500"/>
                                        <p:tgtEl>
                                          <p:spTgt spid="2497"/>
                                        </p:tgtEl>
                                      </p:cBhvr>
                                    </p:animEffect>
                                  </p:childTnLst>
                                </p:cTn>
                              </p:par>
                              <p:par>
                                <p:cTn fill="hold" nodeType="with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500"/>
                                        <p:tgtEl>
                                          <p:spTgt spid="24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45"/>
                                        </p:tgtEl>
                                        <p:attrNameLst>
                                          <p:attrName>style.visibility</p:attrName>
                                        </p:attrNameLst>
                                      </p:cBhvr>
                                      <p:to>
                                        <p:strVal val="visible"/>
                                      </p:to>
                                    </p:set>
                                    <p:animEffect filter="fade" transition="in">
                                      <p:cBhvr>
                                        <p:cTn dur="500"/>
                                        <p:tgtEl>
                                          <p:spTgt spid="2445"/>
                                        </p:tgtEl>
                                      </p:cBhvr>
                                    </p:animEffect>
                                  </p:childTnLst>
                                </p:cTn>
                              </p:par>
                              <p:par>
                                <p:cTn fill="hold" nodeType="withEffect" presetClass="entr" presetID="10" presetSubtype="0">
                                  <p:stCondLst>
                                    <p:cond delay="0"/>
                                  </p:stCondLst>
                                  <p:childTnLst>
                                    <p:set>
                                      <p:cBhvr>
                                        <p:cTn dur="1" fill="hold">
                                          <p:stCondLst>
                                            <p:cond delay="0"/>
                                          </p:stCondLst>
                                        </p:cTn>
                                        <p:tgtEl>
                                          <p:spTgt spid="2446"/>
                                        </p:tgtEl>
                                        <p:attrNameLst>
                                          <p:attrName>style.visibility</p:attrName>
                                        </p:attrNameLst>
                                      </p:cBhvr>
                                      <p:to>
                                        <p:strVal val="visible"/>
                                      </p:to>
                                    </p:set>
                                    <p:animEffect filter="fade" transition="in">
                                      <p:cBhvr>
                                        <p:cTn dur="500"/>
                                        <p:tgtEl>
                                          <p:spTgt spid="2446"/>
                                        </p:tgtEl>
                                      </p:cBhvr>
                                    </p:animEffect>
                                  </p:childTnLst>
                                </p:cTn>
                              </p:par>
                              <p:par>
                                <p:cTn fill="hold" nodeType="withEffect" presetClass="entr" presetID="10" presetSubtype="0">
                                  <p:stCondLst>
                                    <p:cond delay="0"/>
                                  </p:stCondLst>
                                  <p:childTnLst>
                                    <p:set>
                                      <p:cBhvr>
                                        <p:cTn dur="1" fill="hold">
                                          <p:stCondLst>
                                            <p:cond delay="0"/>
                                          </p:stCondLst>
                                        </p:cTn>
                                        <p:tgtEl>
                                          <p:spTgt spid="2447"/>
                                        </p:tgtEl>
                                        <p:attrNameLst>
                                          <p:attrName>style.visibility</p:attrName>
                                        </p:attrNameLst>
                                      </p:cBhvr>
                                      <p:to>
                                        <p:strVal val="visible"/>
                                      </p:to>
                                    </p:set>
                                    <p:animEffect filter="fade" transition="in">
                                      <p:cBhvr>
                                        <p:cTn dur="500"/>
                                        <p:tgtEl>
                                          <p:spTgt spid="2447"/>
                                        </p:tgtEl>
                                      </p:cBhvr>
                                    </p:animEffect>
                                  </p:childTnLst>
                                </p:cTn>
                              </p:par>
                              <p:par>
                                <p:cTn fill="hold" nodeType="withEffect" presetClass="entr" presetID="10" presetSubtype="0">
                                  <p:stCondLst>
                                    <p:cond delay="0"/>
                                  </p:stCondLst>
                                  <p:childTnLst>
                                    <p:set>
                                      <p:cBhvr>
                                        <p:cTn dur="1" fill="hold">
                                          <p:stCondLst>
                                            <p:cond delay="0"/>
                                          </p:stCondLst>
                                        </p:cTn>
                                        <p:tgtEl>
                                          <p:spTgt spid="2448"/>
                                        </p:tgtEl>
                                        <p:attrNameLst>
                                          <p:attrName>style.visibility</p:attrName>
                                        </p:attrNameLst>
                                      </p:cBhvr>
                                      <p:to>
                                        <p:strVal val="visible"/>
                                      </p:to>
                                    </p:set>
                                    <p:animEffect filter="fade" transition="in">
                                      <p:cBhvr>
                                        <p:cTn dur="500"/>
                                        <p:tgtEl>
                                          <p:spTgt spid="2448"/>
                                        </p:tgtEl>
                                      </p:cBhvr>
                                    </p:animEffect>
                                  </p:childTnLst>
                                </p:cTn>
                              </p:par>
                              <p:par>
                                <p:cTn fill="hold" nodeType="withEffect" presetClass="entr" presetID="10" presetSubtype="0">
                                  <p:stCondLst>
                                    <p:cond delay="0"/>
                                  </p:stCondLst>
                                  <p:childTnLst>
                                    <p:set>
                                      <p:cBhvr>
                                        <p:cTn dur="1" fill="hold">
                                          <p:stCondLst>
                                            <p:cond delay="0"/>
                                          </p:stCondLst>
                                        </p:cTn>
                                        <p:tgtEl>
                                          <p:spTgt spid="2449"/>
                                        </p:tgtEl>
                                        <p:attrNameLst>
                                          <p:attrName>style.visibility</p:attrName>
                                        </p:attrNameLst>
                                      </p:cBhvr>
                                      <p:to>
                                        <p:strVal val="visible"/>
                                      </p:to>
                                    </p:set>
                                    <p:animEffect filter="fade" transition="in">
                                      <p:cBhvr>
                                        <p:cTn dur="500"/>
                                        <p:tgtEl>
                                          <p:spTgt spid="2449"/>
                                        </p:tgtEl>
                                      </p:cBhvr>
                                    </p:animEffect>
                                  </p:childTnLst>
                                </p:cTn>
                              </p:par>
                              <p:par>
                                <p:cTn fill="hold" nodeType="withEffect" presetClass="entr" presetID="10" presetSubtype="0">
                                  <p:stCondLst>
                                    <p:cond delay="0"/>
                                  </p:stCondLst>
                                  <p:childTnLst>
                                    <p:set>
                                      <p:cBhvr>
                                        <p:cTn dur="1" fill="hold">
                                          <p:stCondLst>
                                            <p:cond delay="0"/>
                                          </p:stCondLst>
                                        </p:cTn>
                                        <p:tgtEl>
                                          <p:spTgt spid="2450"/>
                                        </p:tgtEl>
                                        <p:attrNameLst>
                                          <p:attrName>style.visibility</p:attrName>
                                        </p:attrNameLst>
                                      </p:cBhvr>
                                      <p:to>
                                        <p:strVal val="visible"/>
                                      </p:to>
                                    </p:set>
                                    <p:animEffect filter="fade" transition="in">
                                      <p:cBhvr>
                                        <p:cTn dur="500"/>
                                        <p:tgtEl>
                                          <p:spTgt spid="2450"/>
                                        </p:tgtEl>
                                      </p:cBhvr>
                                    </p:animEffect>
                                  </p:childTnLst>
                                </p:cTn>
                              </p:par>
                              <p:par>
                                <p:cTn fill="hold" nodeType="withEffect" presetClass="entr" presetID="10" presetSubtype="0">
                                  <p:stCondLst>
                                    <p:cond delay="0"/>
                                  </p:stCondLst>
                                  <p:childTnLst>
                                    <p:set>
                                      <p:cBhvr>
                                        <p:cTn dur="1" fill="hold">
                                          <p:stCondLst>
                                            <p:cond delay="0"/>
                                          </p:stCondLst>
                                        </p:cTn>
                                        <p:tgtEl>
                                          <p:spTgt spid="2451"/>
                                        </p:tgtEl>
                                        <p:attrNameLst>
                                          <p:attrName>style.visibility</p:attrName>
                                        </p:attrNameLst>
                                      </p:cBhvr>
                                      <p:to>
                                        <p:strVal val="visible"/>
                                      </p:to>
                                    </p:set>
                                    <p:animEffect filter="fade" transition="in">
                                      <p:cBhvr>
                                        <p:cTn dur="500"/>
                                        <p:tgtEl>
                                          <p:spTgt spid="2451"/>
                                        </p:tgtEl>
                                      </p:cBhvr>
                                    </p:animEffect>
                                  </p:childTnLst>
                                </p:cTn>
                              </p:par>
                              <p:par>
                                <p:cTn fill="hold" nodeType="withEffect" presetClass="entr" presetID="10" presetSubtype="0">
                                  <p:stCondLst>
                                    <p:cond delay="0"/>
                                  </p:stCondLst>
                                  <p:childTnLst>
                                    <p:set>
                                      <p:cBhvr>
                                        <p:cTn dur="1" fill="hold">
                                          <p:stCondLst>
                                            <p:cond delay="0"/>
                                          </p:stCondLst>
                                        </p:cTn>
                                        <p:tgtEl>
                                          <p:spTgt spid="2452"/>
                                        </p:tgtEl>
                                        <p:attrNameLst>
                                          <p:attrName>style.visibility</p:attrName>
                                        </p:attrNameLst>
                                      </p:cBhvr>
                                      <p:to>
                                        <p:strVal val="visible"/>
                                      </p:to>
                                    </p:set>
                                    <p:animEffect filter="fade" transition="in">
                                      <p:cBhvr>
                                        <p:cTn dur="500"/>
                                        <p:tgtEl>
                                          <p:spTgt spid="2452"/>
                                        </p:tgtEl>
                                      </p:cBhvr>
                                    </p:animEffect>
                                  </p:childTnLst>
                                </p:cTn>
                              </p:par>
                              <p:par>
                                <p:cTn fill="hold" nodeType="withEffect" presetClass="entr" presetID="10" presetSubtype="0">
                                  <p:stCondLst>
                                    <p:cond delay="0"/>
                                  </p:stCondLst>
                                  <p:childTnLst>
                                    <p:set>
                                      <p:cBhvr>
                                        <p:cTn dur="1" fill="hold">
                                          <p:stCondLst>
                                            <p:cond delay="0"/>
                                          </p:stCondLst>
                                        </p:cTn>
                                        <p:tgtEl>
                                          <p:spTgt spid="2453"/>
                                        </p:tgtEl>
                                        <p:attrNameLst>
                                          <p:attrName>style.visibility</p:attrName>
                                        </p:attrNameLst>
                                      </p:cBhvr>
                                      <p:to>
                                        <p:strVal val="visible"/>
                                      </p:to>
                                    </p:set>
                                    <p:animEffect filter="fade" transition="in">
                                      <p:cBhvr>
                                        <p:cTn dur="500"/>
                                        <p:tgtEl>
                                          <p:spTgt spid="2453"/>
                                        </p:tgtEl>
                                      </p:cBhvr>
                                    </p:animEffect>
                                  </p:childTnLst>
                                </p:cTn>
                              </p:par>
                              <p:par>
                                <p:cTn fill="hold" nodeType="withEffect" presetClass="entr" presetID="10" presetSubtype="0">
                                  <p:stCondLst>
                                    <p:cond delay="0"/>
                                  </p:stCondLst>
                                  <p:childTnLst>
                                    <p:set>
                                      <p:cBhvr>
                                        <p:cTn dur="1" fill="hold">
                                          <p:stCondLst>
                                            <p:cond delay="0"/>
                                          </p:stCondLst>
                                        </p:cTn>
                                        <p:tgtEl>
                                          <p:spTgt spid="2454"/>
                                        </p:tgtEl>
                                        <p:attrNameLst>
                                          <p:attrName>style.visibility</p:attrName>
                                        </p:attrNameLst>
                                      </p:cBhvr>
                                      <p:to>
                                        <p:strVal val="visible"/>
                                      </p:to>
                                    </p:set>
                                    <p:animEffect filter="fade" transition="in">
                                      <p:cBhvr>
                                        <p:cTn dur="500"/>
                                        <p:tgtEl>
                                          <p:spTgt spid="2454"/>
                                        </p:tgtEl>
                                      </p:cBhvr>
                                    </p:animEffect>
                                  </p:childTnLst>
                                </p:cTn>
                              </p:par>
                              <p:par>
                                <p:cTn fill="hold" nodeType="withEffect" presetClass="entr" presetID="10" presetSubtype="0">
                                  <p:stCondLst>
                                    <p:cond delay="0"/>
                                  </p:stCondLst>
                                  <p:childTnLst>
                                    <p:set>
                                      <p:cBhvr>
                                        <p:cTn dur="1" fill="hold">
                                          <p:stCondLst>
                                            <p:cond delay="0"/>
                                          </p:stCondLst>
                                        </p:cTn>
                                        <p:tgtEl>
                                          <p:spTgt spid="2455"/>
                                        </p:tgtEl>
                                        <p:attrNameLst>
                                          <p:attrName>style.visibility</p:attrName>
                                        </p:attrNameLst>
                                      </p:cBhvr>
                                      <p:to>
                                        <p:strVal val="visible"/>
                                      </p:to>
                                    </p:set>
                                    <p:animEffect filter="fade" transition="in">
                                      <p:cBhvr>
                                        <p:cTn dur="500"/>
                                        <p:tgtEl>
                                          <p:spTgt spid="2455"/>
                                        </p:tgtEl>
                                      </p:cBhvr>
                                    </p:animEffect>
                                  </p:childTnLst>
                                </p:cTn>
                              </p:par>
                              <p:par>
                                <p:cTn fill="hold" nodeType="withEffect" presetClass="entr" presetID="10" presetSubtype="0">
                                  <p:stCondLst>
                                    <p:cond delay="0"/>
                                  </p:stCondLst>
                                  <p:childTnLst>
                                    <p:set>
                                      <p:cBhvr>
                                        <p:cTn dur="1" fill="hold">
                                          <p:stCondLst>
                                            <p:cond delay="0"/>
                                          </p:stCondLst>
                                        </p:cTn>
                                        <p:tgtEl>
                                          <p:spTgt spid="2456"/>
                                        </p:tgtEl>
                                        <p:attrNameLst>
                                          <p:attrName>style.visibility</p:attrName>
                                        </p:attrNameLst>
                                      </p:cBhvr>
                                      <p:to>
                                        <p:strVal val="visible"/>
                                      </p:to>
                                    </p:set>
                                    <p:animEffect filter="fade" transition="in">
                                      <p:cBhvr>
                                        <p:cTn dur="500"/>
                                        <p:tgtEl>
                                          <p:spTgt spid="24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89"/>
                                        </p:tgtEl>
                                        <p:attrNameLst>
                                          <p:attrName>style.visibility</p:attrName>
                                        </p:attrNameLst>
                                      </p:cBhvr>
                                      <p:to>
                                        <p:strVal val="visible"/>
                                      </p:to>
                                    </p:set>
                                    <p:animEffect filter="fade" transition="in">
                                      <p:cBhvr>
                                        <p:cTn dur="500"/>
                                        <p:tgtEl>
                                          <p:spTgt spid="248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84"/>
                                        </p:tgtEl>
                                        <p:attrNameLst>
                                          <p:attrName>style.visibility</p:attrName>
                                        </p:attrNameLst>
                                      </p:cBhvr>
                                      <p:to>
                                        <p:strVal val="visible"/>
                                      </p:to>
                                    </p:set>
                                    <p:animEffect filter="fade" transition="in">
                                      <p:cBhvr>
                                        <p:cTn dur="500"/>
                                        <p:tgtEl>
                                          <p:spTgt spid="248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85"/>
                                        </p:tgtEl>
                                        <p:attrNameLst>
                                          <p:attrName>style.visibility</p:attrName>
                                        </p:attrNameLst>
                                      </p:cBhvr>
                                      <p:to>
                                        <p:strVal val="visible"/>
                                      </p:to>
                                    </p:set>
                                    <p:animEffect filter="fade" transition="in">
                                      <p:cBhvr>
                                        <p:cTn dur="500"/>
                                        <p:tgtEl>
                                          <p:spTgt spid="248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486"/>
                                        </p:tgtEl>
                                        <p:attrNameLst>
                                          <p:attrName>style.visibility</p:attrName>
                                        </p:attrNameLst>
                                      </p:cBhvr>
                                      <p:to>
                                        <p:strVal val="visible"/>
                                      </p:to>
                                    </p:set>
                                    <p:animEffect filter="fade" transition="in">
                                      <p:cBhvr>
                                        <p:cTn dur="500"/>
                                        <p:tgtEl>
                                          <p:spTgt spid="248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487"/>
                                        </p:tgtEl>
                                        <p:attrNameLst>
                                          <p:attrName>style.visibility</p:attrName>
                                        </p:attrNameLst>
                                      </p:cBhvr>
                                      <p:to>
                                        <p:strVal val="visible"/>
                                      </p:to>
                                    </p:set>
                                    <p:animEffect filter="fade" transition="in">
                                      <p:cBhvr>
                                        <p:cTn dur="500"/>
                                        <p:tgtEl>
                                          <p:spTgt spid="248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488"/>
                                        </p:tgtEl>
                                        <p:attrNameLst>
                                          <p:attrName>style.visibility</p:attrName>
                                        </p:attrNameLst>
                                      </p:cBhvr>
                                      <p:to>
                                        <p:strVal val="visible"/>
                                      </p:to>
                                    </p:set>
                                    <p:animEffect filter="fade" transition="in">
                                      <p:cBhvr>
                                        <p:cTn dur="500"/>
                                        <p:tgtEl>
                                          <p:spTgt spid="248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500"/>
                                        <p:tgtEl>
                                          <p:spTgt spid="2495"/>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500"/>
                                        <p:tgtEl>
                                          <p:spTgt spid="249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500"/>
                                        <p:tgtEl>
                                          <p:spTgt spid="2491"/>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500"/>
                                        <p:tgtEl>
                                          <p:spTgt spid="249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500"/>
                                        <p:tgtEl>
                                          <p:spTgt spid="2493"/>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500"/>
                                        <p:tgtEl>
                                          <p:spTgt spid="2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8"/>
                                        </p:tgtEl>
                                        <p:attrNameLst>
                                          <p:attrName>style.visibility</p:attrName>
                                        </p:attrNameLst>
                                      </p:cBhvr>
                                      <p:to>
                                        <p:strVal val="visible"/>
                                      </p:to>
                                    </p:set>
                                    <p:animEffect filter="fade" transition="in">
                                      <p:cBhvr>
                                        <p:cTn dur="500"/>
                                        <p:tgtEl>
                                          <p:spTgt spid="2498"/>
                                        </p:tgtEl>
                                      </p:cBhvr>
                                    </p:animEffect>
                                  </p:childTnLst>
                                </p:cTn>
                              </p:par>
                              <p:par>
                                <p:cTn fill="hold" nodeType="withEffect" presetClass="entr" presetID="10" presetSubtype="0">
                                  <p:stCondLst>
                                    <p:cond delay="0"/>
                                  </p:stCondLst>
                                  <p:childTnLst>
                                    <p:set>
                                      <p:cBhvr>
                                        <p:cTn dur="1" fill="hold">
                                          <p:stCondLst>
                                            <p:cond delay="0"/>
                                          </p:stCondLst>
                                        </p:cTn>
                                        <p:tgtEl>
                                          <p:spTgt spid="2499"/>
                                        </p:tgtEl>
                                        <p:attrNameLst>
                                          <p:attrName>style.visibility</p:attrName>
                                        </p:attrNameLst>
                                      </p:cBhvr>
                                      <p:to>
                                        <p:strVal val="visible"/>
                                      </p:to>
                                    </p:set>
                                    <p:animEffect filter="fade" transition="in">
                                      <p:cBhvr>
                                        <p:cTn dur="500"/>
                                        <p:tgtEl>
                                          <p:spTgt spid="2499"/>
                                        </p:tgtEl>
                                      </p:cBhvr>
                                    </p:animEffect>
                                  </p:childTnLst>
                                </p:cTn>
                              </p:par>
                              <p:par>
                                <p:cTn fill="hold" nodeType="withEffect" presetClass="entr" presetID="10" presetSubtype="0">
                                  <p:stCondLst>
                                    <p:cond delay="0"/>
                                  </p:stCondLst>
                                  <p:childTnLst>
                                    <p:set>
                                      <p:cBhvr>
                                        <p:cTn dur="1" fill="hold">
                                          <p:stCondLst>
                                            <p:cond delay="0"/>
                                          </p:stCondLst>
                                        </p:cTn>
                                        <p:tgtEl>
                                          <p:spTgt spid="2500"/>
                                        </p:tgtEl>
                                        <p:attrNameLst>
                                          <p:attrName>style.visibility</p:attrName>
                                        </p:attrNameLst>
                                      </p:cBhvr>
                                      <p:to>
                                        <p:strVal val="visible"/>
                                      </p:to>
                                    </p:set>
                                    <p:animEffect filter="fade" transition="in">
                                      <p:cBhvr>
                                        <p:cTn dur="500"/>
                                        <p:tgtEl>
                                          <p:spTgt spid="25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01"/>
                                        </p:tgtEl>
                                        <p:attrNameLst>
                                          <p:attrName>style.visibility</p:attrName>
                                        </p:attrNameLst>
                                      </p:cBhvr>
                                      <p:to>
                                        <p:strVal val="visible"/>
                                      </p:to>
                                    </p:set>
                                    <p:animEffect filter="fade" transition="in">
                                      <p:cBhvr>
                                        <p:cTn dur="1500"/>
                                        <p:tgtEl>
                                          <p:spTgt spid="2501"/>
                                        </p:tgtEl>
                                      </p:cBhvr>
                                    </p:animEffect>
                                  </p:childTnLst>
                                </p:cTn>
                              </p:par>
                              <p:par>
                                <p:cTn fill="hold" nodeType="withEffect" presetClass="entr" presetID="10" presetSubtype="0">
                                  <p:stCondLst>
                                    <p:cond delay="0"/>
                                  </p:stCondLst>
                                  <p:childTnLst>
                                    <p:set>
                                      <p:cBhvr>
                                        <p:cTn dur="1" fill="hold">
                                          <p:stCondLst>
                                            <p:cond delay="0"/>
                                          </p:stCondLst>
                                        </p:cTn>
                                        <p:tgtEl>
                                          <p:spTgt spid="2502"/>
                                        </p:tgtEl>
                                        <p:attrNameLst>
                                          <p:attrName>style.visibility</p:attrName>
                                        </p:attrNameLst>
                                      </p:cBhvr>
                                      <p:to>
                                        <p:strVal val="visible"/>
                                      </p:to>
                                    </p:set>
                                    <p:animEffect filter="fade" transition="in">
                                      <p:cBhvr>
                                        <p:cTn dur="1500"/>
                                        <p:tgtEl>
                                          <p:spTgt spid="2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3"/>
                                        </p:tgtEl>
                                        <p:attrNameLst>
                                          <p:attrName>style.visibility</p:attrName>
                                        </p:attrNameLst>
                                      </p:cBhvr>
                                      <p:to>
                                        <p:strVal val="visible"/>
                                      </p:to>
                                    </p:set>
                                    <p:animEffect filter="fade" transition="in">
                                      <p:cBhvr>
                                        <p:cTn dur="500"/>
                                        <p:tgtEl>
                                          <p:spTgt spid="2503"/>
                                        </p:tgtEl>
                                      </p:cBhvr>
                                    </p:animEffect>
                                  </p:childTnLst>
                                </p:cTn>
                              </p:par>
                              <p:par>
                                <p:cTn fill="hold" nodeType="withEffect" presetClass="entr" presetID="10" presetSubtype="0">
                                  <p:stCondLst>
                                    <p:cond delay="0"/>
                                  </p:stCondLst>
                                  <p:childTnLst>
                                    <p:set>
                                      <p:cBhvr>
                                        <p:cTn dur="1" fill="hold">
                                          <p:stCondLst>
                                            <p:cond delay="0"/>
                                          </p:stCondLst>
                                        </p:cTn>
                                        <p:tgtEl>
                                          <p:spTgt spid="2504"/>
                                        </p:tgtEl>
                                        <p:attrNameLst>
                                          <p:attrName>style.visibility</p:attrName>
                                        </p:attrNameLst>
                                      </p:cBhvr>
                                      <p:to>
                                        <p:strVal val="visible"/>
                                      </p:to>
                                    </p:set>
                                    <p:animEffect filter="fade" transition="in">
                                      <p:cBhvr>
                                        <p:cTn dur="500"/>
                                        <p:tgtEl>
                                          <p:spTgt spid="25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05">
                                            <p:txEl>
                                              <p:pRg end="0" st="0"/>
                                            </p:txEl>
                                          </p:spTgt>
                                        </p:tgtEl>
                                        <p:attrNameLst>
                                          <p:attrName>style.visibility</p:attrName>
                                        </p:attrNameLst>
                                      </p:cBhvr>
                                      <p:to>
                                        <p:strVal val="visible"/>
                                      </p:to>
                                    </p:set>
                                    <p:animEffect filter="fade" transition="in">
                                      <p:cBhvr>
                                        <p:cTn dur="500"/>
                                        <p:tgtEl>
                                          <p:spTgt spid="250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05">
                                            <p:txEl>
                                              <p:pRg end="1" st="1"/>
                                            </p:txEl>
                                          </p:spTgt>
                                        </p:tgtEl>
                                        <p:attrNameLst>
                                          <p:attrName>style.visibility</p:attrName>
                                        </p:attrNameLst>
                                      </p:cBhvr>
                                      <p:to>
                                        <p:strVal val="visible"/>
                                      </p:to>
                                    </p:set>
                                    <p:animEffect filter="fade" transition="in">
                                      <p:cBhvr>
                                        <p:cTn dur="500"/>
                                        <p:tgtEl>
                                          <p:spTgt spid="2505">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05">
                                            <p:txEl>
                                              <p:pRg end="2" st="2"/>
                                            </p:txEl>
                                          </p:spTgt>
                                        </p:tgtEl>
                                        <p:attrNameLst>
                                          <p:attrName>style.visibility</p:attrName>
                                        </p:attrNameLst>
                                      </p:cBhvr>
                                      <p:to>
                                        <p:strVal val="visible"/>
                                      </p:to>
                                    </p:set>
                                    <p:animEffect filter="fade" transition="in">
                                      <p:cBhvr>
                                        <p:cTn dur="500"/>
                                        <p:tgtEl>
                                          <p:spTgt spid="2505">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05">
                                            <p:txEl>
                                              <p:pRg end="3" st="3"/>
                                            </p:txEl>
                                          </p:spTgt>
                                        </p:tgtEl>
                                        <p:attrNameLst>
                                          <p:attrName>style.visibility</p:attrName>
                                        </p:attrNameLst>
                                      </p:cBhvr>
                                      <p:to>
                                        <p:strVal val="visible"/>
                                      </p:to>
                                    </p:set>
                                    <p:animEffect filter="fade" transition="in">
                                      <p:cBhvr>
                                        <p:cTn dur="500"/>
                                        <p:tgtEl>
                                          <p:spTgt spid="2505">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505">
                                            <p:txEl>
                                              <p:pRg end="4" st="4"/>
                                            </p:txEl>
                                          </p:spTgt>
                                        </p:tgtEl>
                                        <p:attrNameLst>
                                          <p:attrName>style.visibility</p:attrName>
                                        </p:attrNameLst>
                                      </p:cBhvr>
                                      <p:to>
                                        <p:strVal val="visible"/>
                                      </p:to>
                                    </p:set>
                                    <p:animEffect filter="fade" transition="in">
                                      <p:cBhvr>
                                        <p:cTn dur="500"/>
                                        <p:tgtEl>
                                          <p:spTgt spid="2505">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07">
                                            <p:txEl>
                                              <p:pRg end="0" st="0"/>
                                            </p:txEl>
                                          </p:spTgt>
                                        </p:tgtEl>
                                        <p:attrNameLst>
                                          <p:attrName>style.visibility</p:attrName>
                                        </p:attrNameLst>
                                      </p:cBhvr>
                                      <p:to>
                                        <p:strVal val="visible"/>
                                      </p:to>
                                    </p:set>
                                    <p:animEffect filter="fade" transition="in">
                                      <p:cBhvr>
                                        <p:cTn dur="500"/>
                                        <p:tgtEl>
                                          <p:spTgt spid="2507">
                                            <p:txEl>
                                              <p:pRg end="0" st="0"/>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507">
                                            <p:txEl>
                                              <p:pRg end="1" st="1"/>
                                            </p:txEl>
                                          </p:spTgt>
                                        </p:tgtEl>
                                        <p:attrNameLst>
                                          <p:attrName>style.visibility</p:attrName>
                                        </p:attrNameLst>
                                      </p:cBhvr>
                                      <p:to>
                                        <p:strVal val="visible"/>
                                      </p:to>
                                    </p:set>
                                    <p:animEffect filter="fade" transition="in">
                                      <p:cBhvr>
                                        <p:cTn dur="500"/>
                                        <p:tgtEl>
                                          <p:spTgt spid="2507">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07">
                                            <p:txEl>
                                              <p:pRg end="2" st="2"/>
                                            </p:txEl>
                                          </p:spTgt>
                                        </p:tgtEl>
                                        <p:attrNameLst>
                                          <p:attrName>style.visibility</p:attrName>
                                        </p:attrNameLst>
                                      </p:cBhvr>
                                      <p:to>
                                        <p:strVal val="visible"/>
                                      </p:to>
                                    </p:set>
                                    <p:animEffect filter="fade" transition="in">
                                      <p:cBhvr>
                                        <p:cTn dur="500"/>
                                        <p:tgtEl>
                                          <p:spTgt spid="2507">
                                            <p:txEl>
                                              <p:pRg end="2" st="2"/>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507">
                                            <p:txEl>
                                              <p:pRg end="3" st="3"/>
                                            </p:txEl>
                                          </p:spTgt>
                                        </p:tgtEl>
                                        <p:attrNameLst>
                                          <p:attrName>style.visibility</p:attrName>
                                        </p:attrNameLst>
                                      </p:cBhvr>
                                      <p:to>
                                        <p:strVal val="visible"/>
                                      </p:to>
                                    </p:set>
                                    <p:animEffect filter="fade" transition="in">
                                      <p:cBhvr>
                                        <p:cTn dur="500"/>
                                        <p:tgtEl>
                                          <p:spTgt spid="250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507">
                                            <p:txEl>
                                              <p:pRg end="4" st="4"/>
                                            </p:txEl>
                                          </p:spTgt>
                                        </p:tgtEl>
                                        <p:attrNameLst>
                                          <p:attrName>style.visibility</p:attrName>
                                        </p:attrNameLst>
                                      </p:cBhvr>
                                      <p:to>
                                        <p:strVal val="visible"/>
                                      </p:to>
                                    </p:set>
                                    <p:animEffect filter="fade" transition="in">
                                      <p:cBhvr>
                                        <p:cTn dur="500"/>
                                        <p:tgtEl>
                                          <p:spTgt spid="250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4" name="Shape 6884"/>
        <p:cNvGrpSpPr/>
        <p:nvPr/>
      </p:nvGrpSpPr>
      <p:grpSpPr>
        <a:xfrm>
          <a:off x="0" y="0"/>
          <a:ext cx="0" cy="0"/>
          <a:chOff x="0" y="0"/>
          <a:chExt cx="0" cy="0"/>
        </a:xfrm>
      </p:grpSpPr>
      <p:sp>
        <p:nvSpPr>
          <p:cNvPr id="6885" name="Google Shape;6885;p401"/>
          <p:cNvSpPr/>
          <p:nvPr/>
        </p:nvSpPr>
        <p:spPr>
          <a:xfrm>
            <a:off x="4878094" y="1463755"/>
            <a:ext cx="4031591" cy="2589310"/>
          </a:xfrm>
          <a:prstGeom prst="round2SameRect">
            <a:avLst>
              <a:gd fmla="val 0" name="adj1"/>
              <a:gd fmla="val 3973" name="adj2"/>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6886" name="Google Shape;6886;p401"/>
          <p:cNvSpPr/>
          <p:nvPr/>
        </p:nvSpPr>
        <p:spPr>
          <a:xfrm>
            <a:off x="4878094" y="1282713"/>
            <a:ext cx="4031591" cy="259819"/>
          </a:xfrm>
          <a:prstGeom prst="round2SameRect">
            <a:avLst>
              <a:gd fmla="val 38712"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pod-definition.yml</a:t>
            </a:r>
            <a:endParaRPr b="1" i="0" sz="1100" u="none" cap="none" strike="noStrike">
              <a:solidFill>
                <a:srgbClr val="A5A5A5"/>
              </a:solidFill>
              <a:latin typeface="Consolas"/>
              <a:ea typeface="Consolas"/>
              <a:cs typeface="Consolas"/>
              <a:sym typeface="Consolas"/>
            </a:endParaRPr>
          </a:p>
        </p:txBody>
      </p:sp>
      <p:sp>
        <p:nvSpPr>
          <p:cNvPr id="6887" name="Google Shape;6887;p401"/>
          <p:cNvSpPr/>
          <p:nvPr/>
        </p:nvSpPr>
        <p:spPr>
          <a:xfrm>
            <a:off x="5925392" y="1525344"/>
            <a:ext cx="323646"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6888" name="Google Shape;6888;p401"/>
          <p:cNvSpPr/>
          <p:nvPr/>
        </p:nvSpPr>
        <p:spPr>
          <a:xfrm>
            <a:off x="5393298" y="1719407"/>
            <a:ext cx="416220"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6889" name="Google Shape;6889;p401"/>
          <p:cNvSpPr/>
          <p:nvPr/>
        </p:nvSpPr>
        <p:spPr>
          <a:xfrm>
            <a:off x="4878094" y="2005950"/>
            <a:ext cx="4572000"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endParaRPr b="0" i="0" sz="1100" u="none" cap="none" strike="noStrike">
              <a:solidFill>
                <a:srgbClr val="000000"/>
              </a:solidFill>
              <a:latin typeface="Consolas"/>
              <a:ea typeface="Consolas"/>
              <a:cs typeface="Consolas"/>
              <a:sym typeface="Consolas"/>
            </a:endParaRPr>
          </a:p>
        </p:txBody>
      </p:sp>
      <p:sp>
        <p:nvSpPr>
          <p:cNvPr id="6890" name="Google Shape;6890;p401"/>
          <p:cNvSpPr/>
          <p:nvPr/>
        </p:nvSpPr>
        <p:spPr>
          <a:xfrm>
            <a:off x="338923" y="1385995"/>
            <a:ext cx="4309277" cy="225023"/>
          </a:xfrm>
          <a:prstGeom prst="round2SameRect">
            <a:avLst>
              <a:gd fmla="val 33599"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create –f pod-definition.yml</a:t>
            </a:r>
            <a:endParaRPr b="0" i="0" sz="1100" u="none" cap="none" strike="noStrike">
              <a:solidFill>
                <a:srgbClr val="D8D8D8"/>
              </a:solidFill>
              <a:latin typeface="Consolas"/>
              <a:ea typeface="Consolas"/>
              <a:cs typeface="Consolas"/>
              <a:sym typeface="Consolas"/>
            </a:endParaRPr>
          </a:p>
        </p:txBody>
      </p:sp>
      <p:sp>
        <p:nvSpPr>
          <p:cNvPr id="6891" name="Google Shape;6891;p401"/>
          <p:cNvSpPr/>
          <p:nvPr/>
        </p:nvSpPr>
        <p:spPr>
          <a:xfrm>
            <a:off x="338923" y="1603165"/>
            <a:ext cx="4309277" cy="186909"/>
          </a:xfrm>
          <a:prstGeom prst="round2SameRect">
            <a:avLst>
              <a:gd fmla="val 0" name="adj1"/>
              <a:gd fmla="val 38730"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pod/myapp-pod created</a:t>
            </a:r>
            <a:endParaRPr b="0" i="0" sz="1100" u="none" cap="none" strike="noStrike">
              <a:solidFill>
                <a:srgbClr val="00FF00"/>
              </a:solidFill>
              <a:latin typeface="Arial"/>
              <a:ea typeface="Arial"/>
              <a:cs typeface="Arial"/>
              <a:sym typeface="Arial"/>
            </a:endParaRPr>
          </a:p>
        </p:txBody>
      </p:sp>
      <p:sp>
        <p:nvSpPr>
          <p:cNvPr id="6892" name="Google Shape;6892;p401"/>
          <p:cNvSpPr/>
          <p:nvPr/>
        </p:nvSpPr>
        <p:spPr>
          <a:xfrm>
            <a:off x="338923" y="2109895"/>
            <a:ext cx="4309277" cy="225023"/>
          </a:xfrm>
          <a:prstGeom prst="round2SameRect">
            <a:avLst>
              <a:gd fmla="val 16667"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create –f pod-definition.yml --namespace=dev</a:t>
            </a:r>
            <a:endParaRPr b="0" i="0" sz="1100" u="none" cap="none" strike="noStrike">
              <a:solidFill>
                <a:srgbClr val="000000"/>
              </a:solidFill>
              <a:latin typeface="Arial"/>
              <a:ea typeface="Arial"/>
              <a:cs typeface="Arial"/>
              <a:sym typeface="Arial"/>
            </a:endParaRPr>
          </a:p>
        </p:txBody>
      </p:sp>
      <p:sp>
        <p:nvSpPr>
          <p:cNvPr id="6893" name="Google Shape;6893;p401"/>
          <p:cNvSpPr/>
          <p:nvPr/>
        </p:nvSpPr>
        <p:spPr>
          <a:xfrm>
            <a:off x="338923" y="2327065"/>
            <a:ext cx="4309277" cy="186909"/>
          </a:xfrm>
          <a:prstGeom prst="round2SameRect">
            <a:avLst>
              <a:gd fmla="val 0" name="adj1"/>
              <a:gd fmla="val 22423"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pod/myapp-pod created</a:t>
            </a:r>
            <a:endParaRPr b="0" i="0" sz="1100" u="none" cap="none" strike="noStrike">
              <a:solidFill>
                <a:srgbClr val="00FF00"/>
              </a:solidFill>
              <a:latin typeface="Arial"/>
              <a:ea typeface="Arial"/>
              <a:cs typeface="Arial"/>
              <a:sym typeface="Arial"/>
            </a:endParaRPr>
          </a:p>
        </p:txBody>
      </p:sp>
      <p:sp>
        <p:nvSpPr>
          <p:cNvPr id="6894" name="Google Shape;6894;p401"/>
          <p:cNvSpPr/>
          <p:nvPr/>
        </p:nvSpPr>
        <p:spPr>
          <a:xfrm>
            <a:off x="4878094" y="2347538"/>
            <a:ext cx="4572000" cy="136191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grpSp>
        <p:nvGrpSpPr>
          <p:cNvPr id="6895" name="Google Shape;6895;p401"/>
          <p:cNvGrpSpPr/>
          <p:nvPr/>
        </p:nvGrpSpPr>
        <p:grpSpPr>
          <a:xfrm>
            <a:off x="232612" y="2821776"/>
            <a:ext cx="2394348" cy="1721618"/>
            <a:chOff x="586822" y="4970479"/>
            <a:chExt cx="1930631" cy="1527187"/>
          </a:xfrm>
        </p:grpSpPr>
        <p:sp>
          <p:nvSpPr>
            <p:cNvPr id="6896" name="Google Shape;6896;p401"/>
            <p:cNvSpPr/>
            <p:nvPr/>
          </p:nvSpPr>
          <p:spPr>
            <a:xfrm>
              <a:off x="586822" y="4970479"/>
              <a:ext cx="1930631" cy="1527187"/>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97" name="Google Shape;6897;p401"/>
            <p:cNvSpPr/>
            <p:nvPr/>
          </p:nvSpPr>
          <p:spPr>
            <a:xfrm>
              <a:off x="1076446" y="5860414"/>
              <a:ext cx="960698" cy="56173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898" name="Google Shape;6898;p401"/>
          <p:cNvSpPr/>
          <p:nvPr/>
        </p:nvSpPr>
        <p:spPr>
          <a:xfrm>
            <a:off x="897069" y="3759469"/>
            <a:ext cx="352317" cy="352314"/>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99" name="Google Shape;6899;p401"/>
          <p:cNvSpPr txBox="1"/>
          <p:nvPr/>
        </p:nvSpPr>
        <p:spPr>
          <a:xfrm>
            <a:off x="860390" y="3194202"/>
            <a:ext cx="1138793"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Default</a:t>
            </a:r>
            <a:endParaRPr b="0" i="0" sz="1400" u="none" cap="none" strike="noStrike">
              <a:solidFill>
                <a:srgbClr val="595959"/>
              </a:solidFill>
              <a:latin typeface="Ubuntu"/>
              <a:ea typeface="Ubuntu"/>
              <a:cs typeface="Ubuntu"/>
              <a:sym typeface="Ubuntu"/>
            </a:endParaRPr>
          </a:p>
        </p:txBody>
      </p:sp>
      <p:sp>
        <p:nvSpPr>
          <p:cNvPr id="6900" name="Google Shape;6900;p401"/>
          <p:cNvSpPr/>
          <p:nvPr/>
        </p:nvSpPr>
        <p:spPr>
          <a:xfrm>
            <a:off x="1630385" y="3757807"/>
            <a:ext cx="352317" cy="352314"/>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901" name="Google Shape;6901;p401"/>
          <p:cNvSpPr/>
          <p:nvPr/>
        </p:nvSpPr>
        <p:spPr>
          <a:xfrm>
            <a:off x="1278068" y="4057490"/>
            <a:ext cx="352317" cy="352314"/>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nvGrpSpPr>
          <p:cNvPr id="6902" name="Google Shape;6902;p401"/>
          <p:cNvGrpSpPr/>
          <p:nvPr/>
        </p:nvGrpSpPr>
        <p:grpSpPr>
          <a:xfrm>
            <a:off x="2725209" y="2795962"/>
            <a:ext cx="2054636" cy="1747431"/>
            <a:chOff x="537535" y="4784771"/>
            <a:chExt cx="2029205" cy="1898603"/>
          </a:xfrm>
        </p:grpSpPr>
        <p:sp>
          <p:nvSpPr>
            <p:cNvPr id="6903" name="Google Shape;6903;p401"/>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04" name="Google Shape;6904;p401"/>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905" name="Google Shape;6905;p401"/>
          <p:cNvSpPr/>
          <p:nvPr/>
        </p:nvSpPr>
        <p:spPr>
          <a:xfrm>
            <a:off x="3557737" y="3862702"/>
            <a:ext cx="389578" cy="389575"/>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906" name="Google Shape;6906;p401"/>
          <p:cNvSpPr txBox="1"/>
          <p:nvPr/>
        </p:nvSpPr>
        <p:spPr>
          <a:xfrm>
            <a:off x="3411556" y="3194202"/>
            <a:ext cx="681941"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Dev</a:t>
            </a:r>
            <a:endParaRPr b="0" i="0" sz="1100" u="none" cap="none" strike="noStrike">
              <a:solidFill>
                <a:srgbClr val="595959"/>
              </a:solidFill>
              <a:latin typeface="Ubuntu"/>
              <a:ea typeface="Ubuntu"/>
              <a:cs typeface="Ubuntu"/>
              <a:sym typeface="Ubuntu"/>
            </a:endParaRPr>
          </a:p>
        </p:txBody>
      </p:sp>
      <p:sp>
        <p:nvSpPr>
          <p:cNvPr id="6907" name="Google Shape;6907;p401"/>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Operational Aspect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6"/>
                                        </p:tgtEl>
                                        <p:attrNameLst>
                                          <p:attrName>style.visibility</p:attrName>
                                        </p:attrNameLst>
                                      </p:cBhvr>
                                      <p:to>
                                        <p:strVal val="visible"/>
                                      </p:to>
                                    </p:set>
                                    <p:animEffect filter="fade" transition="in">
                                      <p:cBhvr>
                                        <p:cTn dur="500"/>
                                        <p:tgtEl>
                                          <p:spTgt spid="6886"/>
                                        </p:tgtEl>
                                      </p:cBhvr>
                                    </p:animEffect>
                                  </p:childTnLst>
                                </p:cTn>
                              </p:par>
                              <p:par>
                                <p:cTn fill="hold" nodeType="withEffect" presetClass="entr" presetID="1" presetSubtype="0">
                                  <p:stCondLst>
                                    <p:cond delay="0"/>
                                  </p:stCondLst>
                                  <p:childTnLst>
                                    <p:set>
                                      <p:cBhvr>
                                        <p:cTn dur="1" fill="hold">
                                          <p:stCondLst>
                                            <p:cond delay="0"/>
                                          </p:stCondLst>
                                        </p:cTn>
                                        <p:tgtEl>
                                          <p:spTgt spid="6885"/>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68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8"/>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6894"/>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 presetSubtype="0">
                                  <p:stCondLst>
                                    <p:cond delay="0"/>
                                  </p:stCondLst>
                                  <p:childTnLst>
                                    <p:set>
                                      <p:cBhvr>
                                        <p:cTn dur="1" fill="hold">
                                          <p:stCondLst>
                                            <p:cond delay="0"/>
                                          </p:stCondLst>
                                        </p:cTn>
                                        <p:tgtEl>
                                          <p:spTgt spid="6890"/>
                                        </p:tgtEl>
                                        <p:attrNameLst>
                                          <p:attrName>style.visibility</p:attrName>
                                        </p:attrNameLst>
                                      </p:cBhvr>
                                      <p:to>
                                        <p:strVal val="visible"/>
                                      </p:to>
                                    </p:set>
                                  </p:childTnLst>
                                </p:cTn>
                              </p:par>
                            </p:childTnLst>
                          </p:cTn>
                        </p:par>
                        <p:par>
                          <p:cTn fill="hold">
                            <p:stCondLst>
                              <p:cond delay="503"/>
                            </p:stCondLst>
                            <p:childTnLst>
                              <p:par>
                                <p:cTn fill="hold" nodeType="afterEffect" presetClass="entr" presetID="10" presetSubtype="0">
                                  <p:stCondLst>
                                    <p:cond delay="0"/>
                                  </p:stCondLst>
                                  <p:childTnLst>
                                    <p:set>
                                      <p:cBhvr>
                                        <p:cTn dur="1" fill="hold">
                                          <p:stCondLst>
                                            <p:cond delay="0"/>
                                          </p:stCondLst>
                                        </p:cTn>
                                        <p:tgtEl>
                                          <p:spTgt spid="6891"/>
                                        </p:tgtEl>
                                        <p:attrNameLst>
                                          <p:attrName>style.visibility</p:attrName>
                                        </p:attrNameLst>
                                      </p:cBhvr>
                                      <p:to>
                                        <p:strVal val="visible"/>
                                      </p:to>
                                    </p:set>
                                    <p:animEffect filter="fade" transition="in">
                                      <p:cBhvr>
                                        <p:cTn dur="300"/>
                                        <p:tgtEl>
                                          <p:spTgt spid="6891"/>
                                        </p:tgtEl>
                                      </p:cBhvr>
                                    </p:animEffect>
                                  </p:childTnLst>
                                </p:cTn>
                              </p:par>
                            </p:childTnLst>
                          </p:cTn>
                        </p:par>
                        <p:par>
                          <p:cTn fill="hold">
                            <p:stCondLst>
                              <p:cond delay="803"/>
                            </p:stCondLst>
                            <p:childTnLst>
                              <p:par>
                                <p:cTn fill="hold" nodeType="afterEffect" presetClass="entr" presetID="23" presetSubtype="16">
                                  <p:stCondLst>
                                    <p:cond delay="0"/>
                                  </p:stCondLst>
                                  <p:childTnLst>
                                    <p:set>
                                      <p:cBhvr>
                                        <p:cTn dur="1" fill="hold">
                                          <p:stCondLst>
                                            <p:cond delay="0"/>
                                          </p:stCondLst>
                                        </p:cTn>
                                        <p:tgtEl>
                                          <p:spTgt spid="6901"/>
                                        </p:tgtEl>
                                        <p:attrNameLst>
                                          <p:attrName>style.visibility</p:attrName>
                                        </p:attrNameLst>
                                      </p:cBhvr>
                                      <p:to>
                                        <p:strVal val="visible"/>
                                      </p:to>
                                    </p:set>
                                    <p:anim calcmode="lin" valueType="num">
                                      <p:cBhvr additive="base">
                                        <p:cTn dur="250"/>
                                        <p:tgtEl>
                                          <p:spTgt spid="6901"/>
                                        </p:tgtEl>
                                        <p:attrNameLst>
                                          <p:attrName>ppt_w</p:attrName>
                                        </p:attrNameLst>
                                      </p:cBhvr>
                                      <p:tavLst>
                                        <p:tav fmla="" tm="0">
                                          <p:val>
                                            <p:strVal val="0"/>
                                          </p:val>
                                        </p:tav>
                                        <p:tav fmla="" tm="100000">
                                          <p:val>
                                            <p:strVal val="#ppt_w"/>
                                          </p:val>
                                        </p:tav>
                                      </p:tavLst>
                                    </p:anim>
                                    <p:anim calcmode="lin" valueType="num">
                                      <p:cBhvr additive="base">
                                        <p:cTn dur="250"/>
                                        <p:tgtEl>
                                          <p:spTgt spid="690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2"/>
                                        </p:tgtEl>
                                        <p:attrNameLst>
                                          <p:attrName>style.visibility</p:attrName>
                                        </p:attrNameLst>
                                      </p:cBhvr>
                                      <p:to>
                                        <p:strVal val="visible"/>
                                      </p:to>
                                    </p:set>
                                    <p:animEffect filter="fade" transition="in">
                                      <p:cBhvr>
                                        <p:cTn dur="500"/>
                                        <p:tgtEl>
                                          <p:spTgt spid="6902"/>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6892"/>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6893"/>
                                        </p:tgtEl>
                                        <p:attrNameLst>
                                          <p:attrName>style.visibility</p:attrName>
                                        </p:attrNameLst>
                                      </p:cBhvr>
                                      <p:to>
                                        <p:strVal val="visible"/>
                                      </p:to>
                                    </p:set>
                                    <p:animEffect filter="fade" transition="in">
                                      <p:cBhvr>
                                        <p:cTn dur="300"/>
                                        <p:tgtEl>
                                          <p:spTgt spid="6893"/>
                                        </p:tgtEl>
                                      </p:cBhvr>
                                    </p:animEffect>
                                  </p:childTnLst>
                                </p:cTn>
                              </p:par>
                              <p:par>
                                <p:cTn fill="hold" nodeType="withEffect" presetClass="entr" presetID="10" presetSubtype="0">
                                  <p:stCondLst>
                                    <p:cond delay="0"/>
                                  </p:stCondLst>
                                  <p:childTnLst>
                                    <p:set>
                                      <p:cBhvr>
                                        <p:cTn dur="1" fill="hold">
                                          <p:stCondLst>
                                            <p:cond delay="0"/>
                                          </p:stCondLst>
                                        </p:cTn>
                                        <p:tgtEl>
                                          <p:spTgt spid="6906"/>
                                        </p:tgtEl>
                                        <p:attrNameLst>
                                          <p:attrName>style.visibility</p:attrName>
                                        </p:attrNameLst>
                                      </p:cBhvr>
                                      <p:to>
                                        <p:strVal val="visible"/>
                                      </p:to>
                                    </p:set>
                                    <p:animEffect filter="fade" transition="in">
                                      <p:cBhvr>
                                        <p:cTn dur="500"/>
                                        <p:tgtEl>
                                          <p:spTgt spid="6906"/>
                                        </p:tgtEl>
                                      </p:cBhvr>
                                    </p:animEffect>
                                  </p:childTnLst>
                                </p:cTn>
                              </p:par>
                            </p:childTnLst>
                          </p:cTn>
                        </p:par>
                        <p:par>
                          <p:cTn fill="hold">
                            <p:stCondLst>
                              <p:cond delay="1001"/>
                            </p:stCondLst>
                            <p:childTnLst>
                              <p:par>
                                <p:cTn fill="hold" nodeType="afterEffect" presetClass="entr" presetID="23" presetSubtype="16">
                                  <p:stCondLst>
                                    <p:cond delay="0"/>
                                  </p:stCondLst>
                                  <p:childTnLst>
                                    <p:set>
                                      <p:cBhvr>
                                        <p:cTn dur="1" fill="hold">
                                          <p:stCondLst>
                                            <p:cond delay="0"/>
                                          </p:stCondLst>
                                        </p:cTn>
                                        <p:tgtEl>
                                          <p:spTgt spid="6905"/>
                                        </p:tgtEl>
                                        <p:attrNameLst>
                                          <p:attrName>style.visibility</p:attrName>
                                        </p:attrNameLst>
                                      </p:cBhvr>
                                      <p:to>
                                        <p:strVal val="visible"/>
                                      </p:to>
                                    </p:set>
                                    <p:anim calcmode="lin" valueType="num">
                                      <p:cBhvr additive="base">
                                        <p:cTn dur="250"/>
                                        <p:tgtEl>
                                          <p:spTgt spid="6905"/>
                                        </p:tgtEl>
                                        <p:attrNameLst>
                                          <p:attrName>ppt_w</p:attrName>
                                        </p:attrNameLst>
                                      </p:cBhvr>
                                      <p:tavLst>
                                        <p:tav fmla="" tm="0">
                                          <p:val>
                                            <p:strVal val="0"/>
                                          </p:val>
                                        </p:tav>
                                        <p:tav fmla="" tm="100000">
                                          <p:val>
                                            <p:strVal val="#ppt_w"/>
                                          </p:val>
                                        </p:tav>
                                      </p:tavLst>
                                    </p:anim>
                                    <p:anim calcmode="lin" valueType="num">
                                      <p:cBhvr additive="base">
                                        <p:cTn dur="250"/>
                                        <p:tgtEl>
                                          <p:spTgt spid="690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2" name="Shape 6912"/>
        <p:cNvGrpSpPr/>
        <p:nvPr/>
      </p:nvGrpSpPr>
      <p:grpSpPr>
        <a:xfrm>
          <a:off x="0" y="0"/>
          <a:ext cx="0" cy="0"/>
          <a:chOff x="0" y="0"/>
          <a:chExt cx="0" cy="0"/>
        </a:xfrm>
      </p:grpSpPr>
      <p:sp>
        <p:nvSpPr>
          <p:cNvPr id="6913" name="Google Shape;6913;p402"/>
          <p:cNvSpPr/>
          <p:nvPr/>
        </p:nvSpPr>
        <p:spPr>
          <a:xfrm>
            <a:off x="4878094" y="958335"/>
            <a:ext cx="4031591" cy="2589310"/>
          </a:xfrm>
          <a:prstGeom prst="round2SameRect">
            <a:avLst>
              <a:gd fmla="val 0" name="adj1"/>
              <a:gd fmla="val 5886" name="adj2"/>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6914" name="Google Shape;6914;p402"/>
          <p:cNvSpPr/>
          <p:nvPr/>
        </p:nvSpPr>
        <p:spPr>
          <a:xfrm>
            <a:off x="4878094" y="776177"/>
            <a:ext cx="4031591" cy="262052"/>
          </a:xfrm>
          <a:prstGeom prst="round2SameRect">
            <a:avLst>
              <a:gd fmla="val 41861"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pod-definition.yml</a:t>
            </a:r>
            <a:endParaRPr b="1" i="0" sz="1100" u="none" cap="none" strike="noStrike">
              <a:solidFill>
                <a:srgbClr val="A5A5A5"/>
              </a:solidFill>
              <a:latin typeface="Consolas"/>
              <a:ea typeface="Consolas"/>
              <a:cs typeface="Consolas"/>
              <a:sym typeface="Consolas"/>
            </a:endParaRPr>
          </a:p>
        </p:txBody>
      </p:sp>
      <p:sp>
        <p:nvSpPr>
          <p:cNvPr id="6915" name="Google Shape;6915;p402"/>
          <p:cNvSpPr/>
          <p:nvPr/>
        </p:nvSpPr>
        <p:spPr>
          <a:xfrm>
            <a:off x="5925392" y="1019924"/>
            <a:ext cx="323646"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6916" name="Google Shape;6916;p402"/>
          <p:cNvSpPr/>
          <p:nvPr/>
        </p:nvSpPr>
        <p:spPr>
          <a:xfrm>
            <a:off x="5393298" y="1213988"/>
            <a:ext cx="416220"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6917" name="Google Shape;6917;p402"/>
          <p:cNvSpPr/>
          <p:nvPr/>
        </p:nvSpPr>
        <p:spPr>
          <a:xfrm>
            <a:off x="338923" y="1250733"/>
            <a:ext cx="4309277" cy="225023"/>
          </a:xfrm>
          <a:prstGeom prst="round2SameRect">
            <a:avLst>
              <a:gd fmla="val 26826"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create –f pod-definition.yml</a:t>
            </a:r>
            <a:endParaRPr b="0" i="0" sz="1100" u="none" cap="none" strike="noStrike">
              <a:solidFill>
                <a:srgbClr val="D8D8D8"/>
              </a:solidFill>
              <a:latin typeface="Consolas"/>
              <a:ea typeface="Consolas"/>
              <a:cs typeface="Consolas"/>
              <a:sym typeface="Consolas"/>
            </a:endParaRPr>
          </a:p>
        </p:txBody>
      </p:sp>
      <p:sp>
        <p:nvSpPr>
          <p:cNvPr id="6918" name="Google Shape;6918;p402"/>
          <p:cNvSpPr/>
          <p:nvPr/>
        </p:nvSpPr>
        <p:spPr>
          <a:xfrm>
            <a:off x="338923" y="1467903"/>
            <a:ext cx="4309277" cy="186909"/>
          </a:xfrm>
          <a:prstGeom prst="round2SameRect">
            <a:avLst>
              <a:gd fmla="val 0" name="adj1"/>
              <a:gd fmla="val 34653"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pod/myapp-pod created</a:t>
            </a:r>
            <a:endParaRPr b="0" i="0" sz="1100" u="none" cap="none" strike="noStrike">
              <a:solidFill>
                <a:srgbClr val="00FF00"/>
              </a:solidFill>
              <a:latin typeface="Arial"/>
              <a:ea typeface="Arial"/>
              <a:cs typeface="Arial"/>
              <a:sym typeface="Arial"/>
            </a:endParaRPr>
          </a:p>
        </p:txBody>
      </p:sp>
      <p:sp>
        <p:nvSpPr>
          <p:cNvPr id="6919" name="Google Shape;6919;p402"/>
          <p:cNvSpPr/>
          <p:nvPr/>
        </p:nvSpPr>
        <p:spPr>
          <a:xfrm>
            <a:off x="338923" y="1974633"/>
            <a:ext cx="4309277" cy="225023"/>
          </a:xfrm>
          <a:prstGeom prst="round2SameRect">
            <a:avLst>
              <a:gd fmla="val 40371"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create –f pod-definition.yml</a:t>
            </a:r>
            <a:endParaRPr b="0" i="0" sz="1100" u="none" cap="none" strike="noStrike">
              <a:solidFill>
                <a:srgbClr val="D8D8D8"/>
              </a:solidFill>
              <a:latin typeface="Consolas"/>
              <a:ea typeface="Consolas"/>
              <a:cs typeface="Consolas"/>
              <a:sym typeface="Consolas"/>
            </a:endParaRPr>
          </a:p>
        </p:txBody>
      </p:sp>
      <p:sp>
        <p:nvSpPr>
          <p:cNvPr id="6920" name="Google Shape;6920;p402"/>
          <p:cNvSpPr/>
          <p:nvPr/>
        </p:nvSpPr>
        <p:spPr>
          <a:xfrm>
            <a:off x="338923" y="2191803"/>
            <a:ext cx="4309277" cy="186909"/>
          </a:xfrm>
          <a:prstGeom prst="round2SameRect">
            <a:avLst>
              <a:gd fmla="val 16667" name="adj1"/>
              <a:gd fmla="val 44845" name="adj2"/>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pod/myapp-pod created</a:t>
            </a:r>
            <a:endParaRPr b="0" i="0" sz="1100" u="none" cap="none" strike="noStrike">
              <a:solidFill>
                <a:srgbClr val="00FF00"/>
              </a:solidFill>
              <a:latin typeface="Arial"/>
              <a:ea typeface="Arial"/>
              <a:cs typeface="Arial"/>
              <a:sym typeface="Arial"/>
            </a:endParaRPr>
          </a:p>
        </p:txBody>
      </p:sp>
      <p:sp>
        <p:nvSpPr>
          <p:cNvPr id="6921" name="Google Shape;6921;p402"/>
          <p:cNvSpPr/>
          <p:nvPr/>
        </p:nvSpPr>
        <p:spPr>
          <a:xfrm>
            <a:off x="4878094" y="1500530"/>
            <a:ext cx="4572000"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endParaRPr b="0" i="0" sz="1100" u="none" cap="none" strike="noStrike">
              <a:solidFill>
                <a:srgbClr val="000000"/>
              </a:solidFill>
              <a:latin typeface="Consolas"/>
              <a:ea typeface="Consolas"/>
              <a:cs typeface="Consolas"/>
              <a:sym typeface="Consolas"/>
            </a:endParaRPr>
          </a:p>
        </p:txBody>
      </p:sp>
      <p:sp>
        <p:nvSpPr>
          <p:cNvPr id="6922" name="Google Shape;6922;p402"/>
          <p:cNvSpPr/>
          <p:nvPr/>
        </p:nvSpPr>
        <p:spPr>
          <a:xfrm>
            <a:off x="4878094" y="2158659"/>
            <a:ext cx="4572000" cy="136191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6923" name="Google Shape;6923;p402"/>
          <p:cNvSpPr/>
          <p:nvPr/>
        </p:nvSpPr>
        <p:spPr>
          <a:xfrm>
            <a:off x="4964830" y="1904306"/>
            <a:ext cx="1632857"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namespace: </a:t>
            </a:r>
            <a:r>
              <a:rPr b="0" i="0" lang="en" sz="1200" u="none" cap="none" strike="noStrike">
                <a:solidFill>
                  <a:srgbClr val="A9B7C6"/>
                </a:solidFill>
                <a:latin typeface="Consolas"/>
                <a:ea typeface="Consolas"/>
                <a:cs typeface="Consolas"/>
                <a:sym typeface="Consolas"/>
              </a:rPr>
              <a:t>dev</a:t>
            </a:r>
            <a:endParaRPr b="0" i="0" sz="1100" u="none" cap="none" strike="noStrike">
              <a:solidFill>
                <a:srgbClr val="000000"/>
              </a:solidFill>
              <a:latin typeface="Consolas"/>
              <a:ea typeface="Consolas"/>
              <a:cs typeface="Consolas"/>
              <a:sym typeface="Consolas"/>
            </a:endParaRPr>
          </a:p>
        </p:txBody>
      </p:sp>
      <p:sp>
        <p:nvSpPr>
          <p:cNvPr id="6924" name="Google Shape;6924;p402"/>
          <p:cNvSpPr/>
          <p:nvPr/>
        </p:nvSpPr>
        <p:spPr>
          <a:xfrm>
            <a:off x="3225325" y="1962125"/>
            <a:ext cx="13002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D8D8D8"/>
                </a:solidFill>
                <a:latin typeface="Consolas"/>
                <a:ea typeface="Consolas"/>
                <a:cs typeface="Consolas"/>
                <a:sym typeface="Consolas"/>
              </a:rPr>
              <a:t>--namespace=dev</a:t>
            </a:r>
            <a:endParaRPr b="0" i="0" sz="1100" u="none" cap="none" strike="noStrike">
              <a:solidFill>
                <a:srgbClr val="000000"/>
              </a:solidFill>
              <a:latin typeface="Calibri"/>
              <a:ea typeface="Calibri"/>
              <a:cs typeface="Calibri"/>
              <a:sym typeface="Calibri"/>
            </a:endParaRPr>
          </a:p>
        </p:txBody>
      </p:sp>
      <p:grpSp>
        <p:nvGrpSpPr>
          <p:cNvPr id="6925" name="Google Shape;6925;p402"/>
          <p:cNvGrpSpPr/>
          <p:nvPr/>
        </p:nvGrpSpPr>
        <p:grpSpPr>
          <a:xfrm>
            <a:off x="232612" y="2821776"/>
            <a:ext cx="2394348" cy="1721618"/>
            <a:chOff x="586822" y="4970479"/>
            <a:chExt cx="1930631" cy="1527187"/>
          </a:xfrm>
        </p:grpSpPr>
        <p:sp>
          <p:nvSpPr>
            <p:cNvPr id="6926" name="Google Shape;6926;p402"/>
            <p:cNvSpPr/>
            <p:nvPr/>
          </p:nvSpPr>
          <p:spPr>
            <a:xfrm>
              <a:off x="586822" y="4970479"/>
              <a:ext cx="1930631" cy="1527187"/>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27" name="Google Shape;6927;p402"/>
            <p:cNvSpPr/>
            <p:nvPr/>
          </p:nvSpPr>
          <p:spPr>
            <a:xfrm>
              <a:off x="1076446" y="5860414"/>
              <a:ext cx="960698" cy="56173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928" name="Google Shape;6928;p402"/>
          <p:cNvSpPr/>
          <p:nvPr/>
        </p:nvSpPr>
        <p:spPr>
          <a:xfrm>
            <a:off x="897069" y="3759469"/>
            <a:ext cx="352317" cy="352314"/>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929" name="Google Shape;6929;p402"/>
          <p:cNvSpPr txBox="1"/>
          <p:nvPr/>
        </p:nvSpPr>
        <p:spPr>
          <a:xfrm>
            <a:off x="860390" y="3194202"/>
            <a:ext cx="1138793"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Default</a:t>
            </a:r>
            <a:endParaRPr b="0" i="0" sz="1400" u="none" cap="none" strike="noStrike">
              <a:solidFill>
                <a:srgbClr val="595959"/>
              </a:solidFill>
              <a:latin typeface="Ubuntu"/>
              <a:ea typeface="Ubuntu"/>
              <a:cs typeface="Ubuntu"/>
              <a:sym typeface="Ubuntu"/>
            </a:endParaRPr>
          </a:p>
        </p:txBody>
      </p:sp>
      <p:sp>
        <p:nvSpPr>
          <p:cNvPr id="6930" name="Google Shape;6930;p402"/>
          <p:cNvSpPr/>
          <p:nvPr/>
        </p:nvSpPr>
        <p:spPr>
          <a:xfrm>
            <a:off x="1630385" y="3757807"/>
            <a:ext cx="352317" cy="352314"/>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931" name="Google Shape;6931;p402"/>
          <p:cNvSpPr/>
          <p:nvPr/>
        </p:nvSpPr>
        <p:spPr>
          <a:xfrm>
            <a:off x="1278068" y="4057490"/>
            <a:ext cx="352317" cy="352314"/>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nvGrpSpPr>
          <p:cNvPr id="6932" name="Google Shape;6932;p402"/>
          <p:cNvGrpSpPr/>
          <p:nvPr/>
        </p:nvGrpSpPr>
        <p:grpSpPr>
          <a:xfrm>
            <a:off x="2725209" y="2795962"/>
            <a:ext cx="2054636" cy="1747431"/>
            <a:chOff x="537535" y="4784771"/>
            <a:chExt cx="2029205" cy="1898603"/>
          </a:xfrm>
        </p:grpSpPr>
        <p:sp>
          <p:nvSpPr>
            <p:cNvPr id="6933" name="Google Shape;6933;p402"/>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34" name="Google Shape;6934;p402"/>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935" name="Google Shape;6935;p402"/>
          <p:cNvSpPr/>
          <p:nvPr/>
        </p:nvSpPr>
        <p:spPr>
          <a:xfrm>
            <a:off x="3557737" y="3862702"/>
            <a:ext cx="389578" cy="389575"/>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936" name="Google Shape;6936;p402"/>
          <p:cNvSpPr txBox="1"/>
          <p:nvPr/>
        </p:nvSpPr>
        <p:spPr>
          <a:xfrm>
            <a:off x="3411556" y="3194202"/>
            <a:ext cx="681941"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Dev</a:t>
            </a:r>
            <a:endParaRPr b="0" i="0" sz="1100" u="none" cap="none" strike="noStrike">
              <a:solidFill>
                <a:srgbClr val="595959"/>
              </a:solidFill>
              <a:latin typeface="Ubuntu"/>
              <a:ea typeface="Ubuntu"/>
              <a:cs typeface="Ubuntu"/>
              <a:sym typeface="Ubuntu"/>
            </a:endParaRPr>
          </a:p>
        </p:txBody>
      </p:sp>
      <p:sp>
        <p:nvSpPr>
          <p:cNvPr id="6937" name="Google Shape;6937;p402"/>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Operational Aspect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500"/>
                                  </p:stCondLst>
                                  <p:childTnLst>
                                    <p:animEffect filter="fade" transition="out">
                                      <p:cBhvr>
                                        <p:cTn dur="500"/>
                                        <p:tgtEl>
                                          <p:spTgt spid="6924"/>
                                        </p:tgtEl>
                                      </p:cBhvr>
                                    </p:animEffect>
                                    <p:set>
                                      <p:cBhvr>
                                        <p:cTn dur="1" fill="hold">
                                          <p:stCondLst>
                                            <p:cond delay="500"/>
                                          </p:stCondLst>
                                        </p:cTn>
                                        <p:tgtEl>
                                          <p:spTgt spid="692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923"/>
                                        </p:tgtEl>
                                        <p:attrNameLst>
                                          <p:attrName>style.visibility</p:attrName>
                                        </p:attrNameLst>
                                      </p:cBhvr>
                                      <p:to>
                                        <p:strVal val="visible"/>
                                      </p:to>
                                    </p:set>
                                    <p:animEffect filter="fade" transition="in">
                                      <p:cBhvr>
                                        <p:cTn dur="500"/>
                                        <p:tgtEl>
                                          <p:spTgt spid="6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2" name="Shape 6942"/>
        <p:cNvGrpSpPr/>
        <p:nvPr/>
      </p:nvGrpSpPr>
      <p:grpSpPr>
        <a:xfrm>
          <a:off x="0" y="0"/>
          <a:ext cx="0" cy="0"/>
          <a:chOff x="0" y="0"/>
          <a:chExt cx="0" cy="0"/>
        </a:xfrm>
      </p:grpSpPr>
      <p:sp>
        <p:nvSpPr>
          <p:cNvPr id="6943" name="Google Shape;6943;p403"/>
          <p:cNvSpPr/>
          <p:nvPr/>
        </p:nvSpPr>
        <p:spPr>
          <a:xfrm>
            <a:off x="4878094" y="636383"/>
            <a:ext cx="4031591" cy="1234140"/>
          </a:xfrm>
          <a:prstGeom prst="round2SameRect">
            <a:avLst>
              <a:gd fmla="val 0" name="adj1"/>
              <a:gd fmla="val 6946" name="adj2"/>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    name: </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6944" name="Google Shape;6944;p403"/>
          <p:cNvSpPr/>
          <p:nvPr/>
        </p:nvSpPr>
        <p:spPr>
          <a:xfrm>
            <a:off x="4878094" y="423360"/>
            <a:ext cx="4031591" cy="253124"/>
          </a:xfrm>
          <a:prstGeom prst="round2SameRect">
            <a:avLst>
              <a:gd fmla="val 30839"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namespace-dev.yml</a:t>
            </a:r>
            <a:endParaRPr b="1" i="0" sz="1100" u="none" cap="none" strike="noStrike">
              <a:solidFill>
                <a:srgbClr val="A5A5A5"/>
              </a:solidFill>
              <a:latin typeface="Consolas"/>
              <a:ea typeface="Consolas"/>
              <a:cs typeface="Consolas"/>
              <a:sym typeface="Consolas"/>
            </a:endParaRPr>
          </a:p>
        </p:txBody>
      </p:sp>
      <p:sp>
        <p:nvSpPr>
          <p:cNvPr id="6945" name="Google Shape;6945;p403"/>
          <p:cNvSpPr/>
          <p:nvPr/>
        </p:nvSpPr>
        <p:spPr>
          <a:xfrm>
            <a:off x="5947163" y="660755"/>
            <a:ext cx="323646"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6946" name="Google Shape;6946;p403"/>
          <p:cNvSpPr/>
          <p:nvPr/>
        </p:nvSpPr>
        <p:spPr>
          <a:xfrm>
            <a:off x="5415070" y="854818"/>
            <a:ext cx="971660"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Namespace</a:t>
            </a:r>
            <a:endParaRPr b="0" i="0" sz="1200" u="none" cap="none" strike="noStrike">
              <a:solidFill>
                <a:srgbClr val="000000"/>
              </a:solidFill>
              <a:latin typeface="Consolas"/>
              <a:ea typeface="Consolas"/>
              <a:cs typeface="Consolas"/>
              <a:sym typeface="Consolas"/>
            </a:endParaRPr>
          </a:p>
        </p:txBody>
      </p:sp>
      <p:sp>
        <p:nvSpPr>
          <p:cNvPr id="6947" name="Google Shape;6947;p403"/>
          <p:cNvSpPr/>
          <p:nvPr/>
        </p:nvSpPr>
        <p:spPr>
          <a:xfrm>
            <a:off x="5739053" y="1212102"/>
            <a:ext cx="416220"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dev</a:t>
            </a:r>
            <a:endParaRPr b="0" i="0" sz="1200" u="none" cap="none" strike="noStrike">
              <a:solidFill>
                <a:srgbClr val="000000"/>
              </a:solidFill>
              <a:latin typeface="Consolas"/>
              <a:ea typeface="Consolas"/>
              <a:cs typeface="Consolas"/>
              <a:sym typeface="Consolas"/>
            </a:endParaRPr>
          </a:p>
        </p:txBody>
      </p:sp>
      <p:sp>
        <p:nvSpPr>
          <p:cNvPr id="6948" name="Google Shape;6948;p403"/>
          <p:cNvSpPr/>
          <p:nvPr/>
        </p:nvSpPr>
        <p:spPr>
          <a:xfrm>
            <a:off x="4878095" y="2251536"/>
            <a:ext cx="4031591" cy="235403"/>
          </a:xfrm>
          <a:prstGeom prst="round2SameRect">
            <a:avLst>
              <a:gd fmla="val 31905"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create –f namespace-dev.yml</a:t>
            </a:r>
            <a:endParaRPr b="0" i="0" sz="1100" u="none" cap="none" strike="noStrike">
              <a:solidFill>
                <a:srgbClr val="D8D8D8"/>
              </a:solidFill>
              <a:latin typeface="Consolas"/>
              <a:ea typeface="Consolas"/>
              <a:cs typeface="Consolas"/>
              <a:sym typeface="Consolas"/>
            </a:endParaRPr>
          </a:p>
        </p:txBody>
      </p:sp>
      <p:sp>
        <p:nvSpPr>
          <p:cNvPr id="6949" name="Google Shape;6949;p403"/>
          <p:cNvSpPr/>
          <p:nvPr/>
        </p:nvSpPr>
        <p:spPr>
          <a:xfrm>
            <a:off x="4878095" y="2471057"/>
            <a:ext cx="4031591" cy="198979"/>
          </a:xfrm>
          <a:prstGeom prst="round2SameRect">
            <a:avLst>
              <a:gd fmla="val 0" name="adj1"/>
              <a:gd fmla="val 36692" name="adj2"/>
            </a:avLst>
          </a:prstGeom>
          <a:solidFill>
            <a:srgbClr val="0C0C0C"/>
          </a:solidFill>
          <a:ln>
            <a:noFill/>
          </a:ln>
        </p:spPr>
        <p:txBody>
          <a:bodyPr anchorCtr="0" anchor="t" bIns="34275" lIns="0" spcFirstLastPara="1" rIns="0" wrap="square" tIns="34275">
            <a:noAutofit/>
          </a:bodyPr>
          <a:lstStyle/>
          <a:p>
            <a:pPr indent="-825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namespace/dev created</a:t>
            </a:r>
            <a:endParaRPr b="0" i="0" sz="1100" u="none" cap="none" strike="noStrike">
              <a:solidFill>
                <a:srgbClr val="00FF00"/>
              </a:solidFill>
              <a:latin typeface="Consolas"/>
              <a:ea typeface="Consolas"/>
              <a:cs typeface="Consolas"/>
              <a:sym typeface="Consolas"/>
            </a:endParaRPr>
          </a:p>
        </p:txBody>
      </p:sp>
      <p:sp>
        <p:nvSpPr>
          <p:cNvPr id="6950" name="Google Shape;6950;p403"/>
          <p:cNvSpPr/>
          <p:nvPr/>
        </p:nvSpPr>
        <p:spPr>
          <a:xfrm>
            <a:off x="4878094" y="3081904"/>
            <a:ext cx="4031591" cy="239555"/>
          </a:xfrm>
          <a:prstGeom prst="round2SameRect">
            <a:avLst>
              <a:gd fmla="val 36985"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create namespace dev</a:t>
            </a:r>
            <a:endParaRPr b="0" i="0" sz="1100" u="none" cap="none" strike="noStrike">
              <a:solidFill>
                <a:srgbClr val="000000"/>
              </a:solidFill>
              <a:latin typeface="Consolas"/>
              <a:ea typeface="Consolas"/>
              <a:cs typeface="Consolas"/>
              <a:sym typeface="Consolas"/>
            </a:endParaRPr>
          </a:p>
        </p:txBody>
      </p:sp>
      <p:sp>
        <p:nvSpPr>
          <p:cNvPr id="6951" name="Google Shape;6951;p403"/>
          <p:cNvSpPr/>
          <p:nvPr/>
        </p:nvSpPr>
        <p:spPr>
          <a:xfrm>
            <a:off x="4878094" y="3301425"/>
            <a:ext cx="4031591" cy="204151"/>
          </a:xfrm>
          <a:prstGeom prst="round2SameRect">
            <a:avLst>
              <a:gd fmla="val 0" name="adj1"/>
              <a:gd fmla="val 45865" name="adj2"/>
            </a:avLst>
          </a:prstGeom>
          <a:solidFill>
            <a:srgbClr val="0C0C0C"/>
          </a:solidFill>
          <a:ln>
            <a:noFill/>
          </a:ln>
        </p:spPr>
        <p:txBody>
          <a:bodyPr anchorCtr="0" anchor="t" bIns="34275" lIns="0" spcFirstLastPara="1" rIns="0" wrap="square" tIns="34275">
            <a:noAutofit/>
          </a:bodyPr>
          <a:lstStyle/>
          <a:p>
            <a:pPr indent="-825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namespace/dev created</a:t>
            </a:r>
            <a:endParaRPr b="0" i="0" sz="1100" u="none" cap="none" strike="noStrike">
              <a:solidFill>
                <a:srgbClr val="00FF00"/>
              </a:solidFill>
              <a:latin typeface="Consolas"/>
              <a:ea typeface="Consolas"/>
              <a:cs typeface="Consolas"/>
              <a:sym typeface="Consolas"/>
            </a:endParaRPr>
          </a:p>
        </p:txBody>
      </p:sp>
      <p:sp>
        <p:nvSpPr>
          <p:cNvPr id="6952" name="Google Shape;6952;p403"/>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Create Namespace</a:t>
            </a:r>
            <a:endParaRPr/>
          </a:p>
        </p:txBody>
      </p:sp>
      <p:grpSp>
        <p:nvGrpSpPr>
          <p:cNvPr id="6953" name="Google Shape;6953;p403"/>
          <p:cNvGrpSpPr/>
          <p:nvPr/>
        </p:nvGrpSpPr>
        <p:grpSpPr>
          <a:xfrm>
            <a:off x="538017" y="1165395"/>
            <a:ext cx="3480920" cy="2960460"/>
            <a:chOff x="537535" y="4784771"/>
            <a:chExt cx="2029205" cy="1898603"/>
          </a:xfrm>
        </p:grpSpPr>
        <p:sp>
          <p:nvSpPr>
            <p:cNvPr id="6954" name="Google Shape;6954;p403"/>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55" name="Google Shape;6955;p403"/>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956" name="Google Shape;6956;p403"/>
          <p:cNvSpPr txBox="1"/>
          <p:nvPr/>
        </p:nvSpPr>
        <p:spPr>
          <a:xfrm>
            <a:off x="1700811" y="1959197"/>
            <a:ext cx="1155332"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Dev</a:t>
            </a:r>
            <a:endParaRPr b="0" i="0" sz="1100" u="none" cap="none" strike="noStrike">
              <a:solidFill>
                <a:srgbClr val="595959"/>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4"/>
                                        </p:tgtEl>
                                        <p:attrNameLst>
                                          <p:attrName>style.visibility</p:attrName>
                                        </p:attrNameLst>
                                      </p:cBhvr>
                                      <p:to>
                                        <p:strVal val="visible"/>
                                      </p:to>
                                    </p:set>
                                    <p:animEffect filter="fade" transition="in">
                                      <p:cBhvr>
                                        <p:cTn dur="500"/>
                                        <p:tgtEl>
                                          <p:spTgt spid="6944"/>
                                        </p:tgtEl>
                                      </p:cBhvr>
                                    </p:animEffect>
                                  </p:childTnLst>
                                </p:cTn>
                              </p:par>
                              <p:par>
                                <p:cTn fill="hold" nodeType="withEffect" presetClass="entr" presetID="1" presetSubtype="0">
                                  <p:stCondLst>
                                    <p:cond delay="0"/>
                                  </p:stCondLst>
                                  <p:childTnLst>
                                    <p:set>
                                      <p:cBhvr>
                                        <p:cTn dur="1" fill="hold">
                                          <p:stCondLst>
                                            <p:cond delay="0"/>
                                          </p:stCondLst>
                                        </p:cTn>
                                        <p:tgtEl>
                                          <p:spTgt spid="6943"/>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6945"/>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6946"/>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 presetSubtype="0">
                                  <p:stCondLst>
                                    <p:cond delay="0"/>
                                  </p:stCondLst>
                                  <p:childTnLst>
                                    <p:set>
                                      <p:cBhvr>
                                        <p:cTn dur="1" fill="hold">
                                          <p:stCondLst>
                                            <p:cond delay="0"/>
                                          </p:stCondLst>
                                        </p:cTn>
                                        <p:tgtEl>
                                          <p:spTgt spid="69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6949"/>
                                        </p:tgtEl>
                                        <p:attrNameLst>
                                          <p:attrName>style.visibility</p:attrName>
                                        </p:attrNameLst>
                                      </p:cBhvr>
                                      <p:to>
                                        <p:strVal val="visible"/>
                                      </p:to>
                                    </p:set>
                                    <p:animEffect filter="fade" transition="in">
                                      <p:cBhvr>
                                        <p:cTn dur="300"/>
                                        <p:tgtEl>
                                          <p:spTgt spid="6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5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951"/>
                                        </p:tgtEl>
                                        <p:attrNameLst>
                                          <p:attrName>style.visibility</p:attrName>
                                        </p:attrNameLst>
                                      </p:cBhvr>
                                      <p:to>
                                        <p:strVal val="visible"/>
                                      </p:to>
                                    </p:set>
                                    <p:animEffect filter="fade" transition="in">
                                      <p:cBhvr>
                                        <p:cTn dur="300"/>
                                        <p:tgtEl>
                                          <p:spTgt spid="69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1" name="Shape 6961"/>
        <p:cNvGrpSpPr/>
        <p:nvPr/>
      </p:nvGrpSpPr>
      <p:grpSpPr>
        <a:xfrm>
          <a:off x="0" y="0"/>
          <a:ext cx="0" cy="0"/>
          <a:chOff x="0" y="0"/>
          <a:chExt cx="0" cy="0"/>
        </a:xfrm>
      </p:grpSpPr>
      <p:grpSp>
        <p:nvGrpSpPr>
          <p:cNvPr id="6962" name="Google Shape;6962;p404"/>
          <p:cNvGrpSpPr/>
          <p:nvPr/>
        </p:nvGrpSpPr>
        <p:grpSpPr>
          <a:xfrm>
            <a:off x="5758566" y="494261"/>
            <a:ext cx="1777747" cy="1511943"/>
            <a:chOff x="537535" y="4784771"/>
            <a:chExt cx="2029205" cy="1898603"/>
          </a:xfrm>
        </p:grpSpPr>
        <p:sp>
          <p:nvSpPr>
            <p:cNvPr id="6963" name="Google Shape;6963;p404"/>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64" name="Google Shape;6964;p404"/>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965" name="Google Shape;6965;p404"/>
          <p:cNvSpPr txBox="1"/>
          <p:nvPr/>
        </p:nvSpPr>
        <p:spPr>
          <a:xfrm>
            <a:off x="6279589" y="863744"/>
            <a:ext cx="792756"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Prod</a:t>
            </a:r>
            <a:endParaRPr b="0" i="0" sz="1100" u="none" cap="none" strike="noStrike">
              <a:solidFill>
                <a:srgbClr val="595959"/>
              </a:solidFill>
              <a:latin typeface="Ubuntu"/>
              <a:ea typeface="Ubuntu"/>
              <a:cs typeface="Ubuntu"/>
              <a:sym typeface="Ubuntu"/>
            </a:endParaRPr>
          </a:p>
        </p:txBody>
      </p:sp>
      <p:grpSp>
        <p:nvGrpSpPr>
          <p:cNvPr id="6966" name="Google Shape;6966;p404"/>
          <p:cNvGrpSpPr/>
          <p:nvPr/>
        </p:nvGrpSpPr>
        <p:grpSpPr>
          <a:xfrm>
            <a:off x="3412435" y="494261"/>
            <a:ext cx="1777747" cy="1511943"/>
            <a:chOff x="537535" y="4784771"/>
            <a:chExt cx="2029205" cy="1898603"/>
          </a:xfrm>
        </p:grpSpPr>
        <p:sp>
          <p:nvSpPr>
            <p:cNvPr id="6967" name="Google Shape;6967;p404"/>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68" name="Google Shape;6968;p404"/>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grpSp>
        <p:nvGrpSpPr>
          <p:cNvPr id="6969" name="Google Shape;6969;p404"/>
          <p:cNvGrpSpPr/>
          <p:nvPr/>
        </p:nvGrpSpPr>
        <p:grpSpPr>
          <a:xfrm>
            <a:off x="1066303" y="504187"/>
            <a:ext cx="1777748" cy="1511943"/>
            <a:chOff x="537535" y="4784771"/>
            <a:chExt cx="2029205" cy="1898603"/>
          </a:xfrm>
        </p:grpSpPr>
        <p:sp>
          <p:nvSpPr>
            <p:cNvPr id="6970" name="Google Shape;6970;p404"/>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71" name="Google Shape;6971;p404"/>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6972" name="Google Shape;6972;p404"/>
          <p:cNvSpPr txBox="1"/>
          <p:nvPr/>
        </p:nvSpPr>
        <p:spPr>
          <a:xfrm>
            <a:off x="1660156" y="851598"/>
            <a:ext cx="590042"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Dev</a:t>
            </a:r>
            <a:endParaRPr b="0" i="0" sz="1100" u="none" cap="none" strike="noStrike">
              <a:solidFill>
                <a:srgbClr val="595959"/>
              </a:solidFill>
              <a:latin typeface="Ubuntu"/>
              <a:ea typeface="Ubuntu"/>
              <a:cs typeface="Ubuntu"/>
              <a:sym typeface="Ubuntu"/>
            </a:endParaRPr>
          </a:p>
        </p:txBody>
      </p:sp>
      <p:pic>
        <p:nvPicPr>
          <p:cNvPr descr="Man" id="6973" name="Google Shape;6973;p404"/>
          <p:cNvPicPr preferRelativeResize="0"/>
          <p:nvPr/>
        </p:nvPicPr>
        <p:blipFill rotWithShape="1">
          <a:blip r:embed="rId3">
            <a:alphaModFix/>
          </a:blip>
          <a:srcRect b="0" l="0" r="0" t="0"/>
          <a:stretch/>
        </p:blipFill>
        <p:spPr>
          <a:xfrm>
            <a:off x="3665764" y="1407765"/>
            <a:ext cx="462643" cy="462643"/>
          </a:xfrm>
          <a:prstGeom prst="rect">
            <a:avLst/>
          </a:prstGeom>
          <a:noFill/>
          <a:ln>
            <a:noFill/>
          </a:ln>
        </p:spPr>
      </p:pic>
      <p:sp>
        <p:nvSpPr>
          <p:cNvPr id="6974" name="Google Shape;6974;p404"/>
          <p:cNvSpPr/>
          <p:nvPr/>
        </p:nvSpPr>
        <p:spPr>
          <a:xfrm>
            <a:off x="3415393" y="2084507"/>
            <a:ext cx="1624693"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get pods</a:t>
            </a:r>
            <a:endParaRPr b="0" i="0" sz="1100" u="none" cap="none" strike="noStrike">
              <a:solidFill>
                <a:srgbClr val="00FF00"/>
              </a:solidFill>
              <a:latin typeface="Arial"/>
              <a:ea typeface="Arial"/>
              <a:cs typeface="Arial"/>
              <a:sym typeface="Arial"/>
            </a:endParaRPr>
          </a:p>
        </p:txBody>
      </p:sp>
      <p:sp>
        <p:nvSpPr>
          <p:cNvPr id="6975" name="Google Shape;6975;p404"/>
          <p:cNvSpPr/>
          <p:nvPr/>
        </p:nvSpPr>
        <p:spPr>
          <a:xfrm>
            <a:off x="554999" y="2084507"/>
            <a:ext cx="2718883"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get pods --namespace=dev</a:t>
            </a:r>
            <a:endParaRPr b="0" i="0" sz="1100" u="none" cap="none" strike="noStrike">
              <a:solidFill>
                <a:srgbClr val="00FF00"/>
              </a:solidFill>
              <a:latin typeface="Arial"/>
              <a:ea typeface="Arial"/>
              <a:cs typeface="Arial"/>
              <a:sym typeface="Arial"/>
            </a:endParaRPr>
          </a:p>
        </p:txBody>
      </p:sp>
      <p:pic>
        <p:nvPicPr>
          <p:cNvPr descr="Man" id="6976" name="Google Shape;6976;p404"/>
          <p:cNvPicPr preferRelativeResize="0"/>
          <p:nvPr/>
        </p:nvPicPr>
        <p:blipFill rotWithShape="1">
          <a:blip r:embed="rId3">
            <a:alphaModFix/>
          </a:blip>
          <a:srcRect b="0" l="0" r="0" t="0"/>
          <a:stretch/>
        </p:blipFill>
        <p:spPr>
          <a:xfrm>
            <a:off x="1286234" y="1441011"/>
            <a:ext cx="462643" cy="462643"/>
          </a:xfrm>
          <a:prstGeom prst="rect">
            <a:avLst/>
          </a:prstGeom>
          <a:noFill/>
          <a:ln>
            <a:noFill/>
          </a:ln>
        </p:spPr>
      </p:pic>
      <p:sp>
        <p:nvSpPr>
          <p:cNvPr id="6977" name="Google Shape;6977;p404"/>
          <p:cNvSpPr/>
          <p:nvPr/>
        </p:nvSpPr>
        <p:spPr>
          <a:xfrm>
            <a:off x="554999" y="2571750"/>
            <a:ext cx="6368315"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config set-context $(kubectl config current-context) --namespace=dev</a:t>
            </a:r>
            <a:endParaRPr b="0" i="0" sz="1100" u="none" cap="none" strike="noStrike">
              <a:solidFill>
                <a:srgbClr val="00FF00"/>
              </a:solidFill>
              <a:latin typeface="Arial"/>
              <a:ea typeface="Arial"/>
              <a:cs typeface="Arial"/>
              <a:sym typeface="Arial"/>
            </a:endParaRPr>
          </a:p>
        </p:txBody>
      </p:sp>
      <p:sp>
        <p:nvSpPr>
          <p:cNvPr id="6978" name="Google Shape;6978;p404"/>
          <p:cNvSpPr/>
          <p:nvPr/>
        </p:nvSpPr>
        <p:spPr>
          <a:xfrm>
            <a:off x="2514725" y="3074675"/>
            <a:ext cx="30567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get pods --namespace=default</a:t>
            </a:r>
            <a:endParaRPr b="0" i="0" sz="1100" u="none" cap="none" strike="noStrike">
              <a:solidFill>
                <a:srgbClr val="00FF00"/>
              </a:solidFill>
              <a:latin typeface="Arial"/>
              <a:ea typeface="Arial"/>
              <a:cs typeface="Arial"/>
              <a:sym typeface="Arial"/>
            </a:endParaRPr>
          </a:p>
        </p:txBody>
      </p:sp>
      <p:sp>
        <p:nvSpPr>
          <p:cNvPr id="6979" name="Google Shape;6979;p404"/>
          <p:cNvSpPr/>
          <p:nvPr/>
        </p:nvSpPr>
        <p:spPr>
          <a:xfrm>
            <a:off x="554999" y="3074663"/>
            <a:ext cx="1720115"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get pods</a:t>
            </a:r>
            <a:endParaRPr b="0" i="0" sz="1100" u="none" cap="none" strike="noStrike">
              <a:solidFill>
                <a:srgbClr val="00FF00"/>
              </a:solidFill>
              <a:latin typeface="Arial"/>
              <a:ea typeface="Arial"/>
              <a:cs typeface="Arial"/>
              <a:sym typeface="Arial"/>
            </a:endParaRPr>
          </a:p>
        </p:txBody>
      </p:sp>
      <p:sp>
        <p:nvSpPr>
          <p:cNvPr id="6980" name="Google Shape;6980;p404"/>
          <p:cNvSpPr/>
          <p:nvPr/>
        </p:nvSpPr>
        <p:spPr>
          <a:xfrm>
            <a:off x="5298624" y="2084507"/>
            <a:ext cx="2963633"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get pods --namespace=prod</a:t>
            </a:r>
            <a:endParaRPr b="0" i="0" sz="1100" u="none" cap="none" strike="noStrike">
              <a:solidFill>
                <a:srgbClr val="00FF00"/>
              </a:solidFill>
              <a:latin typeface="Arial"/>
              <a:ea typeface="Arial"/>
              <a:cs typeface="Arial"/>
              <a:sym typeface="Arial"/>
            </a:endParaRPr>
          </a:p>
        </p:txBody>
      </p:sp>
      <p:sp>
        <p:nvSpPr>
          <p:cNvPr id="6981" name="Google Shape;6981;p404"/>
          <p:cNvSpPr/>
          <p:nvPr/>
        </p:nvSpPr>
        <p:spPr>
          <a:xfrm>
            <a:off x="5625368" y="3074663"/>
            <a:ext cx="2963633"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get pods --namespace=prod</a:t>
            </a:r>
            <a:endParaRPr b="0" i="0" sz="1100" u="none" cap="none" strike="noStrike">
              <a:solidFill>
                <a:srgbClr val="00FF00"/>
              </a:solidFill>
              <a:latin typeface="Arial"/>
              <a:ea typeface="Arial"/>
              <a:cs typeface="Arial"/>
              <a:sym typeface="Arial"/>
            </a:endParaRPr>
          </a:p>
        </p:txBody>
      </p:sp>
      <p:sp>
        <p:nvSpPr>
          <p:cNvPr id="6982" name="Google Shape;6982;p404"/>
          <p:cNvSpPr/>
          <p:nvPr/>
        </p:nvSpPr>
        <p:spPr>
          <a:xfrm>
            <a:off x="548767" y="3577575"/>
            <a:ext cx="6368315"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config set-context $(kubectl config current-context) --namespace=prod</a:t>
            </a:r>
            <a:endParaRPr b="0" i="0" sz="1100" u="none" cap="none" strike="noStrike">
              <a:solidFill>
                <a:srgbClr val="00FF00"/>
              </a:solidFill>
              <a:latin typeface="Arial"/>
              <a:ea typeface="Arial"/>
              <a:cs typeface="Arial"/>
              <a:sym typeface="Arial"/>
            </a:endParaRPr>
          </a:p>
        </p:txBody>
      </p:sp>
      <p:pic>
        <p:nvPicPr>
          <p:cNvPr descr="Man" id="6983" name="Google Shape;6983;p404"/>
          <p:cNvPicPr preferRelativeResize="0"/>
          <p:nvPr/>
        </p:nvPicPr>
        <p:blipFill rotWithShape="1">
          <a:blip r:embed="rId3">
            <a:alphaModFix/>
          </a:blip>
          <a:srcRect b="0" l="0" r="0" t="0"/>
          <a:stretch/>
        </p:blipFill>
        <p:spPr>
          <a:xfrm>
            <a:off x="6006193" y="1441011"/>
            <a:ext cx="462643" cy="462643"/>
          </a:xfrm>
          <a:prstGeom prst="rect">
            <a:avLst/>
          </a:prstGeom>
          <a:noFill/>
          <a:ln>
            <a:noFill/>
          </a:ln>
        </p:spPr>
      </p:pic>
      <p:sp>
        <p:nvSpPr>
          <p:cNvPr id="6984" name="Google Shape;6984;p404"/>
          <p:cNvSpPr/>
          <p:nvPr/>
        </p:nvSpPr>
        <p:spPr>
          <a:xfrm>
            <a:off x="465450" y="4115075"/>
            <a:ext cx="27501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get pods --namespace=dev</a:t>
            </a:r>
            <a:endParaRPr b="0" i="0" sz="1100" u="none" cap="none" strike="noStrike">
              <a:solidFill>
                <a:srgbClr val="00FF00"/>
              </a:solidFill>
              <a:latin typeface="Arial"/>
              <a:ea typeface="Arial"/>
              <a:cs typeface="Arial"/>
              <a:sym typeface="Arial"/>
            </a:endParaRPr>
          </a:p>
        </p:txBody>
      </p:sp>
      <p:sp>
        <p:nvSpPr>
          <p:cNvPr id="6985" name="Google Shape;6985;p404"/>
          <p:cNvSpPr/>
          <p:nvPr/>
        </p:nvSpPr>
        <p:spPr>
          <a:xfrm>
            <a:off x="3273875" y="4115075"/>
            <a:ext cx="30567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get pods --namespace=default</a:t>
            </a:r>
            <a:endParaRPr b="0" i="0" sz="1100" u="none" cap="none" strike="noStrike">
              <a:solidFill>
                <a:srgbClr val="00FF00"/>
              </a:solidFill>
              <a:latin typeface="Arial"/>
              <a:ea typeface="Arial"/>
              <a:cs typeface="Arial"/>
              <a:sym typeface="Arial"/>
            </a:endParaRPr>
          </a:p>
        </p:txBody>
      </p:sp>
      <p:sp>
        <p:nvSpPr>
          <p:cNvPr id="6986" name="Google Shape;6986;p404"/>
          <p:cNvSpPr/>
          <p:nvPr/>
        </p:nvSpPr>
        <p:spPr>
          <a:xfrm>
            <a:off x="6468815" y="4115064"/>
            <a:ext cx="16248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get pods</a:t>
            </a:r>
            <a:endParaRPr b="0" i="0" sz="1100" u="none" cap="none" strike="noStrike">
              <a:solidFill>
                <a:srgbClr val="00FF00"/>
              </a:solidFill>
              <a:latin typeface="Arial"/>
              <a:ea typeface="Arial"/>
              <a:cs typeface="Arial"/>
              <a:sym typeface="Arial"/>
            </a:endParaRPr>
          </a:p>
        </p:txBody>
      </p:sp>
      <p:sp>
        <p:nvSpPr>
          <p:cNvPr id="6987" name="Google Shape;6987;p404"/>
          <p:cNvSpPr/>
          <p:nvPr/>
        </p:nvSpPr>
        <p:spPr>
          <a:xfrm>
            <a:off x="465450" y="4486350"/>
            <a:ext cx="28083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get pods --all-namespaces</a:t>
            </a:r>
            <a:endParaRPr b="0" i="0" sz="1100" u="none" cap="none" strike="noStrike">
              <a:solidFill>
                <a:srgbClr val="00FF00"/>
              </a:solidFill>
              <a:latin typeface="Arial"/>
              <a:ea typeface="Arial"/>
              <a:cs typeface="Arial"/>
              <a:sym typeface="Arial"/>
            </a:endParaRPr>
          </a:p>
        </p:txBody>
      </p:sp>
      <p:sp>
        <p:nvSpPr>
          <p:cNvPr id="6988" name="Google Shape;6988;p40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Switch</a:t>
            </a:r>
            <a:endParaRPr/>
          </a:p>
        </p:txBody>
      </p:sp>
      <p:sp>
        <p:nvSpPr>
          <p:cNvPr id="6989" name="Google Shape;6989;p404"/>
          <p:cNvSpPr txBox="1"/>
          <p:nvPr/>
        </p:nvSpPr>
        <p:spPr>
          <a:xfrm>
            <a:off x="3884564" y="851470"/>
            <a:ext cx="792756"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Default</a:t>
            </a:r>
            <a:endParaRPr b="0" i="0" sz="1100" u="none" cap="none" strike="noStrike">
              <a:solidFill>
                <a:srgbClr val="595959"/>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62"/>
                                        </p:tgtEl>
                                        <p:attrNameLst>
                                          <p:attrName>style.visibility</p:attrName>
                                        </p:attrNameLst>
                                      </p:cBhvr>
                                      <p:to>
                                        <p:strVal val="visible"/>
                                      </p:to>
                                    </p:set>
                                    <p:animEffect filter="fade" transition="in">
                                      <p:cBhvr>
                                        <p:cTn dur="250"/>
                                        <p:tgtEl>
                                          <p:spTgt spid="6962"/>
                                        </p:tgtEl>
                                      </p:cBhvr>
                                    </p:animEffect>
                                  </p:childTnLst>
                                </p:cTn>
                              </p:par>
                              <p:par>
                                <p:cTn fill="hold" nodeType="withEffect" presetClass="entr" presetID="10" presetSubtype="0">
                                  <p:stCondLst>
                                    <p:cond delay="0"/>
                                  </p:stCondLst>
                                  <p:childTnLst>
                                    <p:set>
                                      <p:cBhvr>
                                        <p:cTn dur="1" fill="hold">
                                          <p:stCondLst>
                                            <p:cond delay="0"/>
                                          </p:stCondLst>
                                        </p:cTn>
                                        <p:tgtEl>
                                          <p:spTgt spid="6965"/>
                                        </p:tgtEl>
                                        <p:attrNameLst>
                                          <p:attrName>style.visibility</p:attrName>
                                        </p:attrNameLst>
                                      </p:cBhvr>
                                      <p:to>
                                        <p:strVal val="visible"/>
                                      </p:to>
                                    </p:set>
                                    <p:animEffect filter="fade" transition="in">
                                      <p:cBhvr>
                                        <p:cTn dur="250"/>
                                        <p:tgtEl>
                                          <p:spTgt spid="6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3"/>
                                        </p:tgtEl>
                                        <p:attrNameLst>
                                          <p:attrName>style.visibility</p:attrName>
                                        </p:attrNameLst>
                                      </p:cBhvr>
                                      <p:to>
                                        <p:strVal val="visible"/>
                                      </p:to>
                                    </p:set>
                                    <p:animEffect filter="fade" transition="in">
                                      <p:cBhvr>
                                        <p:cTn dur="500"/>
                                        <p:tgtEl>
                                          <p:spTgt spid="6973"/>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6974"/>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6975"/>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 presetSubtype="0">
                                  <p:stCondLst>
                                    <p:cond delay="0"/>
                                  </p:stCondLst>
                                  <p:childTnLst>
                                    <p:set>
                                      <p:cBhvr>
                                        <p:cTn dur="1" fill="hold">
                                          <p:stCondLst>
                                            <p:cond delay="0"/>
                                          </p:stCondLst>
                                        </p:cTn>
                                        <p:tgtEl>
                                          <p:spTgt spid="69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7"/>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500"/>
                                        <p:tgtEl>
                                          <p:spTgt spid="6973"/>
                                        </p:tgtEl>
                                      </p:cBhvr>
                                    </p:animEffect>
                                    <p:set>
                                      <p:cBhvr>
                                        <p:cTn dur="1" fill="hold">
                                          <p:stCondLst>
                                            <p:cond delay="500"/>
                                          </p:stCondLst>
                                        </p:cTn>
                                        <p:tgtEl>
                                          <p:spTgt spid="6973"/>
                                        </p:tgtEl>
                                        <p:attrNameLst>
                                          <p:attrName>style.visibility</p:attrName>
                                        </p:attrNameLst>
                                      </p:cBhvr>
                                      <p:to>
                                        <p:strVal val="hidden"/>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6976"/>
                                        </p:tgtEl>
                                        <p:attrNameLst>
                                          <p:attrName>style.visibility</p:attrName>
                                        </p:attrNameLst>
                                      </p:cBhvr>
                                      <p:to>
                                        <p:strVal val="visible"/>
                                      </p:to>
                                    </p:set>
                                    <p:animEffect filter="fade" transition="in">
                                      <p:cBhvr>
                                        <p:cTn dur="500"/>
                                        <p:tgtEl>
                                          <p:spTgt spid="6976"/>
                                        </p:tgtEl>
                                      </p:cBhvr>
                                    </p:animEffec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6979"/>
                                        </p:tgtEl>
                                        <p:attrNameLst>
                                          <p:attrName>style.visibility</p:attrName>
                                        </p:attrNameLst>
                                      </p:cBhvr>
                                      <p:to>
                                        <p:strVal val="visible"/>
                                      </p:to>
                                    </p:set>
                                  </p:childTnLst>
                                </p:cTn>
                              </p:par>
                            </p:childTnLst>
                          </p:cTn>
                        </p:par>
                        <p:par>
                          <p:cTn fill="hold">
                            <p:stCondLst>
                              <p:cond delay="1002"/>
                            </p:stCondLst>
                            <p:childTnLst>
                              <p:par>
                                <p:cTn fill="hold" nodeType="afterEffect" presetClass="entr" presetID="1" presetSubtype="0">
                                  <p:stCondLst>
                                    <p:cond delay="0"/>
                                  </p:stCondLst>
                                  <p:childTnLst>
                                    <p:set>
                                      <p:cBhvr>
                                        <p:cTn dur="1" fill="hold">
                                          <p:stCondLst>
                                            <p:cond delay="0"/>
                                          </p:stCondLst>
                                        </p:cTn>
                                        <p:tgtEl>
                                          <p:spTgt spid="6978"/>
                                        </p:tgtEl>
                                        <p:attrNameLst>
                                          <p:attrName>style.visibility</p:attrName>
                                        </p:attrNameLst>
                                      </p:cBhvr>
                                      <p:to>
                                        <p:strVal val="visible"/>
                                      </p:to>
                                    </p:set>
                                  </p:childTnLst>
                                </p:cTn>
                              </p:par>
                            </p:childTnLst>
                          </p:cTn>
                        </p:par>
                        <p:par>
                          <p:cTn fill="hold">
                            <p:stCondLst>
                              <p:cond delay="1003"/>
                            </p:stCondLst>
                            <p:childTnLst>
                              <p:par>
                                <p:cTn fill="hold" nodeType="afterEffect" presetClass="entr" presetID="1" presetSubtype="0">
                                  <p:stCondLst>
                                    <p:cond delay="0"/>
                                  </p:stCondLst>
                                  <p:childTnLst>
                                    <p:set>
                                      <p:cBhvr>
                                        <p:cTn dur="1" fill="hold">
                                          <p:stCondLst>
                                            <p:cond delay="0"/>
                                          </p:stCondLst>
                                        </p:cTn>
                                        <p:tgtEl>
                                          <p:spTgt spid="69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2"/>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500"/>
                                        <p:tgtEl>
                                          <p:spTgt spid="6976"/>
                                        </p:tgtEl>
                                      </p:cBhvr>
                                    </p:animEffect>
                                    <p:set>
                                      <p:cBhvr>
                                        <p:cTn dur="1" fill="hold">
                                          <p:stCondLst>
                                            <p:cond delay="500"/>
                                          </p:stCondLst>
                                        </p:cTn>
                                        <p:tgtEl>
                                          <p:spTgt spid="6976"/>
                                        </p:tgtEl>
                                        <p:attrNameLst>
                                          <p:attrName>style.visibility</p:attrName>
                                        </p:attrNameLst>
                                      </p:cBhvr>
                                      <p:to>
                                        <p:strVal val="hidden"/>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6983"/>
                                        </p:tgtEl>
                                        <p:attrNameLst>
                                          <p:attrName>style.visibility</p:attrName>
                                        </p:attrNameLst>
                                      </p:cBhvr>
                                      <p:to>
                                        <p:strVal val="visible"/>
                                      </p:to>
                                    </p:set>
                                    <p:animEffect filter="fade" transition="in">
                                      <p:cBhvr>
                                        <p:cTn dur="500"/>
                                        <p:tgtEl>
                                          <p:spTgt spid="6983"/>
                                        </p:tgtEl>
                                      </p:cBhvr>
                                    </p:animEffec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6986"/>
                                        </p:tgtEl>
                                        <p:attrNameLst>
                                          <p:attrName>style.visibility</p:attrName>
                                        </p:attrNameLst>
                                      </p:cBhvr>
                                      <p:to>
                                        <p:strVal val="visible"/>
                                      </p:to>
                                    </p:set>
                                  </p:childTnLst>
                                </p:cTn>
                              </p:par>
                            </p:childTnLst>
                          </p:cTn>
                        </p:par>
                        <p:par>
                          <p:cTn fill="hold">
                            <p:stCondLst>
                              <p:cond delay="1002"/>
                            </p:stCondLst>
                            <p:childTnLst>
                              <p:par>
                                <p:cTn fill="hold" nodeType="afterEffect" presetClass="entr" presetID="1" presetSubtype="0">
                                  <p:stCondLst>
                                    <p:cond delay="0"/>
                                  </p:stCondLst>
                                  <p:childTnLst>
                                    <p:set>
                                      <p:cBhvr>
                                        <p:cTn dur="1" fill="hold">
                                          <p:stCondLst>
                                            <p:cond delay="0"/>
                                          </p:stCondLst>
                                        </p:cTn>
                                        <p:tgtEl>
                                          <p:spTgt spid="6984"/>
                                        </p:tgtEl>
                                        <p:attrNameLst>
                                          <p:attrName>style.visibility</p:attrName>
                                        </p:attrNameLst>
                                      </p:cBhvr>
                                      <p:to>
                                        <p:strVal val="visible"/>
                                      </p:to>
                                    </p:set>
                                  </p:childTnLst>
                                </p:cTn>
                              </p:par>
                            </p:childTnLst>
                          </p:cTn>
                        </p:par>
                        <p:par>
                          <p:cTn fill="hold">
                            <p:stCondLst>
                              <p:cond delay="1003"/>
                            </p:stCondLst>
                            <p:childTnLst>
                              <p:par>
                                <p:cTn fill="hold" nodeType="afterEffect" presetClass="entr" presetID="1" presetSubtype="0">
                                  <p:stCondLst>
                                    <p:cond delay="0"/>
                                  </p:stCondLst>
                                  <p:childTnLst>
                                    <p:set>
                                      <p:cBhvr>
                                        <p:cTn dur="1" fill="hold">
                                          <p:stCondLst>
                                            <p:cond delay="0"/>
                                          </p:stCondLst>
                                        </p:cTn>
                                        <p:tgtEl>
                                          <p:spTgt spid="6985"/>
                                        </p:tgtEl>
                                        <p:attrNameLst>
                                          <p:attrName>style.visibility</p:attrName>
                                        </p:attrNameLst>
                                      </p:cBhvr>
                                      <p:to>
                                        <p:strVal val="visible"/>
                                      </p:to>
                                    </p:set>
                                  </p:childTnLst>
                                </p:cTn>
                              </p:par>
                            </p:childTnLst>
                          </p:cTn>
                        </p:par>
                        <p:par>
                          <p:cTn fill="hold">
                            <p:stCondLst>
                              <p:cond delay="1004"/>
                            </p:stCondLst>
                            <p:childTnLst>
                              <p:par>
                                <p:cTn fill="hold" nodeType="afterEffect" presetClass="entr" presetID="1" presetSubtype="0">
                                  <p:stCondLst>
                                    <p:cond delay="0"/>
                                  </p:stCondLst>
                                  <p:childTnLst>
                                    <p:set>
                                      <p:cBhvr>
                                        <p:cTn dur="1" fill="hold">
                                          <p:stCondLst>
                                            <p:cond delay="0"/>
                                          </p:stCondLst>
                                        </p:cTn>
                                        <p:tgtEl>
                                          <p:spTgt spid="698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989"/>
                                        </p:tgtEl>
                                        <p:attrNameLst>
                                          <p:attrName>style.visibility</p:attrName>
                                        </p:attrNameLst>
                                      </p:cBhvr>
                                      <p:to>
                                        <p:strVal val="visible"/>
                                      </p:to>
                                    </p:set>
                                    <p:animEffect filter="fade" transition="in">
                                      <p:cBhvr>
                                        <p:cTn dur="250"/>
                                        <p:tgtEl>
                                          <p:spTgt spid="69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4" name="Shape 6994"/>
        <p:cNvGrpSpPr/>
        <p:nvPr/>
      </p:nvGrpSpPr>
      <p:grpSpPr>
        <a:xfrm>
          <a:off x="0" y="0"/>
          <a:ext cx="0" cy="0"/>
          <a:chOff x="0" y="0"/>
          <a:chExt cx="0" cy="0"/>
        </a:xfrm>
      </p:grpSpPr>
      <p:sp>
        <p:nvSpPr>
          <p:cNvPr id="6995" name="Google Shape;6995;p405"/>
          <p:cNvSpPr/>
          <p:nvPr/>
        </p:nvSpPr>
        <p:spPr>
          <a:xfrm>
            <a:off x="396600" y="2095825"/>
            <a:ext cx="8350800" cy="3063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None/>
            </a:pPr>
            <a:r>
              <a:rPr b="0" i="0" lang="en" sz="1500" u="none" cap="none" strike="noStrike">
                <a:solidFill>
                  <a:srgbClr val="00FF00"/>
                </a:solidFill>
                <a:latin typeface="Consolas"/>
                <a:ea typeface="Consolas"/>
                <a:cs typeface="Consolas"/>
                <a:sym typeface="Consolas"/>
              </a:rPr>
              <a:t>&gt; kubectl config set-context $(kubectl config current-context) --namespace=dev</a:t>
            </a:r>
            <a:endParaRPr b="0" i="0" sz="1100" u="none" cap="none" strike="noStrike">
              <a:solidFill>
                <a:srgbClr val="00FF00"/>
              </a:solidFill>
              <a:latin typeface="Arial"/>
              <a:ea typeface="Arial"/>
              <a:cs typeface="Arial"/>
              <a:sym typeface="Arial"/>
            </a:endParaRPr>
          </a:p>
        </p:txBody>
      </p:sp>
      <p:sp>
        <p:nvSpPr>
          <p:cNvPr id="6996" name="Google Shape;6996;p405"/>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Command</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1" name="Shape 7001"/>
        <p:cNvGrpSpPr/>
        <p:nvPr/>
      </p:nvGrpSpPr>
      <p:grpSpPr>
        <a:xfrm>
          <a:off x="0" y="0"/>
          <a:ext cx="0" cy="0"/>
          <a:chOff x="0" y="0"/>
          <a:chExt cx="0" cy="0"/>
        </a:xfrm>
      </p:grpSpPr>
      <p:grpSp>
        <p:nvGrpSpPr>
          <p:cNvPr id="7002" name="Google Shape;7002;p406"/>
          <p:cNvGrpSpPr/>
          <p:nvPr/>
        </p:nvGrpSpPr>
        <p:grpSpPr>
          <a:xfrm>
            <a:off x="1342135" y="1514631"/>
            <a:ext cx="587826" cy="2090210"/>
            <a:chOff x="378435" y="33260"/>
            <a:chExt cx="1402270" cy="4986239"/>
          </a:xfrm>
        </p:grpSpPr>
        <p:sp>
          <p:nvSpPr>
            <p:cNvPr id="7003" name="Google Shape;7003;p406"/>
            <p:cNvSpPr/>
            <p:nvPr/>
          </p:nvSpPr>
          <p:spPr>
            <a:xfrm>
              <a:off x="390009"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FFFFFF"/>
                  </a:solidFill>
                  <a:latin typeface="Ubuntu"/>
                  <a:ea typeface="Ubuntu"/>
                  <a:cs typeface="Ubuntu"/>
                  <a:sym typeface="Ubuntu"/>
                </a:rPr>
                <a:t>Node</a:t>
              </a:r>
              <a:endParaRPr b="0" i="0" sz="1100" u="none" cap="none" strike="noStrike">
                <a:solidFill>
                  <a:srgbClr val="000000"/>
                </a:solidFill>
                <a:latin typeface="Ubuntu"/>
                <a:ea typeface="Ubuntu"/>
                <a:cs typeface="Ubuntu"/>
                <a:sym typeface="Ubuntu"/>
              </a:endParaRPr>
            </a:p>
          </p:txBody>
        </p:sp>
        <p:sp>
          <p:nvSpPr>
            <p:cNvPr id="7004" name="Google Shape;7004;p406"/>
            <p:cNvSpPr/>
            <p:nvPr/>
          </p:nvSpPr>
          <p:spPr>
            <a:xfrm>
              <a:off x="380344"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100" u="none" cap="none" strike="noStrike">
                <a:solidFill>
                  <a:srgbClr val="FFFFFF"/>
                </a:solidFill>
                <a:latin typeface="Ubuntu"/>
                <a:ea typeface="Ubuntu"/>
                <a:cs typeface="Ubuntu"/>
                <a:sym typeface="Ubuntu"/>
              </a:endParaRPr>
            </a:p>
          </p:txBody>
        </p:sp>
        <p:pic>
          <p:nvPicPr>
            <p:cNvPr descr="Related image" id="7005" name="Google Shape;7005;p406"/>
            <p:cNvPicPr preferRelativeResize="0"/>
            <p:nvPr/>
          </p:nvPicPr>
          <p:blipFill rotWithShape="1">
            <a:blip r:embed="rId3">
              <a:alphaModFix/>
            </a:blip>
            <a:srcRect b="0" l="0" r="0" t="0"/>
            <a:stretch/>
          </p:blipFill>
          <p:spPr>
            <a:xfrm>
              <a:off x="378435" y="4496140"/>
              <a:ext cx="489242" cy="489240"/>
            </a:xfrm>
            <a:prstGeom prst="roundRect">
              <a:avLst>
                <a:gd fmla="val 16667" name="adj"/>
              </a:avLst>
            </a:prstGeom>
            <a:noFill/>
            <a:ln>
              <a:noFill/>
            </a:ln>
          </p:spPr>
        </p:pic>
      </p:grpSp>
      <p:grpSp>
        <p:nvGrpSpPr>
          <p:cNvPr id="7006" name="Google Shape;7006;p406"/>
          <p:cNvGrpSpPr/>
          <p:nvPr/>
        </p:nvGrpSpPr>
        <p:grpSpPr>
          <a:xfrm>
            <a:off x="2036282" y="1514631"/>
            <a:ext cx="587826" cy="2090210"/>
            <a:chOff x="378435" y="33260"/>
            <a:chExt cx="1402270" cy="4986239"/>
          </a:xfrm>
        </p:grpSpPr>
        <p:sp>
          <p:nvSpPr>
            <p:cNvPr id="7007" name="Google Shape;7007;p406"/>
            <p:cNvSpPr/>
            <p:nvPr/>
          </p:nvSpPr>
          <p:spPr>
            <a:xfrm>
              <a:off x="390009"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FFFFFF"/>
                  </a:solidFill>
                  <a:latin typeface="Ubuntu"/>
                  <a:ea typeface="Ubuntu"/>
                  <a:cs typeface="Ubuntu"/>
                  <a:sym typeface="Ubuntu"/>
                </a:rPr>
                <a:t>Node</a:t>
              </a:r>
              <a:endParaRPr b="0" i="0" sz="1100" u="none" cap="none" strike="noStrike">
                <a:solidFill>
                  <a:srgbClr val="000000"/>
                </a:solidFill>
                <a:latin typeface="Ubuntu"/>
                <a:ea typeface="Ubuntu"/>
                <a:cs typeface="Ubuntu"/>
                <a:sym typeface="Ubuntu"/>
              </a:endParaRPr>
            </a:p>
          </p:txBody>
        </p:sp>
        <p:sp>
          <p:nvSpPr>
            <p:cNvPr id="7008" name="Google Shape;7008;p406"/>
            <p:cNvSpPr/>
            <p:nvPr/>
          </p:nvSpPr>
          <p:spPr>
            <a:xfrm>
              <a:off x="380344"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100" u="none" cap="none" strike="noStrike">
                <a:solidFill>
                  <a:srgbClr val="FFFFFF"/>
                </a:solidFill>
                <a:latin typeface="Ubuntu"/>
                <a:ea typeface="Ubuntu"/>
                <a:cs typeface="Ubuntu"/>
                <a:sym typeface="Ubuntu"/>
              </a:endParaRPr>
            </a:p>
          </p:txBody>
        </p:sp>
        <p:pic>
          <p:nvPicPr>
            <p:cNvPr descr="Related image" id="7009" name="Google Shape;7009;p406"/>
            <p:cNvPicPr preferRelativeResize="0"/>
            <p:nvPr/>
          </p:nvPicPr>
          <p:blipFill rotWithShape="1">
            <a:blip r:embed="rId3">
              <a:alphaModFix/>
            </a:blip>
            <a:srcRect b="0" l="0" r="0" t="0"/>
            <a:stretch/>
          </p:blipFill>
          <p:spPr>
            <a:xfrm>
              <a:off x="378435" y="4522485"/>
              <a:ext cx="489242" cy="489240"/>
            </a:xfrm>
            <a:prstGeom prst="roundRect">
              <a:avLst>
                <a:gd fmla="val 16667" name="adj"/>
              </a:avLst>
            </a:prstGeom>
            <a:noFill/>
            <a:ln>
              <a:noFill/>
            </a:ln>
          </p:spPr>
        </p:pic>
      </p:grpSp>
      <p:grpSp>
        <p:nvGrpSpPr>
          <p:cNvPr id="7010" name="Google Shape;7010;p406"/>
          <p:cNvGrpSpPr/>
          <p:nvPr/>
        </p:nvGrpSpPr>
        <p:grpSpPr>
          <a:xfrm>
            <a:off x="2730335" y="1514631"/>
            <a:ext cx="587826" cy="2090210"/>
            <a:chOff x="378435" y="33260"/>
            <a:chExt cx="1402270" cy="4986239"/>
          </a:xfrm>
        </p:grpSpPr>
        <p:sp>
          <p:nvSpPr>
            <p:cNvPr id="7011" name="Google Shape;7011;p406"/>
            <p:cNvSpPr/>
            <p:nvPr/>
          </p:nvSpPr>
          <p:spPr>
            <a:xfrm>
              <a:off x="390009"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FFFFFF"/>
                  </a:solidFill>
                  <a:latin typeface="Ubuntu"/>
                  <a:ea typeface="Ubuntu"/>
                  <a:cs typeface="Ubuntu"/>
                  <a:sym typeface="Ubuntu"/>
                </a:rPr>
                <a:t>Node</a:t>
              </a:r>
              <a:endParaRPr b="0" i="0" sz="1100" u="none" cap="none" strike="noStrike">
                <a:solidFill>
                  <a:srgbClr val="000000"/>
                </a:solidFill>
                <a:latin typeface="Ubuntu"/>
                <a:ea typeface="Ubuntu"/>
                <a:cs typeface="Ubuntu"/>
                <a:sym typeface="Ubuntu"/>
              </a:endParaRPr>
            </a:p>
          </p:txBody>
        </p:sp>
        <p:sp>
          <p:nvSpPr>
            <p:cNvPr id="7012" name="Google Shape;7012;p406"/>
            <p:cNvSpPr/>
            <p:nvPr/>
          </p:nvSpPr>
          <p:spPr>
            <a:xfrm>
              <a:off x="380344"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100" u="none" cap="none" strike="noStrike">
                <a:solidFill>
                  <a:srgbClr val="FFFFFF"/>
                </a:solidFill>
                <a:latin typeface="Ubuntu"/>
                <a:ea typeface="Ubuntu"/>
                <a:cs typeface="Ubuntu"/>
                <a:sym typeface="Ubuntu"/>
              </a:endParaRPr>
            </a:p>
          </p:txBody>
        </p:sp>
        <p:pic>
          <p:nvPicPr>
            <p:cNvPr descr="Related image" id="7013" name="Google Shape;7013;p406"/>
            <p:cNvPicPr preferRelativeResize="0"/>
            <p:nvPr/>
          </p:nvPicPr>
          <p:blipFill rotWithShape="1">
            <a:blip r:embed="rId3">
              <a:alphaModFix/>
            </a:blip>
            <a:srcRect b="0" l="0" r="0" t="0"/>
            <a:stretch/>
          </p:blipFill>
          <p:spPr>
            <a:xfrm>
              <a:off x="378435" y="4525326"/>
              <a:ext cx="489242" cy="489240"/>
            </a:xfrm>
            <a:prstGeom prst="roundRect">
              <a:avLst>
                <a:gd fmla="val 16667" name="adj"/>
              </a:avLst>
            </a:prstGeom>
            <a:noFill/>
            <a:ln>
              <a:noFill/>
            </a:ln>
          </p:spPr>
        </p:pic>
      </p:grpSp>
      <p:grpSp>
        <p:nvGrpSpPr>
          <p:cNvPr id="7014" name="Google Shape;7014;p406"/>
          <p:cNvGrpSpPr/>
          <p:nvPr/>
        </p:nvGrpSpPr>
        <p:grpSpPr>
          <a:xfrm>
            <a:off x="3426572" y="1514631"/>
            <a:ext cx="587826" cy="2090210"/>
            <a:chOff x="378435" y="33260"/>
            <a:chExt cx="1402270" cy="4986239"/>
          </a:xfrm>
        </p:grpSpPr>
        <p:sp>
          <p:nvSpPr>
            <p:cNvPr id="7015" name="Google Shape;7015;p406"/>
            <p:cNvSpPr/>
            <p:nvPr/>
          </p:nvSpPr>
          <p:spPr>
            <a:xfrm>
              <a:off x="390009"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FFFFFF"/>
                  </a:solidFill>
                  <a:latin typeface="Ubuntu"/>
                  <a:ea typeface="Ubuntu"/>
                  <a:cs typeface="Ubuntu"/>
                  <a:sym typeface="Ubuntu"/>
                </a:rPr>
                <a:t>Node</a:t>
              </a:r>
              <a:endParaRPr b="0" i="0" sz="1100" u="none" cap="none" strike="noStrike">
                <a:solidFill>
                  <a:srgbClr val="000000"/>
                </a:solidFill>
                <a:latin typeface="Ubuntu"/>
                <a:ea typeface="Ubuntu"/>
                <a:cs typeface="Ubuntu"/>
                <a:sym typeface="Ubuntu"/>
              </a:endParaRPr>
            </a:p>
          </p:txBody>
        </p:sp>
        <p:sp>
          <p:nvSpPr>
            <p:cNvPr id="7016" name="Google Shape;7016;p406"/>
            <p:cNvSpPr/>
            <p:nvPr/>
          </p:nvSpPr>
          <p:spPr>
            <a:xfrm>
              <a:off x="380344" y="33260"/>
              <a:ext cx="1390696" cy="4986239"/>
            </a:xfrm>
            <a:prstGeom prst="roundRect">
              <a:avLst>
                <a:gd fmla="val 16667" name="adj"/>
              </a:avLst>
            </a:pr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100" u="none" cap="none" strike="noStrike">
                <a:solidFill>
                  <a:srgbClr val="FFFFFF"/>
                </a:solidFill>
                <a:latin typeface="Ubuntu"/>
                <a:ea typeface="Ubuntu"/>
                <a:cs typeface="Ubuntu"/>
                <a:sym typeface="Ubuntu"/>
              </a:endParaRPr>
            </a:p>
          </p:txBody>
        </p:sp>
        <p:pic>
          <p:nvPicPr>
            <p:cNvPr descr="Related image" id="7017" name="Google Shape;7017;p406"/>
            <p:cNvPicPr preferRelativeResize="0"/>
            <p:nvPr/>
          </p:nvPicPr>
          <p:blipFill rotWithShape="1">
            <a:blip r:embed="rId3">
              <a:alphaModFix/>
            </a:blip>
            <a:srcRect b="0" l="0" r="0" t="0"/>
            <a:stretch/>
          </p:blipFill>
          <p:spPr>
            <a:xfrm>
              <a:off x="378435" y="4496140"/>
              <a:ext cx="489242" cy="489240"/>
            </a:xfrm>
            <a:prstGeom prst="roundRect">
              <a:avLst>
                <a:gd fmla="val 16667" name="adj"/>
              </a:avLst>
            </a:prstGeom>
            <a:noFill/>
            <a:ln>
              <a:noFill/>
            </a:ln>
          </p:spPr>
        </p:pic>
      </p:grpSp>
      <p:sp>
        <p:nvSpPr>
          <p:cNvPr id="7018" name="Google Shape;7018;p406"/>
          <p:cNvSpPr/>
          <p:nvPr/>
        </p:nvSpPr>
        <p:spPr>
          <a:xfrm>
            <a:off x="1030024" y="2911735"/>
            <a:ext cx="3431556" cy="459414"/>
          </a:xfrm>
          <a:prstGeom prst="roundRect">
            <a:avLst>
              <a:gd fmla="val 16667" name="adj"/>
            </a:avLst>
          </a:prstGeom>
          <a:solidFill>
            <a:schemeClr val="accent1">
              <a:alpha val="48627"/>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7019" name="Google Shape;7019;p406"/>
          <p:cNvSpPr/>
          <p:nvPr/>
        </p:nvSpPr>
        <p:spPr>
          <a:xfrm>
            <a:off x="1030024" y="2289457"/>
            <a:ext cx="3431556" cy="459414"/>
          </a:xfrm>
          <a:prstGeom prst="roundRect">
            <a:avLst>
              <a:gd fmla="val 16667" name="adj"/>
            </a:avLst>
          </a:prstGeom>
          <a:solidFill>
            <a:srgbClr val="C00000">
              <a:alpha val="3098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7020" name="Google Shape;7020;p406"/>
          <p:cNvSpPr/>
          <p:nvPr/>
        </p:nvSpPr>
        <p:spPr>
          <a:xfrm>
            <a:off x="1062659" y="1662856"/>
            <a:ext cx="3431556" cy="459414"/>
          </a:xfrm>
          <a:prstGeom prst="roundRect">
            <a:avLst>
              <a:gd fmla="val 16667" name="adj"/>
            </a:avLst>
          </a:prstGeom>
          <a:solidFill>
            <a:schemeClr val="accent3">
              <a:alpha val="48627"/>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pic>
        <p:nvPicPr>
          <p:cNvPr descr="Database" id="7021" name="Google Shape;7021;p406"/>
          <p:cNvPicPr preferRelativeResize="0"/>
          <p:nvPr/>
        </p:nvPicPr>
        <p:blipFill rotWithShape="1">
          <a:blip r:embed="rId4">
            <a:alphaModFix/>
          </a:blip>
          <a:srcRect b="0" l="0" r="0" t="0"/>
          <a:stretch/>
        </p:blipFill>
        <p:spPr>
          <a:xfrm>
            <a:off x="2511877" y="2987655"/>
            <a:ext cx="337936" cy="337936"/>
          </a:xfrm>
          <a:prstGeom prst="roundRect">
            <a:avLst>
              <a:gd fmla="val 16667" name="adj"/>
            </a:avLst>
          </a:prstGeom>
          <a:noFill/>
          <a:ln>
            <a:noFill/>
          </a:ln>
        </p:spPr>
      </p:pic>
      <p:pic>
        <p:nvPicPr>
          <p:cNvPr descr="Box" id="7022" name="Google Shape;7022;p406"/>
          <p:cNvPicPr preferRelativeResize="0"/>
          <p:nvPr/>
        </p:nvPicPr>
        <p:blipFill rotWithShape="1">
          <a:blip r:embed="rId5">
            <a:alphaModFix/>
          </a:blip>
          <a:srcRect b="0" l="0" r="0" t="0"/>
          <a:stretch/>
        </p:blipFill>
        <p:spPr>
          <a:xfrm>
            <a:off x="1808656" y="2952449"/>
            <a:ext cx="337937" cy="337936"/>
          </a:xfrm>
          <a:prstGeom prst="roundRect">
            <a:avLst>
              <a:gd fmla="val 16667" name="adj"/>
            </a:avLst>
          </a:prstGeom>
          <a:noFill/>
          <a:ln>
            <a:noFill/>
          </a:ln>
        </p:spPr>
      </p:pic>
      <p:pic>
        <p:nvPicPr>
          <p:cNvPr descr="Processor" id="7023" name="Google Shape;7023;p406"/>
          <p:cNvPicPr preferRelativeResize="0"/>
          <p:nvPr/>
        </p:nvPicPr>
        <p:blipFill rotWithShape="1">
          <a:blip r:embed="rId6">
            <a:alphaModFix/>
          </a:blip>
          <a:srcRect b="0" l="0" r="0" t="0"/>
          <a:stretch/>
        </p:blipFill>
        <p:spPr>
          <a:xfrm>
            <a:off x="3214364" y="2987655"/>
            <a:ext cx="337936" cy="337936"/>
          </a:xfrm>
          <a:prstGeom prst="roundRect">
            <a:avLst>
              <a:gd fmla="val 16667" name="adj"/>
            </a:avLst>
          </a:prstGeom>
          <a:noFill/>
          <a:ln>
            <a:noFill/>
          </a:ln>
        </p:spPr>
      </p:pic>
      <p:pic>
        <p:nvPicPr>
          <p:cNvPr descr="Database" id="7024" name="Google Shape;7024;p406"/>
          <p:cNvPicPr preferRelativeResize="0"/>
          <p:nvPr/>
        </p:nvPicPr>
        <p:blipFill rotWithShape="1">
          <a:blip r:embed="rId7">
            <a:alphaModFix/>
          </a:blip>
          <a:srcRect b="0" l="0" r="0" t="0"/>
          <a:stretch/>
        </p:blipFill>
        <p:spPr>
          <a:xfrm>
            <a:off x="2511143" y="2320732"/>
            <a:ext cx="337936" cy="337937"/>
          </a:xfrm>
          <a:prstGeom prst="roundRect">
            <a:avLst>
              <a:gd fmla="val 16667" name="adj"/>
            </a:avLst>
          </a:prstGeom>
          <a:noFill/>
          <a:ln>
            <a:noFill/>
          </a:ln>
        </p:spPr>
      </p:pic>
      <p:pic>
        <p:nvPicPr>
          <p:cNvPr descr="Box" id="7025" name="Google Shape;7025;p406"/>
          <p:cNvPicPr preferRelativeResize="0"/>
          <p:nvPr/>
        </p:nvPicPr>
        <p:blipFill rotWithShape="1">
          <a:blip r:embed="rId8">
            <a:alphaModFix/>
          </a:blip>
          <a:srcRect b="0" l="0" r="0" t="0"/>
          <a:stretch/>
        </p:blipFill>
        <p:spPr>
          <a:xfrm>
            <a:off x="1808656" y="2285526"/>
            <a:ext cx="337937" cy="337936"/>
          </a:xfrm>
          <a:prstGeom prst="roundRect">
            <a:avLst>
              <a:gd fmla="val 16667" name="adj"/>
            </a:avLst>
          </a:prstGeom>
          <a:noFill/>
          <a:ln>
            <a:noFill/>
          </a:ln>
        </p:spPr>
      </p:pic>
      <p:pic>
        <p:nvPicPr>
          <p:cNvPr descr="Processor" id="7026" name="Google Shape;7026;p406"/>
          <p:cNvPicPr preferRelativeResize="0"/>
          <p:nvPr/>
        </p:nvPicPr>
        <p:blipFill rotWithShape="1">
          <a:blip r:embed="rId9">
            <a:alphaModFix/>
          </a:blip>
          <a:srcRect b="0" l="0" r="0" t="0"/>
          <a:stretch/>
        </p:blipFill>
        <p:spPr>
          <a:xfrm>
            <a:off x="3214364" y="2320732"/>
            <a:ext cx="337936" cy="337937"/>
          </a:xfrm>
          <a:prstGeom prst="roundRect">
            <a:avLst>
              <a:gd fmla="val 16667" name="adj"/>
            </a:avLst>
          </a:prstGeom>
          <a:noFill/>
          <a:ln>
            <a:noFill/>
          </a:ln>
        </p:spPr>
      </p:pic>
      <p:pic>
        <p:nvPicPr>
          <p:cNvPr descr="Database" id="7027" name="Google Shape;7027;p406"/>
          <p:cNvPicPr preferRelativeResize="0"/>
          <p:nvPr/>
        </p:nvPicPr>
        <p:blipFill rotWithShape="1">
          <a:blip r:embed="rId10">
            <a:alphaModFix/>
          </a:blip>
          <a:srcRect b="0" l="0" r="0" t="0"/>
          <a:stretch/>
        </p:blipFill>
        <p:spPr>
          <a:xfrm>
            <a:off x="2507562" y="1719653"/>
            <a:ext cx="337936" cy="337936"/>
          </a:xfrm>
          <a:prstGeom prst="roundRect">
            <a:avLst>
              <a:gd fmla="val 16667" name="adj"/>
            </a:avLst>
          </a:prstGeom>
          <a:noFill/>
          <a:ln>
            <a:noFill/>
          </a:ln>
        </p:spPr>
      </p:pic>
      <p:pic>
        <p:nvPicPr>
          <p:cNvPr descr="Box" id="7028" name="Google Shape;7028;p406"/>
          <p:cNvPicPr preferRelativeResize="0"/>
          <p:nvPr/>
        </p:nvPicPr>
        <p:blipFill rotWithShape="1">
          <a:blip r:embed="rId11">
            <a:alphaModFix/>
          </a:blip>
          <a:srcRect b="0" l="0" r="0" t="0"/>
          <a:stretch/>
        </p:blipFill>
        <p:spPr>
          <a:xfrm>
            <a:off x="1812065" y="1689203"/>
            <a:ext cx="337937" cy="337936"/>
          </a:xfrm>
          <a:prstGeom prst="roundRect">
            <a:avLst>
              <a:gd fmla="val 16667" name="adj"/>
            </a:avLst>
          </a:prstGeom>
          <a:noFill/>
          <a:ln>
            <a:noFill/>
          </a:ln>
        </p:spPr>
      </p:pic>
      <p:pic>
        <p:nvPicPr>
          <p:cNvPr descr="Processor" id="7029" name="Google Shape;7029;p406"/>
          <p:cNvPicPr preferRelativeResize="0"/>
          <p:nvPr/>
        </p:nvPicPr>
        <p:blipFill rotWithShape="1">
          <a:blip r:embed="rId12">
            <a:alphaModFix/>
          </a:blip>
          <a:srcRect b="0" l="0" r="0" t="0"/>
          <a:stretch/>
        </p:blipFill>
        <p:spPr>
          <a:xfrm>
            <a:off x="3214364" y="1719653"/>
            <a:ext cx="337936" cy="337936"/>
          </a:xfrm>
          <a:prstGeom prst="roundRect">
            <a:avLst>
              <a:gd fmla="val 16667" name="adj"/>
            </a:avLst>
          </a:prstGeom>
          <a:noFill/>
          <a:ln>
            <a:noFill/>
          </a:ln>
        </p:spPr>
      </p:pic>
      <p:sp>
        <p:nvSpPr>
          <p:cNvPr id="7030" name="Google Shape;7030;p406"/>
          <p:cNvSpPr/>
          <p:nvPr/>
        </p:nvSpPr>
        <p:spPr>
          <a:xfrm>
            <a:off x="5856569" y="820821"/>
            <a:ext cx="2664029" cy="3140852"/>
          </a:xfrm>
          <a:prstGeom prst="round2SameRect">
            <a:avLst>
              <a:gd fmla="val 0" name="adj1"/>
              <a:gd fmla="val 5516"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    name: </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7031" name="Google Shape;7031;p406"/>
          <p:cNvSpPr/>
          <p:nvPr/>
        </p:nvSpPr>
        <p:spPr>
          <a:xfrm>
            <a:off x="5856569" y="631061"/>
            <a:ext cx="2664029" cy="268748"/>
          </a:xfrm>
          <a:prstGeom prst="round2SameRect">
            <a:avLst>
              <a:gd fmla="val 49734"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Compute-quota.yaml</a:t>
            </a:r>
            <a:endParaRPr b="1" i="0" sz="1100" u="none" cap="none" strike="noStrike">
              <a:solidFill>
                <a:srgbClr val="A5A5A5"/>
              </a:solidFill>
              <a:latin typeface="Consolas"/>
              <a:ea typeface="Consolas"/>
              <a:cs typeface="Consolas"/>
              <a:sym typeface="Consolas"/>
            </a:endParaRPr>
          </a:p>
        </p:txBody>
      </p:sp>
      <p:sp>
        <p:nvSpPr>
          <p:cNvPr id="7032" name="Google Shape;7032;p406"/>
          <p:cNvSpPr/>
          <p:nvPr/>
        </p:nvSpPr>
        <p:spPr>
          <a:xfrm>
            <a:off x="6925638" y="876269"/>
            <a:ext cx="323646"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7033" name="Google Shape;7033;p406"/>
          <p:cNvSpPr/>
          <p:nvPr/>
        </p:nvSpPr>
        <p:spPr>
          <a:xfrm>
            <a:off x="6393545" y="1070333"/>
            <a:ext cx="1557620"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ResourceQuota</a:t>
            </a:r>
            <a:endParaRPr b="0" i="0" sz="1200" u="none" cap="none" strike="noStrike">
              <a:solidFill>
                <a:srgbClr val="000000"/>
              </a:solidFill>
              <a:latin typeface="Consolas"/>
              <a:ea typeface="Consolas"/>
              <a:cs typeface="Consolas"/>
              <a:sym typeface="Consolas"/>
            </a:endParaRPr>
          </a:p>
        </p:txBody>
      </p:sp>
      <p:sp>
        <p:nvSpPr>
          <p:cNvPr id="7034" name="Google Shape;7034;p406"/>
          <p:cNvSpPr/>
          <p:nvPr/>
        </p:nvSpPr>
        <p:spPr>
          <a:xfrm>
            <a:off x="6717528" y="1427616"/>
            <a:ext cx="1835704"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compute-quota</a:t>
            </a:r>
            <a:endParaRPr b="0" i="0" sz="1200" u="none" cap="none" strike="noStrike">
              <a:solidFill>
                <a:srgbClr val="000000"/>
              </a:solidFill>
              <a:latin typeface="Consolas"/>
              <a:ea typeface="Consolas"/>
              <a:cs typeface="Consolas"/>
              <a:sym typeface="Consolas"/>
            </a:endParaRPr>
          </a:p>
        </p:txBody>
      </p:sp>
      <p:sp>
        <p:nvSpPr>
          <p:cNvPr id="7035" name="Google Shape;7035;p406"/>
          <p:cNvSpPr/>
          <p:nvPr/>
        </p:nvSpPr>
        <p:spPr>
          <a:xfrm>
            <a:off x="5864188" y="1932768"/>
            <a:ext cx="2556635" cy="1361911"/>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hard:</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pods: </a:t>
            </a:r>
            <a:r>
              <a:rPr b="0" i="0" lang="en" sz="1200" u="none" cap="none" strike="noStrike">
                <a:solidFill>
                  <a:srgbClr val="6A8759"/>
                </a:solidFill>
                <a:latin typeface="Consolas"/>
                <a:ea typeface="Consolas"/>
                <a:cs typeface="Consolas"/>
                <a:sym typeface="Consolas"/>
              </a:rPr>
              <a:t>“10"</a:t>
            </a:r>
            <a:br>
              <a:rPr b="0" i="0" lang="en" sz="1200" u="none" cap="none" strike="noStrike">
                <a:solidFill>
                  <a:srgbClr val="6A8759"/>
                </a:solidFill>
                <a:latin typeface="Consolas"/>
                <a:ea typeface="Consolas"/>
                <a:cs typeface="Consolas"/>
                <a:sym typeface="Consolas"/>
              </a:rPr>
            </a:br>
            <a:r>
              <a:rPr b="0" i="0" lang="en" sz="1200" u="none" cap="none" strike="noStrike">
                <a:solidFill>
                  <a:srgbClr val="6A8759"/>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requests.cpu: </a:t>
            </a:r>
            <a:r>
              <a:rPr b="0" i="0" lang="en" sz="1200" u="none" cap="none" strike="noStrike">
                <a:solidFill>
                  <a:srgbClr val="6A8759"/>
                </a:solidFill>
                <a:latin typeface="Consolas"/>
                <a:ea typeface="Consolas"/>
                <a:cs typeface="Consolas"/>
                <a:sym typeface="Consolas"/>
              </a:rPr>
              <a:t>“4"</a:t>
            </a:r>
            <a:br>
              <a:rPr b="0" i="0" lang="en" sz="1200" u="none" cap="none" strike="noStrike">
                <a:solidFill>
                  <a:srgbClr val="6A8759"/>
                </a:solidFill>
                <a:latin typeface="Consolas"/>
                <a:ea typeface="Consolas"/>
                <a:cs typeface="Consolas"/>
                <a:sym typeface="Consolas"/>
              </a:rPr>
            </a:br>
            <a:r>
              <a:rPr b="0" i="0" lang="en" sz="1200" u="none" cap="none" strike="noStrike">
                <a:solidFill>
                  <a:srgbClr val="6A8759"/>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requests.memory: </a:t>
            </a:r>
            <a:r>
              <a:rPr b="0" i="0" lang="en" sz="1200" u="none" cap="none" strike="noStrike">
                <a:solidFill>
                  <a:srgbClr val="A9B7C6"/>
                </a:solidFill>
                <a:latin typeface="Consolas"/>
                <a:ea typeface="Consolas"/>
                <a:cs typeface="Consolas"/>
                <a:sym typeface="Consolas"/>
              </a:rPr>
              <a:t>5Gi</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limits.cpu: </a:t>
            </a:r>
            <a:r>
              <a:rPr b="0" i="0" lang="en" sz="1200" u="none" cap="none" strike="noStrike">
                <a:solidFill>
                  <a:srgbClr val="6A8759"/>
                </a:solidFill>
                <a:latin typeface="Consolas"/>
                <a:ea typeface="Consolas"/>
                <a:cs typeface="Consolas"/>
                <a:sym typeface="Consolas"/>
              </a:rPr>
              <a:t>“10"</a:t>
            </a:r>
            <a:br>
              <a:rPr b="0" i="0" lang="en" sz="1200" u="none" cap="none" strike="noStrike">
                <a:solidFill>
                  <a:srgbClr val="6A8759"/>
                </a:solidFill>
                <a:latin typeface="Consolas"/>
                <a:ea typeface="Consolas"/>
                <a:cs typeface="Consolas"/>
                <a:sym typeface="Consolas"/>
              </a:rPr>
            </a:br>
            <a:r>
              <a:rPr b="0" i="0" lang="en" sz="1200" u="none" cap="none" strike="noStrike">
                <a:solidFill>
                  <a:srgbClr val="6A8759"/>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limits.memory: </a:t>
            </a:r>
            <a:r>
              <a:rPr b="0" i="0" lang="en" sz="1200" u="none" cap="none" strike="noStrike">
                <a:solidFill>
                  <a:srgbClr val="A9B7C6"/>
                </a:solidFill>
                <a:latin typeface="Consolas"/>
                <a:ea typeface="Consolas"/>
                <a:cs typeface="Consolas"/>
                <a:sym typeface="Consolas"/>
              </a:rPr>
              <a:t>10Gi</a:t>
            </a:r>
            <a:endParaRPr b="0" i="0" sz="3600" u="none" cap="none" strike="noStrike">
              <a:solidFill>
                <a:srgbClr val="000000"/>
              </a:solidFill>
              <a:latin typeface="Consolas"/>
              <a:ea typeface="Consolas"/>
              <a:cs typeface="Consolas"/>
              <a:sym typeface="Consolas"/>
            </a:endParaRPr>
          </a:p>
        </p:txBody>
      </p:sp>
      <p:sp>
        <p:nvSpPr>
          <p:cNvPr id="7036" name="Google Shape;7036;p406"/>
          <p:cNvSpPr/>
          <p:nvPr/>
        </p:nvSpPr>
        <p:spPr>
          <a:xfrm>
            <a:off x="6230403" y="1656892"/>
            <a:ext cx="1676848" cy="253915"/>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namespace: </a:t>
            </a:r>
            <a:r>
              <a:rPr b="0" i="0" lang="en" sz="1200" u="none" cap="none" strike="noStrike">
                <a:solidFill>
                  <a:srgbClr val="A9B7C6"/>
                </a:solidFill>
                <a:latin typeface="Consolas"/>
                <a:ea typeface="Consolas"/>
                <a:cs typeface="Consolas"/>
                <a:sym typeface="Consolas"/>
              </a:rPr>
              <a:t>dev</a:t>
            </a:r>
            <a:endParaRPr b="0" i="0" sz="3600" u="none" cap="none" strike="noStrike">
              <a:solidFill>
                <a:srgbClr val="000000"/>
              </a:solidFill>
              <a:latin typeface="Consolas"/>
              <a:ea typeface="Consolas"/>
              <a:cs typeface="Consolas"/>
              <a:sym typeface="Consolas"/>
            </a:endParaRPr>
          </a:p>
        </p:txBody>
      </p:sp>
      <p:sp>
        <p:nvSpPr>
          <p:cNvPr id="7037" name="Google Shape;7037;p406"/>
          <p:cNvSpPr/>
          <p:nvPr/>
        </p:nvSpPr>
        <p:spPr>
          <a:xfrm>
            <a:off x="5662575" y="4235300"/>
            <a:ext cx="3119400" cy="249900"/>
          </a:xfrm>
          <a:prstGeom prst="round2SameRect">
            <a:avLst>
              <a:gd fmla="val 26826" name="adj1"/>
              <a:gd fmla="val 23147" name="adj2"/>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create –f compute-quota.yaml</a:t>
            </a:r>
            <a:endParaRPr b="0" i="0" sz="1100" u="none" cap="none" strike="noStrike">
              <a:solidFill>
                <a:srgbClr val="00FF00"/>
              </a:solidFill>
              <a:latin typeface="Consolas"/>
              <a:ea typeface="Consolas"/>
              <a:cs typeface="Consolas"/>
              <a:sym typeface="Consolas"/>
            </a:endParaRPr>
          </a:p>
        </p:txBody>
      </p:sp>
      <p:sp>
        <p:nvSpPr>
          <p:cNvPr id="7038" name="Google Shape;7038;p40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Resource Quota</a:t>
            </a:r>
            <a:endParaRPr/>
          </a:p>
        </p:txBody>
      </p:sp>
      <p:grpSp>
        <p:nvGrpSpPr>
          <p:cNvPr id="7039" name="Google Shape;7039;p406"/>
          <p:cNvGrpSpPr/>
          <p:nvPr/>
        </p:nvGrpSpPr>
        <p:grpSpPr>
          <a:xfrm>
            <a:off x="334998" y="2987655"/>
            <a:ext cx="428581" cy="364501"/>
            <a:chOff x="537535" y="4784771"/>
            <a:chExt cx="2029205" cy="1898603"/>
          </a:xfrm>
        </p:grpSpPr>
        <p:sp>
          <p:nvSpPr>
            <p:cNvPr id="7040" name="Google Shape;7040;p406"/>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3B8EF"/>
                </a:gs>
                <a:gs pos="100000">
                  <a:schemeClr val="accent2"/>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41" name="Google Shape;7041;p406"/>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7042" name="Google Shape;7042;p406"/>
          <p:cNvSpPr txBox="1"/>
          <p:nvPr/>
        </p:nvSpPr>
        <p:spPr>
          <a:xfrm>
            <a:off x="285037" y="2748872"/>
            <a:ext cx="498616" cy="242344"/>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595959"/>
                </a:solidFill>
                <a:latin typeface="Ubuntu"/>
                <a:ea typeface="Ubuntu"/>
                <a:cs typeface="Ubuntu"/>
                <a:sym typeface="Ubuntu"/>
              </a:rPr>
              <a:t>Prod</a:t>
            </a:r>
            <a:endParaRPr b="0" i="0" sz="1100" u="none" cap="none" strike="noStrike">
              <a:solidFill>
                <a:srgbClr val="595959"/>
              </a:solidFill>
              <a:latin typeface="Ubuntu"/>
              <a:ea typeface="Ubuntu"/>
              <a:cs typeface="Ubuntu"/>
              <a:sym typeface="Ubuntu"/>
            </a:endParaRPr>
          </a:p>
        </p:txBody>
      </p:sp>
      <p:grpSp>
        <p:nvGrpSpPr>
          <p:cNvPr id="7043" name="Google Shape;7043;p406"/>
          <p:cNvGrpSpPr/>
          <p:nvPr/>
        </p:nvGrpSpPr>
        <p:grpSpPr>
          <a:xfrm>
            <a:off x="334998" y="1697663"/>
            <a:ext cx="428581" cy="364501"/>
            <a:chOff x="537535" y="4784771"/>
            <a:chExt cx="2029205" cy="1898603"/>
          </a:xfrm>
        </p:grpSpPr>
        <p:sp>
          <p:nvSpPr>
            <p:cNvPr id="7044" name="Google Shape;7044;p406"/>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45" name="Google Shape;7045;p406"/>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grpSp>
        <p:nvGrpSpPr>
          <p:cNvPr id="7046" name="Google Shape;7046;p406"/>
          <p:cNvGrpSpPr/>
          <p:nvPr/>
        </p:nvGrpSpPr>
        <p:grpSpPr>
          <a:xfrm>
            <a:off x="323137" y="2348072"/>
            <a:ext cx="428582" cy="364501"/>
            <a:chOff x="537535" y="4784771"/>
            <a:chExt cx="2029205" cy="1898603"/>
          </a:xfrm>
        </p:grpSpPr>
        <p:sp>
          <p:nvSpPr>
            <p:cNvPr id="7047" name="Google Shape;7047;p406"/>
            <p:cNvSpPr/>
            <p:nvPr/>
          </p:nvSpPr>
          <p:spPr>
            <a:xfrm>
              <a:off x="537535" y="4784771"/>
              <a:ext cx="2029205" cy="1898603"/>
            </a:xfrm>
            <a:custGeom>
              <a:rect b="b" l="l" r="r" t="t"/>
              <a:pathLst>
                <a:path extrusionOk="0" h="1898603" w="2029205">
                  <a:moveTo>
                    <a:pt x="2013160" y="866213"/>
                  </a:moveTo>
                  <a:lnTo>
                    <a:pt x="1046035" y="11821"/>
                  </a:lnTo>
                  <a:cubicBezTo>
                    <a:pt x="1028045" y="-3940"/>
                    <a:pt x="1001160" y="-3940"/>
                    <a:pt x="983170" y="11821"/>
                  </a:cubicBezTo>
                  <a:lnTo>
                    <a:pt x="16050" y="866213"/>
                  </a:lnTo>
                  <a:cubicBezTo>
                    <a:pt x="5846" y="875222"/>
                    <a:pt x="6" y="888180"/>
                    <a:pt x="0" y="901794"/>
                  </a:cubicBezTo>
                  <a:cubicBezTo>
                    <a:pt x="0" y="928024"/>
                    <a:pt x="21253" y="949279"/>
                    <a:pt x="47478" y="949279"/>
                  </a:cubicBezTo>
                  <a:lnTo>
                    <a:pt x="255142" y="949279"/>
                  </a:lnTo>
                  <a:lnTo>
                    <a:pt x="255142" y="1851138"/>
                  </a:lnTo>
                  <a:cubicBezTo>
                    <a:pt x="255142" y="1851157"/>
                    <a:pt x="255142" y="1851176"/>
                    <a:pt x="255142" y="1851185"/>
                  </a:cubicBezTo>
                  <a:cubicBezTo>
                    <a:pt x="255160" y="1877396"/>
                    <a:pt x="276407" y="1898623"/>
                    <a:pt x="302609" y="1898604"/>
                  </a:cubicBezTo>
                  <a:lnTo>
                    <a:pt x="777271" y="1898604"/>
                  </a:lnTo>
                  <a:lnTo>
                    <a:pt x="1251934" y="1898604"/>
                  </a:lnTo>
                  <a:lnTo>
                    <a:pt x="1251991" y="1898604"/>
                  </a:lnTo>
                  <a:lnTo>
                    <a:pt x="1726596" y="1898604"/>
                  </a:lnTo>
                  <a:cubicBezTo>
                    <a:pt x="1726615" y="1898604"/>
                    <a:pt x="1726634" y="1898604"/>
                    <a:pt x="1726653" y="1898604"/>
                  </a:cubicBezTo>
                  <a:cubicBezTo>
                    <a:pt x="1752855" y="1898585"/>
                    <a:pt x="1774082" y="1877339"/>
                    <a:pt x="1774063" y="1851138"/>
                  </a:cubicBezTo>
                  <a:lnTo>
                    <a:pt x="1774063" y="949279"/>
                  </a:lnTo>
                  <a:lnTo>
                    <a:pt x="1981727" y="949279"/>
                  </a:lnTo>
                  <a:cubicBezTo>
                    <a:pt x="1995341" y="949279"/>
                    <a:pt x="2008299" y="943431"/>
                    <a:pt x="2017308" y="933226"/>
                  </a:cubicBezTo>
                  <a:cubicBezTo>
                    <a:pt x="2034671" y="913575"/>
                    <a:pt x="2032811" y="883576"/>
                    <a:pt x="2013160" y="866213"/>
                  </a:cubicBezTo>
                  <a:close/>
                  <a:moveTo>
                    <a:pt x="1204468" y="1803672"/>
                  </a:moveTo>
                  <a:lnTo>
                    <a:pt x="824738" y="1803672"/>
                  </a:lnTo>
                  <a:lnTo>
                    <a:pt x="824738" y="1423942"/>
                  </a:lnTo>
                  <a:cubicBezTo>
                    <a:pt x="824738" y="1319079"/>
                    <a:pt x="909740" y="1234077"/>
                    <a:pt x="1014603" y="1234077"/>
                  </a:cubicBezTo>
                  <a:cubicBezTo>
                    <a:pt x="1119465" y="1234077"/>
                    <a:pt x="1204468" y="1319079"/>
                    <a:pt x="1204468" y="1423942"/>
                  </a:cubicBezTo>
                  <a:lnTo>
                    <a:pt x="1204468" y="1803672"/>
                  </a:lnTo>
                  <a:close/>
                  <a:moveTo>
                    <a:pt x="1679130" y="1803672"/>
                  </a:moveTo>
                  <a:lnTo>
                    <a:pt x="1299400" y="1803672"/>
                  </a:lnTo>
                  <a:lnTo>
                    <a:pt x="1299400" y="1423942"/>
                  </a:lnTo>
                  <a:cubicBezTo>
                    <a:pt x="1299400" y="1266648"/>
                    <a:pt x="1171896" y="1139144"/>
                    <a:pt x="1014603" y="1139144"/>
                  </a:cubicBezTo>
                  <a:cubicBezTo>
                    <a:pt x="857309" y="1139144"/>
                    <a:pt x="729805" y="1266648"/>
                    <a:pt x="729805" y="1423942"/>
                  </a:cubicBezTo>
                  <a:lnTo>
                    <a:pt x="729805" y="1803672"/>
                  </a:lnTo>
                  <a:lnTo>
                    <a:pt x="350075" y="1803672"/>
                  </a:lnTo>
                  <a:lnTo>
                    <a:pt x="350075" y="949279"/>
                  </a:lnTo>
                  <a:lnTo>
                    <a:pt x="1679130" y="949279"/>
                  </a:lnTo>
                  <a:lnTo>
                    <a:pt x="1679130" y="1803672"/>
                  </a:lnTo>
                  <a:close/>
                  <a:moveTo>
                    <a:pt x="1726596" y="854346"/>
                  </a:moveTo>
                  <a:lnTo>
                    <a:pt x="302609" y="854346"/>
                  </a:lnTo>
                  <a:cubicBezTo>
                    <a:pt x="302592" y="854346"/>
                    <a:pt x="302574" y="854346"/>
                    <a:pt x="302551" y="854346"/>
                  </a:cubicBezTo>
                  <a:lnTo>
                    <a:pt x="172911" y="854346"/>
                  </a:lnTo>
                  <a:lnTo>
                    <a:pt x="1014603" y="110739"/>
                  </a:lnTo>
                  <a:lnTo>
                    <a:pt x="1856293" y="854346"/>
                  </a:lnTo>
                  <a:lnTo>
                    <a:pt x="1726596" y="85434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48" name="Google Shape;7048;p406"/>
            <p:cNvSpPr/>
            <p:nvPr/>
          </p:nvSpPr>
          <p:spPr>
            <a:xfrm>
              <a:off x="1076446" y="5851026"/>
              <a:ext cx="960698" cy="735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Ubuntu"/>
                <a:ea typeface="Ubuntu"/>
                <a:cs typeface="Ubuntu"/>
                <a:sym typeface="Ubuntu"/>
              </a:endParaRPr>
            </a:p>
          </p:txBody>
        </p:sp>
      </p:grpSp>
      <p:sp>
        <p:nvSpPr>
          <p:cNvPr id="7049" name="Google Shape;7049;p406"/>
          <p:cNvSpPr txBox="1"/>
          <p:nvPr/>
        </p:nvSpPr>
        <p:spPr>
          <a:xfrm>
            <a:off x="242407" y="2105729"/>
            <a:ext cx="590042" cy="242344"/>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595959"/>
                </a:solidFill>
                <a:latin typeface="Ubuntu"/>
                <a:ea typeface="Ubuntu"/>
                <a:cs typeface="Ubuntu"/>
                <a:sym typeface="Ubuntu"/>
              </a:rPr>
              <a:t>Dev</a:t>
            </a:r>
            <a:endParaRPr b="0" i="0" sz="1100" u="none" cap="none" strike="noStrike">
              <a:solidFill>
                <a:srgbClr val="595959"/>
              </a:solidFill>
              <a:latin typeface="Ubuntu"/>
              <a:ea typeface="Ubuntu"/>
              <a:cs typeface="Ubuntu"/>
              <a:sym typeface="Ubuntu"/>
            </a:endParaRPr>
          </a:p>
        </p:txBody>
      </p:sp>
      <p:sp>
        <p:nvSpPr>
          <p:cNvPr id="7050" name="Google Shape;7050;p406"/>
          <p:cNvSpPr txBox="1"/>
          <p:nvPr/>
        </p:nvSpPr>
        <p:spPr>
          <a:xfrm>
            <a:off x="150455" y="1420513"/>
            <a:ext cx="792756" cy="242344"/>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100" u="none" cap="none" strike="noStrike">
                <a:solidFill>
                  <a:srgbClr val="595959"/>
                </a:solidFill>
                <a:latin typeface="Ubuntu"/>
                <a:ea typeface="Ubuntu"/>
                <a:cs typeface="Ubuntu"/>
                <a:sym typeface="Ubuntu"/>
              </a:rPr>
              <a:t>Default</a:t>
            </a:r>
            <a:endParaRPr b="0" i="0" sz="1100" u="none" cap="none" strike="noStrike">
              <a:solidFill>
                <a:srgbClr val="595959"/>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2"/>
                                        </p:tgtEl>
                                        <p:attrNameLst>
                                          <p:attrName>style.visibility</p:attrName>
                                        </p:attrNameLst>
                                      </p:cBhvr>
                                      <p:to>
                                        <p:strVal val="visible"/>
                                      </p:to>
                                    </p:set>
                                    <p:animEffect filter="fade" transition="in">
                                      <p:cBhvr>
                                        <p:cTn dur="500"/>
                                        <p:tgtEl>
                                          <p:spTgt spid="7002"/>
                                        </p:tgtEl>
                                      </p:cBhvr>
                                    </p:animEffect>
                                  </p:childTnLst>
                                </p:cTn>
                              </p:par>
                              <p:par>
                                <p:cTn fill="hold" nodeType="withEffect" presetClass="entr" presetID="10" presetSubtype="0">
                                  <p:stCondLst>
                                    <p:cond delay="250"/>
                                  </p:stCondLst>
                                  <p:childTnLst>
                                    <p:set>
                                      <p:cBhvr>
                                        <p:cTn dur="1" fill="hold">
                                          <p:stCondLst>
                                            <p:cond delay="0"/>
                                          </p:stCondLst>
                                        </p:cTn>
                                        <p:tgtEl>
                                          <p:spTgt spid="7006"/>
                                        </p:tgtEl>
                                        <p:attrNameLst>
                                          <p:attrName>style.visibility</p:attrName>
                                        </p:attrNameLst>
                                      </p:cBhvr>
                                      <p:to>
                                        <p:strVal val="visible"/>
                                      </p:to>
                                    </p:set>
                                    <p:animEffect filter="fade" transition="in">
                                      <p:cBhvr>
                                        <p:cTn dur="500"/>
                                        <p:tgtEl>
                                          <p:spTgt spid="7006"/>
                                        </p:tgtEl>
                                      </p:cBhvr>
                                    </p:animEffect>
                                  </p:childTnLst>
                                </p:cTn>
                              </p:par>
                              <p:par>
                                <p:cTn fill="hold" nodeType="withEffect" presetClass="entr" presetID="10" presetSubtype="0">
                                  <p:stCondLst>
                                    <p:cond delay="500"/>
                                  </p:stCondLst>
                                  <p:childTnLst>
                                    <p:set>
                                      <p:cBhvr>
                                        <p:cTn dur="1" fill="hold">
                                          <p:stCondLst>
                                            <p:cond delay="0"/>
                                          </p:stCondLst>
                                        </p:cTn>
                                        <p:tgtEl>
                                          <p:spTgt spid="7010"/>
                                        </p:tgtEl>
                                        <p:attrNameLst>
                                          <p:attrName>style.visibility</p:attrName>
                                        </p:attrNameLst>
                                      </p:cBhvr>
                                      <p:to>
                                        <p:strVal val="visible"/>
                                      </p:to>
                                    </p:set>
                                    <p:animEffect filter="fade" transition="in">
                                      <p:cBhvr>
                                        <p:cTn dur="500"/>
                                        <p:tgtEl>
                                          <p:spTgt spid="7010"/>
                                        </p:tgtEl>
                                      </p:cBhvr>
                                    </p:animEffect>
                                  </p:childTnLst>
                                </p:cTn>
                              </p:par>
                              <p:par>
                                <p:cTn fill="hold" nodeType="withEffect" presetClass="entr" presetID="10" presetSubtype="0">
                                  <p:stCondLst>
                                    <p:cond delay="750"/>
                                  </p:stCondLst>
                                  <p:childTnLst>
                                    <p:set>
                                      <p:cBhvr>
                                        <p:cTn dur="1" fill="hold">
                                          <p:stCondLst>
                                            <p:cond delay="0"/>
                                          </p:stCondLst>
                                        </p:cTn>
                                        <p:tgtEl>
                                          <p:spTgt spid="7014"/>
                                        </p:tgtEl>
                                        <p:attrNameLst>
                                          <p:attrName>style.visibility</p:attrName>
                                        </p:attrNameLst>
                                      </p:cBhvr>
                                      <p:to>
                                        <p:strVal val="visible"/>
                                      </p:to>
                                    </p:set>
                                    <p:animEffect filter="fade" transition="in">
                                      <p:cBhvr>
                                        <p:cTn dur="500"/>
                                        <p:tgtEl>
                                          <p:spTgt spid="7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8"/>
                                        </p:tgtEl>
                                        <p:attrNameLst>
                                          <p:attrName>style.visibility</p:attrName>
                                        </p:attrNameLst>
                                      </p:cBhvr>
                                      <p:to>
                                        <p:strVal val="visible"/>
                                      </p:to>
                                    </p:set>
                                    <p:animEffect filter="fade" transition="in">
                                      <p:cBhvr>
                                        <p:cTn dur="500"/>
                                        <p:tgtEl>
                                          <p:spTgt spid="7018"/>
                                        </p:tgtEl>
                                      </p:cBhvr>
                                    </p:animEffect>
                                  </p:childTnLst>
                                </p:cTn>
                              </p:par>
                              <p:par>
                                <p:cTn fill="hold" nodeType="withEffect" presetClass="entr" presetID="23" presetSubtype="16">
                                  <p:stCondLst>
                                    <p:cond delay="250"/>
                                  </p:stCondLst>
                                  <p:childTnLst>
                                    <p:set>
                                      <p:cBhvr>
                                        <p:cTn dur="1" fill="hold">
                                          <p:stCondLst>
                                            <p:cond delay="0"/>
                                          </p:stCondLst>
                                        </p:cTn>
                                        <p:tgtEl>
                                          <p:spTgt spid="7022"/>
                                        </p:tgtEl>
                                        <p:attrNameLst>
                                          <p:attrName>style.visibility</p:attrName>
                                        </p:attrNameLst>
                                      </p:cBhvr>
                                      <p:to>
                                        <p:strVal val="visible"/>
                                      </p:to>
                                    </p:set>
                                    <p:anim calcmode="lin" valueType="num">
                                      <p:cBhvr additive="base">
                                        <p:cTn dur="500"/>
                                        <p:tgtEl>
                                          <p:spTgt spid="7022"/>
                                        </p:tgtEl>
                                        <p:attrNameLst>
                                          <p:attrName>ppt_w</p:attrName>
                                        </p:attrNameLst>
                                      </p:cBhvr>
                                      <p:tavLst>
                                        <p:tav fmla="" tm="0">
                                          <p:val>
                                            <p:strVal val="0"/>
                                          </p:val>
                                        </p:tav>
                                        <p:tav fmla="" tm="100000">
                                          <p:val>
                                            <p:strVal val="#ppt_w"/>
                                          </p:val>
                                        </p:tav>
                                      </p:tavLst>
                                    </p:anim>
                                    <p:anim calcmode="lin" valueType="num">
                                      <p:cBhvr additive="base">
                                        <p:cTn dur="500"/>
                                        <p:tgtEl>
                                          <p:spTgt spid="702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7021"/>
                                        </p:tgtEl>
                                        <p:attrNameLst>
                                          <p:attrName>style.visibility</p:attrName>
                                        </p:attrNameLst>
                                      </p:cBhvr>
                                      <p:to>
                                        <p:strVal val="visible"/>
                                      </p:to>
                                    </p:set>
                                    <p:anim calcmode="lin" valueType="num">
                                      <p:cBhvr additive="base">
                                        <p:cTn dur="500"/>
                                        <p:tgtEl>
                                          <p:spTgt spid="7021"/>
                                        </p:tgtEl>
                                        <p:attrNameLst>
                                          <p:attrName>ppt_w</p:attrName>
                                        </p:attrNameLst>
                                      </p:cBhvr>
                                      <p:tavLst>
                                        <p:tav fmla="" tm="0">
                                          <p:val>
                                            <p:strVal val="0"/>
                                          </p:val>
                                        </p:tav>
                                        <p:tav fmla="" tm="100000">
                                          <p:val>
                                            <p:strVal val="#ppt_w"/>
                                          </p:val>
                                        </p:tav>
                                      </p:tavLst>
                                    </p:anim>
                                    <p:anim calcmode="lin" valueType="num">
                                      <p:cBhvr additive="base">
                                        <p:cTn dur="500"/>
                                        <p:tgtEl>
                                          <p:spTgt spid="70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7023"/>
                                        </p:tgtEl>
                                        <p:attrNameLst>
                                          <p:attrName>style.visibility</p:attrName>
                                        </p:attrNameLst>
                                      </p:cBhvr>
                                      <p:to>
                                        <p:strVal val="visible"/>
                                      </p:to>
                                    </p:set>
                                    <p:anim calcmode="lin" valueType="num">
                                      <p:cBhvr additive="base">
                                        <p:cTn dur="500"/>
                                        <p:tgtEl>
                                          <p:spTgt spid="7023"/>
                                        </p:tgtEl>
                                        <p:attrNameLst>
                                          <p:attrName>ppt_w</p:attrName>
                                        </p:attrNameLst>
                                      </p:cBhvr>
                                      <p:tavLst>
                                        <p:tav fmla="" tm="0">
                                          <p:val>
                                            <p:strVal val="0"/>
                                          </p:val>
                                        </p:tav>
                                        <p:tav fmla="" tm="100000">
                                          <p:val>
                                            <p:strVal val="#ppt_w"/>
                                          </p:val>
                                        </p:tav>
                                      </p:tavLst>
                                    </p:anim>
                                    <p:anim calcmode="lin" valueType="num">
                                      <p:cBhvr additive="base">
                                        <p:cTn dur="500"/>
                                        <p:tgtEl>
                                          <p:spTgt spid="702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19"/>
                                        </p:tgtEl>
                                        <p:attrNameLst>
                                          <p:attrName>style.visibility</p:attrName>
                                        </p:attrNameLst>
                                      </p:cBhvr>
                                      <p:to>
                                        <p:strVal val="visible"/>
                                      </p:to>
                                    </p:set>
                                    <p:animEffect filter="fade" transition="in">
                                      <p:cBhvr>
                                        <p:cTn dur="500"/>
                                        <p:tgtEl>
                                          <p:spTgt spid="7019"/>
                                        </p:tgtEl>
                                      </p:cBhvr>
                                    </p:animEffect>
                                  </p:childTnLst>
                                </p:cTn>
                              </p:par>
                              <p:par>
                                <p:cTn fill="hold" nodeType="withEffect" presetClass="entr" presetID="23" presetSubtype="16">
                                  <p:stCondLst>
                                    <p:cond delay="250"/>
                                  </p:stCondLst>
                                  <p:childTnLst>
                                    <p:set>
                                      <p:cBhvr>
                                        <p:cTn dur="1" fill="hold">
                                          <p:stCondLst>
                                            <p:cond delay="0"/>
                                          </p:stCondLst>
                                        </p:cTn>
                                        <p:tgtEl>
                                          <p:spTgt spid="7026"/>
                                        </p:tgtEl>
                                        <p:attrNameLst>
                                          <p:attrName>style.visibility</p:attrName>
                                        </p:attrNameLst>
                                      </p:cBhvr>
                                      <p:to>
                                        <p:strVal val="visible"/>
                                      </p:to>
                                    </p:set>
                                    <p:anim calcmode="lin" valueType="num">
                                      <p:cBhvr additive="base">
                                        <p:cTn dur="500"/>
                                        <p:tgtEl>
                                          <p:spTgt spid="7026"/>
                                        </p:tgtEl>
                                        <p:attrNameLst>
                                          <p:attrName>ppt_w</p:attrName>
                                        </p:attrNameLst>
                                      </p:cBhvr>
                                      <p:tavLst>
                                        <p:tav fmla="" tm="0">
                                          <p:val>
                                            <p:strVal val="0"/>
                                          </p:val>
                                        </p:tav>
                                        <p:tav fmla="" tm="100000">
                                          <p:val>
                                            <p:strVal val="#ppt_w"/>
                                          </p:val>
                                        </p:tav>
                                      </p:tavLst>
                                    </p:anim>
                                    <p:anim calcmode="lin" valueType="num">
                                      <p:cBhvr additive="base">
                                        <p:cTn dur="500"/>
                                        <p:tgtEl>
                                          <p:spTgt spid="70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7024"/>
                                        </p:tgtEl>
                                        <p:attrNameLst>
                                          <p:attrName>style.visibility</p:attrName>
                                        </p:attrNameLst>
                                      </p:cBhvr>
                                      <p:to>
                                        <p:strVal val="visible"/>
                                      </p:to>
                                    </p:set>
                                    <p:anim calcmode="lin" valueType="num">
                                      <p:cBhvr additive="base">
                                        <p:cTn dur="500"/>
                                        <p:tgtEl>
                                          <p:spTgt spid="7024"/>
                                        </p:tgtEl>
                                        <p:attrNameLst>
                                          <p:attrName>ppt_w</p:attrName>
                                        </p:attrNameLst>
                                      </p:cBhvr>
                                      <p:tavLst>
                                        <p:tav fmla="" tm="0">
                                          <p:val>
                                            <p:strVal val="0"/>
                                          </p:val>
                                        </p:tav>
                                        <p:tav fmla="" tm="100000">
                                          <p:val>
                                            <p:strVal val="#ppt_w"/>
                                          </p:val>
                                        </p:tav>
                                      </p:tavLst>
                                    </p:anim>
                                    <p:anim calcmode="lin" valueType="num">
                                      <p:cBhvr additive="base">
                                        <p:cTn dur="500"/>
                                        <p:tgtEl>
                                          <p:spTgt spid="702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7025"/>
                                        </p:tgtEl>
                                        <p:attrNameLst>
                                          <p:attrName>style.visibility</p:attrName>
                                        </p:attrNameLst>
                                      </p:cBhvr>
                                      <p:to>
                                        <p:strVal val="visible"/>
                                      </p:to>
                                    </p:set>
                                    <p:anim calcmode="lin" valueType="num">
                                      <p:cBhvr additive="base">
                                        <p:cTn dur="500"/>
                                        <p:tgtEl>
                                          <p:spTgt spid="7025"/>
                                        </p:tgtEl>
                                        <p:attrNameLst>
                                          <p:attrName>ppt_w</p:attrName>
                                        </p:attrNameLst>
                                      </p:cBhvr>
                                      <p:tavLst>
                                        <p:tav fmla="" tm="0">
                                          <p:val>
                                            <p:strVal val="0"/>
                                          </p:val>
                                        </p:tav>
                                        <p:tav fmla="" tm="100000">
                                          <p:val>
                                            <p:strVal val="#ppt_w"/>
                                          </p:val>
                                        </p:tav>
                                      </p:tavLst>
                                    </p:anim>
                                    <p:anim calcmode="lin" valueType="num">
                                      <p:cBhvr additive="base">
                                        <p:cTn dur="500"/>
                                        <p:tgtEl>
                                          <p:spTgt spid="702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20"/>
                                        </p:tgtEl>
                                        <p:attrNameLst>
                                          <p:attrName>style.visibility</p:attrName>
                                        </p:attrNameLst>
                                      </p:cBhvr>
                                      <p:to>
                                        <p:strVal val="visible"/>
                                      </p:to>
                                    </p:set>
                                    <p:animEffect filter="fade" transition="in">
                                      <p:cBhvr>
                                        <p:cTn dur="500"/>
                                        <p:tgtEl>
                                          <p:spTgt spid="7020"/>
                                        </p:tgtEl>
                                      </p:cBhvr>
                                    </p:animEffect>
                                  </p:childTnLst>
                                </p:cTn>
                              </p:par>
                              <p:par>
                                <p:cTn fill="hold" nodeType="withEffect" presetClass="entr" presetID="23" presetSubtype="16">
                                  <p:stCondLst>
                                    <p:cond delay="250"/>
                                  </p:stCondLst>
                                  <p:childTnLst>
                                    <p:set>
                                      <p:cBhvr>
                                        <p:cTn dur="1" fill="hold">
                                          <p:stCondLst>
                                            <p:cond delay="0"/>
                                          </p:stCondLst>
                                        </p:cTn>
                                        <p:tgtEl>
                                          <p:spTgt spid="7028"/>
                                        </p:tgtEl>
                                        <p:attrNameLst>
                                          <p:attrName>style.visibility</p:attrName>
                                        </p:attrNameLst>
                                      </p:cBhvr>
                                      <p:to>
                                        <p:strVal val="visible"/>
                                      </p:to>
                                    </p:set>
                                    <p:anim calcmode="lin" valueType="num">
                                      <p:cBhvr additive="base">
                                        <p:cTn dur="500"/>
                                        <p:tgtEl>
                                          <p:spTgt spid="7028"/>
                                        </p:tgtEl>
                                        <p:attrNameLst>
                                          <p:attrName>ppt_w</p:attrName>
                                        </p:attrNameLst>
                                      </p:cBhvr>
                                      <p:tavLst>
                                        <p:tav fmla="" tm="0">
                                          <p:val>
                                            <p:strVal val="0"/>
                                          </p:val>
                                        </p:tav>
                                        <p:tav fmla="" tm="100000">
                                          <p:val>
                                            <p:strVal val="#ppt_w"/>
                                          </p:val>
                                        </p:tav>
                                      </p:tavLst>
                                    </p:anim>
                                    <p:anim calcmode="lin" valueType="num">
                                      <p:cBhvr additive="base">
                                        <p:cTn dur="500"/>
                                        <p:tgtEl>
                                          <p:spTgt spid="702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7027"/>
                                        </p:tgtEl>
                                        <p:attrNameLst>
                                          <p:attrName>style.visibility</p:attrName>
                                        </p:attrNameLst>
                                      </p:cBhvr>
                                      <p:to>
                                        <p:strVal val="visible"/>
                                      </p:to>
                                    </p:set>
                                    <p:anim calcmode="lin" valueType="num">
                                      <p:cBhvr additive="base">
                                        <p:cTn dur="500"/>
                                        <p:tgtEl>
                                          <p:spTgt spid="7027"/>
                                        </p:tgtEl>
                                        <p:attrNameLst>
                                          <p:attrName>ppt_w</p:attrName>
                                        </p:attrNameLst>
                                      </p:cBhvr>
                                      <p:tavLst>
                                        <p:tav fmla="" tm="0">
                                          <p:val>
                                            <p:strVal val="0"/>
                                          </p:val>
                                        </p:tav>
                                        <p:tav fmla="" tm="100000">
                                          <p:val>
                                            <p:strVal val="#ppt_w"/>
                                          </p:val>
                                        </p:tav>
                                      </p:tavLst>
                                    </p:anim>
                                    <p:anim calcmode="lin" valueType="num">
                                      <p:cBhvr additive="base">
                                        <p:cTn dur="500"/>
                                        <p:tgtEl>
                                          <p:spTgt spid="70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7029"/>
                                        </p:tgtEl>
                                        <p:attrNameLst>
                                          <p:attrName>style.visibility</p:attrName>
                                        </p:attrNameLst>
                                      </p:cBhvr>
                                      <p:to>
                                        <p:strVal val="visible"/>
                                      </p:to>
                                    </p:set>
                                    <p:anim calcmode="lin" valueType="num">
                                      <p:cBhvr additive="base">
                                        <p:cTn dur="500"/>
                                        <p:tgtEl>
                                          <p:spTgt spid="7029"/>
                                        </p:tgtEl>
                                        <p:attrNameLst>
                                          <p:attrName>ppt_w</p:attrName>
                                        </p:attrNameLst>
                                      </p:cBhvr>
                                      <p:tavLst>
                                        <p:tav fmla="" tm="0">
                                          <p:val>
                                            <p:strVal val="0"/>
                                          </p:val>
                                        </p:tav>
                                        <p:tav fmla="" tm="100000">
                                          <p:val>
                                            <p:strVal val="#ppt_w"/>
                                          </p:val>
                                        </p:tav>
                                      </p:tavLst>
                                    </p:anim>
                                    <p:anim calcmode="lin" valueType="num">
                                      <p:cBhvr additive="base">
                                        <p:cTn dur="500"/>
                                        <p:tgtEl>
                                          <p:spTgt spid="70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1"/>
                                        </p:tgtEl>
                                        <p:attrNameLst>
                                          <p:attrName>style.visibility</p:attrName>
                                        </p:attrNameLst>
                                      </p:cBhvr>
                                      <p:to>
                                        <p:strVal val="visible"/>
                                      </p:to>
                                    </p:set>
                                    <p:animEffect filter="fade" transition="in">
                                      <p:cBhvr>
                                        <p:cTn dur="500"/>
                                        <p:tgtEl>
                                          <p:spTgt spid="7031"/>
                                        </p:tgtEl>
                                      </p:cBhvr>
                                    </p:animEffect>
                                  </p:childTnLst>
                                </p:cTn>
                              </p:par>
                              <p:par>
                                <p:cTn fill="hold" nodeType="withEffect" presetClass="entr" presetID="1" presetSubtype="0">
                                  <p:stCondLst>
                                    <p:cond delay="0"/>
                                  </p:stCondLst>
                                  <p:childTnLst>
                                    <p:set>
                                      <p:cBhvr>
                                        <p:cTn dur="1" fill="hold">
                                          <p:stCondLst>
                                            <p:cond delay="0"/>
                                          </p:stCondLst>
                                        </p:cTn>
                                        <p:tgtEl>
                                          <p:spTgt spid="70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4"/>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70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039"/>
                                        </p:tgtEl>
                                        <p:attrNameLst>
                                          <p:attrName>style.visibility</p:attrName>
                                        </p:attrNameLst>
                                      </p:cBhvr>
                                      <p:to>
                                        <p:strVal val="visible"/>
                                      </p:to>
                                    </p:set>
                                    <p:animEffect filter="fade" transition="in">
                                      <p:cBhvr>
                                        <p:cTn dur="250"/>
                                        <p:tgtEl>
                                          <p:spTgt spid="70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5" name="Shape 7055"/>
        <p:cNvGrpSpPr/>
        <p:nvPr/>
      </p:nvGrpSpPr>
      <p:grpSpPr>
        <a:xfrm>
          <a:off x="0" y="0"/>
          <a:ext cx="0" cy="0"/>
          <a:chOff x="0" y="0"/>
          <a:chExt cx="0" cy="0"/>
        </a:xfrm>
      </p:grpSpPr>
      <p:sp>
        <p:nvSpPr>
          <p:cNvPr id="7056" name="Google Shape;7056;p407"/>
          <p:cNvSpPr txBox="1"/>
          <p:nvPr>
            <p:ph idx="1" type="body"/>
          </p:nvPr>
        </p:nvSpPr>
        <p:spPr>
          <a:xfrm>
            <a:off x="126855" y="2307315"/>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Imperative vs Declarative</a:t>
            </a:r>
            <a:endParaRPr/>
          </a:p>
        </p:txBody>
      </p:sp>
      <p:pic>
        <p:nvPicPr>
          <p:cNvPr id="7057" name="Google Shape;7057;p407"/>
          <p:cNvPicPr preferRelativeResize="0"/>
          <p:nvPr/>
        </p:nvPicPr>
        <p:blipFill rotWithShape="1">
          <a:blip r:embed="rId3">
            <a:alphaModFix/>
          </a:blip>
          <a:srcRect b="0" l="0" r="0" t="0"/>
          <a:stretch/>
        </p:blipFill>
        <p:spPr>
          <a:xfrm>
            <a:off x="6027028" y="1754950"/>
            <a:ext cx="1680993" cy="1633599"/>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2" name="Shape 7062"/>
        <p:cNvGrpSpPr/>
        <p:nvPr/>
      </p:nvGrpSpPr>
      <p:grpSpPr>
        <a:xfrm>
          <a:off x="0" y="0"/>
          <a:ext cx="0" cy="0"/>
          <a:chOff x="0" y="0"/>
          <a:chExt cx="0" cy="0"/>
        </a:xfrm>
      </p:grpSpPr>
      <p:sp>
        <p:nvSpPr>
          <p:cNvPr id="7063" name="Google Shape;7063;p408"/>
          <p:cNvSpPr txBox="1"/>
          <p:nvPr/>
        </p:nvSpPr>
        <p:spPr>
          <a:xfrm>
            <a:off x="4545766" y="1305779"/>
            <a:ext cx="698243" cy="25388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Ubuntu"/>
                <a:ea typeface="Ubuntu"/>
                <a:cs typeface="Ubuntu"/>
                <a:sym typeface="Ubuntu"/>
              </a:rPr>
              <a:t>1. Right</a:t>
            </a:r>
            <a:endParaRPr b="0" i="0" sz="1100" u="none" cap="none" strike="noStrike">
              <a:solidFill>
                <a:srgbClr val="595959"/>
              </a:solidFill>
              <a:latin typeface="Ubuntu"/>
              <a:ea typeface="Ubuntu"/>
              <a:cs typeface="Ubuntu"/>
              <a:sym typeface="Ubuntu"/>
            </a:endParaRPr>
          </a:p>
        </p:txBody>
      </p:sp>
      <p:pic>
        <p:nvPicPr>
          <p:cNvPr descr="Walk" id="7064" name="Google Shape;7064;p408"/>
          <p:cNvPicPr preferRelativeResize="0"/>
          <p:nvPr/>
        </p:nvPicPr>
        <p:blipFill rotWithShape="1">
          <a:blip r:embed="rId3">
            <a:alphaModFix/>
          </a:blip>
          <a:srcRect b="0" l="0" r="0" t="0"/>
          <a:stretch/>
        </p:blipFill>
        <p:spPr>
          <a:xfrm>
            <a:off x="1064288" y="1999155"/>
            <a:ext cx="389108" cy="341017"/>
          </a:xfrm>
          <a:prstGeom prst="rect">
            <a:avLst/>
          </a:prstGeom>
          <a:solidFill>
            <a:schemeClr val="lt1"/>
          </a:solidFill>
          <a:ln>
            <a:noFill/>
          </a:ln>
        </p:spPr>
      </p:pic>
      <p:cxnSp>
        <p:nvCxnSpPr>
          <p:cNvPr id="7065" name="Google Shape;7065;p408"/>
          <p:cNvCxnSpPr/>
          <p:nvPr/>
        </p:nvCxnSpPr>
        <p:spPr>
          <a:xfrm>
            <a:off x="1635215" y="1583960"/>
            <a:ext cx="5595300" cy="698400"/>
          </a:xfrm>
          <a:prstGeom prst="bentConnector3">
            <a:avLst>
              <a:gd fmla="val 50000" name="adj1"/>
            </a:avLst>
          </a:prstGeom>
          <a:noFill/>
          <a:ln cap="flat" cmpd="sng" w="19050">
            <a:solidFill>
              <a:srgbClr val="13B8EF"/>
            </a:solidFill>
            <a:prstDash val="solid"/>
            <a:round/>
            <a:headEnd len="sm" w="sm" type="none"/>
            <a:tailEnd len="sm" w="sm" type="none"/>
          </a:ln>
        </p:spPr>
      </p:cxnSp>
      <p:pic>
        <p:nvPicPr>
          <p:cNvPr descr="House" id="7066" name="Google Shape;7066;p408"/>
          <p:cNvPicPr preferRelativeResize="0"/>
          <p:nvPr/>
        </p:nvPicPr>
        <p:blipFill rotWithShape="1">
          <a:blip r:embed="rId4">
            <a:alphaModFix/>
          </a:blip>
          <a:srcRect b="0" l="0" r="0" t="0"/>
          <a:stretch/>
        </p:blipFill>
        <p:spPr>
          <a:xfrm>
            <a:off x="7355391" y="1089212"/>
            <a:ext cx="333640" cy="292406"/>
          </a:xfrm>
          <a:prstGeom prst="rect">
            <a:avLst/>
          </a:prstGeom>
          <a:solidFill>
            <a:schemeClr val="lt1"/>
          </a:solidFill>
          <a:ln>
            <a:noFill/>
          </a:ln>
        </p:spPr>
      </p:pic>
      <p:cxnSp>
        <p:nvCxnSpPr>
          <p:cNvPr id="7067" name="Google Shape;7067;p408"/>
          <p:cNvCxnSpPr/>
          <p:nvPr/>
        </p:nvCxnSpPr>
        <p:spPr>
          <a:xfrm flipH="1" rot="10800000">
            <a:off x="5127137" y="1323563"/>
            <a:ext cx="2233125" cy="679950"/>
          </a:xfrm>
          <a:prstGeom prst="bentConnector3">
            <a:avLst>
              <a:gd fmla="val 50000" name="adj1"/>
            </a:avLst>
          </a:prstGeom>
          <a:noFill/>
          <a:ln cap="flat" cmpd="sng" w="19050">
            <a:solidFill>
              <a:srgbClr val="13B8EF"/>
            </a:solidFill>
            <a:prstDash val="solid"/>
            <a:round/>
            <a:headEnd len="sm" w="sm" type="none"/>
            <a:tailEnd len="sm" w="sm" type="none"/>
          </a:ln>
        </p:spPr>
      </p:cxnSp>
      <p:cxnSp>
        <p:nvCxnSpPr>
          <p:cNvPr id="7068" name="Google Shape;7068;p408"/>
          <p:cNvCxnSpPr/>
          <p:nvPr/>
        </p:nvCxnSpPr>
        <p:spPr>
          <a:xfrm flipH="1" rot="10800000">
            <a:off x="3844077" y="1559693"/>
            <a:ext cx="1640475" cy="303075"/>
          </a:xfrm>
          <a:prstGeom prst="bentConnector3">
            <a:avLst>
              <a:gd fmla="val 50000" name="adj1"/>
            </a:avLst>
          </a:prstGeom>
          <a:noFill/>
          <a:ln cap="flat" cmpd="sng" w="19050">
            <a:solidFill>
              <a:srgbClr val="13B8EF"/>
            </a:solidFill>
            <a:prstDash val="solid"/>
            <a:round/>
            <a:headEnd len="sm" w="sm" type="none"/>
            <a:tailEnd len="sm" w="sm" type="none"/>
          </a:ln>
        </p:spPr>
      </p:cxnSp>
      <p:sp>
        <p:nvSpPr>
          <p:cNvPr id="7069" name="Google Shape;7069;p408"/>
          <p:cNvSpPr txBox="1"/>
          <p:nvPr/>
        </p:nvSpPr>
        <p:spPr>
          <a:xfrm>
            <a:off x="6551478" y="1286477"/>
            <a:ext cx="647681"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400"/>
              <a:buFont typeface="Arial"/>
              <a:buNone/>
            </a:pPr>
            <a:r>
              <a:rPr b="0" i="0" lang="en" sz="900" u="none" cap="none" strike="noStrike">
                <a:solidFill>
                  <a:srgbClr val="595959"/>
                </a:solidFill>
                <a:latin typeface="Ubuntu"/>
                <a:ea typeface="Ubuntu"/>
                <a:cs typeface="Ubuntu"/>
                <a:sym typeface="Ubuntu"/>
              </a:rPr>
              <a:t>Street D</a:t>
            </a:r>
            <a:endParaRPr b="0" i="0" sz="900" u="none" cap="none" strike="noStrike">
              <a:solidFill>
                <a:srgbClr val="595959"/>
              </a:solidFill>
              <a:latin typeface="Ubuntu"/>
              <a:ea typeface="Ubuntu"/>
              <a:cs typeface="Ubuntu"/>
              <a:sym typeface="Ubuntu"/>
            </a:endParaRPr>
          </a:p>
        </p:txBody>
      </p:sp>
      <p:sp>
        <p:nvSpPr>
          <p:cNvPr id="7070" name="Google Shape;7070;p408"/>
          <p:cNvSpPr txBox="1"/>
          <p:nvPr/>
        </p:nvSpPr>
        <p:spPr>
          <a:xfrm>
            <a:off x="5244008" y="1608942"/>
            <a:ext cx="768894"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400"/>
              <a:buFont typeface="Arial"/>
              <a:buNone/>
            </a:pPr>
            <a:r>
              <a:rPr b="0" i="0" lang="en" sz="900" u="none" cap="none" strike="noStrike">
                <a:solidFill>
                  <a:srgbClr val="595959"/>
                </a:solidFill>
                <a:latin typeface="Ubuntu"/>
                <a:ea typeface="Ubuntu"/>
                <a:cs typeface="Ubuntu"/>
                <a:sym typeface="Ubuntu"/>
              </a:rPr>
              <a:t>Street C</a:t>
            </a:r>
            <a:endParaRPr b="0" i="0" sz="900" u="none" cap="none" strike="noStrike">
              <a:solidFill>
                <a:srgbClr val="595959"/>
              </a:solidFill>
              <a:latin typeface="Ubuntu"/>
              <a:ea typeface="Ubuntu"/>
              <a:cs typeface="Ubuntu"/>
              <a:sym typeface="Ubuntu"/>
            </a:endParaRPr>
          </a:p>
        </p:txBody>
      </p:sp>
      <p:sp>
        <p:nvSpPr>
          <p:cNvPr id="7071" name="Google Shape;7071;p408"/>
          <p:cNvSpPr txBox="1"/>
          <p:nvPr/>
        </p:nvSpPr>
        <p:spPr>
          <a:xfrm>
            <a:off x="2737173" y="1987181"/>
            <a:ext cx="857338" cy="276968"/>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Street A</a:t>
            </a:r>
            <a:endParaRPr b="0" i="0" sz="1100" u="none" cap="none" strike="noStrike">
              <a:solidFill>
                <a:srgbClr val="595959"/>
              </a:solidFill>
              <a:latin typeface="Ubuntu"/>
              <a:ea typeface="Ubuntu"/>
              <a:cs typeface="Ubuntu"/>
              <a:sym typeface="Ubuntu"/>
            </a:endParaRPr>
          </a:p>
        </p:txBody>
      </p:sp>
      <p:pic>
        <p:nvPicPr>
          <p:cNvPr descr="Car" id="7072" name="Google Shape;7072;p408"/>
          <p:cNvPicPr preferRelativeResize="0"/>
          <p:nvPr/>
        </p:nvPicPr>
        <p:blipFill rotWithShape="1">
          <a:blip r:embed="rId5">
            <a:alphaModFix/>
          </a:blip>
          <a:srcRect b="0" l="0" r="0" t="0"/>
          <a:stretch/>
        </p:blipFill>
        <p:spPr>
          <a:xfrm rot="1531048">
            <a:off x="1648787" y="1971156"/>
            <a:ext cx="353275" cy="309614"/>
          </a:xfrm>
          <a:prstGeom prst="rect">
            <a:avLst/>
          </a:prstGeom>
          <a:solidFill>
            <a:schemeClr val="lt1"/>
          </a:solidFill>
          <a:ln>
            <a:noFill/>
          </a:ln>
        </p:spPr>
      </p:pic>
      <p:pic>
        <p:nvPicPr>
          <p:cNvPr descr="Marker" id="7073" name="Google Shape;7073;p408"/>
          <p:cNvPicPr preferRelativeResize="0"/>
          <p:nvPr/>
        </p:nvPicPr>
        <p:blipFill rotWithShape="1">
          <a:blip r:embed="rId6">
            <a:alphaModFix/>
          </a:blip>
          <a:srcRect b="0" l="0" r="0" t="0"/>
          <a:stretch/>
        </p:blipFill>
        <p:spPr>
          <a:xfrm>
            <a:off x="4064052" y="1363534"/>
            <a:ext cx="360528" cy="315971"/>
          </a:xfrm>
          <a:prstGeom prst="rect">
            <a:avLst/>
          </a:prstGeom>
          <a:solidFill>
            <a:schemeClr val="lt1"/>
          </a:solidFill>
          <a:ln>
            <a:noFill/>
          </a:ln>
        </p:spPr>
      </p:pic>
      <p:sp>
        <p:nvSpPr>
          <p:cNvPr id="7074" name="Google Shape;7074;p408"/>
          <p:cNvSpPr txBox="1"/>
          <p:nvPr/>
        </p:nvSpPr>
        <p:spPr>
          <a:xfrm>
            <a:off x="4951852" y="2137223"/>
            <a:ext cx="603698" cy="25388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Ubuntu"/>
                <a:ea typeface="Ubuntu"/>
                <a:cs typeface="Ubuntu"/>
                <a:sym typeface="Ubuntu"/>
              </a:rPr>
              <a:t>2. Left</a:t>
            </a:r>
            <a:endParaRPr b="0" i="0" sz="1100" u="none" cap="none" strike="noStrike">
              <a:solidFill>
                <a:srgbClr val="595959"/>
              </a:solidFill>
              <a:latin typeface="Ubuntu"/>
              <a:ea typeface="Ubuntu"/>
              <a:cs typeface="Ubuntu"/>
              <a:sym typeface="Ubuntu"/>
            </a:endParaRPr>
          </a:p>
        </p:txBody>
      </p:sp>
      <p:sp>
        <p:nvSpPr>
          <p:cNvPr id="7075" name="Google Shape;7075;p408"/>
          <p:cNvSpPr txBox="1"/>
          <p:nvPr/>
        </p:nvSpPr>
        <p:spPr>
          <a:xfrm>
            <a:off x="6787016" y="1793006"/>
            <a:ext cx="603698" cy="25388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Ubuntu"/>
                <a:ea typeface="Ubuntu"/>
                <a:cs typeface="Ubuntu"/>
                <a:sym typeface="Ubuntu"/>
              </a:rPr>
              <a:t>3. Left</a:t>
            </a:r>
            <a:endParaRPr b="0" i="0" sz="1100" u="none" cap="none" strike="noStrike">
              <a:solidFill>
                <a:srgbClr val="595959"/>
              </a:solidFill>
              <a:latin typeface="Ubuntu"/>
              <a:ea typeface="Ubuntu"/>
              <a:cs typeface="Ubuntu"/>
              <a:sym typeface="Ubuntu"/>
            </a:endParaRPr>
          </a:p>
        </p:txBody>
      </p:sp>
      <p:pic>
        <p:nvPicPr>
          <p:cNvPr descr="Marker" id="7076" name="Google Shape;7076;p408"/>
          <p:cNvPicPr preferRelativeResize="0"/>
          <p:nvPr/>
        </p:nvPicPr>
        <p:blipFill rotWithShape="1">
          <a:blip r:embed="rId6">
            <a:alphaModFix/>
          </a:blip>
          <a:srcRect b="0" l="0" r="0" t="0"/>
          <a:stretch/>
        </p:blipFill>
        <p:spPr>
          <a:xfrm>
            <a:off x="6329352" y="1730585"/>
            <a:ext cx="360528" cy="315971"/>
          </a:xfrm>
          <a:prstGeom prst="rect">
            <a:avLst/>
          </a:prstGeom>
          <a:solidFill>
            <a:schemeClr val="lt1"/>
          </a:solidFill>
          <a:ln>
            <a:noFill/>
          </a:ln>
        </p:spPr>
      </p:pic>
      <p:sp>
        <p:nvSpPr>
          <p:cNvPr id="7077" name="Google Shape;7077;p408"/>
          <p:cNvSpPr txBox="1"/>
          <p:nvPr/>
        </p:nvSpPr>
        <p:spPr>
          <a:xfrm>
            <a:off x="6329352" y="1007630"/>
            <a:ext cx="698243" cy="253885"/>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Ubuntu"/>
                <a:ea typeface="Ubuntu"/>
                <a:cs typeface="Ubuntu"/>
                <a:sym typeface="Ubuntu"/>
              </a:rPr>
              <a:t>4. Right</a:t>
            </a:r>
            <a:endParaRPr b="0" i="0" sz="1100" u="none" cap="none" strike="noStrike">
              <a:solidFill>
                <a:srgbClr val="595959"/>
              </a:solidFill>
              <a:latin typeface="Ubuntu"/>
              <a:ea typeface="Ubuntu"/>
              <a:cs typeface="Ubuntu"/>
              <a:sym typeface="Ubuntu"/>
            </a:endParaRPr>
          </a:p>
        </p:txBody>
      </p:sp>
      <p:pic>
        <p:nvPicPr>
          <p:cNvPr descr="Marker" id="7078" name="Google Shape;7078;p408"/>
          <p:cNvPicPr preferRelativeResize="0"/>
          <p:nvPr/>
        </p:nvPicPr>
        <p:blipFill rotWithShape="1">
          <a:blip r:embed="rId6">
            <a:alphaModFix/>
          </a:blip>
          <a:srcRect b="0" l="0" r="0" t="0"/>
          <a:stretch/>
        </p:blipFill>
        <p:spPr>
          <a:xfrm>
            <a:off x="5922350" y="1188604"/>
            <a:ext cx="360528" cy="315971"/>
          </a:xfrm>
          <a:prstGeom prst="rect">
            <a:avLst/>
          </a:prstGeom>
          <a:solidFill>
            <a:schemeClr val="lt1"/>
          </a:solidFill>
          <a:ln>
            <a:noFill/>
          </a:ln>
        </p:spPr>
      </p:pic>
      <p:sp>
        <p:nvSpPr>
          <p:cNvPr id="7079" name="Google Shape;7079;p408"/>
          <p:cNvSpPr txBox="1"/>
          <p:nvPr/>
        </p:nvSpPr>
        <p:spPr>
          <a:xfrm>
            <a:off x="2033941" y="4305356"/>
            <a:ext cx="1643132" cy="253886"/>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Ubuntu"/>
                <a:ea typeface="Ubuntu"/>
                <a:cs typeface="Ubuntu"/>
                <a:sym typeface="Ubuntu"/>
              </a:rPr>
              <a:t>1. Go to Tom’s house</a:t>
            </a:r>
            <a:endParaRPr b="0" i="0" sz="1100" u="none" cap="none" strike="noStrike">
              <a:solidFill>
                <a:srgbClr val="595959"/>
              </a:solidFill>
              <a:latin typeface="Ubuntu"/>
              <a:ea typeface="Ubuntu"/>
              <a:cs typeface="Ubuntu"/>
              <a:sym typeface="Ubuntu"/>
            </a:endParaRPr>
          </a:p>
        </p:txBody>
      </p:sp>
      <p:pic>
        <p:nvPicPr>
          <p:cNvPr descr="Walk" id="7080" name="Google Shape;7080;p408"/>
          <p:cNvPicPr preferRelativeResize="0"/>
          <p:nvPr/>
        </p:nvPicPr>
        <p:blipFill rotWithShape="1">
          <a:blip r:embed="rId3">
            <a:alphaModFix/>
          </a:blip>
          <a:srcRect b="0" l="0" r="0" t="0"/>
          <a:stretch/>
        </p:blipFill>
        <p:spPr>
          <a:xfrm>
            <a:off x="1112247" y="3942737"/>
            <a:ext cx="389108" cy="341018"/>
          </a:xfrm>
          <a:prstGeom prst="rect">
            <a:avLst/>
          </a:prstGeom>
          <a:solidFill>
            <a:schemeClr val="lt1"/>
          </a:solidFill>
          <a:ln>
            <a:noFill/>
          </a:ln>
        </p:spPr>
      </p:pic>
      <p:cxnSp>
        <p:nvCxnSpPr>
          <p:cNvPr id="7081" name="Google Shape;7081;p408"/>
          <p:cNvCxnSpPr/>
          <p:nvPr/>
        </p:nvCxnSpPr>
        <p:spPr>
          <a:xfrm>
            <a:off x="1683174" y="3527542"/>
            <a:ext cx="5595300" cy="698400"/>
          </a:xfrm>
          <a:prstGeom prst="bentConnector3">
            <a:avLst>
              <a:gd fmla="val 50000" name="adj1"/>
            </a:avLst>
          </a:prstGeom>
          <a:noFill/>
          <a:ln cap="flat" cmpd="sng" w="19050">
            <a:solidFill>
              <a:srgbClr val="13B8EF"/>
            </a:solidFill>
            <a:prstDash val="solid"/>
            <a:round/>
            <a:headEnd len="sm" w="sm" type="none"/>
            <a:tailEnd len="sm" w="sm" type="none"/>
          </a:ln>
        </p:spPr>
      </p:cxnSp>
      <p:pic>
        <p:nvPicPr>
          <p:cNvPr descr="House" id="7082" name="Google Shape;7082;p408"/>
          <p:cNvPicPr preferRelativeResize="0"/>
          <p:nvPr/>
        </p:nvPicPr>
        <p:blipFill rotWithShape="1">
          <a:blip r:embed="rId4">
            <a:alphaModFix/>
          </a:blip>
          <a:srcRect b="0" l="0" r="0" t="0"/>
          <a:stretch/>
        </p:blipFill>
        <p:spPr>
          <a:xfrm>
            <a:off x="7403351" y="3032794"/>
            <a:ext cx="333640" cy="292406"/>
          </a:xfrm>
          <a:prstGeom prst="rect">
            <a:avLst/>
          </a:prstGeom>
          <a:solidFill>
            <a:schemeClr val="lt1"/>
          </a:solidFill>
          <a:ln>
            <a:noFill/>
          </a:ln>
        </p:spPr>
      </p:pic>
      <p:cxnSp>
        <p:nvCxnSpPr>
          <p:cNvPr id="7083" name="Google Shape;7083;p408"/>
          <p:cNvCxnSpPr/>
          <p:nvPr/>
        </p:nvCxnSpPr>
        <p:spPr>
          <a:xfrm flipH="1" rot="10800000">
            <a:off x="5175096" y="3267145"/>
            <a:ext cx="2233125" cy="679950"/>
          </a:xfrm>
          <a:prstGeom prst="bentConnector3">
            <a:avLst>
              <a:gd fmla="val 50000" name="adj1"/>
            </a:avLst>
          </a:prstGeom>
          <a:noFill/>
          <a:ln cap="flat" cmpd="sng" w="19050">
            <a:solidFill>
              <a:srgbClr val="13B8EF"/>
            </a:solidFill>
            <a:prstDash val="solid"/>
            <a:round/>
            <a:headEnd len="sm" w="sm" type="none"/>
            <a:tailEnd len="sm" w="sm" type="none"/>
          </a:ln>
        </p:spPr>
      </p:cxnSp>
      <p:cxnSp>
        <p:nvCxnSpPr>
          <p:cNvPr id="7084" name="Google Shape;7084;p408"/>
          <p:cNvCxnSpPr/>
          <p:nvPr/>
        </p:nvCxnSpPr>
        <p:spPr>
          <a:xfrm flipH="1" rot="10800000">
            <a:off x="3892036" y="3503275"/>
            <a:ext cx="1640475" cy="303075"/>
          </a:xfrm>
          <a:prstGeom prst="bentConnector3">
            <a:avLst>
              <a:gd fmla="val 50000" name="adj1"/>
            </a:avLst>
          </a:prstGeom>
          <a:noFill/>
          <a:ln cap="flat" cmpd="sng" w="19050">
            <a:solidFill>
              <a:srgbClr val="13B8EF"/>
            </a:solidFill>
            <a:prstDash val="solid"/>
            <a:round/>
            <a:headEnd len="sm" w="sm" type="none"/>
            <a:tailEnd len="sm" w="sm" type="none"/>
          </a:ln>
        </p:spPr>
      </p:cxnSp>
      <p:sp>
        <p:nvSpPr>
          <p:cNvPr id="7085" name="Google Shape;7085;p408"/>
          <p:cNvSpPr txBox="1"/>
          <p:nvPr/>
        </p:nvSpPr>
        <p:spPr>
          <a:xfrm>
            <a:off x="6434375" y="3137489"/>
            <a:ext cx="799301" cy="242344"/>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400"/>
              <a:buFont typeface="Arial"/>
              <a:buNone/>
            </a:pPr>
            <a:r>
              <a:rPr b="0" i="0" lang="en" sz="1100" u="none" cap="none" strike="noStrike">
                <a:solidFill>
                  <a:srgbClr val="595959"/>
                </a:solidFill>
                <a:latin typeface="Ubuntu"/>
                <a:ea typeface="Ubuntu"/>
                <a:cs typeface="Ubuntu"/>
                <a:sym typeface="Ubuntu"/>
              </a:rPr>
              <a:t>Street D</a:t>
            </a:r>
            <a:endParaRPr b="0" i="0" sz="1100" u="none" cap="none" strike="noStrike">
              <a:solidFill>
                <a:srgbClr val="595959"/>
              </a:solidFill>
              <a:latin typeface="Ubuntu"/>
              <a:ea typeface="Ubuntu"/>
              <a:cs typeface="Ubuntu"/>
              <a:sym typeface="Ubuntu"/>
            </a:endParaRPr>
          </a:p>
        </p:txBody>
      </p:sp>
      <p:sp>
        <p:nvSpPr>
          <p:cNvPr id="7086" name="Google Shape;7086;p408"/>
          <p:cNvSpPr txBox="1"/>
          <p:nvPr/>
        </p:nvSpPr>
        <p:spPr>
          <a:xfrm>
            <a:off x="5133200" y="3588202"/>
            <a:ext cx="789150"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00"/>
              <a:buFont typeface="Arial"/>
              <a:buNone/>
            </a:pPr>
            <a:r>
              <a:rPr b="0" i="0" lang="en" sz="900" u="none" cap="none" strike="noStrike">
                <a:solidFill>
                  <a:srgbClr val="595959"/>
                </a:solidFill>
                <a:latin typeface="Ubuntu"/>
                <a:ea typeface="Ubuntu"/>
                <a:cs typeface="Ubuntu"/>
                <a:sym typeface="Ubuntu"/>
              </a:rPr>
              <a:t>Street C</a:t>
            </a:r>
            <a:endParaRPr b="0" i="0" sz="900" u="none" cap="none" strike="noStrike">
              <a:solidFill>
                <a:srgbClr val="595959"/>
              </a:solidFill>
              <a:latin typeface="Ubuntu"/>
              <a:ea typeface="Ubuntu"/>
              <a:cs typeface="Ubuntu"/>
              <a:sym typeface="Ubuntu"/>
            </a:endParaRPr>
          </a:p>
        </p:txBody>
      </p:sp>
      <p:sp>
        <p:nvSpPr>
          <p:cNvPr id="7087" name="Google Shape;7087;p408"/>
          <p:cNvSpPr txBox="1"/>
          <p:nvPr/>
        </p:nvSpPr>
        <p:spPr>
          <a:xfrm>
            <a:off x="4126805" y="3865685"/>
            <a:ext cx="687182" cy="20771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900" u="none" cap="none" strike="noStrike">
                <a:solidFill>
                  <a:srgbClr val="595959"/>
                </a:solidFill>
                <a:latin typeface="Ubuntu"/>
                <a:ea typeface="Ubuntu"/>
                <a:cs typeface="Ubuntu"/>
                <a:sym typeface="Ubuntu"/>
              </a:rPr>
              <a:t>Street B</a:t>
            </a:r>
            <a:endParaRPr b="0" i="0" sz="900" u="none" cap="none" strike="noStrike">
              <a:solidFill>
                <a:srgbClr val="595959"/>
              </a:solidFill>
              <a:latin typeface="Ubuntu"/>
              <a:ea typeface="Ubuntu"/>
              <a:cs typeface="Ubuntu"/>
              <a:sym typeface="Ubuntu"/>
            </a:endParaRPr>
          </a:p>
        </p:txBody>
      </p:sp>
      <p:sp>
        <p:nvSpPr>
          <p:cNvPr id="7088" name="Google Shape;7088;p408"/>
          <p:cNvSpPr txBox="1"/>
          <p:nvPr/>
        </p:nvSpPr>
        <p:spPr>
          <a:xfrm>
            <a:off x="2862354" y="3934421"/>
            <a:ext cx="861734" cy="276968"/>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Street A</a:t>
            </a:r>
            <a:endParaRPr b="0" i="0" sz="1100" u="none" cap="none" strike="noStrike">
              <a:solidFill>
                <a:srgbClr val="595959"/>
              </a:solidFill>
              <a:latin typeface="Ubuntu"/>
              <a:ea typeface="Ubuntu"/>
              <a:cs typeface="Ubuntu"/>
              <a:sym typeface="Ubuntu"/>
            </a:endParaRPr>
          </a:p>
        </p:txBody>
      </p:sp>
      <p:pic>
        <p:nvPicPr>
          <p:cNvPr descr="Car" id="7089" name="Google Shape;7089;p408"/>
          <p:cNvPicPr preferRelativeResize="0"/>
          <p:nvPr/>
        </p:nvPicPr>
        <p:blipFill rotWithShape="1">
          <a:blip r:embed="rId5">
            <a:alphaModFix/>
          </a:blip>
          <a:srcRect b="0" l="0" r="0" t="0"/>
          <a:stretch/>
        </p:blipFill>
        <p:spPr>
          <a:xfrm rot="1531048">
            <a:off x="1696747" y="3914738"/>
            <a:ext cx="353275" cy="309614"/>
          </a:xfrm>
          <a:prstGeom prst="rect">
            <a:avLst/>
          </a:prstGeom>
          <a:solidFill>
            <a:schemeClr val="lt1"/>
          </a:solidFill>
          <a:ln>
            <a:noFill/>
          </a:ln>
        </p:spPr>
      </p:pic>
      <p:pic>
        <p:nvPicPr>
          <p:cNvPr descr="Marker" id="7090" name="Google Shape;7090;p408"/>
          <p:cNvPicPr preferRelativeResize="0"/>
          <p:nvPr/>
        </p:nvPicPr>
        <p:blipFill rotWithShape="1">
          <a:blip r:embed="rId6">
            <a:alphaModFix/>
          </a:blip>
          <a:srcRect b="0" l="0" r="0" t="0"/>
          <a:stretch/>
        </p:blipFill>
        <p:spPr>
          <a:xfrm>
            <a:off x="1788558" y="4242935"/>
            <a:ext cx="360528" cy="315971"/>
          </a:xfrm>
          <a:prstGeom prst="rect">
            <a:avLst/>
          </a:prstGeom>
          <a:solidFill>
            <a:schemeClr val="lt1"/>
          </a:solidFill>
          <a:ln>
            <a:noFill/>
          </a:ln>
        </p:spPr>
      </p:pic>
      <p:sp>
        <p:nvSpPr>
          <p:cNvPr id="7091" name="Google Shape;7091;p408"/>
          <p:cNvSpPr/>
          <p:nvPr/>
        </p:nvSpPr>
        <p:spPr>
          <a:xfrm>
            <a:off x="1463618" y="3608938"/>
            <a:ext cx="651439" cy="306467"/>
          </a:xfrm>
          <a:prstGeom prst="roundRect">
            <a:avLst>
              <a:gd fmla="val 16667" name="adj"/>
            </a:avLst>
          </a:prstGeom>
          <a:gradFill>
            <a:gsLst>
              <a:gs pos="0">
                <a:srgbClr val="1F986D"/>
              </a:gs>
              <a:gs pos="100000">
                <a:srgbClr val="8EF5B5"/>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Uber</a:t>
            </a:r>
            <a:endParaRPr b="0" i="0" sz="1100" u="none" cap="none" strike="noStrike">
              <a:solidFill>
                <a:srgbClr val="FFFFFF"/>
              </a:solidFill>
              <a:latin typeface="Ubuntu"/>
              <a:ea typeface="Ubuntu"/>
              <a:cs typeface="Ubuntu"/>
              <a:sym typeface="Ubuntu"/>
            </a:endParaRPr>
          </a:p>
        </p:txBody>
      </p:sp>
      <p:sp>
        <p:nvSpPr>
          <p:cNvPr id="7092" name="Google Shape;7092;p408"/>
          <p:cNvSpPr/>
          <p:nvPr/>
        </p:nvSpPr>
        <p:spPr>
          <a:xfrm>
            <a:off x="671003" y="1162856"/>
            <a:ext cx="1100183" cy="357011"/>
          </a:xfrm>
          <a:prstGeom prst="flowChartTerminator">
            <a:avLst/>
          </a:pr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Ubuntu"/>
                <a:ea typeface="Ubuntu"/>
                <a:cs typeface="Ubuntu"/>
                <a:sym typeface="Ubuntu"/>
              </a:rPr>
              <a:t>Imperative</a:t>
            </a:r>
            <a:endParaRPr b="0" i="0" sz="1100" u="none" cap="none" strike="noStrike">
              <a:solidFill>
                <a:srgbClr val="595959"/>
              </a:solidFill>
              <a:latin typeface="Ubuntu"/>
              <a:ea typeface="Ubuntu"/>
              <a:cs typeface="Ubuntu"/>
              <a:sym typeface="Ubuntu"/>
            </a:endParaRPr>
          </a:p>
        </p:txBody>
      </p:sp>
      <p:sp>
        <p:nvSpPr>
          <p:cNvPr id="7093" name="Google Shape;7093;p408"/>
          <p:cNvSpPr/>
          <p:nvPr/>
        </p:nvSpPr>
        <p:spPr>
          <a:xfrm>
            <a:off x="671003" y="3148140"/>
            <a:ext cx="1100183" cy="357011"/>
          </a:xfrm>
          <a:prstGeom prst="flowChartTerminator">
            <a:avLst/>
          </a:pr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Ubuntu"/>
                <a:ea typeface="Ubuntu"/>
                <a:cs typeface="Ubuntu"/>
                <a:sym typeface="Ubuntu"/>
              </a:rPr>
              <a:t>Declarative</a:t>
            </a:r>
            <a:endParaRPr b="0" i="0" sz="1100" u="none" cap="none" strike="noStrike">
              <a:solidFill>
                <a:srgbClr val="595959"/>
              </a:solidFill>
              <a:latin typeface="Ubuntu"/>
              <a:ea typeface="Ubuntu"/>
              <a:cs typeface="Ubuntu"/>
              <a:sym typeface="Ubuntu"/>
            </a:endParaRPr>
          </a:p>
        </p:txBody>
      </p:sp>
      <p:sp>
        <p:nvSpPr>
          <p:cNvPr id="7094" name="Google Shape;7094;p408"/>
          <p:cNvSpPr txBox="1"/>
          <p:nvPr/>
        </p:nvSpPr>
        <p:spPr>
          <a:xfrm>
            <a:off x="5207155" y="1844205"/>
            <a:ext cx="857339" cy="276968"/>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Street C</a:t>
            </a:r>
            <a:endParaRPr b="0" i="0" sz="1100" u="none" cap="none" strike="noStrike">
              <a:solidFill>
                <a:srgbClr val="595959"/>
              </a:solidFill>
              <a:latin typeface="Ubuntu"/>
              <a:ea typeface="Ubuntu"/>
              <a:cs typeface="Ubuntu"/>
              <a:sym typeface="Ubuntu"/>
            </a:endParaRPr>
          </a:p>
        </p:txBody>
      </p:sp>
      <p:sp>
        <p:nvSpPr>
          <p:cNvPr id="7095" name="Google Shape;7095;p408"/>
          <p:cNvSpPr txBox="1"/>
          <p:nvPr/>
        </p:nvSpPr>
        <p:spPr>
          <a:xfrm rot="-2487016">
            <a:off x="5949234" y="1583203"/>
            <a:ext cx="687183" cy="20774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95959"/>
                </a:solidFill>
                <a:latin typeface="Ubuntu"/>
                <a:ea typeface="Ubuntu"/>
                <a:cs typeface="Ubuntu"/>
                <a:sym typeface="Ubuntu"/>
              </a:rPr>
              <a:t>Street D</a:t>
            </a:r>
            <a:endParaRPr b="0" i="0" sz="1100" u="none" cap="none" strike="noStrike">
              <a:solidFill>
                <a:srgbClr val="595959"/>
              </a:solidFill>
              <a:latin typeface="Ubuntu"/>
              <a:ea typeface="Ubuntu"/>
              <a:cs typeface="Ubuntu"/>
              <a:sym typeface="Ubuntu"/>
            </a:endParaRPr>
          </a:p>
        </p:txBody>
      </p:sp>
      <p:sp>
        <p:nvSpPr>
          <p:cNvPr id="7096" name="Google Shape;7096;p408"/>
          <p:cNvSpPr txBox="1"/>
          <p:nvPr/>
        </p:nvSpPr>
        <p:spPr>
          <a:xfrm>
            <a:off x="5303465" y="3795921"/>
            <a:ext cx="857339" cy="276968"/>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Ubuntu"/>
                <a:ea typeface="Ubuntu"/>
                <a:cs typeface="Ubuntu"/>
                <a:sym typeface="Ubuntu"/>
              </a:rPr>
              <a:t>Street C</a:t>
            </a:r>
            <a:endParaRPr b="0" i="0" sz="1100" u="none" cap="none" strike="noStrike">
              <a:solidFill>
                <a:srgbClr val="595959"/>
              </a:solidFill>
              <a:latin typeface="Ubuntu"/>
              <a:ea typeface="Ubuntu"/>
              <a:cs typeface="Ubuntu"/>
              <a:sym typeface="Ubuntu"/>
            </a:endParaRPr>
          </a:p>
        </p:txBody>
      </p:sp>
      <p:sp>
        <p:nvSpPr>
          <p:cNvPr id="7097" name="Google Shape;7097;p408"/>
          <p:cNvSpPr txBox="1"/>
          <p:nvPr/>
        </p:nvSpPr>
        <p:spPr>
          <a:xfrm rot="-2419970">
            <a:off x="6391262" y="3514247"/>
            <a:ext cx="687182" cy="207749"/>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595959"/>
                </a:solidFill>
                <a:latin typeface="Ubuntu"/>
                <a:ea typeface="Ubuntu"/>
                <a:cs typeface="Ubuntu"/>
                <a:sym typeface="Ubuntu"/>
              </a:rPr>
              <a:t>Street D</a:t>
            </a:r>
            <a:endParaRPr b="0" i="0" sz="1100" u="none" cap="none" strike="noStrike">
              <a:solidFill>
                <a:srgbClr val="595959"/>
              </a:solidFill>
              <a:latin typeface="Ubuntu"/>
              <a:ea typeface="Ubuntu"/>
              <a:cs typeface="Ubuntu"/>
              <a:sym typeface="Ubuntu"/>
            </a:endParaRPr>
          </a:p>
        </p:txBody>
      </p:sp>
      <p:sp>
        <p:nvSpPr>
          <p:cNvPr id="7098" name="Google Shape;7098;p408"/>
          <p:cNvSpPr/>
          <p:nvPr/>
        </p:nvSpPr>
        <p:spPr>
          <a:xfrm>
            <a:off x="1398636" y="1670297"/>
            <a:ext cx="651439" cy="306467"/>
          </a:xfrm>
          <a:prstGeom prst="roundRect">
            <a:avLst>
              <a:gd fmla="val 16667" name="adj"/>
            </a:avLst>
          </a:prstGeom>
          <a:gradFill>
            <a:gsLst>
              <a:gs pos="0">
                <a:srgbClr val="E6514B"/>
              </a:gs>
              <a:gs pos="100000">
                <a:srgbClr val="E69A3D"/>
              </a:gs>
            </a:gsLst>
            <a:lin ang="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Ubuntu"/>
                <a:ea typeface="Ubuntu"/>
                <a:cs typeface="Ubuntu"/>
                <a:sym typeface="Ubuntu"/>
              </a:rPr>
              <a:t>Taxi</a:t>
            </a:r>
            <a:endParaRPr b="0" i="0" sz="1100" u="none" cap="none" strike="noStrike">
              <a:solidFill>
                <a:srgbClr val="FFFFFF"/>
              </a:solidFill>
              <a:latin typeface="Ubuntu"/>
              <a:ea typeface="Ubuntu"/>
              <a:cs typeface="Ubuntu"/>
              <a:sym typeface="Ubuntu"/>
            </a:endParaRPr>
          </a:p>
        </p:txBody>
      </p:sp>
      <p:cxnSp>
        <p:nvCxnSpPr>
          <p:cNvPr id="7099" name="Google Shape;7099;p408"/>
          <p:cNvCxnSpPr/>
          <p:nvPr/>
        </p:nvCxnSpPr>
        <p:spPr>
          <a:xfrm>
            <a:off x="367777" y="2854139"/>
            <a:ext cx="8361358" cy="0"/>
          </a:xfrm>
          <a:prstGeom prst="straightConnector1">
            <a:avLst/>
          </a:prstGeom>
          <a:noFill/>
          <a:ln cap="flat" cmpd="sng" w="19050">
            <a:solidFill>
              <a:schemeClr val="accent1"/>
            </a:solidFill>
            <a:prstDash val="solid"/>
            <a:round/>
            <a:headEnd len="sm" w="sm" type="none"/>
            <a:tailEnd len="sm" w="sm" type="none"/>
          </a:ln>
        </p:spPr>
      </p:cxnSp>
      <p:sp>
        <p:nvSpPr>
          <p:cNvPr id="7100" name="Google Shape;7100;p408"/>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Imperative vs Declarative</a:t>
            </a:r>
            <a:endParaRPr/>
          </a:p>
        </p:txBody>
      </p:sp>
      <p:sp>
        <p:nvSpPr>
          <p:cNvPr id="7101" name="Google Shape;7101;p408"/>
          <p:cNvSpPr txBox="1"/>
          <p:nvPr/>
        </p:nvSpPr>
        <p:spPr>
          <a:xfrm>
            <a:off x="3861655" y="1922105"/>
            <a:ext cx="687182" cy="230802"/>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Ubuntu"/>
                <a:ea typeface="Ubuntu"/>
                <a:cs typeface="Ubuntu"/>
                <a:sym typeface="Ubuntu"/>
              </a:rPr>
              <a:t>Street B</a:t>
            </a:r>
            <a:endParaRPr b="0" i="0" sz="1100" u="none" cap="none" strike="noStrike">
              <a:solidFill>
                <a:srgbClr val="595959"/>
              </a:solidFill>
              <a:latin typeface="Ubuntu"/>
              <a:ea typeface="Ubuntu"/>
              <a:cs typeface="Ubuntu"/>
              <a:sym typeface="Ubuntu"/>
            </a:endParaRPr>
          </a:p>
        </p:txBody>
      </p:sp>
      <p:pic>
        <p:nvPicPr>
          <p:cNvPr descr="Marker" id="7102" name="Google Shape;7102;p408"/>
          <p:cNvPicPr preferRelativeResize="0"/>
          <p:nvPr/>
        </p:nvPicPr>
        <p:blipFill rotWithShape="1">
          <a:blip r:embed="rId6">
            <a:alphaModFix/>
          </a:blip>
          <a:srcRect b="0" l="0" r="0" t="0"/>
          <a:stretch/>
        </p:blipFill>
        <p:spPr>
          <a:xfrm>
            <a:off x="4500276" y="2074802"/>
            <a:ext cx="360528" cy="315971"/>
          </a:xfrm>
          <a:prstGeom prst="rect">
            <a:avLst/>
          </a:prstGeom>
          <a:solidFill>
            <a:schemeClr val="lt1"/>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2"/>
                                        </p:tgtEl>
                                        <p:attrNameLst>
                                          <p:attrName>style.visibility</p:attrName>
                                        </p:attrNameLst>
                                      </p:cBhvr>
                                      <p:to>
                                        <p:strVal val="visible"/>
                                      </p:to>
                                    </p:set>
                                    <p:animEffect filter="fade" transition="in">
                                      <p:cBhvr>
                                        <p:cTn dur="500"/>
                                        <p:tgtEl>
                                          <p:spTgt spid="70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99"/>
                                        </p:tgtEl>
                                        <p:attrNameLst>
                                          <p:attrName>style.visibility</p:attrName>
                                        </p:attrNameLst>
                                      </p:cBhvr>
                                      <p:to>
                                        <p:strVal val="visible"/>
                                      </p:to>
                                    </p:set>
                                    <p:animEffect filter="fade" transition="in">
                                      <p:cBhvr>
                                        <p:cTn dur="500"/>
                                        <p:tgtEl>
                                          <p:spTgt spid="70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93"/>
                                        </p:tgtEl>
                                        <p:attrNameLst>
                                          <p:attrName>style.visibility</p:attrName>
                                        </p:attrNameLst>
                                      </p:cBhvr>
                                      <p:to>
                                        <p:strVal val="visible"/>
                                      </p:to>
                                    </p:set>
                                    <p:animEffect filter="fade" transition="in">
                                      <p:cBhvr>
                                        <p:cTn dur="500"/>
                                        <p:tgtEl>
                                          <p:spTgt spid="70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4"/>
                                        </p:tgtEl>
                                        <p:attrNameLst>
                                          <p:attrName>style.visibility</p:attrName>
                                        </p:attrNameLst>
                                      </p:cBhvr>
                                      <p:to>
                                        <p:strVal val="visible"/>
                                      </p:to>
                                    </p:set>
                                    <p:animEffect filter="fade" transition="in">
                                      <p:cBhvr>
                                        <p:cTn dur="500"/>
                                        <p:tgtEl>
                                          <p:spTgt spid="7064"/>
                                        </p:tgtEl>
                                      </p:cBhvr>
                                    </p:animEffect>
                                  </p:childTnLst>
                                </p:cTn>
                              </p:par>
                              <p:par>
                                <p:cTn fill="hold" nodeType="withEffect" presetClass="entr" presetID="10" presetSubtype="0">
                                  <p:stCondLst>
                                    <p:cond delay="0"/>
                                  </p:stCondLst>
                                  <p:childTnLst>
                                    <p:set>
                                      <p:cBhvr>
                                        <p:cTn dur="1" fill="hold">
                                          <p:stCondLst>
                                            <p:cond delay="0"/>
                                          </p:stCondLst>
                                        </p:cTn>
                                        <p:tgtEl>
                                          <p:spTgt spid="7066"/>
                                        </p:tgtEl>
                                        <p:attrNameLst>
                                          <p:attrName>style.visibility</p:attrName>
                                        </p:attrNameLst>
                                      </p:cBhvr>
                                      <p:to>
                                        <p:strVal val="visible"/>
                                      </p:to>
                                    </p:set>
                                    <p:animEffect filter="fade" transition="in">
                                      <p:cBhvr>
                                        <p:cTn dur="500"/>
                                        <p:tgtEl>
                                          <p:spTgt spid="7066"/>
                                        </p:tgtEl>
                                      </p:cBhvr>
                                    </p:animEffect>
                                  </p:childTnLst>
                                </p:cTn>
                              </p:par>
                              <p:par>
                                <p:cTn fill="hold" nodeType="withEffect" presetClass="entr" presetID="10" presetSubtype="0">
                                  <p:stCondLst>
                                    <p:cond delay="0"/>
                                  </p:stCondLst>
                                  <p:childTnLst>
                                    <p:set>
                                      <p:cBhvr>
                                        <p:cTn dur="1" fill="hold">
                                          <p:stCondLst>
                                            <p:cond delay="0"/>
                                          </p:stCondLst>
                                        </p:cTn>
                                        <p:tgtEl>
                                          <p:spTgt spid="7080"/>
                                        </p:tgtEl>
                                        <p:attrNameLst>
                                          <p:attrName>style.visibility</p:attrName>
                                        </p:attrNameLst>
                                      </p:cBhvr>
                                      <p:to>
                                        <p:strVal val="visible"/>
                                      </p:to>
                                    </p:set>
                                    <p:animEffect filter="fade" transition="in">
                                      <p:cBhvr>
                                        <p:cTn dur="500"/>
                                        <p:tgtEl>
                                          <p:spTgt spid="7080"/>
                                        </p:tgtEl>
                                      </p:cBhvr>
                                    </p:animEffect>
                                  </p:childTnLst>
                                </p:cTn>
                              </p:par>
                              <p:par>
                                <p:cTn fill="hold" nodeType="withEffect" presetClass="entr" presetID="10" presetSubtype="0">
                                  <p:stCondLst>
                                    <p:cond delay="0"/>
                                  </p:stCondLst>
                                  <p:childTnLst>
                                    <p:set>
                                      <p:cBhvr>
                                        <p:cTn dur="1" fill="hold">
                                          <p:stCondLst>
                                            <p:cond delay="0"/>
                                          </p:stCondLst>
                                        </p:cTn>
                                        <p:tgtEl>
                                          <p:spTgt spid="7082"/>
                                        </p:tgtEl>
                                        <p:attrNameLst>
                                          <p:attrName>style.visibility</p:attrName>
                                        </p:attrNameLst>
                                      </p:cBhvr>
                                      <p:to>
                                        <p:strVal val="visible"/>
                                      </p:to>
                                    </p:set>
                                    <p:animEffect filter="fade" transition="in">
                                      <p:cBhvr>
                                        <p:cTn dur="500"/>
                                        <p:tgtEl>
                                          <p:spTgt spid="7082"/>
                                        </p:tgtEl>
                                      </p:cBhvr>
                                    </p:animEffect>
                                  </p:childTnLst>
                                </p:cTn>
                              </p:par>
                              <p:par>
                                <p:cTn fill="hold" nodeType="withEffect" presetClass="entr" presetID="10" presetSubtype="0">
                                  <p:stCondLst>
                                    <p:cond delay="0"/>
                                  </p:stCondLst>
                                  <p:childTnLst>
                                    <p:set>
                                      <p:cBhvr>
                                        <p:cTn dur="1" fill="hold">
                                          <p:stCondLst>
                                            <p:cond delay="0"/>
                                          </p:stCondLst>
                                        </p:cTn>
                                        <p:tgtEl>
                                          <p:spTgt spid="7071"/>
                                        </p:tgtEl>
                                        <p:attrNameLst>
                                          <p:attrName>style.visibility</p:attrName>
                                        </p:attrNameLst>
                                      </p:cBhvr>
                                      <p:to>
                                        <p:strVal val="visible"/>
                                      </p:to>
                                    </p:set>
                                    <p:animEffect filter="fade" transition="in">
                                      <p:cBhvr>
                                        <p:cTn dur="500"/>
                                        <p:tgtEl>
                                          <p:spTgt spid="7071"/>
                                        </p:tgtEl>
                                      </p:cBhvr>
                                    </p:animEffect>
                                  </p:childTnLst>
                                </p:cTn>
                              </p:par>
                              <p:par>
                                <p:cTn fill="hold" nodeType="withEffect" presetClass="entr" presetID="10" presetSubtype="0">
                                  <p:stCondLst>
                                    <p:cond delay="0"/>
                                  </p:stCondLst>
                                  <p:childTnLst>
                                    <p:set>
                                      <p:cBhvr>
                                        <p:cTn dur="1" fill="hold">
                                          <p:stCondLst>
                                            <p:cond delay="0"/>
                                          </p:stCondLst>
                                        </p:cTn>
                                        <p:tgtEl>
                                          <p:spTgt spid="7101"/>
                                        </p:tgtEl>
                                        <p:attrNameLst>
                                          <p:attrName>style.visibility</p:attrName>
                                        </p:attrNameLst>
                                      </p:cBhvr>
                                      <p:to>
                                        <p:strVal val="visible"/>
                                      </p:to>
                                    </p:set>
                                    <p:animEffect filter="fade" transition="in">
                                      <p:cBhvr>
                                        <p:cTn dur="500"/>
                                        <p:tgtEl>
                                          <p:spTgt spid="7101"/>
                                        </p:tgtEl>
                                      </p:cBhvr>
                                    </p:animEffect>
                                  </p:childTnLst>
                                </p:cTn>
                              </p:par>
                              <p:par>
                                <p:cTn fill="hold" nodeType="withEffect" presetClass="entr" presetID="10" presetSubtype="0">
                                  <p:stCondLst>
                                    <p:cond delay="0"/>
                                  </p:stCondLst>
                                  <p:childTnLst>
                                    <p:set>
                                      <p:cBhvr>
                                        <p:cTn dur="1" fill="hold">
                                          <p:stCondLst>
                                            <p:cond delay="0"/>
                                          </p:stCondLst>
                                        </p:cTn>
                                        <p:tgtEl>
                                          <p:spTgt spid="7094"/>
                                        </p:tgtEl>
                                        <p:attrNameLst>
                                          <p:attrName>style.visibility</p:attrName>
                                        </p:attrNameLst>
                                      </p:cBhvr>
                                      <p:to>
                                        <p:strVal val="visible"/>
                                      </p:to>
                                    </p:set>
                                    <p:animEffect filter="fade" transition="in">
                                      <p:cBhvr>
                                        <p:cTn dur="500"/>
                                        <p:tgtEl>
                                          <p:spTgt spid="7094"/>
                                        </p:tgtEl>
                                      </p:cBhvr>
                                    </p:animEffect>
                                  </p:childTnLst>
                                </p:cTn>
                              </p:par>
                              <p:par>
                                <p:cTn fill="hold" nodeType="withEffect" presetClass="entr" presetID="10" presetSubtype="0">
                                  <p:stCondLst>
                                    <p:cond delay="0"/>
                                  </p:stCondLst>
                                  <p:childTnLst>
                                    <p:set>
                                      <p:cBhvr>
                                        <p:cTn dur="1" fill="hold">
                                          <p:stCondLst>
                                            <p:cond delay="0"/>
                                          </p:stCondLst>
                                        </p:cTn>
                                        <p:tgtEl>
                                          <p:spTgt spid="7095"/>
                                        </p:tgtEl>
                                        <p:attrNameLst>
                                          <p:attrName>style.visibility</p:attrName>
                                        </p:attrNameLst>
                                      </p:cBhvr>
                                      <p:to>
                                        <p:strVal val="visible"/>
                                      </p:to>
                                    </p:set>
                                    <p:animEffect filter="fade" transition="in">
                                      <p:cBhvr>
                                        <p:cTn dur="500"/>
                                        <p:tgtEl>
                                          <p:spTgt spid="7095"/>
                                        </p:tgtEl>
                                      </p:cBhvr>
                                    </p:animEffect>
                                  </p:childTnLst>
                                </p:cTn>
                              </p:par>
                              <p:par>
                                <p:cTn fill="hold" nodeType="withEffect" presetClass="entr" presetID="10" presetSubtype="0">
                                  <p:stCondLst>
                                    <p:cond delay="0"/>
                                  </p:stCondLst>
                                  <p:childTnLst>
                                    <p:set>
                                      <p:cBhvr>
                                        <p:cTn dur="1" fill="hold">
                                          <p:stCondLst>
                                            <p:cond delay="0"/>
                                          </p:stCondLst>
                                        </p:cTn>
                                        <p:tgtEl>
                                          <p:spTgt spid="7065"/>
                                        </p:tgtEl>
                                        <p:attrNameLst>
                                          <p:attrName>style.visibility</p:attrName>
                                        </p:attrNameLst>
                                      </p:cBhvr>
                                      <p:to>
                                        <p:strVal val="visible"/>
                                      </p:to>
                                    </p:set>
                                    <p:animEffect filter="fade" transition="in">
                                      <p:cBhvr>
                                        <p:cTn dur="500"/>
                                        <p:tgtEl>
                                          <p:spTgt spid="7065"/>
                                        </p:tgtEl>
                                      </p:cBhvr>
                                    </p:animEffect>
                                  </p:childTnLst>
                                </p:cTn>
                              </p:par>
                              <p:par>
                                <p:cTn fill="hold" nodeType="withEffect" presetClass="entr" presetID="10" presetSubtype="0">
                                  <p:stCondLst>
                                    <p:cond delay="0"/>
                                  </p:stCondLst>
                                  <p:childTnLst>
                                    <p:set>
                                      <p:cBhvr>
                                        <p:cTn dur="1" fill="hold">
                                          <p:stCondLst>
                                            <p:cond delay="0"/>
                                          </p:stCondLst>
                                        </p:cTn>
                                        <p:tgtEl>
                                          <p:spTgt spid="7067"/>
                                        </p:tgtEl>
                                        <p:attrNameLst>
                                          <p:attrName>style.visibility</p:attrName>
                                        </p:attrNameLst>
                                      </p:cBhvr>
                                      <p:to>
                                        <p:strVal val="visible"/>
                                      </p:to>
                                    </p:set>
                                    <p:animEffect filter="fade" transition="in">
                                      <p:cBhvr>
                                        <p:cTn dur="500"/>
                                        <p:tgtEl>
                                          <p:spTgt spid="7067"/>
                                        </p:tgtEl>
                                      </p:cBhvr>
                                    </p:animEffect>
                                  </p:childTnLst>
                                </p:cTn>
                              </p:par>
                              <p:par>
                                <p:cTn fill="hold" nodeType="withEffect" presetClass="entr" presetID="10" presetSubtype="0">
                                  <p:stCondLst>
                                    <p:cond delay="0"/>
                                  </p:stCondLst>
                                  <p:childTnLst>
                                    <p:set>
                                      <p:cBhvr>
                                        <p:cTn dur="1" fill="hold">
                                          <p:stCondLst>
                                            <p:cond delay="0"/>
                                          </p:stCondLst>
                                        </p:cTn>
                                        <p:tgtEl>
                                          <p:spTgt spid="7068"/>
                                        </p:tgtEl>
                                        <p:attrNameLst>
                                          <p:attrName>style.visibility</p:attrName>
                                        </p:attrNameLst>
                                      </p:cBhvr>
                                      <p:to>
                                        <p:strVal val="visible"/>
                                      </p:to>
                                    </p:set>
                                    <p:animEffect filter="fade" transition="in">
                                      <p:cBhvr>
                                        <p:cTn dur="500"/>
                                        <p:tgtEl>
                                          <p:spTgt spid="7068"/>
                                        </p:tgtEl>
                                      </p:cBhvr>
                                    </p:animEffect>
                                  </p:childTnLst>
                                </p:cTn>
                              </p:par>
                              <p:par>
                                <p:cTn fill="hold" nodeType="withEffect" presetClass="entr" presetID="10" presetSubtype="0">
                                  <p:stCondLst>
                                    <p:cond delay="0"/>
                                  </p:stCondLst>
                                  <p:childTnLst>
                                    <p:set>
                                      <p:cBhvr>
                                        <p:cTn dur="1" fill="hold">
                                          <p:stCondLst>
                                            <p:cond delay="0"/>
                                          </p:stCondLst>
                                        </p:cTn>
                                        <p:tgtEl>
                                          <p:spTgt spid="7081"/>
                                        </p:tgtEl>
                                        <p:attrNameLst>
                                          <p:attrName>style.visibility</p:attrName>
                                        </p:attrNameLst>
                                      </p:cBhvr>
                                      <p:to>
                                        <p:strVal val="visible"/>
                                      </p:to>
                                    </p:set>
                                    <p:animEffect filter="fade" transition="in">
                                      <p:cBhvr>
                                        <p:cTn dur="500"/>
                                        <p:tgtEl>
                                          <p:spTgt spid="7081"/>
                                        </p:tgtEl>
                                      </p:cBhvr>
                                    </p:animEffect>
                                  </p:childTnLst>
                                </p:cTn>
                              </p:par>
                              <p:par>
                                <p:cTn fill="hold" nodeType="withEffect" presetClass="entr" presetID="10" presetSubtype="0">
                                  <p:stCondLst>
                                    <p:cond delay="0"/>
                                  </p:stCondLst>
                                  <p:childTnLst>
                                    <p:set>
                                      <p:cBhvr>
                                        <p:cTn dur="1" fill="hold">
                                          <p:stCondLst>
                                            <p:cond delay="0"/>
                                          </p:stCondLst>
                                        </p:cTn>
                                        <p:tgtEl>
                                          <p:spTgt spid="7084"/>
                                        </p:tgtEl>
                                        <p:attrNameLst>
                                          <p:attrName>style.visibility</p:attrName>
                                        </p:attrNameLst>
                                      </p:cBhvr>
                                      <p:to>
                                        <p:strVal val="visible"/>
                                      </p:to>
                                    </p:set>
                                    <p:animEffect filter="fade" transition="in">
                                      <p:cBhvr>
                                        <p:cTn dur="500"/>
                                        <p:tgtEl>
                                          <p:spTgt spid="7084"/>
                                        </p:tgtEl>
                                      </p:cBhvr>
                                    </p:animEffect>
                                  </p:childTnLst>
                                </p:cTn>
                              </p:par>
                              <p:par>
                                <p:cTn fill="hold" nodeType="withEffect" presetClass="entr" presetID="10" presetSubtype="0">
                                  <p:stCondLst>
                                    <p:cond delay="0"/>
                                  </p:stCondLst>
                                  <p:childTnLst>
                                    <p:set>
                                      <p:cBhvr>
                                        <p:cTn dur="1" fill="hold">
                                          <p:stCondLst>
                                            <p:cond delay="0"/>
                                          </p:stCondLst>
                                        </p:cTn>
                                        <p:tgtEl>
                                          <p:spTgt spid="7083"/>
                                        </p:tgtEl>
                                        <p:attrNameLst>
                                          <p:attrName>style.visibility</p:attrName>
                                        </p:attrNameLst>
                                      </p:cBhvr>
                                      <p:to>
                                        <p:strVal val="visible"/>
                                      </p:to>
                                    </p:set>
                                    <p:animEffect filter="fade" transition="in">
                                      <p:cBhvr>
                                        <p:cTn dur="500"/>
                                        <p:tgtEl>
                                          <p:spTgt spid="70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72"/>
                                        </p:tgtEl>
                                        <p:attrNameLst>
                                          <p:attrName>style.visibility</p:attrName>
                                        </p:attrNameLst>
                                      </p:cBhvr>
                                      <p:to>
                                        <p:strVal val="visible"/>
                                      </p:to>
                                    </p:set>
                                    <p:animEffect filter="fade" transition="in">
                                      <p:cBhvr>
                                        <p:cTn dur="500"/>
                                        <p:tgtEl>
                                          <p:spTgt spid="7072"/>
                                        </p:tgtEl>
                                      </p:cBhvr>
                                    </p:animEffect>
                                  </p:childTnLst>
                                </p:cTn>
                              </p:par>
                              <p:par>
                                <p:cTn fill="hold" nodeType="withEffect" presetClass="entr" presetID="10" presetSubtype="0">
                                  <p:stCondLst>
                                    <p:cond delay="0"/>
                                  </p:stCondLst>
                                  <p:childTnLst>
                                    <p:set>
                                      <p:cBhvr>
                                        <p:cTn dur="1" fill="hold">
                                          <p:stCondLst>
                                            <p:cond delay="0"/>
                                          </p:stCondLst>
                                        </p:cTn>
                                        <p:tgtEl>
                                          <p:spTgt spid="7098"/>
                                        </p:tgtEl>
                                        <p:attrNameLst>
                                          <p:attrName>style.visibility</p:attrName>
                                        </p:attrNameLst>
                                      </p:cBhvr>
                                      <p:to>
                                        <p:strVal val="visible"/>
                                      </p:to>
                                    </p:set>
                                    <p:animEffect filter="fade" transition="in">
                                      <p:cBhvr>
                                        <p:cTn dur="500"/>
                                        <p:tgtEl>
                                          <p:spTgt spid="7098"/>
                                        </p:tgtEl>
                                      </p:cBhvr>
                                    </p:animEffect>
                                  </p:childTnLst>
                                </p:cTn>
                              </p:par>
                              <p:par>
                                <p:cTn fill="hold" nodeType="withEffect" presetClass="entr" presetID="10" presetSubtype="0">
                                  <p:stCondLst>
                                    <p:cond delay="0"/>
                                  </p:stCondLst>
                                  <p:childTnLst>
                                    <p:set>
                                      <p:cBhvr>
                                        <p:cTn dur="1" fill="hold">
                                          <p:stCondLst>
                                            <p:cond delay="0"/>
                                          </p:stCondLst>
                                        </p:cTn>
                                        <p:tgtEl>
                                          <p:spTgt spid="7088"/>
                                        </p:tgtEl>
                                        <p:attrNameLst>
                                          <p:attrName>style.visibility</p:attrName>
                                        </p:attrNameLst>
                                      </p:cBhvr>
                                      <p:to>
                                        <p:strVal val="visible"/>
                                      </p:to>
                                    </p:set>
                                    <p:animEffect filter="fade" transition="in">
                                      <p:cBhvr>
                                        <p:cTn dur="500"/>
                                        <p:tgtEl>
                                          <p:spTgt spid="7088"/>
                                        </p:tgtEl>
                                      </p:cBhvr>
                                    </p:animEffect>
                                  </p:childTnLst>
                                </p:cTn>
                              </p:par>
                              <p:par>
                                <p:cTn fill="hold" nodeType="withEffect" presetClass="entr" presetID="10" presetSubtype="0">
                                  <p:stCondLst>
                                    <p:cond delay="0"/>
                                  </p:stCondLst>
                                  <p:childTnLst>
                                    <p:set>
                                      <p:cBhvr>
                                        <p:cTn dur="1" fill="hold">
                                          <p:stCondLst>
                                            <p:cond delay="0"/>
                                          </p:stCondLst>
                                        </p:cTn>
                                        <p:tgtEl>
                                          <p:spTgt spid="7087"/>
                                        </p:tgtEl>
                                        <p:attrNameLst>
                                          <p:attrName>style.visibility</p:attrName>
                                        </p:attrNameLst>
                                      </p:cBhvr>
                                      <p:to>
                                        <p:strVal val="visible"/>
                                      </p:to>
                                    </p:set>
                                    <p:animEffect filter="fade" transition="in">
                                      <p:cBhvr>
                                        <p:cTn dur="500"/>
                                        <p:tgtEl>
                                          <p:spTgt spid="70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96"/>
                                        </p:tgtEl>
                                        <p:attrNameLst>
                                          <p:attrName>style.visibility</p:attrName>
                                        </p:attrNameLst>
                                      </p:cBhvr>
                                      <p:to>
                                        <p:strVal val="visible"/>
                                      </p:to>
                                    </p:set>
                                    <p:animEffect filter="fade" transition="in">
                                      <p:cBhvr>
                                        <p:cTn dur="500"/>
                                        <p:tgtEl>
                                          <p:spTgt spid="7096"/>
                                        </p:tgtEl>
                                      </p:cBhvr>
                                    </p:animEffect>
                                  </p:childTnLst>
                                </p:cTn>
                              </p:par>
                              <p:par>
                                <p:cTn fill="hold" nodeType="withEffect" presetClass="entr" presetID="10" presetSubtype="0">
                                  <p:stCondLst>
                                    <p:cond delay="0"/>
                                  </p:stCondLst>
                                  <p:childTnLst>
                                    <p:set>
                                      <p:cBhvr>
                                        <p:cTn dur="1" fill="hold">
                                          <p:stCondLst>
                                            <p:cond delay="0"/>
                                          </p:stCondLst>
                                        </p:cTn>
                                        <p:tgtEl>
                                          <p:spTgt spid="7097"/>
                                        </p:tgtEl>
                                        <p:attrNameLst>
                                          <p:attrName>style.visibility</p:attrName>
                                        </p:attrNameLst>
                                      </p:cBhvr>
                                      <p:to>
                                        <p:strVal val="visible"/>
                                      </p:to>
                                    </p:set>
                                    <p:animEffect filter="fade" transition="in">
                                      <p:cBhvr>
                                        <p:cTn dur="500"/>
                                        <p:tgtEl>
                                          <p:spTgt spid="7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3"/>
                                        </p:tgtEl>
                                        <p:attrNameLst>
                                          <p:attrName>style.visibility</p:attrName>
                                        </p:attrNameLst>
                                      </p:cBhvr>
                                      <p:to>
                                        <p:strVal val="visible"/>
                                      </p:to>
                                    </p:set>
                                    <p:animEffect filter="fade" transition="in">
                                      <p:cBhvr>
                                        <p:cTn dur="750"/>
                                        <p:tgtEl>
                                          <p:spTgt spid="7073"/>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7063"/>
                                        </p:tgtEl>
                                        <p:attrNameLst>
                                          <p:attrName>style.visibility</p:attrName>
                                        </p:attrNameLst>
                                      </p:cBhvr>
                                      <p:to>
                                        <p:strVal val="visible"/>
                                      </p:to>
                                    </p:set>
                                    <p:animEffect filter="fade" transition="in">
                                      <p:cBhvr>
                                        <p:cTn dur="500"/>
                                        <p:tgtEl>
                                          <p:spTgt spid="7063"/>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7102"/>
                                        </p:tgtEl>
                                        <p:attrNameLst>
                                          <p:attrName>style.visibility</p:attrName>
                                        </p:attrNameLst>
                                      </p:cBhvr>
                                      <p:to>
                                        <p:strVal val="visible"/>
                                      </p:to>
                                    </p:set>
                                    <p:animEffect filter="fade" transition="in">
                                      <p:cBhvr>
                                        <p:cTn dur="750"/>
                                        <p:tgtEl>
                                          <p:spTgt spid="710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074"/>
                                        </p:tgtEl>
                                        <p:attrNameLst>
                                          <p:attrName>style.visibility</p:attrName>
                                        </p:attrNameLst>
                                      </p:cBhvr>
                                      <p:to>
                                        <p:strVal val="visible"/>
                                      </p:to>
                                    </p:set>
                                    <p:animEffect filter="fade" transition="in">
                                      <p:cBhvr>
                                        <p:cTn dur="500"/>
                                        <p:tgtEl>
                                          <p:spTgt spid="707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076"/>
                                        </p:tgtEl>
                                        <p:attrNameLst>
                                          <p:attrName>style.visibility</p:attrName>
                                        </p:attrNameLst>
                                      </p:cBhvr>
                                      <p:to>
                                        <p:strVal val="visible"/>
                                      </p:to>
                                    </p:set>
                                    <p:animEffect filter="fade" transition="in">
                                      <p:cBhvr>
                                        <p:cTn dur="750"/>
                                        <p:tgtEl>
                                          <p:spTgt spid="7076"/>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7075"/>
                                        </p:tgtEl>
                                        <p:attrNameLst>
                                          <p:attrName>style.visibility</p:attrName>
                                        </p:attrNameLst>
                                      </p:cBhvr>
                                      <p:to>
                                        <p:strVal val="visible"/>
                                      </p:to>
                                    </p:set>
                                    <p:animEffect filter="fade" transition="in">
                                      <p:cBhvr>
                                        <p:cTn dur="500"/>
                                        <p:tgtEl>
                                          <p:spTgt spid="7075"/>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7078"/>
                                        </p:tgtEl>
                                        <p:attrNameLst>
                                          <p:attrName>style.visibility</p:attrName>
                                        </p:attrNameLst>
                                      </p:cBhvr>
                                      <p:to>
                                        <p:strVal val="visible"/>
                                      </p:to>
                                    </p:set>
                                    <p:animEffect filter="fade" transition="in">
                                      <p:cBhvr>
                                        <p:cTn dur="750"/>
                                        <p:tgtEl>
                                          <p:spTgt spid="7078"/>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7077"/>
                                        </p:tgtEl>
                                        <p:attrNameLst>
                                          <p:attrName>style.visibility</p:attrName>
                                        </p:attrNameLst>
                                      </p:cBhvr>
                                      <p:to>
                                        <p:strVal val="visible"/>
                                      </p:to>
                                    </p:set>
                                    <p:animEffect filter="fade" transition="in">
                                      <p:cBhvr>
                                        <p:cTn dur="500"/>
                                        <p:tgtEl>
                                          <p:spTgt spid="70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9"/>
                                        </p:tgtEl>
                                        <p:attrNameLst>
                                          <p:attrName>style.visibility</p:attrName>
                                        </p:attrNameLst>
                                      </p:cBhvr>
                                      <p:to>
                                        <p:strVal val="visible"/>
                                      </p:to>
                                    </p:set>
                                    <p:animEffect filter="fade" transition="in">
                                      <p:cBhvr>
                                        <p:cTn dur="500"/>
                                        <p:tgtEl>
                                          <p:spTgt spid="7089"/>
                                        </p:tgtEl>
                                      </p:cBhvr>
                                    </p:animEffect>
                                  </p:childTnLst>
                                </p:cTn>
                              </p:par>
                              <p:par>
                                <p:cTn fill="hold" nodeType="withEffect" presetClass="entr" presetID="10" presetSubtype="0">
                                  <p:stCondLst>
                                    <p:cond delay="0"/>
                                  </p:stCondLst>
                                  <p:childTnLst>
                                    <p:set>
                                      <p:cBhvr>
                                        <p:cTn dur="1" fill="hold">
                                          <p:stCondLst>
                                            <p:cond delay="0"/>
                                          </p:stCondLst>
                                        </p:cTn>
                                        <p:tgtEl>
                                          <p:spTgt spid="7091"/>
                                        </p:tgtEl>
                                        <p:attrNameLst>
                                          <p:attrName>style.visibility</p:attrName>
                                        </p:attrNameLst>
                                      </p:cBhvr>
                                      <p:to>
                                        <p:strVal val="visible"/>
                                      </p:to>
                                    </p:set>
                                    <p:animEffect filter="fade" transition="in">
                                      <p:cBhvr>
                                        <p:cTn dur="500"/>
                                        <p:tgtEl>
                                          <p:spTgt spid="70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90"/>
                                        </p:tgtEl>
                                        <p:attrNameLst>
                                          <p:attrName>style.visibility</p:attrName>
                                        </p:attrNameLst>
                                      </p:cBhvr>
                                      <p:to>
                                        <p:strVal val="visible"/>
                                      </p:to>
                                    </p:set>
                                    <p:animEffect filter="fade" transition="in">
                                      <p:cBhvr>
                                        <p:cTn dur="750"/>
                                        <p:tgtEl>
                                          <p:spTgt spid="7090"/>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7079"/>
                                        </p:tgtEl>
                                        <p:attrNameLst>
                                          <p:attrName>style.visibility</p:attrName>
                                        </p:attrNameLst>
                                      </p:cBhvr>
                                      <p:to>
                                        <p:strVal val="visible"/>
                                      </p:to>
                                    </p:set>
                                    <p:animEffect filter="fade" transition="in">
                                      <p:cBhvr>
                                        <p:cTn dur="500"/>
                                        <p:tgtEl>
                                          <p:spTgt spid="70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7" name="Shape 7107"/>
        <p:cNvGrpSpPr/>
        <p:nvPr/>
      </p:nvGrpSpPr>
      <p:grpSpPr>
        <a:xfrm>
          <a:off x="0" y="0"/>
          <a:ext cx="0" cy="0"/>
          <a:chOff x="0" y="0"/>
          <a:chExt cx="0" cy="0"/>
        </a:xfrm>
      </p:grpSpPr>
      <p:sp>
        <p:nvSpPr>
          <p:cNvPr id="7108" name="Google Shape;7108;p409"/>
          <p:cNvSpPr/>
          <p:nvPr/>
        </p:nvSpPr>
        <p:spPr>
          <a:xfrm>
            <a:off x="1059622" y="1162856"/>
            <a:ext cx="1054927" cy="280894"/>
          </a:xfrm>
          <a:prstGeom prst="roundRect">
            <a:avLst>
              <a:gd fmla="val 16667" name="adj"/>
            </a:avLst>
          </a:prstGeom>
          <a:gradFill>
            <a:gsLst>
              <a:gs pos="0">
                <a:srgbClr val="E6514B"/>
              </a:gs>
              <a:gs pos="100000">
                <a:srgbClr val="E69A3D"/>
              </a:gs>
            </a:gsLst>
            <a:lin ang="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Ubuntu"/>
                <a:ea typeface="Ubuntu"/>
                <a:cs typeface="Ubuntu"/>
                <a:sym typeface="Ubuntu"/>
              </a:rPr>
              <a:t>Imperative</a:t>
            </a:r>
            <a:endParaRPr b="0" i="0" sz="1100" u="none" cap="none" strike="noStrike">
              <a:solidFill>
                <a:srgbClr val="000000"/>
              </a:solidFill>
              <a:latin typeface="Ubuntu"/>
              <a:ea typeface="Ubuntu"/>
              <a:cs typeface="Ubuntu"/>
              <a:sym typeface="Ubuntu"/>
            </a:endParaRPr>
          </a:p>
        </p:txBody>
      </p:sp>
      <p:sp>
        <p:nvSpPr>
          <p:cNvPr id="7109" name="Google Shape;7109;p409"/>
          <p:cNvSpPr/>
          <p:nvPr/>
        </p:nvSpPr>
        <p:spPr>
          <a:xfrm>
            <a:off x="1059622" y="3148140"/>
            <a:ext cx="1054927" cy="280895"/>
          </a:xfrm>
          <a:prstGeom prst="roundRect">
            <a:avLst>
              <a:gd fmla="val 16667" name="adj"/>
            </a:avLst>
          </a:prstGeom>
          <a:gradFill>
            <a:gsLst>
              <a:gs pos="0">
                <a:srgbClr val="3566F1"/>
              </a:gs>
              <a:gs pos="100000">
                <a:schemeClr val="accent6"/>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Ubuntu"/>
                <a:ea typeface="Ubuntu"/>
                <a:cs typeface="Ubuntu"/>
                <a:sym typeface="Ubuntu"/>
              </a:rPr>
              <a:t>Declarative</a:t>
            </a:r>
            <a:endParaRPr b="0" i="0" sz="1100" u="none" cap="none" strike="noStrike">
              <a:solidFill>
                <a:srgbClr val="000000"/>
              </a:solidFill>
              <a:latin typeface="Ubuntu"/>
              <a:ea typeface="Ubuntu"/>
              <a:cs typeface="Ubuntu"/>
              <a:sym typeface="Ubuntu"/>
            </a:endParaRPr>
          </a:p>
        </p:txBody>
      </p:sp>
      <p:sp>
        <p:nvSpPr>
          <p:cNvPr id="7110" name="Google Shape;7110;p409"/>
          <p:cNvSpPr/>
          <p:nvPr/>
        </p:nvSpPr>
        <p:spPr>
          <a:xfrm>
            <a:off x="2747351" y="891250"/>
            <a:ext cx="5606700" cy="1353900"/>
          </a:xfrm>
          <a:prstGeom prst="roundRect">
            <a:avLst>
              <a:gd fmla="val 5337" name="adj"/>
            </a:avLst>
          </a:prstGeom>
          <a:solidFill>
            <a:srgbClr val="262626"/>
          </a:solidFill>
          <a:ln>
            <a:noFill/>
          </a:ln>
        </p:spPr>
        <p:txBody>
          <a:bodyPr anchorCtr="0" anchor="t" bIns="34275" lIns="68575" spcFirstLastPara="1" rIns="68575" wrap="square" tIns="34275">
            <a:noAutofit/>
          </a:bodyPr>
          <a:lstStyle/>
          <a:p>
            <a:pPr indent="-171450" lvl="0" marL="254000" marR="0" rtl="0" algn="l">
              <a:lnSpc>
                <a:spcPct val="100000"/>
              </a:lnSpc>
              <a:spcBef>
                <a:spcPts val="0"/>
              </a:spcBef>
              <a:spcAft>
                <a:spcPts val="0"/>
              </a:spcAft>
              <a:buClr>
                <a:srgbClr val="F2F2F2"/>
              </a:buClr>
              <a:buSzPts val="1400"/>
              <a:buFont typeface="Consolas"/>
              <a:buAutoNum type="arabicPeriod"/>
            </a:pPr>
            <a:r>
              <a:rPr b="0" i="0" lang="en" sz="1400" u="none" cap="none" strike="noStrike">
                <a:solidFill>
                  <a:srgbClr val="F2F2F2"/>
                </a:solidFill>
                <a:latin typeface="Consolas"/>
                <a:ea typeface="Consolas"/>
                <a:cs typeface="Consolas"/>
                <a:sym typeface="Consolas"/>
              </a:rPr>
              <a:t>Provision a VM by the name ‘web-server’</a:t>
            </a:r>
            <a:endParaRPr b="0" i="0" sz="1100" u="none" cap="none" strike="noStrike">
              <a:solidFill>
                <a:srgbClr val="000000"/>
              </a:solidFill>
              <a:latin typeface="Arial"/>
              <a:ea typeface="Arial"/>
              <a:cs typeface="Arial"/>
              <a:sym typeface="Arial"/>
            </a:endParaRPr>
          </a:p>
          <a:p>
            <a:pPr indent="-171450" lvl="0" marL="254000" marR="0" rtl="0" algn="l">
              <a:lnSpc>
                <a:spcPct val="100000"/>
              </a:lnSpc>
              <a:spcBef>
                <a:spcPts val="0"/>
              </a:spcBef>
              <a:spcAft>
                <a:spcPts val="0"/>
              </a:spcAft>
              <a:buClr>
                <a:srgbClr val="F2F2F2"/>
              </a:buClr>
              <a:buSzPts val="1400"/>
              <a:buFont typeface="Consolas"/>
              <a:buAutoNum type="arabicPeriod"/>
            </a:pPr>
            <a:r>
              <a:rPr b="0" i="0" lang="en" sz="1400" u="none" cap="none" strike="noStrike">
                <a:solidFill>
                  <a:srgbClr val="F2F2F2"/>
                </a:solidFill>
                <a:latin typeface="Consolas"/>
                <a:ea typeface="Consolas"/>
                <a:cs typeface="Consolas"/>
                <a:sym typeface="Consolas"/>
              </a:rPr>
              <a:t>Install NGINX Software on it</a:t>
            </a:r>
            <a:endParaRPr b="0" i="0" sz="1100" u="none" cap="none" strike="noStrike">
              <a:solidFill>
                <a:srgbClr val="000000"/>
              </a:solidFill>
              <a:latin typeface="Arial"/>
              <a:ea typeface="Arial"/>
              <a:cs typeface="Arial"/>
              <a:sym typeface="Arial"/>
            </a:endParaRPr>
          </a:p>
          <a:p>
            <a:pPr indent="-171450" lvl="0" marL="254000" marR="0" rtl="0" algn="l">
              <a:lnSpc>
                <a:spcPct val="100000"/>
              </a:lnSpc>
              <a:spcBef>
                <a:spcPts val="0"/>
              </a:spcBef>
              <a:spcAft>
                <a:spcPts val="0"/>
              </a:spcAft>
              <a:buClr>
                <a:srgbClr val="F2F2F2"/>
              </a:buClr>
              <a:buSzPts val="1400"/>
              <a:buFont typeface="Consolas"/>
              <a:buAutoNum type="arabicPeriod"/>
            </a:pPr>
            <a:r>
              <a:rPr b="0" i="0" lang="en" sz="1400" u="none" cap="none" strike="noStrike">
                <a:solidFill>
                  <a:srgbClr val="F2F2F2"/>
                </a:solidFill>
                <a:latin typeface="Consolas"/>
                <a:ea typeface="Consolas"/>
                <a:cs typeface="Consolas"/>
                <a:sym typeface="Consolas"/>
              </a:rPr>
              <a:t>Edit configuration file to use port ‘8080’</a:t>
            </a:r>
            <a:endParaRPr b="0" i="0" sz="1100" u="none" cap="none" strike="noStrike">
              <a:solidFill>
                <a:srgbClr val="000000"/>
              </a:solidFill>
              <a:latin typeface="Arial"/>
              <a:ea typeface="Arial"/>
              <a:cs typeface="Arial"/>
              <a:sym typeface="Arial"/>
            </a:endParaRPr>
          </a:p>
          <a:p>
            <a:pPr indent="-171450" lvl="0" marL="254000" marR="0" rtl="0" algn="l">
              <a:lnSpc>
                <a:spcPct val="100000"/>
              </a:lnSpc>
              <a:spcBef>
                <a:spcPts val="0"/>
              </a:spcBef>
              <a:spcAft>
                <a:spcPts val="0"/>
              </a:spcAft>
              <a:buClr>
                <a:srgbClr val="F2F2F2"/>
              </a:buClr>
              <a:buSzPts val="1400"/>
              <a:buFont typeface="Consolas"/>
              <a:buAutoNum type="arabicPeriod"/>
            </a:pPr>
            <a:r>
              <a:rPr b="0" i="0" lang="en" sz="1400" u="none" cap="none" strike="noStrike">
                <a:solidFill>
                  <a:srgbClr val="F2F2F2"/>
                </a:solidFill>
                <a:latin typeface="Consolas"/>
                <a:ea typeface="Consolas"/>
                <a:cs typeface="Consolas"/>
                <a:sym typeface="Consolas"/>
              </a:rPr>
              <a:t>Edit configuration file to web path ‘/var/www/nginx’</a:t>
            </a:r>
            <a:endParaRPr b="0" i="0" sz="1100" u="none" cap="none" strike="noStrike">
              <a:solidFill>
                <a:srgbClr val="000000"/>
              </a:solidFill>
              <a:latin typeface="Arial"/>
              <a:ea typeface="Arial"/>
              <a:cs typeface="Arial"/>
              <a:sym typeface="Arial"/>
            </a:endParaRPr>
          </a:p>
          <a:p>
            <a:pPr indent="-171450" lvl="0" marL="254000" marR="0" rtl="0" algn="l">
              <a:lnSpc>
                <a:spcPct val="100000"/>
              </a:lnSpc>
              <a:spcBef>
                <a:spcPts val="0"/>
              </a:spcBef>
              <a:spcAft>
                <a:spcPts val="0"/>
              </a:spcAft>
              <a:buClr>
                <a:srgbClr val="F2F2F2"/>
              </a:buClr>
              <a:buSzPts val="1400"/>
              <a:buFont typeface="Consolas"/>
              <a:buAutoNum type="arabicPeriod"/>
            </a:pPr>
            <a:r>
              <a:rPr b="0" i="0" lang="en" sz="1400" u="none" cap="none" strike="noStrike">
                <a:solidFill>
                  <a:srgbClr val="F2F2F2"/>
                </a:solidFill>
                <a:latin typeface="Consolas"/>
                <a:ea typeface="Consolas"/>
                <a:cs typeface="Consolas"/>
                <a:sym typeface="Consolas"/>
              </a:rPr>
              <a:t>Load web pages to ‘/var/www/nginx’ from GIT Repo - X</a:t>
            </a:r>
            <a:endParaRPr b="0" i="0" sz="1100" u="none" cap="none" strike="noStrike">
              <a:solidFill>
                <a:srgbClr val="000000"/>
              </a:solidFill>
              <a:latin typeface="Arial"/>
              <a:ea typeface="Arial"/>
              <a:cs typeface="Arial"/>
              <a:sym typeface="Arial"/>
            </a:endParaRPr>
          </a:p>
          <a:p>
            <a:pPr indent="-171450" lvl="0" marL="254000" marR="0" rtl="0" algn="l">
              <a:lnSpc>
                <a:spcPct val="100000"/>
              </a:lnSpc>
              <a:spcBef>
                <a:spcPts val="0"/>
              </a:spcBef>
              <a:spcAft>
                <a:spcPts val="0"/>
              </a:spcAft>
              <a:buClr>
                <a:srgbClr val="F2F2F2"/>
              </a:buClr>
              <a:buSzPts val="1400"/>
              <a:buFont typeface="Consolas"/>
              <a:buAutoNum type="arabicPeriod"/>
            </a:pPr>
            <a:r>
              <a:rPr b="0" i="0" lang="en" sz="1400" u="none" cap="none" strike="noStrike">
                <a:solidFill>
                  <a:srgbClr val="F2F2F2"/>
                </a:solidFill>
                <a:latin typeface="Consolas"/>
                <a:ea typeface="Consolas"/>
                <a:cs typeface="Consolas"/>
                <a:sym typeface="Consolas"/>
              </a:rPr>
              <a:t>Start NGINX server</a:t>
            </a:r>
            <a:endParaRPr b="0" i="0" sz="1100" u="none" cap="none" strike="noStrike">
              <a:solidFill>
                <a:srgbClr val="000000"/>
              </a:solidFill>
              <a:latin typeface="Arial"/>
              <a:ea typeface="Arial"/>
              <a:cs typeface="Arial"/>
              <a:sym typeface="Arial"/>
            </a:endParaRPr>
          </a:p>
        </p:txBody>
      </p:sp>
      <p:sp>
        <p:nvSpPr>
          <p:cNvPr id="7111" name="Google Shape;7111;p409"/>
          <p:cNvSpPr/>
          <p:nvPr/>
        </p:nvSpPr>
        <p:spPr>
          <a:xfrm>
            <a:off x="2747350" y="2859125"/>
            <a:ext cx="2166300" cy="1150800"/>
          </a:xfrm>
          <a:prstGeom prst="roundRect">
            <a:avLst>
              <a:gd fmla="val 7080" name="adj"/>
            </a:avLst>
          </a:prstGeom>
          <a:solidFill>
            <a:srgbClr val="2626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00"/>
              </a:buClr>
              <a:buSzPts val="1400"/>
              <a:buFont typeface="Consolas"/>
              <a:buNone/>
            </a:pPr>
            <a:r>
              <a:rPr b="0" i="0" lang="en" sz="1400" u="none" cap="none" strike="noStrike">
                <a:solidFill>
                  <a:srgbClr val="FFFF00"/>
                </a:solidFill>
                <a:latin typeface="Consolas"/>
                <a:ea typeface="Consolas"/>
                <a:cs typeface="Consolas"/>
                <a:sym typeface="Consolas"/>
              </a:rPr>
              <a:t>VM Name: </a:t>
            </a:r>
            <a:r>
              <a:rPr b="0" i="0" lang="en" sz="1400" u="none" cap="none" strike="noStrike">
                <a:solidFill>
                  <a:srgbClr val="F2F2F2"/>
                </a:solidFill>
                <a:latin typeface="Consolas"/>
                <a:ea typeface="Consolas"/>
                <a:cs typeface="Consolas"/>
                <a:sym typeface="Consolas"/>
              </a:rPr>
              <a:t>web-server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00"/>
              </a:buClr>
              <a:buSzPts val="1400"/>
              <a:buFont typeface="Consolas"/>
              <a:buNone/>
            </a:pPr>
            <a:r>
              <a:rPr b="0" i="0" lang="en" sz="1400" u="none" cap="none" strike="noStrike">
                <a:solidFill>
                  <a:srgbClr val="FFFF00"/>
                </a:solidFill>
                <a:latin typeface="Consolas"/>
                <a:ea typeface="Consolas"/>
                <a:cs typeface="Consolas"/>
                <a:sym typeface="Consolas"/>
              </a:rPr>
              <a:t>Package: </a:t>
            </a:r>
            <a:r>
              <a:rPr b="0" i="0" lang="en" sz="1400" u="none" cap="none" strike="noStrike">
                <a:solidFill>
                  <a:srgbClr val="F2F2F2"/>
                </a:solidFill>
                <a:latin typeface="Consolas"/>
                <a:ea typeface="Consolas"/>
                <a:cs typeface="Consolas"/>
                <a:sym typeface="Consolas"/>
              </a:rPr>
              <a:t>nginx</a:t>
            </a:r>
            <a:endParaRPr b="0" i="0" sz="1400" u="none" cap="none" strike="noStrike">
              <a:solidFill>
                <a:srgbClr val="F2F2F2"/>
              </a:solidFill>
              <a:latin typeface="Consolas"/>
              <a:ea typeface="Consolas"/>
              <a:cs typeface="Consolas"/>
              <a:sym typeface="Consolas"/>
            </a:endParaRPr>
          </a:p>
          <a:p>
            <a:pPr indent="0" lvl="0" marL="0" marR="0" rtl="0" algn="l">
              <a:lnSpc>
                <a:spcPct val="100000"/>
              </a:lnSpc>
              <a:spcBef>
                <a:spcPts val="0"/>
              </a:spcBef>
              <a:spcAft>
                <a:spcPts val="0"/>
              </a:spcAft>
              <a:buClr>
                <a:srgbClr val="FFFF00"/>
              </a:buClr>
              <a:buSzPts val="1400"/>
              <a:buFont typeface="Consolas"/>
              <a:buNone/>
            </a:pPr>
            <a:r>
              <a:rPr b="0" i="0" lang="en" sz="1400" u="none" cap="none" strike="noStrike">
                <a:solidFill>
                  <a:srgbClr val="FFFF00"/>
                </a:solidFill>
                <a:latin typeface="Consolas"/>
                <a:ea typeface="Consolas"/>
                <a:cs typeface="Consolas"/>
                <a:sym typeface="Consolas"/>
              </a:rPr>
              <a:t>Port: </a:t>
            </a:r>
            <a:r>
              <a:rPr b="0" i="0" lang="en" sz="1400" u="none" cap="none" strike="noStrike">
                <a:solidFill>
                  <a:srgbClr val="F2F2F2"/>
                </a:solidFill>
                <a:latin typeface="Consolas"/>
                <a:ea typeface="Consolas"/>
                <a:cs typeface="Consolas"/>
                <a:sym typeface="Consolas"/>
              </a:rPr>
              <a:t>8080</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00"/>
              </a:buClr>
              <a:buSzPts val="1400"/>
              <a:buFont typeface="Consolas"/>
              <a:buNone/>
            </a:pPr>
            <a:r>
              <a:rPr b="0" i="0" lang="en" sz="1400" u="none" cap="none" strike="noStrike">
                <a:solidFill>
                  <a:srgbClr val="FFFF00"/>
                </a:solidFill>
                <a:latin typeface="Consolas"/>
                <a:ea typeface="Consolas"/>
                <a:cs typeface="Consolas"/>
                <a:sym typeface="Consolas"/>
              </a:rPr>
              <a:t>Path: </a:t>
            </a:r>
            <a:r>
              <a:rPr b="0" i="0" lang="en" sz="1400" u="none" cap="none" strike="noStrike">
                <a:solidFill>
                  <a:srgbClr val="F2F2F2"/>
                </a:solidFill>
                <a:latin typeface="Consolas"/>
                <a:ea typeface="Consolas"/>
                <a:cs typeface="Consolas"/>
                <a:sym typeface="Consolas"/>
              </a:rPr>
              <a:t>/var/www/nginx</a:t>
            </a:r>
            <a:endParaRPr b="0" i="0" sz="1400" u="none" cap="none" strike="noStrike">
              <a:solidFill>
                <a:srgbClr val="F2F2F2"/>
              </a:solidFill>
              <a:latin typeface="Consolas"/>
              <a:ea typeface="Consolas"/>
              <a:cs typeface="Consolas"/>
              <a:sym typeface="Consolas"/>
            </a:endParaRPr>
          </a:p>
          <a:p>
            <a:pPr indent="0" lvl="0" marL="0" marR="0" rtl="0" algn="l">
              <a:lnSpc>
                <a:spcPct val="100000"/>
              </a:lnSpc>
              <a:spcBef>
                <a:spcPts val="0"/>
              </a:spcBef>
              <a:spcAft>
                <a:spcPts val="0"/>
              </a:spcAft>
              <a:buClr>
                <a:srgbClr val="FFFF00"/>
              </a:buClr>
              <a:buSzPts val="1400"/>
              <a:buFont typeface="Consolas"/>
              <a:buNone/>
            </a:pPr>
            <a:r>
              <a:rPr b="0" i="0" lang="en" sz="1400" u="none" cap="none" strike="noStrike">
                <a:solidFill>
                  <a:srgbClr val="FFFF00"/>
                </a:solidFill>
                <a:latin typeface="Consolas"/>
                <a:ea typeface="Consolas"/>
                <a:cs typeface="Consolas"/>
                <a:sym typeface="Consolas"/>
              </a:rPr>
              <a:t>Code: </a:t>
            </a:r>
            <a:r>
              <a:rPr b="0" i="0" lang="en" sz="1400" u="none" cap="none" strike="noStrike">
                <a:solidFill>
                  <a:srgbClr val="F2F2F2"/>
                </a:solidFill>
                <a:latin typeface="Consolas"/>
                <a:ea typeface="Consolas"/>
                <a:cs typeface="Consolas"/>
                <a:sym typeface="Consolas"/>
              </a:rPr>
              <a:t>GIT Repo - X</a:t>
            </a:r>
            <a:endParaRPr b="0" i="0" sz="1100" u="none" cap="none" strike="noStrike">
              <a:solidFill>
                <a:srgbClr val="000000"/>
              </a:solidFill>
              <a:latin typeface="Arial"/>
              <a:ea typeface="Arial"/>
              <a:cs typeface="Arial"/>
              <a:sym typeface="Arial"/>
            </a:endParaRPr>
          </a:p>
        </p:txBody>
      </p:sp>
      <p:sp>
        <p:nvSpPr>
          <p:cNvPr id="7112" name="Google Shape;7112;p409"/>
          <p:cNvSpPr/>
          <p:nvPr/>
        </p:nvSpPr>
        <p:spPr>
          <a:xfrm>
            <a:off x="3622221" y="3118917"/>
            <a:ext cx="949779" cy="207749"/>
          </a:xfrm>
          <a:prstGeom prst="rect">
            <a:avLst/>
          </a:pr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Consolas"/>
                <a:ea typeface="Consolas"/>
                <a:cs typeface="Consolas"/>
                <a:sym typeface="Consolas"/>
              </a:rPr>
              <a:t>nginx:1.18</a:t>
            </a:r>
            <a:endParaRPr b="0" i="0" sz="1100" u="none" cap="none" strike="noStrike">
              <a:solidFill>
                <a:srgbClr val="000000"/>
              </a:solidFill>
              <a:latin typeface="Arial"/>
              <a:ea typeface="Arial"/>
              <a:cs typeface="Arial"/>
              <a:sym typeface="Arial"/>
            </a:endParaRPr>
          </a:p>
        </p:txBody>
      </p:sp>
      <p:cxnSp>
        <p:nvCxnSpPr>
          <p:cNvPr id="7113" name="Google Shape;7113;p409"/>
          <p:cNvCxnSpPr/>
          <p:nvPr/>
        </p:nvCxnSpPr>
        <p:spPr>
          <a:xfrm>
            <a:off x="756397" y="2571750"/>
            <a:ext cx="7327980" cy="0"/>
          </a:xfrm>
          <a:prstGeom prst="straightConnector1">
            <a:avLst/>
          </a:prstGeom>
          <a:noFill/>
          <a:ln cap="flat" cmpd="sng" w="12700">
            <a:solidFill>
              <a:schemeClr val="accent1"/>
            </a:solidFill>
            <a:prstDash val="solid"/>
            <a:round/>
            <a:headEnd len="sm" w="sm" type="none"/>
            <a:tailEnd len="sm" w="sm" type="none"/>
          </a:ln>
        </p:spPr>
      </p:cxnSp>
      <p:sp>
        <p:nvSpPr>
          <p:cNvPr id="7114" name="Google Shape;7114;p40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Infrastructure as Code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9" name="Shape 7119"/>
        <p:cNvGrpSpPr/>
        <p:nvPr/>
      </p:nvGrpSpPr>
      <p:grpSpPr>
        <a:xfrm>
          <a:off x="0" y="0"/>
          <a:ext cx="0" cy="0"/>
          <a:chOff x="0" y="0"/>
          <a:chExt cx="0" cy="0"/>
        </a:xfrm>
      </p:grpSpPr>
      <p:sp>
        <p:nvSpPr>
          <p:cNvPr id="7120" name="Google Shape;7120;p410"/>
          <p:cNvSpPr/>
          <p:nvPr/>
        </p:nvSpPr>
        <p:spPr>
          <a:xfrm>
            <a:off x="1059622" y="4038700"/>
            <a:ext cx="1054927" cy="280894"/>
          </a:xfrm>
          <a:prstGeom prst="roundRect">
            <a:avLst>
              <a:gd fmla="val 16667" name="adj"/>
            </a:avLst>
          </a:prstGeom>
          <a:gradFill>
            <a:gsLst>
              <a:gs pos="0">
                <a:srgbClr val="3566F1"/>
              </a:gs>
              <a:gs pos="100000">
                <a:schemeClr val="accent6"/>
              </a:gs>
            </a:gsLst>
            <a:lin ang="270000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Ubuntu"/>
                <a:ea typeface="Ubuntu"/>
                <a:cs typeface="Ubuntu"/>
                <a:sym typeface="Ubuntu"/>
              </a:rPr>
              <a:t>Declarative</a:t>
            </a:r>
            <a:endParaRPr b="0" i="0" sz="1100" u="none" cap="none" strike="noStrike">
              <a:solidFill>
                <a:srgbClr val="000000"/>
              </a:solidFill>
              <a:latin typeface="Ubuntu"/>
              <a:ea typeface="Ubuntu"/>
              <a:cs typeface="Ubuntu"/>
              <a:sym typeface="Ubuntu"/>
            </a:endParaRPr>
          </a:p>
        </p:txBody>
      </p:sp>
      <p:sp>
        <p:nvSpPr>
          <p:cNvPr id="7121" name="Google Shape;7121;p410"/>
          <p:cNvSpPr/>
          <p:nvPr/>
        </p:nvSpPr>
        <p:spPr>
          <a:xfrm>
            <a:off x="3644606" y="659921"/>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run --image=nginx nginx</a:t>
            </a:r>
            <a:endParaRPr b="0" i="0" sz="1100" u="none" cap="none" strike="noStrike">
              <a:solidFill>
                <a:srgbClr val="00FF00"/>
              </a:solidFill>
              <a:latin typeface="Consolas"/>
              <a:ea typeface="Consolas"/>
              <a:cs typeface="Consolas"/>
              <a:sym typeface="Consolas"/>
            </a:endParaRPr>
          </a:p>
        </p:txBody>
      </p:sp>
      <p:sp>
        <p:nvSpPr>
          <p:cNvPr id="7122" name="Google Shape;7122;p410"/>
          <p:cNvSpPr/>
          <p:nvPr/>
        </p:nvSpPr>
        <p:spPr>
          <a:xfrm>
            <a:off x="3644605" y="996023"/>
            <a:ext cx="3742936"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create deployment --image=nginx nginx</a:t>
            </a:r>
            <a:endParaRPr b="0" i="0" sz="1100" u="none" cap="none" strike="noStrike">
              <a:solidFill>
                <a:srgbClr val="00FF00"/>
              </a:solidFill>
              <a:latin typeface="Consolas"/>
              <a:ea typeface="Consolas"/>
              <a:cs typeface="Consolas"/>
              <a:sym typeface="Consolas"/>
            </a:endParaRPr>
          </a:p>
        </p:txBody>
      </p:sp>
      <p:sp>
        <p:nvSpPr>
          <p:cNvPr id="7123" name="Google Shape;7123;p410"/>
          <p:cNvSpPr/>
          <p:nvPr/>
        </p:nvSpPr>
        <p:spPr>
          <a:xfrm>
            <a:off x="3644606" y="1361988"/>
            <a:ext cx="3577996"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expose deployment nginx --port 80</a:t>
            </a:r>
            <a:endParaRPr b="0" i="0" sz="1100" u="none" cap="none" strike="noStrike">
              <a:solidFill>
                <a:srgbClr val="00FF00"/>
              </a:solidFill>
              <a:latin typeface="Arial"/>
              <a:ea typeface="Arial"/>
              <a:cs typeface="Arial"/>
              <a:sym typeface="Arial"/>
            </a:endParaRPr>
          </a:p>
        </p:txBody>
      </p:sp>
      <p:sp>
        <p:nvSpPr>
          <p:cNvPr id="7124" name="Google Shape;7124;p410"/>
          <p:cNvSpPr/>
          <p:nvPr/>
        </p:nvSpPr>
        <p:spPr>
          <a:xfrm>
            <a:off x="3644600" y="2033600"/>
            <a:ext cx="35781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scale deployment nginx --replicas=5</a:t>
            </a:r>
            <a:endParaRPr b="0" i="0" sz="1100" u="none" cap="none" strike="noStrike">
              <a:solidFill>
                <a:srgbClr val="00FF00"/>
              </a:solidFill>
              <a:latin typeface="Arial"/>
              <a:ea typeface="Arial"/>
              <a:cs typeface="Arial"/>
              <a:sym typeface="Arial"/>
            </a:endParaRPr>
          </a:p>
        </p:txBody>
      </p:sp>
      <p:sp>
        <p:nvSpPr>
          <p:cNvPr id="7125" name="Google Shape;7125;p410"/>
          <p:cNvSpPr/>
          <p:nvPr/>
        </p:nvSpPr>
        <p:spPr>
          <a:xfrm>
            <a:off x="3644605" y="2406137"/>
            <a:ext cx="4159625"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set image deployment nginx nginx=nginx:1.18</a:t>
            </a:r>
            <a:endParaRPr b="0" i="0" sz="1100" u="none" cap="none" strike="noStrike">
              <a:solidFill>
                <a:srgbClr val="00FF00"/>
              </a:solidFill>
              <a:latin typeface="Arial"/>
              <a:ea typeface="Arial"/>
              <a:cs typeface="Arial"/>
              <a:sym typeface="Arial"/>
            </a:endParaRPr>
          </a:p>
        </p:txBody>
      </p:sp>
      <p:sp>
        <p:nvSpPr>
          <p:cNvPr id="7126" name="Google Shape;7126;p410"/>
          <p:cNvSpPr/>
          <p:nvPr/>
        </p:nvSpPr>
        <p:spPr>
          <a:xfrm>
            <a:off x="3644605" y="2787542"/>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create –f nginx.yaml</a:t>
            </a:r>
            <a:endParaRPr b="0" i="0" sz="1100" u="none" cap="none" strike="noStrike">
              <a:solidFill>
                <a:srgbClr val="00FF00"/>
              </a:solidFill>
              <a:latin typeface="Consolas"/>
              <a:ea typeface="Consolas"/>
              <a:cs typeface="Consolas"/>
              <a:sym typeface="Consolas"/>
            </a:endParaRPr>
          </a:p>
        </p:txBody>
      </p:sp>
      <p:sp>
        <p:nvSpPr>
          <p:cNvPr id="7127" name="Google Shape;7127;p410"/>
          <p:cNvSpPr/>
          <p:nvPr/>
        </p:nvSpPr>
        <p:spPr>
          <a:xfrm>
            <a:off x="3644605" y="3155644"/>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replace –f nginx.yaml</a:t>
            </a:r>
            <a:endParaRPr b="0" i="0" sz="1100" u="none" cap="none" strike="noStrike">
              <a:solidFill>
                <a:srgbClr val="00FF00"/>
              </a:solidFill>
              <a:latin typeface="Consolas"/>
              <a:ea typeface="Consolas"/>
              <a:cs typeface="Consolas"/>
              <a:sym typeface="Consolas"/>
            </a:endParaRPr>
          </a:p>
        </p:txBody>
      </p:sp>
      <p:sp>
        <p:nvSpPr>
          <p:cNvPr id="7128" name="Google Shape;7128;p410"/>
          <p:cNvSpPr/>
          <p:nvPr/>
        </p:nvSpPr>
        <p:spPr>
          <a:xfrm>
            <a:off x="3644605" y="3523746"/>
            <a:ext cx="2917862" cy="23747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delete –f nginx.yaml</a:t>
            </a:r>
            <a:endParaRPr b="0" i="0" sz="1100" u="none" cap="none" strike="noStrike">
              <a:solidFill>
                <a:srgbClr val="00FF00"/>
              </a:solidFill>
              <a:latin typeface="Consolas"/>
              <a:ea typeface="Consolas"/>
              <a:cs typeface="Consolas"/>
              <a:sym typeface="Consolas"/>
            </a:endParaRPr>
          </a:p>
        </p:txBody>
      </p:sp>
      <p:sp>
        <p:nvSpPr>
          <p:cNvPr id="7129" name="Google Shape;7129;p410"/>
          <p:cNvSpPr/>
          <p:nvPr/>
        </p:nvSpPr>
        <p:spPr>
          <a:xfrm>
            <a:off x="3644605" y="4074522"/>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apply –f nginx.yaml</a:t>
            </a:r>
            <a:endParaRPr b="0" i="0" sz="1100" u="none" cap="none" strike="noStrike">
              <a:solidFill>
                <a:srgbClr val="00FF00"/>
              </a:solidFill>
              <a:latin typeface="Consolas"/>
              <a:ea typeface="Consolas"/>
              <a:cs typeface="Consolas"/>
              <a:sym typeface="Consolas"/>
            </a:endParaRPr>
          </a:p>
        </p:txBody>
      </p:sp>
      <p:sp>
        <p:nvSpPr>
          <p:cNvPr id="7130" name="Google Shape;7130;p410"/>
          <p:cNvSpPr/>
          <p:nvPr/>
        </p:nvSpPr>
        <p:spPr>
          <a:xfrm>
            <a:off x="3644606" y="1697614"/>
            <a:ext cx="3577996"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edit deployment nginx</a:t>
            </a:r>
            <a:endParaRPr b="0" i="0" sz="1100" u="none" cap="none" strike="noStrike">
              <a:solidFill>
                <a:srgbClr val="00FF00"/>
              </a:solidFill>
              <a:latin typeface="Consolas"/>
              <a:ea typeface="Consolas"/>
              <a:cs typeface="Consolas"/>
              <a:sym typeface="Consolas"/>
            </a:endParaRPr>
          </a:p>
        </p:txBody>
      </p:sp>
      <p:cxnSp>
        <p:nvCxnSpPr>
          <p:cNvPr id="7131" name="Google Shape;7131;p410"/>
          <p:cNvCxnSpPr/>
          <p:nvPr/>
        </p:nvCxnSpPr>
        <p:spPr>
          <a:xfrm>
            <a:off x="756397" y="3882839"/>
            <a:ext cx="7327980" cy="0"/>
          </a:xfrm>
          <a:prstGeom prst="straightConnector1">
            <a:avLst/>
          </a:prstGeom>
          <a:noFill/>
          <a:ln cap="flat" cmpd="sng" w="12700">
            <a:solidFill>
              <a:schemeClr val="accent1"/>
            </a:solidFill>
            <a:prstDash val="solid"/>
            <a:round/>
            <a:headEnd len="sm" w="sm" type="none"/>
            <a:tailEnd len="sm" w="sm" type="none"/>
          </a:ln>
        </p:spPr>
      </p:cxnSp>
      <p:sp>
        <p:nvSpPr>
          <p:cNvPr id="7132" name="Google Shape;7132;p410"/>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Kubernetes</a:t>
            </a:r>
            <a:endParaRPr/>
          </a:p>
        </p:txBody>
      </p:sp>
      <p:sp>
        <p:nvSpPr>
          <p:cNvPr id="7133" name="Google Shape;7133;p410"/>
          <p:cNvSpPr/>
          <p:nvPr/>
        </p:nvSpPr>
        <p:spPr>
          <a:xfrm>
            <a:off x="1059622" y="1162856"/>
            <a:ext cx="1054927" cy="280894"/>
          </a:xfrm>
          <a:prstGeom prst="roundRect">
            <a:avLst>
              <a:gd fmla="val 16667" name="adj"/>
            </a:avLst>
          </a:prstGeom>
          <a:gradFill>
            <a:gsLst>
              <a:gs pos="0">
                <a:srgbClr val="E6514B"/>
              </a:gs>
              <a:gs pos="100000">
                <a:srgbClr val="E69A3D"/>
              </a:gs>
            </a:gsLst>
            <a:lin ang="0" scaled="0"/>
          </a:gra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Ubuntu"/>
                <a:ea typeface="Ubuntu"/>
                <a:cs typeface="Ubuntu"/>
                <a:sym typeface="Ubuntu"/>
              </a:rPr>
              <a:t>Imperative</a:t>
            </a:r>
            <a:endParaRPr b="0" i="0" sz="11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12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7122"/>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7123"/>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7130"/>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0"/>
                                  </p:stCondLst>
                                  <p:childTnLst>
                                    <p:set>
                                      <p:cBhvr>
                                        <p:cTn dur="1" fill="hold">
                                          <p:stCondLst>
                                            <p:cond delay="0"/>
                                          </p:stCondLst>
                                        </p:cTn>
                                        <p:tgtEl>
                                          <p:spTgt spid="7124"/>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7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7127"/>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7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240"/>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How Is It Done?</a:t>
            </a:r>
            <a:endParaRPr>
              <a:latin typeface="Ubuntu"/>
              <a:ea typeface="Ubuntu"/>
              <a:cs typeface="Ubuntu"/>
              <a:sym typeface="Ubuntu"/>
            </a:endParaRPr>
          </a:p>
        </p:txBody>
      </p:sp>
      <p:sp>
        <p:nvSpPr>
          <p:cNvPr id="2515" name="Google Shape;2515;p240"/>
          <p:cNvSpPr/>
          <p:nvPr/>
        </p:nvSpPr>
        <p:spPr>
          <a:xfrm>
            <a:off x="387705" y="1638300"/>
            <a:ext cx="2861615" cy="1831522"/>
          </a:xfrm>
          <a:prstGeom prst="roundRect">
            <a:avLst>
              <a:gd fmla="val 3666" name="adj"/>
            </a:avLst>
          </a:prstGeom>
          <a:solidFill>
            <a:srgbClr val="0C0C0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516" name="Google Shape;2516;p240"/>
          <p:cNvSpPr txBox="1"/>
          <p:nvPr/>
        </p:nvSpPr>
        <p:spPr>
          <a:xfrm>
            <a:off x="563489" y="1772337"/>
            <a:ext cx="2493300" cy="1551900"/>
          </a:xfrm>
          <a:prstGeom prst="rect">
            <a:avLst/>
          </a:prstGeom>
          <a:solidFill>
            <a:srgbClr val="0C0C0C"/>
          </a:solid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D8D8D8"/>
              </a:buClr>
              <a:buSzPts val="1100"/>
              <a:buFont typeface="Arial"/>
              <a:buNone/>
            </a:pPr>
            <a:r>
              <a:rPr b="0" i="0" lang="en" sz="900" u="none" cap="none" strike="noStrike">
                <a:solidFill>
                  <a:srgbClr val="00FF00"/>
                </a:solidFill>
                <a:latin typeface="Consolas"/>
                <a:ea typeface="Consolas"/>
                <a:cs typeface="Consolas"/>
                <a:sym typeface="Consolas"/>
              </a:rPr>
              <a:t>docker run ansible</a:t>
            </a:r>
            <a:endParaRPr sz="1100">
              <a:solidFill>
                <a:srgbClr val="00FF00"/>
              </a:solidFill>
            </a:endParaRPr>
          </a:p>
          <a:p>
            <a:pPr indent="0" lvl="0" marL="0" marR="0" rtl="0" algn="l">
              <a:lnSpc>
                <a:spcPct val="120000"/>
              </a:lnSpc>
              <a:spcBef>
                <a:spcPts val="800"/>
              </a:spcBef>
              <a:spcAft>
                <a:spcPts val="0"/>
              </a:spcAft>
              <a:buClr>
                <a:srgbClr val="D8D8D8"/>
              </a:buClr>
              <a:buSzPts val="1100"/>
              <a:buFont typeface="Arial"/>
              <a:buNone/>
            </a:pPr>
            <a:r>
              <a:rPr b="0" i="0" lang="en" sz="900" u="none" cap="none" strike="noStrike">
                <a:solidFill>
                  <a:srgbClr val="00FF00"/>
                </a:solidFill>
                <a:latin typeface="Consolas"/>
                <a:ea typeface="Consolas"/>
                <a:cs typeface="Consolas"/>
                <a:sym typeface="Consolas"/>
              </a:rPr>
              <a:t>docker run mongodb</a:t>
            </a:r>
            <a:endParaRPr sz="1100">
              <a:solidFill>
                <a:srgbClr val="00FF00"/>
              </a:solidFill>
            </a:endParaRPr>
          </a:p>
          <a:p>
            <a:pPr indent="0" lvl="0" marL="0" marR="0" rtl="0" algn="l">
              <a:lnSpc>
                <a:spcPct val="120000"/>
              </a:lnSpc>
              <a:spcBef>
                <a:spcPts val="800"/>
              </a:spcBef>
              <a:spcAft>
                <a:spcPts val="0"/>
              </a:spcAft>
              <a:buClr>
                <a:srgbClr val="D8D8D8"/>
              </a:buClr>
              <a:buSzPts val="1100"/>
              <a:buFont typeface="Arial"/>
              <a:buNone/>
            </a:pPr>
            <a:r>
              <a:rPr b="0" i="0" lang="en" sz="900" u="none" cap="none" strike="noStrike">
                <a:solidFill>
                  <a:srgbClr val="00FF00"/>
                </a:solidFill>
                <a:latin typeface="Consolas"/>
                <a:ea typeface="Consolas"/>
                <a:cs typeface="Consolas"/>
                <a:sym typeface="Consolas"/>
              </a:rPr>
              <a:t>docker run redis</a:t>
            </a:r>
            <a:endParaRPr sz="1100">
              <a:solidFill>
                <a:srgbClr val="00FF00"/>
              </a:solidFill>
            </a:endParaRPr>
          </a:p>
          <a:p>
            <a:pPr indent="0" lvl="0" marL="0" marR="0" rtl="0" algn="l">
              <a:lnSpc>
                <a:spcPct val="120000"/>
              </a:lnSpc>
              <a:spcBef>
                <a:spcPts val="800"/>
              </a:spcBef>
              <a:spcAft>
                <a:spcPts val="0"/>
              </a:spcAft>
              <a:buClr>
                <a:srgbClr val="D8D8D8"/>
              </a:buClr>
              <a:buSzPts val="1100"/>
              <a:buFont typeface="Arial"/>
              <a:buNone/>
            </a:pPr>
            <a:r>
              <a:rPr b="0" i="0" lang="en" sz="900" u="none" cap="none" strike="noStrike">
                <a:solidFill>
                  <a:srgbClr val="00FF00"/>
                </a:solidFill>
                <a:latin typeface="Consolas"/>
                <a:ea typeface="Consolas"/>
                <a:cs typeface="Consolas"/>
                <a:sym typeface="Consolas"/>
              </a:rPr>
              <a:t>docker run nodejs</a:t>
            </a:r>
            <a:endParaRPr sz="1100">
              <a:solidFill>
                <a:srgbClr val="00FF00"/>
              </a:solidFill>
            </a:endParaRPr>
          </a:p>
          <a:p>
            <a:pPr indent="0" lvl="0" marL="0" marR="0" rtl="0" algn="l">
              <a:lnSpc>
                <a:spcPct val="120000"/>
              </a:lnSpc>
              <a:spcBef>
                <a:spcPts val="800"/>
              </a:spcBef>
              <a:spcAft>
                <a:spcPts val="0"/>
              </a:spcAft>
              <a:buClr>
                <a:srgbClr val="D8D8D8"/>
              </a:buClr>
              <a:buSzPts val="1100"/>
              <a:buFont typeface="Arial"/>
              <a:buNone/>
            </a:pPr>
            <a:r>
              <a:rPr b="0" i="0" lang="en" sz="900" u="none" cap="none" strike="noStrike">
                <a:solidFill>
                  <a:srgbClr val="00FF00"/>
                </a:solidFill>
                <a:latin typeface="Consolas"/>
                <a:ea typeface="Consolas"/>
                <a:cs typeface="Consolas"/>
                <a:sym typeface="Consolas"/>
              </a:rPr>
              <a:t>docker run nodejs</a:t>
            </a:r>
            <a:endParaRPr sz="1100">
              <a:solidFill>
                <a:srgbClr val="00FF00"/>
              </a:solidFill>
            </a:endParaRPr>
          </a:p>
          <a:p>
            <a:pPr indent="0" lvl="0" marL="0" marR="0" rtl="0" algn="l">
              <a:lnSpc>
                <a:spcPct val="120000"/>
              </a:lnSpc>
              <a:spcBef>
                <a:spcPts val="800"/>
              </a:spcBef>
              <a:spcAft>
                <a:spcPts val="0"/>
              </a:spcAft>
              <a:buClr>
                <a:srgbClr val="D8D8D8"/>
              </a:buClr>
              <a:buSzPts val="1100"/>
              <a:buFont typeface="Arial"/>
              <a:buNone/>
            </a:pPr>
            <a:r>
              <a:rPr b="0" i="0" lang="en" sz="900" u="none" cap="none" strike="noStrike">
                <a:solidFill>
                  <a:srgbClr val="00FF00"/>
                </a:solidFill>
                <a:latin typeface="Consolas"/>
                <a:ea typeface="Consolas"/>
                <a:cs typeface="Consolas"/>
                <a:sym typeface="Consolas"/>
              </a:rPr>
              <a:t>docker run nodejs</a:t>
            </a:r>
            <a:endParaRPr sz="1100">
              <a:solidFill>
                <a:srgbClr val="00FF00"/>
              </a:solidFill>
            </a:endParaRPr>
          </a:p>
        </p:txBody>
      </p:sp>
      <p:sp>
        <p:nvSpPr>
          <p:cNvPr id="2517" name="Google Shape;2517;p240"/>
          <p:cNvSpPr/>
          <p:nvPr/>
        </p:nvSpPr>
        <p:spPr>
          <a:xfrm>
            <a:off x="4342314" y="-285137"/>
            <a:ext cx="4313374" cy="2058069"/>
          </a:xfrm>
          <a:prstGeom prst="cloud">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grpSp>
        <p:nvGrpSpPr>
          <p:cNvPr id="2518" name="Google Shape;2518;p240"/>
          <p:cNvGrpSpPr/>
          <p:nvPr/>
        </p:nvGrpSpPr>
        <p:grpSpPr>
          <a:xfrm>
            <a:off x="5136143" y="301189"/>
            <a:ext cx="537210" cy="508635"/>
            <a:chOff x="6501492" y="2805249"/>
            <a:chExt cx="716280" cy="678180"/>
          </a:xfrm>
        </p:grpSpPr>
        <p:pic>
          <p:nvPicPr>
            <p:cNvPr id="2519" name="Google Shape;2519;p240"/>
            <p:cNvPicPr preferRelativeResize="0"/>
            <p:nvPr/>
          </p:nvPicPr>
          <p:blipFill rotWithShape="1">
            <a:blip r:embed="rId3">
              <a:alphaModFix/>
            </a:blip>
            <a:srcRect b="0" l="0" r="0" t="-107"/>
            <a:stretch/>
          </p:blipFill>
          <p:spPr>
            <a:xfrm>
              <a:off x="6501492" y="2805249"/>
              <a:ext cx="716280" cy="678180"/>
            </a:xfrm>
            <a:prstGeom prst="rect">
              <a:avLst/>
            </a:prstGeom>
            <a:noFill/>
            <a:ln>
              <a:noFill/>
            </a:ln>
          </p:spPr>
        </p:pic>
        <p:pic>
          <p:nvPicPr>
            <p:cNvPr descr="Image result for ansible image" id="2520" name="Google Shape;2520;p240"/>
            <p:cNvPicPr preferRelativeResize="0"/>
            <p:nvPr/>
          </p:nvPicPr>
          <p:blipFill rotWithShape="1">
            <a:blip r:embed="rId4">
              <a:alphaModFix/>
            </a:blip>
            <a:srcRect b="0" l="0" r="0" t="0"/>
            <a:stretch/>
          </p:blipFill>
          <p:spPr>
            <a:xfrm>
              <a:off x="6594837" y="2920320"/>
              <a:ext cx="528502" cy="528502"/>
            </a:xfrm>
            <a:prstGeom prst="rect">
              <a:avLst/>
            </a:prstGeom>
            <a:noFill/>
            <a:ln>
              <a:noFill/>
            </a:ln>
          </p:spPr>
        </p:pic>
      </p:grpSp>
      <p:grpSp>
        <p:nvGrpSpPr>
          <p:cNvPr id="2521" name="Google Shape;2521;p240"/>
          <p:cNvGrpSpPr/>
          <p:nvPr/>
        </p:nvGrpSpPr>
        <p:grpSpPr>
          <a:xfrm>
            <a:off x="5654575" y="301189"/>
            <a:ext cx="537210" cy="565891"/>
            <a:chOff x="7192735" y="2805249"/>
            <a:chExt cx="716280" cy="754521"/>
          </a:xfrm>
        </p:grpSpPr>
        <p:pic>
          <p:nvPicPr>
            <p:cNvPr id="2522" name="Google Shape;2522;p240"/>
            <p:cNvPicPr preferRelativeResize="0"/>
            <p:nvPr/>
          </p:nvPicPr>
          <p:blipFill rotWithShape="1">
            <a:blip r:embed="rId3">
              <a:alphaModFix/>
            </a:blip>
            <a:srcRect b="0" l="0" r="0" t="-107"/>
            <a:stretch/>
          </p:blipFill>
          <p:spPr>
            <a:xfrm>
              <a:off x="7192735" y="2805249"/>
              <a:ext cx="716280" cy="678180"/>
            </a:xfrm>
            <a:prstGeom prst="rect">
              <a:avLst/>
            </a:prstGeom>
            <a:noFill/>
            <a:ln>
              <a:noFill/>
            </a:ln>
          </p:spPr>
        </p:pic>
        <p:pic>
          <p:nvPicPr>
            <p:cNvPr descr="MongoDB" id="2523" name="Google Shape;2523;p240"/>
            <p:cNvPicPr preferRelativeResize="0"/>
            <p:nvPr/>
          </p:nvPicPr>
          <p:blipFill rotWithShape="1">
            <a:blip r:embed="rId5">
              <a:alphaModFix/>
            </a:blip>
            <a:srcRect b="0" l="0" r="0" t="0"/>
            <a:stretch/>
          </p:blipFill>
          <p:spPr>
            <a:xfrm>
              <a:off x="7370369" y="2920320"/>
              <a:ext cx="424618" cy="639450"/>
            </a:xfrm>
            <a:prstGeom prst="rect">
              <a:avLst/>
            </a:prstGeom>
            <a:noFill/>
            <a:ln>
              <a:noFill/>
            </a:ln>
          </p:spPr>
        </p:pic>
      </p:grpSp>
      <p:grpSp>
        <p:nvGrpSpPr>
          <p:cNvPr id="2524" name="Google Shape;2524;p240"/>
          <p:cNvGrpSpPr/>
          <p:nvPr/>
        </p:nvGrpSpPr>
        <p:grpSpPr>
          <a:xfrm>
            <a:off x="6173008" y="302734"/>
            <a:ext cx="537210" cy="508635"/>
            <a:chOff x="7883978" y="2807310"/>
            <a:chExt cx="716280" cy="678180"/>
          </a:xfrm>
        </p:grpSpPr>
        <p:pic>
          <p:nvPicPr>
            <p:cNvPr id="2525" name="Google Shape;2525;p240"/>
            <p:cNvPicPr preferRelativeResize="0"/>
            <p:nvPr/>
          </p:nvPicPr>
          <p:blipFill rotWithShape="1">
            <a:blip r:embed="rId3">
              <a:alphaModFix/>
            </a:blip>
            <a:srcRect b="0" l="0" r="0" t="-107"/>
            <a:stretch/>
          </p:blipFill>
          <p:spPr>
            <a:xfrm>
              <a:off x="7883978" y="2807310"/>
              <a:ext cx="716280" cy="678180"/>
            </a:xfrm>
            <a:prstGeom prst="rect">
              <a:avLst/>
            </a:prstGeom>
            <a:noFill/>
            <a:ln>
              <a:noFill/>
            </a:ln>
          </p:spPr>
        </p:pic>
        <p:pic>
          <p:nvPicPr>
            <p:cNvPr descr="Image result for redis" id="2526" name="Google Shape;2526;p240"/>
            <p:cNvPicPr preferRelativeResize="0"/>
            <p:nvPr/>
          </p:nvPicPr>
          <p:blipFill rotWithShape="1">
            <a:blip r:embed="rId6">
              <a:alphaModFix/>
            </a:blip>
            <a:srcRect b="0" l="0" r="0" t="0"/>
            <a:stretch/>
          </p:blipFill>
          <p:spPr>
            <a:xfrm>
              <a:off x="7998006" y="2969899"/>
              <a:ext cx="504012" cy="429344"/>
            </a:xfrm>
            <a:prstGeom prst="rect">
              <a:avLst/>
            </a:prstGeom>
            <a:noFill/>
            <a:ln>
              <a:noFill/>
            </a:ln>
          </p:spPr>
        </p:pic>
      </p:grpSp>
      <p:grpSp>
        <p:nvGrpSpPr>
          <p:cNvPr id="2527" name="Google Shape;2527;p240"/>
          <p:cNvGrpSpPr/>
          <p:nvPr/>
        </p:nvGrpSpPr>
        <p:grpSpPr>
          <a:xfrm>
            <a:off x="6665315" y="196642"/>
            <a:ext cx="537210" cy="613181"/>
            <a:chOff x="8540388" y="2665854"/>
            <a:chExt cx="716280" cy="817575"/>
          </a:xfrm>
        </p:grpSpPr>
        <p:pic>
          <p:nvPicPr>
            <p:cNvPr id="2528" name="Google Shape;2528;p240"/>
            <p:cNvPicPr preferRelativeResize="0"/>
            <p:nvPr/>
          </p:nvPicPr>
          <p:blipFill rotWithShape="1">
            <a:blip r:embed="rId3">
              <a:alphaModFix/>
            </a:blip>
            <a:srcRect b="0" l="0" r="0" t="-107"/>
            <a:stretch/>
          </p:blipFill>
          <p:spPr>
            <a:xfrm>
              <a:off x="8540388" y="2805249"/>
              <a:ext cx="716280" cy="678180"/>
            </a:xfrm>
            <a:prstGeom prst="rect">
              <a:avLst/>
            </a:prstGeom>
            <a:noFill/>
            <a:ln>
              <a:noFill/>
            </a:ln>
          </p:spPr>
        </p:pic>
        <p:pic>
          <p:nvPicPr>
            <p:cNvPr descr="Node.js" id="2529" name="Google Shape;2529;p240"/>
            <p:cNvPicPr preferRelativeResize="0"/>
            <p:nvPr/>
          </p:nvPicPr>
          <p:blipFill rotWithShape="1">
            <a:blip r:embed="rId7">
              <a:alphaModFix/>
            </a:blip>
            <a:srcRect b="0" l="0" r="0" t="0"/>
            <a:stretch/>
          </p:blipFill>
          <p:spPr>
            <a:xfrm>
              <a:off x="8615559" y="2665854"/>
              <a:ext cx="636753" cy="733389"/>
            </a:xfrm>
            <a:prstGeom prst="rect">
              <a:avLst/>
            </a:prstGeom>
            <a:noFill/>
            <a:ln>
              <a:noFill/>
            </a:ln>
          </p:spPr>
        </p:pic>
      </p:grpSp>
      <p:grpSp>
        <p:nvGrpSpPr>
          <p:cNvPr id="2530" name="Google Shape;2530;p240"/>
          <p:cNvGrpSpPr/>
          <p:nvPr/>
        </p:nvGrpSpPr>
        <p:grpSpPr>
          <a:xfrm>
            <a:off x="4998607" y="2961187"/>
            <a:ext cx="537210" cy="508635"/>
            <a:chOff x="6501492" y="2805249"/>
            <a:chExt cx="716280" cy="678180"/>
          </a:xfrm>
        </p:grpSpPr>
        <p:pic>
          <p:nvPicPr>
            <p:cNvPr id="2531" name="Google Shape;2531;p240"/>
            <p:cNvPicPr preferRelativeResize="0"/>
            <p:nvPr/>
          </p:nvPicPr>
          <p:blipFill rotWithShape="1">
            <a:blip r:embed="rId3">
              <a:alphaModFix/>
            </a:blip>
            <a:srcRect b="0" l="0" r="0" t="-107"/>
            <a:stretch/>
          </p:blipFill>
          <p:spPr>
            <a:xfrm>
              <a:off x="6501492" y="2805249"/>
              <a:ext cx="716280" cy="678180"/>
            </a:xfrm>
            <a:prstGeom prst="rect">
              <a:avLst/>
            </a:prstGeom>
            <a:noFill/>
            <a:ln>
              <a:noFill/>
            </a:ln>
          </p:spPr>
        </p:pic>
        <p:pic>
          <p:nvPicPr>
            <p:cNvPr descr="Image result for ansible image" id="2532" name="Google Shape;2532;p240"/>
            <p:cNvPicPr preferRelativeResize="0"/>
            <p:nvPr/>
          </p:nvPicPr>
          <p:blipFill rotWithShape="1">
            <a:blip r:embed="rId4">
              <a:alphaModFix/>
            </a:blip>
            <a:srcRect b="0" l="0" r="0" t="0"/>
            <a:stretch/>
          </p:blipFill>
          <p:spPr>
            <a:xfrm>
              <a:off x="6594837" y="2920320"/>
              <a:ext cx="528502" cy="528502"/>
            </a:xfrm>
            <a:prstGeom prst="rect">
              <a:avLst/>
            </a:prstGeom>
            <a:noFill/>
            <a:ln>
              <a:noFill/>
            </a:ln>
          </p:spPr>
        </p:pic>
      </p:grpSp>
      <p:grpSp>
        <p:nvGrpSpPr>
          <p:cNvPr id="2533" name="Google Shape;2533;p240"/>
          <p:cNvGrpSpPr/>
          <p:nvPr/>
        </p:nvGrpSpPr>
        <p:grpSpPr>
          <a:xfrm>
            <a:off x="5517039" y="2961187"/>
            <a:ext cx="537210" cy="565891"/>
            <a:chOff x="7192735" y="2805249"/>
            <a:chExt cx="716280" cy="754521"/>
          </a:xfrm>
        </p:grpSpPr>
        <p:pic>
          <p:nvPicPr>
            <p:cNvPr id="2534" name="Google Shape;2534;p240"/>
            <p:cNvPicPr preferRelativeResize="0"/>
            <p:nvPr/>
          </p:nvPicPr>
          <p:blipFill rotWithShape="1">
            <a:blip r:embed="rId3">
              <a:alphaModFix/>
            </a:blip>
            <a:srcRect b="0" l="0" r="0" t="-107"/>
            <a:stretch/>
          </p:blipFill>
          <p:spPr>
            <a:xfrm>
              <a:off x="7192735" y="2805249"/>
              <a:ext cx="716280" cy="678180"/>
            </a:xfrm>
            <a:prstGeom prst="rect">
              <a:avLst/>
            </a:prstGeom>
            <a:noFill/>
            <a:ln>
              <a:noFill/>
            </a:ln>
          </p:spPr>
        </p:pic>
        <p:pic>
          <p:nvPicPr>
            <p:cNvPr descr="MongoDB" id="2535" name="Google Shape;2535;p240"/>
            <p:cNvPicPr preferRelativeResize="0"/>
            <p:nvPr/>
          </p:nvPicPr>
          <p:blipFill rotWithShape="1">
            <a:blip r:embed="rId5">
              <a:alphaModFix/>
            </a:blip>
            <a:srcRect b="0" l="0" r="0" t="0"/>
            <a:stretch/>
          </p:blipFill>
          <p:spPr>
            <a:xfrm>
              <a:off x="7370369" y="2920320"/>
              <a:ext cx="424618" cy="639450"/>
            </a:xfrm>
            <a:prstGeom prst="rect">
              <a:avLst/>
            </a:prstGeom>
            <a:noFill/>
            <a:ln>
              <a:noFill/>
            </a:ln>
          </p:spPr>
        </p:pic>
      </p:grpSp>
      <p:grpSp>
        <p:nvGrpSpPr>
          <p:cNvPr id="2536" name="Google Shape;2536;p240"/>
          <p:cNvGrpSpPr/>
          <p:nvPr/>
        </p:nvGrpSpPr>
        <p:grpSpPr>
          <a:xfrm>
            <a:off x="6035471" y="2962732"/>
            <a:ext cx="537210" cy="508635"/>
            <a:chOff x="7883978" y="2807310"/>
            <a:chExt cx="716280" cy="678180"/>
          </a:xfrm>
        </p:grpSpPr>
        <p:pic>
          <p:nvPicPr>
            <p:cNvPr id="2537" name="Google Shape;2537;p240"/>
            <p:cNvPicPr preferRelativeResize="0"/>
            <p:nvPr/>
          </p:nvPicPr>
          <p:blipFill rotWithShape="1">
            <a:blip r:embed="rId3">
              <a:alphaModFix/>
            </a:blip>
            <a:srcRect b="0" l="0" r="0" t="-107"/>
            <a:stretch/>
          </p:blipFill>
          <p:spPr>
            <a:xfrm>
              <a:off x="7883978" y="2807310"/>
              <a:ext cx="716280" cy="678180"/>
            </a:xfrm>
            <a:prstGeom prst="rect">
              <a:avLst/>
            </a:prstGeom>
            <a:noFill/>
            <a:ln>
              <a:noFill/>
            </a:ln>
          </p:spPr>
        </p:pic>
        <p:pic>
          <p:nvPicPr>
            <p:cNvPr descr="Image result for redis" id="2538" name="Google Shape;2538;p240"/>
            <p:cNvPicPr preferRelativeResize="0"/>
            <p:nvPr/>
          </p:nvPicPr>
          <p:blipFill rotWithShape="1">
            <a:blip r:embed="rId6">
              <a:alphaModFix/>
            </a:blip>
            <a:srcRect b="0" l="0" r="0" t="0"/>
            <a:stretch/>
          </p:blipFill>
          <p:spPr>
            <a:xfrm>
              <a:off x="7998006" y="2969899"/>
              <a:ext cx="504012" cy="429344"/>
            </a:xfrm>
            <a:prstGeom prst="rect">
              <a:avLst/>
            </a:prstGeom>
            <a:noFill/>
            <a:ln>
              <a:noFill/>
            </a:ln>
          </p:spPr>
        </p:pic>
      </p:grpSp>
      <p:grpSp>
        <p:nvGrpSpPr>
          <p:cNvPr id="2539" name="Google Shape;2539;p240"/>
          <p:cNvGrpSpPr/>
          <p:nvPr/>
        </p:nvGrpSpPr>
        <p:grpSpPr>
          <a:xfrm>
            <a:off x="6527779" y="2856641"/>
            <a:ext cx="537210" cy="613181"/>
            <a:chOff x="8540388" y="2665854"/>
            <a:chExt cx="716280" cy="817575"/>
          </a:xfrm>
        </p:grpSpPr>
        <p:pic>
          <p:nvPicPr>
            <p:cNvPr id="2540" name="Google Shape;2540;p240"/>
            <p:cNvPicPr preferRelativeResize="0"/>
            <p:nvPr/>
          </p:nvPicPr>
          <p:blipFill rotWithShape="1">
            <a:blip r:embed="rId3">
              <a:alphaModFix/>
            </a:blip>
            <a:srcRect b="0" l="0" r="0" t="-107"/>
            <a:stretch/>
          </p:blipFill>
          <p:spPr>
            <a:xfrm>
              <a:off x="8540388" y="2805249"/>
              <a:ext cx="716280" cy="678180"/>
            </a:xfrm>
            <a:prstGeom prst="rect">
              <a:avLst/>
            </a:prstGeom>
            <a:noFill/>
            <a:ln>
              <a:noFill/>
            </a:ln>
          </p:spPr>
        </p:pic>
        <p:pic>
          <p:nvPicPr>
            <p:cNvPr descr="Node.js" id="2541" name="Google Shape;2541;p240"/>
            <p:cNvPicPr preferRelativeResize="0"/>
            <p:nvPr/>
          </p:nvPicPr>
          <p:blipFill rotWithShape="1">
            <a:blip r:embed="rId7">
              <a:alphaModFix/>
            </a:blip>
            <a:srcRect b="0" l="0" r="0" t="0"/>
            <a:stretch/>
          </p:blipFill>
          <p:spPr>
            <a:xfrm>
              <a:off x="8615559" y="2665854"/>
              <a:ext cx="636753" cy="733389"/>
            </a:xfrm>
            <a:prstGeom prst="rect">
              <a:avLst/>
            </a:prstGeom>
            <a:noFill/>
            <a:ln>
              <a:noFill/>
            </a:ln>
          </p:spPr>
        </p:pic>
      </p:grpSp>
      <p:sp>
        <p:nvSpPr>
          <p:cNvPr id="2542" name="Google Shape;2542;p240"/>
          <p:cNvSpPr txBox="1"/>
          <p:nvPr/>
        </p:nvSpPr>
        <p:spPr>
          <a:xfrm>
            <a:off x="5110414" y="980979"/>
            <a:ext cx="2942398"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Ubuntu"/>
                <a:ea typeface="Ubuntu"/>
                <a:cs typeface="Ubuntu"/>
                <a:sym typeface="Ubuntu"/>
              </a:rPr>
              <a:t>Public Docker registry </a:t>
            </a:r>
            <a:r>
              <a:rPr b="0" i="0" lang="en" sz="1400" u="none" cap="none" strike="noStrike">
                <a:solidFill>
                  <a:schemeClr val="lt1"/>
                </a:solidFill>
                <a:latin typeface="Arial"/>
                <a:ea typeface="Arial"/>
                <a:cs typeface="Arial"/>
                <a:sym typeface="Arial"/>
              </a:rPr>
              <a:t>–</a:t>
            </a:r>
            <a:r>
              <a:rPr b="0" i="0" lang="en" sz="1400" u="none" cap="none" strike="noStrike">
                <a:solidFill>
                  <a:schemeClr val="lt1"/>
                </a:solidFill>
                <a:latin typeface="Ubuntu"/>
                <a:ea typeface="Ubuntu"/>
                <a:cs typeface="Ubuntu"/>
                <a:sym typeface="Ubuntu"/>
              </a:rPr>
              <a:t> dockerhub</a:t>
            </a:r>
            <a:endParaRPr b="0" i="0" sz="1400" u="none" cap="none" strike="noStrike">
              <a:solidFill>
                <a:schemeClr val="lt1"/>
              </a:solidFill>
              <a:latin typeface="Ubuntu"/>
              <a:ea typeface="Ubuntu"/>
              <a:cs typeface="Ubuntu"/>
              <a:sym typeface="Ubuntu"/>
            </a:endParaRPr>
          </a:p>
        </p:txBody>
      </p:sp>
      <p:grpSp>
        <p:nvGrpSpPr>
          <p:cNvPr id="2543" name="Google Shape;2543;p240"/>
          <p:cNvGrpSpPr/>
          <p:nvPr/>
        </p:nvGrpSpPr>
        <p:grpSpPr>
          <a:xfrm>
            <a:off x="6530227" y="2360502"/>
            <a:ext cx="537210" cy="613181"/>
            <a:chOff x="8540388" y="2665854"/>
            <a:chExt cx="716280" cy="817575"/>
          </a:xfrm>
        </p:grpSpPr>
        <p:pic>
          <p:nvPicPr>
            <p:cNvPr id="2544" name="Google Shape;2544;p240"/>
            <p:cNvPicPr preferRelativeResize="0"/>
            <p:nvPr/>
          </p:nvPicPr>
          <p:blipFill rotWithShape="1">
            <a:blip r:embed="rId3">
              <a:alphaModFix/>
            </a:blip>
            <a:srcRect b="0" l="0" r="0" t="-107"/>
            <a:stretch/>
          </p:blipFill>
          <p:spPr>
            <a:xfrm>
              <a:off x="8540388" y="2805249"/>
              <a:ext cx="716280" cy="678180"/>
            </a:xfrm>
            <a:prstGeom prst="rect">
              <a:avLst/>
            </a:prstGeom>
            <a:noFill/>
            <a:ln>
              <a:noFill/>
            </a:ln>
          </p:spPr>
        </p:pic>
        <p:pic>
          <p:nvPicPr>
            <p:cNvPr descr="Node.js" id="2545" name="Google Shape;2545;p240"/>
            <p:cNvPicPr preferRelativeResize="0"/>
            <p:nvPr/>
          </p:nvPicPr>
          <p:blipFill rotWithShape="1">
            <a:blip r:embed="rId7">
              <a:alphaModFix/>
            </a:blip>
            <a:srcRect b="0" l="0" r="0" t="0"/>
            <a:stretch/>
          </p:blipFill>
          <p:spPr>
            <a:xfrm>
              <a:off x="8615559" y="2665854"/>
              <a:ext cx="636753" cy="733389"/>
            </a:xfrm>
            <a:prstGeom prst="rect">
              <a:avLst/>
            </a:prstGeom>
            <a:noFill/>
            <a:ln>
              <a:noFill/>
            </a:ln>
          </p:spPr>
        </p:pic>
      </p:grpSp>
      <p:grpSp>
        <p:nvGrpSpPr>
          <p:cNvPr id="2546" name="Google Shape;2546;p240"/>
          <p:cNvGrpSpPr/>
          <p:nvPr/>
        </p:nvGrpSpPr>
        <p:grpSpPr>
          <a:xfrm>
            <a:off x="6527779" y="1903871"/>
            <a:ext cx="537210" cy="613181"/>
            <a:chOff x="8540388" y="2665854"/>
            <a:chExt cx="716280" cy="817575"/>
          </a:xfrm>
        </p:grpSpPr>
        <p:pic>
          <p:nvPicPr>
            <p:cNvPr id="2547" name="Google Shape;2547;p240"/>
            <p:cNvPicPr preferRelativeResize="0"/>
            <p:nvPr/>
          </p:nvPicPr>
          <p:blipFill rotWithShape="1">
            <a:blip r:embed="rId3">
              <a:alphaModFix/>
            </a:blip>
            <a:srcRect b="0" l="0" r="0" t="-107"/>
            <a:stretch/>
          </p:blipFill>
          <p:spPr>
            <a:xfrm>
              <a:off x="8540388" y="2805249"/>
              <a:ext cx="716280" cy="678180"/>
            </a:xfrm>
            <a:prstGeom prst="rect">
              <a:avLst/>
            </a:prstGeom>
            <a:noFill/>
            <a:ln>
              <a:noFill/>
            </a:ln>
          </p:spPr>
        </p:pic>
        <p:pic>
          <p:nvPicPr>
            <p:cNvPr descr="Node.js" id="2548" name="Google Shape;2548;p240"/>
            <p:cNvPicPr preferRelativeResize="0"/>
            <p:nvPr/>
          </p:nvPicPr>
          <p:blipFill rotWithShape="1">
            <a:blip r:embed="rId7">
              <a:alphaModFix/>
            </a:blip>
            <a:srcRect b="0" l="0" r="0" t="0"/>
            <a:stretch/>
          </p:blipFill>
          <p:spPr>
            <a:xfrm>
              <a:off x="8615559" y="2665854"/>
              <a:ext cx="636753" cy="733389"/>
            </a:xfrm>
            <a:prstGeom prst="rect">
              <a:avLst/>
            </a:prstGeom>
            <a:noFill/>
            <a:ln>
              <a:noFill/>
            </a:ln>
          </p:spPr>
        </p:pic>
      </p:grpSp>
      <p:grpSp>
        <p:nvGrpSpPr>
          <p:cNvPr id="2549" name="Google Shape;2549;p240"/>
          <p:cNvGrpSpPr/>
          <p:nvPr/>
        </p:nvGrpSpPr>
        <p:grpSpPr>
          <a:xfrm>
            <a:off x="6521881" y="2405098"/>
            <a:ext cx="537210" cy="613181"/>
            <a:chOff x="8540388" y="2665854"/>
            <a:chExt cx="716280" cy="817575"/>
          </a:xfrm>
        </p:grpSpPr>
        <p:pic>
          <p:nvPicPr>
            <p:cNvPr id="2550" name="Google Shape;2550;p240"/>
            <p:cNvPicPr preferRelativeResize="0"/>
            <p:nvPr/>
          </p:nvPicPr>
          <p:blipFill rotWithShape="1">
            <a:blip r:embed="rId8">
              <a:alphaModFix/>
            </a:blip>
            <a:srcRect b="0" l="0" r="0" t="-107"/>
            <a:stretch/>
          </p:blipFill>
          <p:spPr>
            <a:xfrm>
              <a:off x="8540388" y="2805249"/>
              <a:ext cx="716280" cy="678180"/>
            </a:xfrm>
            <a:prstGeom prst="rect">
              <a:avLst/>
            </a:prstGeom>
            <a:noFill/>
            <a:ln>
              <a:noFill/>
            </a:ln>
          </p:spPr>
        </p:pic>
        <p:pic>
          <p:nvPicPr>
            <p:cNvPr descr="Node.js" id="2551" name="Google Shape;2551;p240"/>
            <p:cNvPicPr preferRelativeResize="0"/>
            <p:nvPr/>
          </p:nvPicPr>
          <p:blipFill rotWithShape="1">
            <a:blip r:embed="rId9">
              <a:alphaModFix/>
            </a:blip>
            <a:srcRect b="0" l="0" r="0" t="0"/>
            <a:stretch/>
          </p:blipFill>
          <p:spPr>
            <a:xfrm>
              <a:off x="8615559" y="2665854"/>
              <a:ext cx="636753" cy="733389"/>
            </a:xfrm>
            <a:prstGeom prst="rect">
              <a:avLst/>
            </a:prstGeom>
            <a:noFill/>
            <a:ln>
              <a:noFill/>
            </a:ln>
          </p:spPr>
        </p:pic>
      </p:grpSp>
      <p:pic>
        <p:nvPicPr>
          <p:cNvPr descr="Image result for smoke gif" id="2552" name="Google Shape;2552;p240"/>
          <p:cNvPicPr preferRelativeResize="0"/>
          <p:nvPr/>
        </p:nvPicPr>
        <p:blipFill rotWithShape="1">
          <a:blip r:embed="rId10">
            <a:alphaModFix/>
          </a:blip>
          <a:srcRect b="0" l="0" r="0" t="0"/>
          <a:stretch/>
        </p:blipFill>
        <p:spPr>
          <a:xfrm>
            <a:off x="6060147" y="2257720"/>
            <a:ext cx="1428750" cy="1071563"/>
          </a:xfrm>
          <a:prstGeom prst="rect">
            <a:avLst/>
          </a:prstGeom>
          <a:noFill/>
          <a:ln>
            <a:noFill/>
          </a:ln>
        </p:spPr>
      </p:pic>
      <p:grpSp>
        <p:nvGrpSpPr>
          <p:cNvPr id="2553" name="Google Shape;2553;p240"/>
          <p:cNvGrpSpPr/>
          <p:nvPr/>
        </p:nvGrpSpPr>
        <p:grpSpPr>
          <a:xfrm>
            <a:off x="6526145" y="2396624"/>
            <a:ext cx="537210" cy="613181"/>
            <a:chOff x="8540388" y="2665854"/>
            <a:chExt cx="716280" cy="817575"/>
          </a:xfrm>
        </p:grpSpPr>
        <p:pic>
          <p:nvPicPr>
            <p:cNvPr id="2554" name="Google Shape;2554;p240"/>
            <p:cNvPicPr preferRelativeResize="0"/>
            <p:nvPr/>
          </p:nvPicPr>
          <p:blipFill rotWithShape="1">
            <a:blip r:embed="rId3">
              <a:alphaModFix/>
            </a:blip>
            <a:srcRect b="0" l="0" r="0" t="-107"/>
            <a:stretch/>
          </p:blipFill>
          <p:spPr>
            <a:xfrm>
              <a:off x="8540388" y="2805249"/>
              <a:ext cx="716280" cy="678180"/>
            </a:xfrm>
            <a:prstGeom prst="rect">
              <a:avLst/>
            </a:prstGeom>
            <a:noFill/>
            <a:ln>
              <a:noFill/>
            </a:ln>
          </p:spPr>
        </p:pic>
        <p:pic>
          <p:nvPicPr>
            <p:cNvPr descr="Node.js" id="2555" name="Google Shape;2555;p240"/>
            <p:cNvPicPr preferRelativeResize="0"/>
            <p:nvPr/>
          </p:nvPicPr>
          <p:blipFill rotWithShape="1">
            <a:blip r:embed="rId7">
              <a:alphaModFix/>
            </a:blip>
            <a:srcRect b="0" l="0" r="0" t="0"/>
            <a:stretch/>
          </p:blipFill>
          <p:spPr>
            <a:xfrm>
              <a:off x="8615559" y="2665854"/>
              <a:ext cx="636753" cy="733389"/>
            </a:xfrm>
            <a:prstGeom prst="rect">
              <a:avLst/>
            </a:prstGeom>
            <a:noFill/>
            <a:ln>
              <a:noFill/>
            </a:ln>
          </p:spPr>
        </p:pic>
      </p:grpSp>
      <p:grpSp>
        <p:nvGrpSpPr>
          <p:cNvPr id="2556" name="Google Shape;2556;p240"/>
          <p:cNvGrpSpPr/>
          <p:nvPr/>
        </p:nvGrpSpPr>
        <p:grpSpPr>
          <a:xfrm>
            <a:off x="3737224" y="2083934"/>
            <a:ext cx="4993277" cy="2953640"/>
            <a:chOff x="3080657" y="990600"/>
            <a:chExt cx="6657703" cy="3938186"/>
          </a:xfrm>
        </p:grpSpPr>
        <p:pic>
          <p:nvPicPr>
            <p:cNvPr id="2557" name="Google Shape;2557;p240"/>
            <p:cNvPicPr preferRelativeResize="0"/>
            <p:nvPr/>
          </p:nvPicPr>
          <p:blipFill rotWithShape="1">
            <a:blip r:embed="rId11">
              <a:alphaModFix/>
            </a:blip>
            <a:srcRect b="0" l="0" r="0" t="0"/>
            <a:stretch/>
          </p:blipFill>
          <p:spPr>
            <a:xfrm>
              <a:off x="3080657" y="2842260"/>
              <a:ext cx="6657703" cy="2086526"/>
            </a:xfrm>
            <a:prstGeom prst="rect">
              <a:avLst/>
            </a:prstGeom>
            <a:noFill/>
            <a:ln>
              <a:noFill/>
            </a:ln>
          </p:spPr>
        </p:pic>
        <p:pic>
          <p:nvPicPr>
            <p:cNvPr id="2558" name="Google Shape;2558;p240"/>
            <p:cNvPicPr preferRelativeResize="0"/>
            <p:nvPr/>
          </p:nvPicPr>
          <p:blipFill rotWithShape="1">
            <a:blip r:embed="rId12">
              <a:alphaModFix/>
            </a:blip>
            <a:srcRect b="0" l="0" r="0" t="0"/>
            <a:stretch/>
          </p:blipFill>
          <p:spPr>
            <a:xfrm>
              <a:off x="7513320" y="990600"/>
              <a:ext cx="2225040" cy="393818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0"/>
                                        </p:tgtEl>
                                        <p:attrNameLst>
                                          <p:attrName>style.visibility</p:attrName>
                                        </p:attrNameLst>
                                      </p:cBhvr>
                                      <p:to>
                                        <p:strVal val="visible"/>
                                      </p:to>
                                    </p:set>
                                    <p:animEffect filter="fade" transition="in">
                                      <p:cBhvr>
                                        <p:cTn dur="500"/>
                                        <p:tgtEl>
                                          <p:spTgt spid="25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33"/>
                                        </p:tgtEl>
                                        <p:attrNameLst>
                                          <p:attrName>style.visibility</p:attrName>
                                        </p:attrNameLst>
                                      </p:cBhvr>
                                      <p:to>
                                        <p:strVal val="visible"/>
                                      </p:to>
                                    </p:set>
                                    <p:animEffect filter="fade" transition="in">
                                      <p:cBhvr>
                                        <p:cTn dur="500"/>
                                        <p:tgtEl>
                                          <p:spTgt spid="253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36"/>
                                        </p:tgtEl>
                                        <p:attrNameLst>
                                          <p:attrName>style.visibility</p:attrName>
                                        </p:attrNameLst>
                                      </p:cBhvr>
                                      <p:to>
                                        <p:strVal val="visible"/>
                                      </p:to>
                                    </p:set>
                                    <p:animEffect filter="fade" transition="in">
                                      <p:cBhvr>
                                        <p:cTn dur="500"/>
                                        <p:tgtEl>
                                          <p:spTgt spid="253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39"/>
                                        </p:tgtEl>
                                        <p:attrNameLst>
                                          <p:attrName>style.visibility</p:attrName>
                                        </p:attrNameLst>
                                      </p:cBhvr>
                                      <p:to>
                                        <p:strVal val="visible"/>
                                      </p:to>
                                    </p:set>
                                    <p:animEffect filter="fade" transition="in">
                                      <p:cBhvr>
                                        <p:cTn dur="500"/>
                                        <p:tgtEl>
                                          <p:spTgt spid="253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43"/>
                                        </p:tgtEl>
                                        <p:attrNameLst>
                                          <p:attrName>style.visibility</p:attrName>
                                        </p:attrNameLst>
                                      </p:cBhvr>
                                      <p:to>
                                        <p:strVal val="visible"/>
                                      </p:to>
                                    </p:set>
                                    <p:animEffect filter="fade" transition="in">
                                      <p:cBhvr>
                                        <p:cTn dur="500"/>
                                        <p:tgtEl>
                                          <p:spTgt spid="254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546"/>
                                        </p:tgtEl>
                                        <p:attrNameLst>
                                          <p:attrName>style.visibility</p:attrName>
                                        </p:attrNameLst>
                                      </p:cBhvr>
                                      <p:to>
                                        <p:strVal val="visible"/>
                                      </p:to>
                                    </p:set>
                                    <p:animEffect filter="fade" transition="in">
                                      <p:cBhvr>
                                        <p:cTn dur="500"/>
                                        <p:tgtEl>
                                          <p:spTgt spid="2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9"/>
                                        </p:tgtEl>
                                        <p:attrNameLst>
                                          <p:attrName>style.visibility</p:attrName>
                                        </p:attrNameLst>
                                      </p:cBhvr>
                                      <p:to>
                                        <p:strVal val="visible"/>
                                      </p:to>
                                    </p:set>
                                    <p:animEffect filter="fade" transition="in">
                                      <p:cBhvr>
                                        <p:cTn dur="500"/>
                                        <p:tgtEl>
                                          <p:spTgt spid="2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2"/>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2549"/>
                                        </p:tgtEl>
                                      </p:cBhvr>
                                    </p:animEffect>
                                    <p:set>
                                      <p:cBhvr>
                                        <p:cTn dur="1" fill="hold">
                                          <p:stCondLst>
                                            <p:cond delay="500"/>
                                          </p:stCondLst>
                                        </p:cTn>
                                        <p:tgtEl>
                                          <p:spTgt spid="25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543"/>
                                        </p:tgtEl>
                                      </p:cBhvr>
                                    </p:animEffect>
                                    <p:set>
                                      <p:cBhvr>
                                        <p:cTn dur="1" fill="hold">
                                          <p:stCondLst>
                                            <p:cond delay="500"/>
                                          </p:stCondLst>
                                        </p:cTn>
                                        <p:tgtEl>
                                          <p:spTgt spid="254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2553"/>
                                        </p:tgtEl>
                                        <p:attrNameLst>
                                          <p:attrName>style.visibility</p:attrName>
                                        </p:attrNameLst>
                                      </p:cBhvr>
                                      <p:to>
                                        <p:strVal val="visible"/>
                                      </p:to>
                                    </p:set>
                                    <p:animEffect filter="fade" transition="in">
                                      <p:cBhvr>
                                        <p:cTn dur="500"/>
                                        <p:tgtEl>
                                          <p:spTgt spid="2553"/>
                                        </p:tgtEl>
                                      </p:cBhvr>
                                    </p:animEffect>
                                  </p:childTnLst>
                                </p:cTn>
                              </p:par>
                              <p:par>
                                <p:cTn fill="hold" nodeType="withEffect" presetClass="exit" presetID="10" presetSubtype="0">
                                  <p:stCondLst>
                                    <p:cond delay="500"/>
                                  </p:stCondLst>
                                  <p:childTnLst>
                                    <p:animEffect filter="fade" transition="out">
                                      <p:cBhvr>
                                        <p:cTn dur="500"/>
                                        <p:tgtEl>
                                          <p:spTgt spid="2552"/>
                                        </p:tgtEl>
                                      </p:cBhvr>
                                    </p:animEffect>
                                    <p:set>
                                      <p:cBhvr>
                                        <p:cTn dur="1" fill="hold">
                                          <p:stCondLst>
                                            <p:cond delay="500"/>
                                          </p:stCondLst>
                                        </p:cTn>
                                        <p:tgtEl>
                                          <p:spTgt spid="25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8" name="Shape 7138"/>
        <p:cNvGrpSpPr/>
        <p:nvPr/>
      </p:nvGrpSpPr>
      <p:grpSpPr>
        <a:xfrm>
          <a:off x="0" y="0"/>
          <a:ext cx="0" cy="0"/>
          <a:chOff x="0" y="0"/>
          <a:chExt cx="0" cy="0"/>
        </a:xfrm>
      </p:grpSpPr>
      <p:sp>
        <p:nvSpPr>
          <p:cNvPr id="7139" name="Google Shape;7139;p411"/>
          <p:cNvSpPr/>
          <p:nvPr/>
        </p:nvSpPr>
        <p:spPr>
          <a:xfrm>
            <a:off x="2023837" y="1282874"/>
            <a:ext cx="3841614" cy="28344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400" u="none" cap="none" strike="noStrike">
                <a:solidFill>
                  <a:srgbClr val="00FF00"/>
                </a:solidFill>
                <a:latin typeface="Consolas"/>
                <a:ea typeface="Consolas"/>
                <a:cs typeface="Consolas"/>
                <a:sym typeface="Consolas"/>
              </a:rPr>
              <a:t>&gt; kubectl run --image=nginx nginx</a:t>
            </a:r>
            <a:endParaRPr b="0" i="0" sz="1400" u="none" cap="none" strike="noStrike">
              <a:solidFill>
                <a:srgbClr val="00FF00"/>
              </a:solidFill>
              <a:latin typeface="Consolas"/>
              <a:ea typeface="Consolas"/>
              <a:cs typeface="Consolas"/>
              <a:sym typeface="Consolas"/>
            </a:endParaRPr>
          </a:p>
        </p:txBody>
      </p:sp>
      <p:sp>
        <p:nvSpPr>
          <p:cNvPr id="7140" name="Google Shape;7140;p411"/>
          <p:cNvSpPr/>
          <p:nvPr/>
        </p:nvSpPr>
        <p:spPr>
          <a:xfrm>
            <a:off x="2023836" y="1800038"/>
            <a:ext cx="4927894" cy="28344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400" u="none" cap="none" strike="noStrike">
                <a:solidFill>
                  <a:srgbClr val="00FF00"/>
                </a:solidFill>
                <a:latin typeface="Consolas"/>
                <a:ea typeface="Consolas"/>
                <a:cs typeface="Consolas"/>
                <a:sym typeface="Consolas"/>
              </a:rPr>
              <a:t>&gt; kubectl create deployment --image=nginx nginx</a:t>
            </a:r>
            <a:endParaRPr b="0" i="0" sz="1400" u="none" cap="none" strike="noStrike">
              <a:solidFill>
                <a:srgbClr val="00FF00"/>
              </a:solidFill>
              <a:latin typeface="Consolas"/>
              <a:ea typeface="Consolas"/>
              <a:cs typeface="Consolas"/>
              <a:sym typeface="Consolas"/>
            </a:endParaRPr>
          </a:p>
        </p:txBody>
      </p:sp>
      <p:sp>
        <p:nvSpPr>
          <p:cNvPr id="7141" name="Google Shape;7141;p411"/>
          <p:cNvSpPr/>
          <p:nvPr/>
        </p:nvSpPr>
        <p:spPr>
          <a:xfrm>
            <a:off x="2023837" y="2328046"/>
            <a:ext cx="4710738" cy="28344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400" u="none" cap="none" strike="noStrike">
                <a:solidFill>
                  <a:srgbClr val="00FF00"/>
                </a:solidFill>
                <a:latin typeface="Consolas"/>
                <a:ea typeface="Consolas"/>
                <a:cs typeface="Consolas"/>
                <a:sym typeface="Consolas"/>
              </a:rPr>
              <a:t>&gt; kubectl expose deployment nginx --port 80</a:t>
            </a:r>
            <a:endParaRPr b="0" i="0" sz="1400" u="none" cap="none" strike="noStrike">
              <a:solidFill>
                <a:srgbClr val="00FF00"/>
              </a:solidFill>
              <a:latin typeface="Arial"/>
              <a:ea typeface="Arial"/>
              <a:cs typeface="Arial"/>
              <a:sym typeface="Arial"/>
            </a:endParaRPr>
          </a:p>
        </p:txBody>
      </p:sp>
      <p:sp>
        <p:nvSpPr>
          <p:cNvPr id="7142" name="Google Shape;7142;p411"/>
          <p:cNvSpPr/>
          <p:nvPr/>
        </p:nvSpPr>
        <p:spPr>
          <a:xfrm>
            <a:off x="2023835" y="3594741"/>
            <a:ext cx="4630733" cy="28344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400" u="none" cap="none" strike="noStrike">
                <a:solidFill>
                  <a:srgbClr val="00FF00"/>
                </a:solidFill>
                <a:latin typeface="Consolas"/>
                <a:ea typeface="Consolas"/>
                <a:cs typeface="Consolas"/>
                <a:sym typeface="Consolas"/>
              </a:rPr>
              <a:t>&gt; kubectl scale deployment nginx --replicas=5</a:t>
            </a:r>
            <a:endParaRPr b="0" i="0" sz="1400" u="none" cap="none" strike="noStrike">
              <a:solidFill>
                <a:srgbClr val="00FF00"/>
              </a:solidFill>
              <a:latin typeface="Arial"/>
              <a:ea typeface="Arial"/>
              <a:cs typeface="Arial"/>
              <a:sym typeface="Arial"/>
            </a:endParaRPr>
          </a:p>
        </p:txBody>
      </p:sp>
      <p:sp>
        <p:nvSpPr>
          <p:cNvPr id="7143" name="Google Shape;7143;p411"/>
          <p:cNvSpPr/>
          <p:nvPr/>
        </p:nvSpPr>
        <p:spPr>
          <a:xfrm>
            <a:off x="2023835" y="4138668"/>
            <a:ext cx="5476502" cy="28344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400" u="none" cap="none" strike="noStrike">
                <a:solidFill>
                  <a:srgbClr val="00FF00"/>
                </a:solidFill>
                <a:latin typeface="Consolas"/>
                <a:ea typeface="Consolas"/>
                <a:cs typeface="Consolas"/>
                <a:sym typeface="Consolas"/>
              </a:rPr>
              <a:t>&gt; kubectl set image deployment nginx nginx=nginx:1.18</a:t>
            </a:r>
            <a:endParaRPr b="0" i="0" sz="1400" u="none" cap="none" strike="noStrike">
              <a:solidFill>
                <a:srgbClr val="00FF00"/>
              </a:solidFill>
              <a:latin typeface="Arial"/>
              <a:ea typeface="Arial"/>
              <a:cs typeface="Arial"/>
              <a:sym typeface="Arial"/>
            </a:endParaRPr>
          </a:p>
        </p:txBody>
      </p:sp>
      <p:sp>
        <p:nvSpPr>
          <p:cNvPr id="7144" name="Google Shape;7144;p411"/>
          <p:cNvSpPr/>
          <p:nvPr/>
        </p:nvSpPr>
        <p:spPr>
          <a:xfrm>
            <a:off x="2023837" y="3053420"/>
            <a:ext cx="4710738" cy="28344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400" u="none" cap="none" strike="noStrike">
                <a:solidFill>
                  <a:srgbClr val="00FF00"/>
                </a:solidFill>
                <a:latin typeface="Consolas"/>
                <a:ea typeface="Consolas"/>
                <a:cs typeface="Consolas"/>
                <a:sym typeface="Consolas"/>
              </a:rPr>
              <a:t>&gt; kubectl edit deployment nginx</a:t>
            </a:r>
            <a:endParaRPr b="0" i="0" sz="1400" u="none" cap="none" strike="noStrike">
              <a:solidFill>
                <a:srgbClr val="00FF00"/>
              </a:solidFill>
              <a:latin typeface="Consolas"/>
              <a:ea typeface="Consolas"/>
              <a:cs typeface="Consolas"/>
              <a:sym typeface="Consolas"/>
            </a:endParaRPr>
          </a:p>
        </p:txBody>
      </p:sp>
      <p:sp>
        <p:nvSpPr>
          <p:cNvPr id="7145" name="Google Shape;7145;p411"/>
          <p:cNvSpPr txBox="1"/>
          <p:nvPr/>
        </p:nvSpPr>
        <p:spPr>
          <a:xfrm>
            <a:off x="1977525" y="910025"/>
            <a:ext cx="1417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Create Objects</a:t>
            </a:r>
            <a:endParaRPr b="0" i="0" sz="1100" u="none" cap="none" strike="noStrike">
              <a:solidFill>
                <a:srgbClr val="000000"/>
              </a:solidFill>
              <a:latin typeface="Ubuntu"/>
              <a:ea typeface="Ubuntu"/>
              <a:cs typeface="Ubuntu"/>
              <a:sym typeface="Ubuntu"/>
            </a:endParaRPr>
          </a:p>
        </p:txBody>
      </p:sp>
      <p:sp>
        <p:nvSpPr>
          <p:cNvPr id="7146" name="Google Shape;7146;p411"/>
          <p:cNvSpPr txBox="1"/>
          <p:nvPr/>
        </p:nvSpPr>
        <p:spPr>
          <a:xfrm>
            <a:off x="1977525" y="2688675"/>
            <a:ext cx="1456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Update Objects</a:t>
            </a:r>
            <a:endParaRPr b="0" i="0" sz="1100" u="none" cap="none" strike="noStrike">
              <a:solidFill>
                <a:srgbClr val="000000"/>
              </a:solidFill>
              <a:latin typeface="Ubuntu"/>
              <a:ea typeface="Ubuntu"/>
              <a:cs typeface="Ubuntu"/>
              <a:sym typeface="Ubuntu"/>
            </a:endParaRPr>
          </a:p>
        </p:txBody>
      </p:sp>
      <p:sp>
        <p:nvSpPr>
          <p:cNvPr id="7147" name="Google Shape;7147;p411"/>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262626"/>
              </a:buClr>
              <a:buSzPts val="2100"/>
              <a:buFont typeface="Ubuntu"/>
              <a:buNone/>
            </a:pPr>
            <a:r>
              <a:rPr b="0" i="0" lang="en" sz="2100" u="none" cap="none" strike="noStrike">
                <a:solidFill>
                  <a:srgbClr val="262626"/>
                </a:solidFill>
                <a:latin typeface="Ubuntu"/>
                <a:ea typeface="Ubuntu"/>
                <a:cs typeface="Ubuntu"/>
                <a:sym typeface="Ubuntu"/>
              </a:rPr>
              <a:t>Imperative Commands</a:t>
            </a:r>
            <a:endParaRPr b="0" i="0" sz="8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45"/>
                                        </p:tgtEl>
                                        <p:attrNameLst>
                                          <p:attrName>style.visibility</p:attrName>
                                        </p:attrNameLst>
                                      </p:cBhvr>
                                      <p:to>
                                        <p:strVal val="visible"/>
                                      </p:to>
                                    </p:set>
                                    <p:animEffect filter="fade" transition="in">
                                      <p:cBhvr>
                                        <p:cTn dur="500"/>
                                        <p:tgtEl>
                                          <p:spTgt spid="71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146"/>
                                        </p:tgtEl>
                                        <p:attrNameLst>
                                          <p:attrName>style.visibility</p:attrName>
                                        </p:attrNameLst>
                                      </p:cBhvr>
                                      <p:to>
                                        <p:strVal val="visible"/>
                                      </p:to>
                                    </p:set>
                                    <p:animEffect filter="fade" transition="in">
                                      <p:cBhvr>
                                        <p:cTn dur="500"/>
                                        <p:tgtEl>
                                          <p:spTgt spid="7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2" name="Shape 7152"/>
        <p:cNvGrpSpPr/>
        <p:nvPr/>
      </p:nvGrpSpPr>
      <p:grpSpPr>
        <a:xfrm>
          <a:off x="0" y="0"/>
          <a:ext cx="0" cy="0"/>
          <a:chOff x="0" y="0"/>
          <a:chExt cx="0" cy="0"/>
        </a:xfrm>
      </p:grpSpPr>
      <p:sp>
        <p:nvSpPr>
          <p:cNvPr id="7153" name="Google Shape;7153;p412"/>
          <p:cNvSpPr/>
          <p:nvPr/>
        </p:nvSpPr>
        <p:spPr>
          <a:xfrm>
            <a:off x="4572000" y="1382731"/>
            <a:ext cx="2911289" cy="2589310"/>
          </a:xfrm>
          <a:prstGeom prst="round2SameRect">
            <a:avLst>
              <a:gd fmla="val 0" name="adj1"/>
              <a:gd fmla="val 5676" name="adj2"/>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7154" name="Google Shape;7154;p412"/>
          <p:cNvSpPr/>
          <p:nvPr/>
        </p:nvSpPr>
        <p:spPr>
          <a:xfrm>
            <a:off x="4572000" y="1201690"/>
            <a:ext cx="2911289" cy="259819"/>
          </a:xfrm>
          <a:prstGeom prst="round2SameRect">
            <a:avLst>
              <a:gd fmla="val 40961"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nginx.yaml</a:t>
            </a:r>
            <a:endParaRPr b="1" i="0" sz="1100" u="none" cap="none" strike="noStrike">
              <a:solidFill>
                <a:srgbClr val="A5A5A5"/>
              </a:solidFill>
              <a:latin typeface="Consolas"/>
              <a:ea typeface="Consolas"/>
              <a:cs typeface="Consolas"/>
              <a:sym typeface="Consolas"/>
            </a:endParaRPr>
          </a:p>
        </p:txBody>
      </p:sp>
      <p:sp>
        <p:nvSpPr>
          <p:cNvPr id="7155" name="Google Shape;7155;p412"/>
          <p:cNvSpPr/>
          <p:nvPr/>
        </p:nvSpPr>
        <p:spPr>
          <a:xfrm>
            <a:off x="5619298" y="1444321"/>
            <a:ext cx="323646"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7156" name="Google Shape;7156;p412"/>
          <p:cNvSpPr/>
          <p:nvPr/>
        </p:nvSpPr>
        <p:spPr>
          <a:xfrm>
            <a:off x="5087204" y="1638384"/>
            <a:ext cx="416220"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7157" name="Google Shape;7157;p412"/>
          <p:cNvSpPr/>
          <p:nvPr/>
        </p:nvSpPr>
        <p:spPr>
          <a:xfrm>
            <a:off x="4572000" y="1924927"/>
            <a:ext cx="4572000"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urier New"/>
                <a:ea typeface="Courier New"/>
                <a:cs typeface="Courier New"/>
                <a:sym typeface="Courier New"/>
              </a:rPr>
              <a:t>metadata: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urier New"/>
                <a:ea typeface="Courier New"/>
                <a:cs typeface="Courier New"/>
                <a:sym typeface="Courier New"/>
              </a:rPr>
              <a:t> name: </a:t>
            </a:r>
            <a:r>
              <a:rPr b="0" i="0" lang="en" sz="1200" u="none" cap="none" strike="noStrike">
                <a:solidFill>
                  <a:srgbClr val="A9B7C6"/>
                </a:solidFill>
                <a:latin typeface="Courier New"/>
                <a:ea typeface="Courier New"/>
                <a:cs typeface="Courier New"/>
                <a:sym typeface="Courier New"/>
              </a:rPr>
              <a:t>myapp-pod</a:t>
            </a:r>
            <a:endParaRPr b="0" i="0" sz="1100" u="none" cap="none" strike="noStrike">
              <a:solidFill>
                <a:srgbClr val="000000"/>
              </a:solidFill>
              <a:latin typeface="Arial"/>
              <a:ea typeface="Arial"/>
              <a:cs typeface="Arial"/>
              <a:sym typeface="Arial"/>
            </a:endParaRPr>
          </a:p>
        </p:txBody>
      </p:sp>
      <p:sp>
        <p:nvSpPr>
          <p:cNvPr id="7158" name="Google Shape;7158;p412"/>
          <p:cNvSpPr/>
          <p:nvPr/>
        </p:nvSpPr>
        <p:spPr>
          <a:xfrm>
            <a:off x="4572000" y="2266514"/>
            <a:ext cx="2911289" cy="136191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7159" name="Google Shape;7159;p412"/>
          <p:cNvSpPr/>
          <p:nvPr/>
        </p:nvSpPr>
        <p:spPr>
          <a:xfrm>
            <a:off x="459343" y="1576509"/>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create –f nginx.yaml</a:t>
            </a:r>
            <a:endParaRPr b="0" i="0" sz="1100" u="none" cap="none" strike="noStrike">
              <a:solidFill>
                <a:srgbClr val="00FF00"/>
              </a:solidFill>
              <a:latin typeface="Consolas"/>
              <a:ea typeface="Consolas"/>
              <a:cs typeface="Consolas"/>
              <a:sym typeface="Consolas"/>
            </a:endParaRPr>
          </a:p>
        </p:txBody>
      </p:sp>
      <p:sp>
        <p:nvSpPr>
          <p:cNvPr id="7160" name="Google Shape;7160;p412"/>
          <p:cNvSpPr/>
          <p:nvPr/>
        </p:nvSpPr>
        <p:spPr>
          <a:xfrm>
            <a:off x="459343" y="3115722"/>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edit deployment nginx</a:t>
            </a:r>
            <a:endParaRPr b="0" i="0" sz="1100" u="none" cap="none" strike="noStrike">
              <a:solidFill>
                <a:srgbClr val="00FF00"/>
              </a:solidFill>
              <a:latin typeface="Consolas"/>
              <a:ea typeface="Consolas"/>
              <a:cs typeface="Consolas"/>
              <a:sym typeface="Consolas"/>
            </a:endParaRPr>
          </a:p>
        </p:txBody>
      </p:sp>
      <p:sp>
        <p:nvSpPr>
          <p:cNvPr id="7161" name="Google Shape;7161;p412"/>
          <p:cNvSpPr txBox="1"/>
          <p:nvPr/>
        </p:nvSpPr>
        <p:spPr>
          <a:xfrm>
            <a:off x="434025" y="1184550"/>
            <a:ext cx="14262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Ubuntu"/>
                <a:ea typeface="Ubuntu"/>
                <a:cs typeface="Ubuntu"/>
                <a:sym typeface="Ubuntu"/>
              </a:rPr>
              <a:t>Create Objects</a:t>
            </a:r>
            <a:endParaRPr i="0" sz="1100" u="none" cap="none" strike="noStrike">
              <a:solidFill>
                <a:srgbClr val="000000"/>
              </a:solidFill>
              <a:latin typeface="Ubuntu"/>
              <a:ea typeface="Ubuntu"/>
              <a:cs typeface="Ubuntu"/>
              <a:sym typeface="Ubuntu"/>
            </a:endParaRPr>
          </a:p>
        </p:txBody>
      </p:sp>
      <p:sp>
        <p:nvSpPr>
          <p:cNvPr id="7162" name="Google Shape;7162;p412"/>
          <p:cNvSpPr txBox="1"/>
          <p:nvPr/>
        </p:nvSpPr>
        <p:spPr>
          <a:xfrm>
            <a:off x="434025" y="2786075"/>
            <a:ext cx="1601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Ubuntu"/>
                <a:ea typeface="Ubuntu"/>
                <a:cs typeface="Ubuntu"/>
                <a:sym typeface="Ubuntu"/>
              </a:rPr>
              <a:t>Update Objects</a:t>
            </a:r>
            <a:endParaRPr i="0" sz="1100" u="none" cap="none" strike="noStrike">
              <a:solidFill>
                <a:srgbClr val="000000"/>
              </a:solidFill>
              <a:latin typeface="Ubuntu"/>
              <a:ea typeface="Ubuntu"/>
              <a:cs typeface="Ubuntu"/>
              <a:sym typeface="Ubuntu"/>
            </a:endParaRPr>
          </a:p>
        </p:txBody>
      </p:sp>
      <p:sp>
        <p:nvSpPr>
          <p:cNvPr id="7163" name="Google Shape;7163;p412"/>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Imperative Object Configuration Files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54"/>
                                        </p:tgtEl>
                                        <p:attrNameLst>
                                          <p:attrName>style.visibility</p:attrName>
                                        </p:attrNameLst>
                                      </p:cBhvr>
                                      <p:to>
                                        <p:strVal val="visible"/>
                                      </p:to>
                                    </p:set>
                                    <p:animEffect filter="fade" transition="in">
                                      <p:cBhvr>
                                        <p:cTn dur="500"/>
                                        <p:tgtEl>
                                          <p:spTgt spid="7154"/>
                                        </p:tgtEl>
                                      </p:cBhvr>
                                    </p:animEffect>
                                  </p:childTnLst>
                                </p:cTn>
                              </p:par>
                              <p:par>
                                <p:cTn fill="hold" nodeType="withEffect" presetClass="entr" presetID="1" presetSubtype="0">
                                  <p:stCondLst>
                                    <p:cond delay="0"/>
                                  </p:stCondLst>
                                  <p:childTnLst>
                                    <p:set>
                                      <p:cBhvr>
                                        <p:cTn dur="1" fill="hold">
                                          <p:stCondLst>
                                            <p:cond delay="0"/>
                                          </p:stCondLst>
                                        </p:cTn>
                                        <p:tgtEl>
                                          <p:spTgt spid="7153"/>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7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56"/>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7158"/>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 presetSubtype="0">
                                  <p:stCondLst>
                                    <p:cond delay="0"/>
                                  </p:stCondLst>
                                  <p:childTnLst>
                                    <p:set>
                                      <p:cBhvr>
                                        <p:cTn dur="1" fill="hold">
                                          <p:stCondLst>
                                            <p:cond delay="0"/>
                                          </p:stCondLst>
                                        </p:cTn>
                                        <p:tgtEl>
                                          <p:spTgt spid="7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8" name="Shape 7168"/>
        <p:cNvGrpSpPr/>
        <p:nvPr/>
      </p:nvGrpSpPr>
      <p:grpSpPr>
        <a:xfrm>
          <a:off x="0" y="0"/>
          <a:ext cx="0" cy="0"/>
          <a:chOff x="0" y="0"/>
          <a:chExt cx="0" cy="0"/>
        </a:xfrm>
      </p:grpSpPr>
      <p:sp>
        <p:nvSpPr>
          <p:cNvPr id="7169" name="Google Shape;7169;p413"/>
          <p:cNvSpPr/>
          <p:nvPr/>
        </p:nvSpPr>
        <p:spPr>
          <a:xfrm>
            <a:off x="3420932" y="1041144"/>
            <a:ext cx="2481197" cy="2589310"/>
          </a:xfrm>
          <a:prstGeom prst="round2SameRect">
            <a:avLst>
              <a:gd fmla="val 0" name="adj1"/>
              <a:gd fmla="val 6713"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7170" name="Google Shape;7170;p413"/>
          <p:cNvSpPr/>
          <p:nvPr/>
        </p:nvSpPr>
        <p:spPr>
          <a:xfrm>
            <a:off x="3420932" y="863450"/>
            <a:ext cx="2481197" cy="253124"/>
          </a:xfrm>
          <a:prstGeom prst="round2SameRect">
            <a:avLst>
              <a:gd fmla="val 32863"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nginx.yaml</a:t>
            </a:r>
            <a:endParaRPr b="1" i="0" sz="1100" u="none" cap="none" strike="noStrike">
              <a:solidFill>
                <a:srgbClr val="A5A5A5"/>
              </a:solidFill>
              <a:latin typeface="Consolas"/>
              <a:ea typeface="Consolas"/>
              <a:cs typeface="Consolas"/>
              <a:sym typeface="Consolas"/>
            </a:endParaRPr>
          </a:p>
        </p:txBody>
      </p:sp>
      <p:sp>
        <p:nvSpPr>
          <p:cNvPr id="7171" name="Google Shape;7171;p413"/>
          <p:cNvSpPr/>
          <p:nvPr/>
        </p:nvSpPr>
        <p:spPr>
          <a:xfrm>
            <a:off x="4468229" y="1102733"/>
            <a:ext cx="323646"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7172" name="Google Shape;7172;p413"/>
          <p:cNvSpPr/>
          <p:nvPr/>
        </p:nvSpPr>
        <p:spPr>
          <a:xfrm>
            <a:off x="3936136" y="1296797"/>
            <a:ext cx="416220"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7173" name="Google Shape;7173;p413"/>
          <p:cNvSpPr/>
          <p:nvPr/>
        </p:nvSpPr>
        <p:spPr>
          <a:xfrm>
            <a:off x="3420932" y="1583339"/>
            <a:ext cx="2911289"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endParaRPr b="0" i="0" sz="1100" u="none" cap="none" strike="noStrike">
              <a:solidFill>
                <a:srgbClr val="000000"/>
              </a:solidFill>
              <a:latin typeface="Consolas"/>
              <a:ea typeface="Consolas"/>
              <a:cs typeface="Consolas"/>
              <a:sym typeface="Consolas"/>
            </a:endParaRPr>
          </a:p>
        </p:txBody>
      </p:sp>
      <p:sp>
        <p:nvSpPr>
          <p:cNvPr id="7174" name="Google Shape;7174;p413"/>
          <p:cNvSpPr/>
          <p:nvPr/>
        </p:nvSpPr>
        <p:spPr>
          <a:xfrm>
            <a:off x="3420932" y="1924927"/>
            <a:ext cx="2911289" cy="136191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7175" name="Google Shape;7175;p413"/>
          <p:cNvSpPr/>
          <p:nvPr/>
        </p:nvSpPr>
        <p:spPr>
          <a:xfrm>
            <a:off x="276463" y="1453077"/>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create –f nginx.yaml</a:t>
            </a:r>
            <a:endParaRPr b="0" i="0" sz="1100" u="none" cap="none" strike="noStrike">
              <a:solidFill>
                <a:srgbClr val="00FF00"/>
              </a:solidFill>
              <a:latin typeface="Consolas"/>
              <a:ea typeface="Consolas"/>
              <a:cs typeface="Consolas"/>
              <a:sym typeface="Consolas"/>
            </a:endParaRPr>
          </a:p>
        </p:txBody>
      </p:sp>
      <p:sp>
        <p:nvSpPr>
          <p:cNvPr id="7176" name="Google Shape;7176;p413"/>
          <p:cNvSpPr/>
          <p:nvPr/>
        </p:nvSpPr>
        <p:spPr>
          <a:xfrm>
            <a:off x="6049832" y="1100860"/>
            <a:ext cx="2911289" cy="2469877"/>
          </a:xfrm>
          <a:prstGeom prst="round2SameRect">
            <a:avLst>
              <a:gd fmla="val 0" name="adj1"/>
              <a:gd fmla="val 0"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7177" name="Google Shape;7177;p413"/>
          <p:cNvSpPr/>
          <p:nvPr/>
        </p:nvSpPr>
        <p:spPr>
          <a:xfrm>
            <a:off x="6049832" y="869030"/>
            <a:ext cx="2911289" cy="241963"/>
          </a:xfrm>
          <a:prstGeom prst="round2SameRect">
            <a:avLst>
              <a:gd fmla="val 16667"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pod-definition</a:t>
            </a:r>
            <a:endParaRPr b="0" i="0" sz="1100" u="none" cap="none" strike="noStrike">
              <a:solidFill>
                <a:srgbClr val="000000"/>
              </a:solidFill>
              <a:latin typeface="Consolas"/>
              <a:ea typeface="Consolas"/>
              <a:cs typeface="Consolas"/>
              <a:sym typeface="Consolas"/>
            </a:endParaRPr>
          </a:p>
        </p:txBody>
      </p:sp>
      <p:sp>
        <p:nvSpPr>
          <p:cNvPr id="7178" name="Google Shape;7178;p413"/>
          <p:cNvSpPr/>
          <p:nvPr/>
        </p:nvSpPr>
        <p:spPr>
          <a:xfrm>
            <a:off x="7097129" y="1102733"/>
            <a:ext cx="323646" cy="451275"/>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7179" name="Google Shape;7179;p413"/>
          <p:cNvSpPr/>
          <p:nvPr/>
        </p:nvSpPr>
        <p:spPr>
          <a:xfrm>
            <a:off x="6565036" y="1296797"/>
            <a:ext cx="416220" cy="455516"/>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7180" name="Google Shape;7180;p413"/>
          <p:cNvSpPr/>
          <p:nvPr/>
        </p:nvSpPr>
        <p:spPr>
          <a:xfrm>
            <a:off x="6049832" y="1583339"/>
            <a:ext cx="2911289" cy="459758"/>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endParaRPr b="0" i="0" sz="1100" u="none" cap="none" strike="noStrike">
              <a:solidFill>
                <a:srgbClr val="000000"/>
              </a:solidFill>
              <a:latin typeface="Consolas"/>
              <a:ea typeface="Consolas"/>
              <a:cs typeface="Consolas"/>
              <a:sym typeface="Consolas"/>
            </a:endParaRPr>
          </a:p>
        </p:txBody>
      </p:sp>
      <p:sp>
        <p:nvSpPr>
          <p:cNvPr id="7181" name="Google Shape;7181;p413"/>
          <p:cNvSpPr/>
          <p:nvPr/>
        </p:nvSpPr>
        <p:spPr>
          <a:xfrm>
            <a:off x="6049832" y="1924927"/>
            <a:ext cx="2911289" cy="1427736"/>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7182" name="Google Shape;7182;p413"/>
          <p:cNvSpPr txBox="1"/>
          <p:nvPr/>
        </p:nvSpPr>
        <p:spPr>
          <a:xfrm>
            <a:off x="4313804" y="3715900"/>
            <a:ext cx="951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Local file</a:t>
            </a:r>
            <a:endParaRPr b="0" i="0" sz="1100" u="none" cap="none" strike="noStrike">
              <a:solidFill>
                <a:srgbClr val="000000"/>
              </a:solidFill>
              <a:latin typeface="Ubuntu"/>
              <a:ea typeface="Ubuntu"/>
              <a:cs typeface="Ubuntu"/>
              <a:sym typeface="Ubuntu"/>
            </a:endParaRPr>
          </a:p>
        </p:txBody>
      </p:sp>
      <p:sp>
        <p:nvSpPr>
          <p:cNvPr id="7183" name="Google Shape;7183;p413"/>
          <p:cNvSpPr txBox="1"/>
          <p:nvPr/>
        </p:nvSpPr>
        <p:spPr>
          <a:xfrm>
            <a:off x="6712975" y="4477901"/>
            <a:ext cx="1993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Kubernetes Memory</a:t>
            </a:r>
            <a:endParaRPr b="0" i="0" sz="1100" u="none" cap="none" strike="noStrike">
              <a:solidFill>
                <a:srgbClr val="000000"/>
              </a:solidFill>
              <a:latin typeface="Ubuntu"/>
              <a:ea typeface="Ubuntu"/>
              <a:cs typeface="Ubuntu"/>
              <a:sym typeface="Ubuntu"/>
            </a:endParaRPr>
          </a:p>
        </p:txBody>
      </p:sp>
      <p:sp>
        <p:nvSpPr>
          <p:cNvPr id="7184" name="Google Shape;7184;p413"/>
          <p:cNvSpPr/>
          <p:nvPr/>
        </p:nvSpPr>
        <p:spPr>
          <a:xfrm>
            <a:off x="7133593" y="3071423"/>
            <a:ext cx="925734" cy="193596"/>
          </a:xfrm>
          <a:prstGeom prst="round2SameRect">
            <a:avLst>
              <a:gd fmla="val 16667" name="adj1"/>
              <a:gd fmla="val 0" name="adj2"/>
            </a:avLst>
          </a:pr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nginx:1.18</a:t>
            </a:r>
            <a:endParaRPr b="0" i="0" sz="1400" u="none" cap="none" strike="noStrike">
              <a:solidFill>
                <a:srgbClr val="000000"/>
              </a:solidFill>
              <a:latin typeface="Consolas"/>
              <a:ea typeface="Consolas"/>
              <a:cs typeface="Consolas"/>
              <a:sym typeface="Consolas"/>
            </a:endParaRPr>
          </a:p>
        </p:txBody>
      </p:sp>
      <p:sp>
        <p:nvSpPr>
          <p:cNvPr id="7185" name="Google Shape;7185;p413"/>
          <p:cNvSpPr/>
          <p:nvPr/>
        </p:nvSpPr>
        <p:spPr>
          <a:xfrm>
            <a:off x="6049832" y="3288329"/>
            <a:ext cx="2911289" cy="1078941"/>
          </a:xfrm>
          <a:prstGeom prst="round2SameRect">
            <a:avLst>
              <a:gd fmla="val 16667" name="adj1"/>
              <a:gd fmla="val 11298" name="adj2"/>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status</a:t>
            </a:r>
            <a:r>
              <a:rPr b="1" i="0" lang="en" sz="1200" u="none" cap="none" strike="noStrike">
                <a:solidFill>
                  <a:srgbClr val="FFFFFF"/>
                </a:solidFill>
                <a:latin typeface="Consolas"/>
                <a:ea typeface="Consolas"/>
                <a:cs typeface="Consolas"/>
                <a:sym typeface="Consolas"/>
              </a:rPr>
              <a:t>:</a:t>
            </a:r>
            <a:br>
              <a:rPr b="1" i="0" lang="en" sz="1200" u="none" cap="none" strike="noStrike">
                <a:solidFill>
                  <a:srgbClr val="000000"/>
                </a:solidFill>
                <a:latin typeface="Consolas"/>
                <a:ea typeface="Consolas"/>
                <a:cs typeface="Consolas"/>
                <a:sym typeface="Consolas"/>
              </a:rPr>
            </a:b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conditions</a:t>
            </a:r>
            <a:r>
              <a:rPr b="1" i="0" lang="en" sz="1200" u="none" cap="none" strike="noStrike">
                <a:solidFill>
                  <a:srgbClr val="FFFFFF"/>
                </a:solidFill>
                <a:latin typeface="Consolas"/>
                <a:ea typeface="Consolas"/>
                <a:cs typeface="Consolas"/>
                <a:sym typeface="Consolas"/>
              </a:rPr>
              <a:t>:</a:t>
            </a:r>
            <a:br>
              <a:rPr b="1" i="0" lang="en" sz="1200" u="none" cap="none" strike="noStrike">
                <a:solidFill>
                  <a:srgbClr val="000000"/>
                </a:solidFill>
                <a:latin typeface="Consolas"/>
                <a:ea typeface="Consolas"/>
                <a:cs typeface="Consolas"/>
                <a:sym typeface="Consolas"/>
              </a:rPr>
            </a:b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FFFFFF"/>
                </a:solidFill>
                <a:latin typeface="Consolas"/>
                <a:ea typeface="Consolas"/>
                <a:cs typeface="Consolas"/>
                <a:sym typeface="Consolas"/>
              </a:rPr>
              <a:t>-</a:t>
            </a: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lastProbeTime</a:t>
            </a:r>
            <a:r>
              <a:rPr b="1" i="0" lang="en" sz="1200" u="none" cap="none" strike="noStrike">
                <a:solidFill>
                  <a:srgbClr val="FFFFFF"/>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null</a:t>
            </a:r>
            <a:br>
              <a:rPr b="1" i="0" lang="en" sz="1200" u="none" cap="none" strike="noStrike">
                <a:solidFill>
                  <a:srgbClr val="6A8759"/>
                </a:solidFill>
                <a:latin typeface="Consolas"/>
                <a:ea typeface="Consolas"/>
                <a:cs typeface="Consolas"/>
                <a:sym typeface="Consolas"/>
              </a:rPr>
            </a:br>
            <a:r>
              <a:rPr b="1" i="0" lang="en" sz="1200" u="none" cap="none" strike="noStrike">
                <a:solidFill>
                  <a:srgbClr val="6A8759"/>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status</a:t>
            </a:r>
            <a:r>
              <a:rPr b="1" i="0" lang="en" sz="1200" u="none" cap="none" strike="noStrike">
                <a:solidFill>
                  <a:srgbClr val="FFFFFF"/>
                </a:solidFill>
                <a:latin typeface="Consolas"/>
                <a:ea typeface="Consolas"/>
                <a:cs typeface="Consolas"/>
                <a:sym typeface="Consolas"/>
              </a:rPr>
              <a:t>:</a:t>
            </a: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6A8759"/>
                </a:solidFill>
                <a:latin typeface="Consolas"/>
                <a:ea typeface="Consolas"/>
                <a:cs typeface="Consolas"/>
                <a:sym typeface="Consolas"/>
              </a:rPr>
              <a:t>"True"</a:t>
            </a:r>
            <a:br>
              <a:rPr b="1" i="0" lang="en" sz="1200" u="none" cap="none" strike="noStrike">
                <a:solidFill>
                  <a:srgbClr val="6A8759"/>
                </a:solidFill>
                <a:latin typeface="Consolas"/>
                <a:ea typeface="Consolas"/>
                <a:cs typeface="Consolas"/>
                <a:sym typeface="Consolas"/>
              </a:rPr>
            </a:br>
            <a:r>
              <a:rPr b="1" i="0" lang="en" sz="1200" u="none" cap="none" strike="noStrike">
                <a:solidFill>
                  <a:srgbClr val="6A8759"/>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a:t>
            </a:r>
            <a:r>
              <a:rPr b="1" i="0" lang="en" sz="1200" u="none" cap="none" strike="noStrike">
                <a:solidFill>
                  <a:srgbClr val="FFFFFF"/>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Initialized</a:t>
            </a:r>
            <a:endParaRPr b="0" i="0" sz="1200" u="none" cap="none" strike="noStrike">
              <a:solidFill>
                <a:srgbClr val="A9B7C6"/>
              </a:solidFill>
              <a:latin typeface="Consolas"/>
              <a:ea typeface="Consolas"/>
              <a:cs typeface="Consolas"/>
              <a:sym typeface="Consolas"/>
            </a:endParaRPr>
          </a:p>
        </p:txBody>
      </p:sp>
      <p:sp>
        <p:nvSpPr>
          <p:cNvPr id="7186" name="Google Shape;7186;p413"/>
          <p:cNvSpPr/>
          <p:nvPr/>
        </p:nvSpPr>
        <p:spPr>
          <a:xfrm>
            <a:off x="4349495" y="3063803"/>
            <a:ext cx="599700" cy="178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sp>
        <p:nvSpPr>
          <p:cNvPr id="7187" name="Google Shape;7187;p413"/>
          <p:cNvSpPr/>
          <p:nvPr/>
        </p:nvSpPr>
        <p:spPr>
          <a:xfrm>
            <a:off x="7097129" y="3067496"/>
            <a:ext cx="962197" cy="263936"/>
          </a:xfrm>
          <a:prstGeom prst="round2SameRect">
            <a:avLst>
              <a:gd fmla="val 16667" name="adj1"/>
              <a:gd fmla="val 0" name="adj2"/>
            </a:avLst>
          </a:prstGeom>
          <a:noFill/>
          <a:ln cap="flat" cmpd="sng" w="15875">
            <a:solidFill>
              <a:srgbClr val="FFC000"/>
            </a:solidFill>
            <a:prstDash val="dash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sp>
        <p:nvSpPr>
          <p:cNvPr id="7188" name="Google Shape;7188;p413"/>
          <p:cNvSpPr/>
          <p:nvPr/>
        </p:nvSpPr>
        <p:spPr>
          <a:xfrm>
            <a:off x="276463" y="3115722"/>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edit deployment nginx</a:t>
            </a:r>
            <a:endParaRPr b="0" i="0" sz="1100" u="none" cap="none" strike="noStrike">
              <a:solidFill>
                <a:srgbClr val="00FF00"/>
              </a:solidFill>
              <a:latin typeface="Consolas"/>
              <a:ea typeface="Consolas"/>
              <a:cs typeface="Consolas"/>
              <a:sym typeface="Consolas"/>
            </a:endParaRPr>
          </a:p>
        </p:txBody>
      </p:sp>
      <p:sp>
        <p:nvSpPr>
          <p:cNvPr id="7189" name="Google Shape;7189;p413"/>
          <p:cNvSpPr txBox="1"/>
          <p:nvPr/>
        </p:nvSpPr>
        <p:spPr>
          <a:xfrm>
            <a:off x="251150" y="1061108"/>
            <a:ext cx="1472074"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Create Objects</a:t>
            </a:r>
            <a:endParaRPr b="0" i="0" sz="1100" u="none" cap="none" strike="noStrike">
              <a:solidFill>
                <a:srgbClr val="000000"/>
              </a:solidFill>
              <a:latin typeface="Ubuntu"/>
              <a:ea typeface="Ubuntu"/>
              <a:cs typeface="Ubuntu"/>
              <a:sym typeface="Ubuntu"/>
            </a:endParaRPr>
          </a:p>
        </p:txBody>
      </p:sp>
      <p:sp>
        <p:nvSpPr>
          <p:cNvPr id="7190" name="Google Shape;7190;p413"/>
          <p:cNvSpPr txBox="1"/>
          <p:nvPr/>
        </p:nvSpPr>
        <p:spPr>
          <a:xfrm>
            <a:off x="251149" y="2786078"/>
            <a:ext cx="1542968"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Update Objects</a:t>
            </a:r>
            <a:endParaRPr b="0" i="0" sz="1100" u="none" cap="none" strike="noStrike">
              <a:solidFill>
                <a:srgbClr val="000000"/>
              </a:solidFill>
              <a:latin typeface="Ubuntu"/>
              <a:ea typeface="Ubuntu"/>
              <a:cs typeface="Ubuntu"/>
              <a:sym typeface="Ubuntu"/>
            </a:endParaRPr>
          </a:p>
        </p:txBody>
      </p:sp>
      <p:pic>
        <p:nvPicPr>
          <p:cNvPr id="7191" name="Google Shape;7191;p413"/>
          <p:cNvPicPr preferRelativeResize="0"/>
          <p:nvPr/>
        </p:nvPicPr>
        <p:blipFill rotWithShape="1">
          <a:blip r:embed="rId3">
            <a:alphaModFix/>
          </a:blip>
          <a:srcRect b="0" l="0" r="0" t="0"/>
          <a:stretch/>
        </p:blipFill>
        <p:spPr>
          <a:xfrm>
            <a:off x="6436545" y="4491657"/>
            <a:ext cx="256980" cy="249485"/>
          </a:xfrm>
          <a:prstGeom prst="rect">
            <a:avLst/>
          </a:prstGeom>
          <a:noFill/>
          <a:ln>
            <a:noFill/>
          </a:ln>
        </p:spPr>
      </p:pic>
      <p:pic>
        <p:nvPicPr>
          <p:cNvPr descr="Document" id="7192" name="Google Shape;7192;p413"/>
          <p:cNvPicPr preferRelativeResize="0"/>
          <p:nvPr/>
        </p:nvPicPr>
        <p:blipFill rotWithShape="1">
          <a:blip r:embed="rId4">
            <a:alphaModFix/>
          </a:blip>
          <a:srcRect b="0" l="0" r="0" t="0"/>
          <a:stretch/>
        </p:blipFill>
        <p:spPr>
          <a:xfrm>
            <a:off x="4044863" y="3695398"/>
            <a:ext cx="268941" cy="268941"/>
          </a:xfrm>
          <a:prstGeom prst="rect">
            <a:avLst/>
          </a:prstGeom>
          <a:noFill/>
          <a:ln>
            <a:noFill/>
          </a:ln>
        </p:spPr>
      </p:pic>
      <p:sp>
        <p:nvSpPr>
          <p:cNvPr id="7193" name="Google Shape;7193;p413"/>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Imperative Object Configuration Files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6"/>
                                        </p:tgtEl>
                                        <p:attrNameLst>
                                          <p:attrName>style.visibility</p:attrName>
                                        </p:attrNameLst>
                                      </p:cBhvr>
                                      <p:to>
                                        <p:strVal val="visible"/>
                                      </p:to>
                                    </p:set>
                                    <p:animEffect filter="fade" transition="in">
                                      <p:cBhvr>
                                        <p:cTn dur="500"/>
                                        <p:tgtEl>
                                          <p:spTgt spid="71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187"/>
                                        </p:tgtEl>
                                        <p:attrNameLst>
                                          <p:attrName>style.visibility</p:attrName>
                                        </p:attrNameLst>
                                      </p:cBhvr>
                                      <p:to>
                                        <p:strVal val="visible"/>
                                      </p:to>
                                    </p:set>
                                    <p:animEffect filter="fade" transition="in">
                                      <p:cBhvr>
                                        <p:cTn dur="500"/>
                                        <p:tgtEl>
                                          <p:spTgt spid="7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8" name="Shape 7198"/>
        <p:cNvGrpSpPr/>
        <p:nvPr/>
      </p:nvGrpSpPr>
      <p:grpSpPr>
        <a:xfrm>
          <a:off x="0" y="0"/>
          <a:ext cx="0" cy="0"/>
          <a:chOff x="0" y="0"/>
          <a:chExt cx="0" cy="0"/>
        </a:xfrm>
      </p:grpSpPr>
      <p:sp>
        <p:nvSpPr>
          <p:cNvPr id="7199" name="Google Shape;7199;p414"/>
          <p:cNvSpPr/>
          <p:nvPr/>
        </p:nvSpPr>
        <p:spPr>
          <a:xfrm>
            <a:off x="5431666" y="1447194"/>
            <a:ext cx="2911289" cy="2589310"/>
          </a:xfrm>
          <a:prstGeom prst="round2SameRect">
            <a:avLst>
              <a:gd fmla="val 0" name="adj1"/>
              <a:gd fmla="val 6035"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7200" name="Google Shape;7200;p414"/>
          <p:cNvSpPr/>
          <p:nvPr/>
        </p:nvSpPr>
        <p:spPr>
          <a:xfrm>
            <a:off x="5431666" y="1275080"/>
            <a:ext cx="2911289" cy="241963"/>
          </a:xfrm>
          <a:prstGeom prst="round2SameRect">
            <a:avLst>
              <a:gd fmla="val 48957"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nginx.yaml</a:t>
            </a:r>
            <a:endParaRPr b="1" i="0" sz="1100" u="none" cap="none" strike="noStrike">
              <a:solidFill>
                <a:srgbClr val="A5A5A5"/>
              </a:solidFill>
              <a:latin typeface="Consolas"/>
              <a:ea typeface="Consolas"/>
              <a:cs typeface="Consolas"/>
              <a:sym typeface="Consolas"/>
            </a:endParaRPr>
          </a:p>
        </p:txBody>
      </p:sp>
      <p:sp>
        <p:nvSpPr>
          <p:cNvPr id="7201" name="Google Shape;7201;p414"/>
          <p:cNvSpPr/>
          <p:nvPr/>
        </p:nvSpPr>
        <p:spPr>
          <a:xfrm>
            <a:off x="6478964" y="1508783"/>
            <a:ext cx="323646"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7202" name="Google Shape;7202;p414"/>
          <p:cNvSpPr/>
          <p:nvPr/>
        </p:nvSpPr>
        <p:spPr>
          <a:xfrm>
            <a:off x="5946871" y="1702847"/>
            <a:ext cx="416220"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7203" name="Google Shape;7203;p414"/>
          <p:cNvSpPr/>
          <p:nvPr/>
        </p:nvSpPr>
        <p:spPr>
          <a:xfrm>
            <a:off x="5417432" y="1989389"/>
            <a:ext cx="1958355"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endParaRPr b="0" i="0" sz="1100" u="none" cap="none" strike="noStrike">
              <a:solidFill>
                <a:srgbClr val="000000"/>
              </a:solidFill>
              <a:latin typeface="Consolas"/>
              <a:ea typeface="Consolas"/>
              <a:cs typeface="Consolas"/>
              <a:sym typeface="Consolas"/>
            </a:endParaRPr>
          </a:p>
        </p:txBody>
      </p:sp>
      <p:sp>
        <p:nvSpPr>
          <p:cNvPr id="7204" name="Google Shape;7204;p414"/>
          <p:cNvSpPr/>
          <p:nvPr/>
        </p:nvSpPr>
        <p:spPr>
          <a:xfrm>
            <a:off x="5431666" y="2330977"/>
            <a:ext cx="2911289" cy="136191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E81818"/>
                </a:solidFill>
                <a:latin typeface="Consolas"/>
                <a:ea typeface="Consolas"/>
                <a:cs typeface="Consolas"/>
                <a:sym typeface="Consolas"/>
              </a:rPr>
              <a:t>nginx</a:t>
            </a:r>
            <a:endParaRPr b="0" i="0" sz="1200" u="none" cap="none" strike="noStrike">
              <a:solidFill>
                <a:srgbClr val="E81818"/>
              </a:solidFill>
              <a:latin typeface="Consolas"/>
              <a:ea typeface="Consolas"/>
              <a:cs typeface="Consolas"/>
              <a:sym typeface="Consolas"/>
            </a:endParaRPr>
          </a:p>
        </p:txBody>
      </p:sp>
      <p:sp>
        <p:nvSpPr>
          <p:cNvPr id="7205" name="Google Shape;7205;p414"/>
          <p:cNvSpPr/>
          <p:nvPr/>
        </p:nvSpPr>
        <p:spPr>
          <a:xfrm>
            <a:off x="441979" y="1598473"/>
            <a:ext cx="3151958" cy="28344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400" u="none" cap="none" strike="noStrike">
                <a:solidFill>
                  <a:srgbClr val="00FF00"/>
                </a:solidFill>
                <a:latin typeface="Consolas"/>
                <a:ea typeface="Consolas"/>
                <a:cs typeface="Consolas"/>
                <a:sym typeface="Consolas"/>
              </a:rPr>
              <a:t>&gt; kubectl create –f nginx.yaml</a:t>
            </a:r>
            <a:endParaRPr b="0" i="0" sz="1400" u="none" cap="none" strike="noStrike">
              <a:solidFill>
                <a:srgbClr val="00FF00"/>
              </a:solidFill>
              <a:latin typeface="Consolas"/>
              <a:ea typeface="Consolas"/>
              <a:cs typeface="Consolas"/>
              <a:sym typeface="Consolas"/>
            </a:endParaRPr>
          </a:p>
        </p:txBody>
      </p:sp>
      <p:sp>
        <p:nvSpPr>
          <p:cNvPr id="7206" name="Google Shape;7206;p414"/>
          <p:cNvSpPr/>
          <p:nvPr/>
        </p:nvSpPr>
        <p:spPr>
          <a:xfrm>
            <a:off x="6404652" y="3479030"/>
            <a:ext cx="925800" cy="184800"/>
          </a:xfrm>
          <a:prstGeom prst="rect">
            <a:avLst/>
          </a:pr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nginx</a:t>
            </a:r>
            <a:r>
              <a:rPr b="0" i="0" lang="en" sz="1200" u="none" cap="none" strike="noStrike">
                <a:solidFill>
                  <a:srgbClr val="A9B7C6"/>
                </a:solidFill>
                <a:latin typeface="Consolas"/>
                <a:ea typeface="Consolas"/>
                <a:cs typeface="Consolas"/>
                <a:sym typeface="Consolas"/>
              </a:rPr>
              <a:t>:1.18</a:t>
            </a:r>
            <a:endParaRPr b="0" i="0" sz="1400" u="none" cap="none" strike="noStrike">
              <a:solidFill>
                <a:srgbClr val="000000"/>
              </a:solidFill>
              <a:latin typeface="Consolas"/>
              <a:ea typeface="Consolas"/>
              <a:cs typeface="Consolas"/>
              <a:sym typeface="Consolas"/>
            </a:endParaRPr>
          </a:p>
        </p:txBody>
      </p:sp>
      <p:sp>
        <p:nvSpPr>
          <p:cNvPr id="7207" name="Google Shape;7207;p414"/>
          <p:cNvSpPr/>
          <p:nvPr/>
        </p:nvSpPr>
        <p:spPr>
          <a:xfrm>
            <a:off x="434029" y="2798360"/>
            <a:ext cx="3151958" cy="28344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400" u="none" cap="none" strike="noStrike">
                <a:solidFill>
                  <a:srgbClr val="00FF00"/>
                </a:solidFill>
                <a:latin typeface="Consolas"/>
                <a:ea typeface="Consolas"/>
                <a:cs typeface="Consolas"/>
                <a:sym typeface="Consolas"/>
              </a:rPr>
              <a:t>&gt; kubectl replace –f nginx.yaml</a:t>
            </a:r>
            <a:endParaRPr b="0" i="0" sz="1400" u="none" cap="none" strike="noStrike">
              <a:solidFill>
                <a:srgbClr val="00FF00"/>
              </a:solidFill>
              <a:latin typeface="Consolas"/>
              <a:ea typeface="Consolas"/>
              <a:cs typeface="Consolas"/>
              <a:sym typeface="Consolas"/>
            </a:endParaRPr>
          </a:p>
        </p:txBody>
      </p:sp>
      <p:sp>
        <p:nvSpPr>
          <p:cNvPr id="7208" name="Google Shape;7208;p414"/>
          <p:cNvSpPr/>
          <p:nvPr/>
        </p:nvSpPr>
        <p:spPr>
          <a:xfrm>
            <a:off x="443550" y="3129200"/>
            <a:ext cx="4053600" cy="2835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400" u="none" cap="none" strike="noStrike">
                <a:solidFill>
                  <a:srgbClr val="00FF00"/>
                </a:solidFill>
                <a:latin typeface="Consolas"/>
                <a:ea typeface="Consolas"/>
                <a:cs typeface="Consolas"/>
                <a:sym typeface="Consolas"/>
              </a:rPr>
              <a:t>&gt; kubectl replace --force –f nginx.yaml</a:t>
            </a:r>
            <a:endParaRPr b="0" i="0" sz="1400" u="none" cap="none" strike="noStrike">
              <a:solidFill>
                <a:srgbClr val="00FF00"/>
              </a:solidFill>
              <a:latin typeface="Consolas"/>
              <a:ea typeface="Consolas"/>
              <a:cs typeface="Consolas"/>
              <a:sym typeface="Consolas"/>
            </a:endParaRPr>
          </a:p>
        </p:txBody>
      </p:sp>
      <p:sp>
        <p:nvSpPr>
          <p:cNvPr id="7209" name="Google Shape;7209;p414"/>
          <p:cNvSpPr/>
          <p:nvPr/>
        </p:nvSpPr>
        <p:spPr>
          <a:xfrm>
            <a:off x="434029" y="2464413"/>
            <a:ext cx="3151958" cy="28344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400" u="none" cap="none" strike="noStrike">
                <a:solidFill>
                  <a:srgbClr val="00FF00"/>
                </a:solidFill>
                <a:latin typeface="Consolas"/>
                <a:ea typeface="Consolas"/>
                <a:cs typeface="Consolas"/>
                <a:sym typeface="Consolas"/>
              </a:rPr>
              <a:t>&gt; kubectl edit deployment nginx</a:t>
            </a:r>
            <a:endParaRPr b="0" i="0" sz="1400" u="none" cap="none" strike="noStrike">
              <a:solidFill>
                <a:srgbClr val="00FF00"/>
              </a:solidFill>
              <a:latin typeface="Consolas"/>
              <a:ea typeface="Consolas"/>
              <a:cs typeface="Consolas"/>
              <a:sym typeface="Consolas"/>
            </a:endParaRPr>
          </a:p>
        </p:txBody>
      </p:sp>
      <p:sp>
        <p:nvSpPr>
          <p:cNvPr id="7210" name="Google Shape;7210;p414"/>
          <p:cNvSpPr/>
          <p:nvPr/>
        </p:nvSpPr>
        <p:spPr>
          <a:xfrm>
            <a:off x="6331020" y="2732324"/>
            <a:ext cx="1573800" cy="184800"/>
          </a:xfrm>
          <a:prstGeom prst="rect">
            <a:avLst/>
          </a:pr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front-end-service</a:t>
            </a:r>
            <a:endParaRPr b="0" i="0" sz="1400" u="none" cap="none" strike="noStrike">
              <a:solidFill>
                <a:srgbClr val="000000"/>
              </a:solidFill>
              <a:latin typeface="Consolas"/>
              <a:ea typeface="Consolas"/>
              <a:cs typeface="Consolas"/>
              <a:sym typeface="Consolas"/>
            </a:endParaRPr>
          </a:p>
        </p:txBody>
      </p:sp>
      <p:sp>
        <p:nvSpPr>
          <p:cNvPr id="7211" name="Google Shape;7211;p414"/>
          <p:cNvSpPr/>
          <p:nvPr/>
        </p:nvSpPr>
        <p:spPr>
          <a:xfrm>
            <a:off x="443560" y="3560921"/>
            <a:ext cx="4128300" cy="225000"/>
          </a:xfrm>
          <a:prstGeom prst="round2SameRect">
            <a:avLst>
              <a:gd fmla="val 42064"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create –f nginx.yaml</a:t>
            </a:r>
            <a:endParaRPr b="0" i="0" sz="1100" u="none" cap="none" strike="noStrike">
              <a:solidFill>
                <a:srgbClr val="D8D8D8"/>
              </a:solidFill>
              <a:latin typeface="Consolas"/>
              <a:ea typeface="Consolas"/>
              <a:cs typeface="Consolas"/>
              <a:sym typeface="Consolas"/>
            </a:endParaRPr>
          </a:p>
        </p:txBody>
      </p:sp>
      <p:sp>
        <p:nvSpPr>
          <p:cNvPr id="7212" name="Google Shape;7212;p414"/>
          <p:cNvSpPr/>
          <p:nvPr/>
        </p:nvSpPr>
        <p:spPr>
          <a:xfrm>
            <a:off x="443560" y="3775595"/>
            <a:ext cx="4128300" cy="333900"/>
          </a:xfrm>
          <a:prstGeom prst="round2SameRect">
            <a:avLst>
              <a:gd fmla="val 0" name="adj1"/>
              <a:gd fmla="val 25672" name="adj2"/>
            </a:avLst>
          </a:prstGeom>
          <a:solidFill>
            <a:srgbClr val="0C0C0C"/>
          </a:solidFill>
          <a:ln>
            <a:noFill/>
          </a:ln>
        </p:spPr>
        <p:txBody>
          <a:bodyPr anchorCtr="0" anchor="t" bIns="34275" lIns="0" spcFirstLastPara="1" rIns="0" wrap="square" tIns="34275">
            <a:noAutofit/>
          </a:bodyPr>
          <a:lstStyle/>
          <a:p>
            <a:pPr indent="-57150" lvl="0" marL="63500" marR="0" rtl="0" algn="l">
              <a:lnSpc>
                <a:spcPct val="90000"/>
              </a:lnSpc>
              <a:spcBef>
                <a:spcPts val="0"/>
              </a:spcBef>
              <a:spcAft>
                <a:spcPts val="0"/>
              </a:spcAft>
              <a:buClr>
                <a:srgbClr val="1DACFE"/>
              </a:buClr>
              <a:buSzPts val="900"/>
              <a:buFont typeface="Calibri"/>
              <a:buChar char=" "/>
            </a:pPr>
            <a:r>
              <a:rPr b="0" i="0" lang="en" sz="900" u="none" cap="none" strike="noStrike">
                <a:solidFill>
                  <a:srgbClr val="E81818"/>
                </a:solidFill>
                <a:latin typeface="Consolas"/>
                <a:ea typeface="Consolas"/>
                <a:cs typeface="Consolas"/>
                <a:sym typeface="Consolas"/>
              </a:rPr>
              <a:t>Error from server (AlreadyExists): error when creating "nginx.yaml": pods ”myapp-pod" already exists</a:t>
            </a:r>
            <a:endParaRPr b="0" i="0" sz="1100" u="none" cap="none" strike="noStrike">
              <a:solidFill>
                <a:srgbClr val="000000"/>
              </a:solidFill>
              <a:latin typeface="Arial"/>
              <a:ea typeface="Arial"/>
              <a:cs typeface="Arial"/>
              <a:sym typeface="Arial"/>
            </a:endParaRPr>
          </a:p>
        </p:txBody>
      </p:sp>
      <p:sp>
        <p:nvSpPr>
          <p:cNvPr id="7213" name="Google Shape;7213;p414"/>
          <p:cNvSpPr/>
          <p:nvPr/>
        </p:nvSpPr>
        <p:spPr>
          <a:xfrm>
            <a:off x="443560" y="4180871"/>
            <a:ext cx="4128300" cy="225000"/>
          </a:xfrm>
          <a:prstGeom prst="round2SameRect">
            <a:avLst>
              <a:gd fmla="val 39525" name="adj1"/>
              <a:gd fmla="val 0" name="adj2"/>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replace –f nginx.yaml</a:t>
            </a:r>
            <a:endParaRPr b="0" i="0" sz="1100" u="none" cap="none" strike="noStrike">
              <a:solidFill>
                <a:srgbClr val="D8D8D8"/>
              </a:solidFill>
              <a:latin typeface="Consolas"/>
              <a:ea typeface="Consolas"/>
              <a:cs typeface="Consolas"/>
              <a:sym typeface="Consolas"/>
            </a:endParaRPr>
          </a:p>
        </p:txBody>
      </p:sp>
      <p:sp>
        <p:nvSpPr>
          <p:cNvPr id="7214" name="Google Shape;7214;p414"/>
          <p:cNvSpPr/>
          <p:nvPr/>
        </p:nvSpPr>
        <p:spPr>
          <a:xfrm>
            <a:off x="443560" y="4395545"/>
            <a:ext cx="4128300" cy="333900"/>
          </a:xfrm>
          <a:prstGeom prst="round2SameRect">
            <a:avLst>
              <a:gd fmla="val 0" name="adj1"/>
              <a:gd fmla="val 22249" name="adj2"/>
            </a:avLst>
          </a:prstGeom>
          <a:solidFill>
            <a:srgbClr val="0C0C0C"/>
          </a:solidFill>
          <a:ln>
            <a:noFill/>
          </a:ln>
        </p:spPr>
        <p:txBody>
          <a:bodyPr anchorCtr="0" anchor="t" bIns="34275" lIns="0" spcFirstLastPara="1" rIns="0" wrap="square" tIns="34275">
            <a:noAutofit/>
          </a:bodyPr>
          <a:lstStyle/>
          <a:p>
            <a:pPr indent="-57150" lvl="0" marL="63500" marR="0" rtl="0" algn="l">
              <a:lnSpc>
                <a:spcPct val="90000"/>
              </a:lnSpc>
              <a:spcBef>
                <a:spcPts val="0"/>
              </a:spcBef>
              <a:spcAft>
                <a:spcPts val="0"/>
              </a:spcAft>
              <a:buClr>
                <a:srgbClr val="1DACFE"/>
              </a:buClr>
              <a:buSzPts val="900"/>
              <a:buFont typeface="Calibri"/>
              <a:buChar char=" "/>
            </a:pPr>
            <a:r>
              <a:rPr b="0" i="0" lang="en" sz="900" u="none" cap="none" strike="noStrike">
                <a:solidFill>
                  <a:srgbClr val="E81818"/>
                </a:solidFill>
                <a:latin typeface="Consolas"/>
                <a:ea typeface="Consolas"/>
                <a:cs typeface="Consolas"/>
                <a:sym typeface="Consolas"/>
              </a:rPr>
              <a:t>Error from server (Conflict): error when replacing "nginx.yaml": Operation cannot be fulfilled on pods ”myapp-pod"</a:t>
            </a:r>
            <a:endParaRPr b="0" i="0" sz="1100" u="none" cap="none" strike="noStrike">
              <a:solidFill>
                <a:srgbClr val="000000"/>
              </a:solidFill>
              <a:latin typeface="Arial"/>
              <a:ea typeface="Arial"/>
              <a:cs typeface="Arial"/>
              <a:sym typeface="Arial"/>
            </a:endParaRPr>
          </a:p>
        </p:txBody>
      </p:sp>
      <p:sp>
        <p:nvSpPr>
          <p:cNvPr id="7215" name="Google Shape;7215;p414"/>
          <p:cNvSpPr txBox="1"/>
          <p:nvPr/>
        </p:nvSpPr>
        <p:spPr>
          <a:xfrm>
            <a:off x="434030" y="1206503"/>
            <a:ext cx="1380302"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Create Objects</a:t>
            </a:r>
            <a:endParaRPr b="0" i="0" sz="1100" u="none" cap="none" strike="noStrike">
              <a:solidFill>
                <a:srgbClr val="000000"/>
              </a:solidFill>
              <a:latin typeface="Ubuntu"/>
              <a:ea typeface="Ubuntu"/>
              <a:cs typeface="Ubuntu"/>
              <a:sym typeface="Ubuntu"/>
            </a:endParaRPr>
          </a:p>
        </p:txBody>
      </p:sp>
      <p:sp>
        <p:nvSpPr>
          <p:cNvPr id="7216" name="Google Shape;7216;p414"/>
          <p:cNvSpPr txBox="1"/>
          <p:nvPr/>
        </p:nvSpPr>
        <p:spPr>
          <a:xfrm>
            <a:off x="434029" y="2109776"/>
            <a:ext cx="1446776"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Update Objects</a:t>
            </a:r>
            <a:endParaRPr b="0" i="0" sz="1100" u="none" cap="none" strike="noStrike">
              <a:solidFill>
                <a:srgbClr val="000000"/>
              </a:solidFill>
              <a:latin typeface="Ubuntu"/>
              <a:ea typeface="Ubuntu"/>
              <a:cs typeface="Ubuntu"/>
              <a:sym typeface="Ubuntu"/>
            </a:endParaRPr>
          </a:p>
        </p:txBody>
      </p:sp>
      <p:sp>
        <p:nvSpPr>
          <p:cNvPr id="7217" name="Google Shape;7217;p41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Imperative Object Configuration Files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7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7212"/>
                                        </p:tgtEl>
                                        <p:attrNameLst>
                                          <p:attrName>style.visibility</p:attrName>
                                        </p:attrNameLst>
                                      </p:cBhvr>
                                      <p:to>
                                        <p:strVal val="visible"/>
                                      </p:to>
                                    </p:set>
                                    <p:animEffect filter="fade" transition="in">
                                      <p:cBhvr>
                                        <p:cTn dur="300"/>
                                        <p:tgtEl>
                                          <p:spTgt spid="7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214"/>
                                        </p:tgtEl>
                                        <p:attrNameLst>
                                          <p:attrName>style.visibility</p:attrName>
                                        </p:attrNameLst>
                                      </p:cBhvr>
                                      <p:to>
                                        <p:strVal val="visible"/>
                                      </p:to>
                                    </p:set>
                                    <p:animEffect filter="fade" transition="in">
                                      <p:cBhvr>
                                        <p:cTn dur="300"/>
                                        <p:tgtEl>
                                          <p:spTgt spid="7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2" name="Shape 7222"/>
        <p:cNvGrpSpPr/>
        <p:nvPr/>
      </p:nvGrpSpPr>
      <p:grpSpPr>
        <a:xfrm>
          <a:off x="0" y="0"/>
          <a:ext cx="0" cy="0"/>
          <a:chOff x="0" y="0"/>
          <a:chExt cx="0" cy="0"/>
        </a:xfrm>
      </p:grpSpPr>
      <p:sp>
        <p:nvSpPr>
          <p:cNvPr id="7223" name="Google Shape;7223;p415"/>
          <p:cNvSpPr/>
          <p:nvPr/>
        </p:nvSpPr>
        <p:spPr>
          <a:xfrm>
            <a:off x="4572000" y="1041144"/>
            <a:ext cx="2911289" cy="2589310"/>
          </a:xfrm>
          <a:prstGeom prst="round2SameRect">
            <a:avLst>
              <a:gd fmla="val 0" name="adj1"/>
              <a:gd fmla="val 5699"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i="0" sz="1200" u="none" cap="none" strike="noStrike">
              <a:solidFill>
                <a:srgbClr val="A9B7C6"/>
              </a:solidFill>
              <a:latin typeface="Consolas"/>
              <a:ea typeface="Consolas"/>
              <a:cs typeface="Consolas"/>
              <a:sym typeface="Consolas"/>
            </a:endParaRPr>
          </a:p>
        </p:txBody>
      </p:sp>
      <p:sp>
        <p:nvSpPr>
          <p:cNvPr id="7224" name="Google Shape;7224;p415"/>
          <p:cNvSpPr/>
          <p:nvPr/>
        </p:nvSpPr>
        <p:spPr>
          <a:xfrm>
            <a:off x="4572000" y="869030"/>
            <a:ext cx="2911289" cy="241963"/>
          </a:xfrm>
          <a:prstGeom prst="round2SameRect">
            <a:avLst>
              <a:gd fmla="val 50000"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nginx.yaml</a:t>
            </a:r>
            <a:endParaRPr b="1" i="0" sz="1100" u="none" cap="none" strike="noStrike">
              <a:solidFill>
                <a:srgbClr val="A5A5A5"/>
              </a:solidFill>
              <a:latin typeface="Consolas"/>
              <a:ea typeface="Consolas"/>
              <a:cs typeface="Consolas"/>
              <a:sym typeface="Consolas"/>
            </a:endParaRPr>
          </a:p>
        </p:txBody>
      </p:sp>
      <p:sp>
        <p:nvSpPr>
          <p:cNvPr id="7225" name="Google Shape;7225;p415"/>
          <p:cNvSpPr/>
          <p:nvPr/>
        </p:nvSpPr>
        <p:spPr>
          <a:xfrm>
            <a:off x="5619298" y="1102733"/>
            <a:ext cx="323646" cy="451275"/>
          </a:xfrm>
          <a:prstGeom prst="round2SameRect">
            <a:avLst>
              <a:gd fmla="val 16667" name="adj1"/>
              <a:gd fmla="val 0" name="adj2"/>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A9B7C6"/>
                </a:solidFill>
                <a:latin typeface="Consolas"/>
                <a:ea typeface="Consolas"/>
                <a:cs typeface="Consolas"/>
                <a:sym typeface="Consolas"/>
              </a:rPr>
              <a:t>v1</a:t>
            </a:r>
            <a:endParaRPr i="0" sz="1200" u="none" cap="none" strike="noStrike">
              <a:solidFill>
                <a:srgbClr val="000000"/>
              </a:solidFill>
              <a:latin typeface="Consolas"/>
              <a:ea typeface="Consolas"/>
              <a:cs typeface="Consolas"/>
              <a:sym typeface="Consolas"/>
            </a:endParaRPr>
          </a:p>
        </p:txBody>
      </p:sp>
      <p:sp>
        <p:nvSpPr>
          <p:cNvPr id="7226" name="Google Shape;7226;p415"/>
          <p:cNvSpPr/>
          <p:nvPr/>
        </p:nvSpPr>
        <p:spPr>
          <a:xfrm>
            <a:off x="5087204" y="1296797"/>
            <a:ext cx="416220" cy="455516"/>
          </a:xfrm>
          <a:prstGeom prst="round2SameRect">
            <a:avLst>
              <a:gd fmla="val 16667" name="adj1"/>
              <a:gd fmla="val 0" name="adj2"/>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A9B7C6"/>
                </a:solidFill>
                <a:latin typeface="Consolas"/>
                <a:ea typeface="Consolas"/>
                <a:cs typeface="Consolas"/>
                <a:sym typeface="Consolas"/>
              </a:rPr>
              <a:t>Pod</a:t>
            </a:r>
            <a:endParaRPr i="0" sz="1200" u="none" cap="none" strike="noStrike">
              <a:solidFill>
                <a:srgbClr val="000000"/>
              </a:solidFill>
              <a:latin typeface="Consolas"/>
              <a:ea typeface="Consolas"/>
              <a:cs typeface="Consolas"/>
              <a:sym typeface="Consolas"/>
            </a:endParaRPr>
          </a:p>
        </p:txBody>
      </p:sp>
      <p:sp>
        <p:nvSpPr>
          <p:cNvPr id="7227" name="Google Shape;7227;p415"/>
          <p:cNvSpPr/>
          <p:nvPr/>
        </p:nvSpPr>
        <p:spPr>
          <a:xfrm>
            <a:off x="4572000" y="1583339"/>
            <a:ext cx="2911289" cy="459758"/>
          </a:xfrm>
          <a:prstGeom prst="round2SameRect">
            <a:avLst>
              <a:gd fmla="val 16667" name="adj1"/>
              <a:gd fmla="val 0" name="adj2"/>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i="0" lang="en" sz="1200" u="none" cap="none" strike="noStrike">
                <a:solidFill>
                  <a:srgbClr val="A9B7C6"/>
                </a:solidFill>
                <a:latin typeface="Consolas"/>
                <a:ea typeface="Consolas"/>
                <a:cs typeface="Consolas"/>
                <a:sym typeface="Consolas"/>
              </a:rPr>
              <a:t>myapp-pod</a:t>
            </a:r>
            <a:endParaRPr i="0" sz="1100" u="none" cap="none" strike="noStrike">
              <a:solidFill>
                <a:srgbClr val="000000"/>
              </a:solidFill>
              <a:latin typeface="Consolas"/>
              <a:ea typeface="Consolas"/>
              <a:cs typeface="Consolas"/>
              <a:sym typeface="Consolas"/>
            </a:endParaRPr>
          </a:p>
        </p:txBody>
      </p:sp>
      <p:sp>
        <p:nvSpPr>
          <p:cNvPr id="7228" name="Google Shape;7228;p415"/>
          <p:cNvSpPr/>
          <p:nvPr/>
        </p:nvSpPr>
        <p:spPr>
          <a:xfrm>
            <a:off x="4572000" y="2043100"/>
            <a:ext cx="2835000" cy="1427700"/>
          </a:xfrm>
          <a:prstGeom prst="round2SameRect">
            <a:avLst>
              <a:gd fmla="val 16667" name="adj1"/>
              <a:gd fmla="val 0" name="adj2"/>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i="0" lang="en" sz="1200" u="none" cap="none" strike="noStrike">
                <a:solidFill>
                  <a:srgbClr val="A9B7C6"/>
                </a:solidFill>
                <a:latin typeface="Consolas"/>
                <a:ea typeface="Consolas"/>
                <a:cs typeface="Consolas"/>
                <a:sym typeface="Consolas"/>
              </a:rPr>
              <a:t>myapp</a:t>
            </a:r>
            <a:endParaRPr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i="0" lang="en" sz="1200" u="none" cap="none" strike="noStrike">
                <a:solidFill>
                  <a:srgbClr val="A9B7C6"/>
                </a:solidFill>
                <a:latin typeface="Consolas"/>
                <a:ea typeface="Consolas"/>
                <a:cs typeface="Consolas"/>
                <a:sym typeface="Consolas"/>
              </a:rPr>
              <a:t>nginx-container</a:t>
            </a:r>
            <a:endParaRPr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i="0" lang="en" sz="1200" u="none" cap="none" strike="noStrike">
                <a:solidFill>
                  <a:srgbClr val="A9B7C6"/>
                </a:solidFill>
                <a:latin typeface="Consolas"/>
                <a:ea typeface="Consolas"/>
                <a:cs typeface="Consolas"/>
                <a:sym typeface="Consolas"/>
              </a:rPr>
              <a:t>nginx</a:t>
            </a:r>
            <a:endParaRPr i="0" sz="1200" u="none" cap="none" strike="noStrike">
              <a:solidFill>
                <a:srgbClr val="A9B7C6"/>
              </a:solidFill>
              <a:latin typeface="Consolas"/>
              <a:ea typeface="Consolas"/>
              <a:cs typeface="Consolas"/>
              <a:sym typeface="Consolas"/>
            </a:endParaRPr>
          </a:p>
        </p:txBody>
      </p:sp>
      <p:sp>
        <p:nvSpPr>
          <p:cNvPr id="7229" name="Google Shape;7229;p415"/>
          <p:cNvSpPr/>
          <p:nvPr/>
        </p:nvSpPr>
        <p:spPr>
          <a:xfrm>
            <a:off x="5595625" y="3243150"/>
            <a:ext cx="1022100" cy="387300"/>
          </a:xfrm>
          <a:prstGeom prst="round2SameRect">
            <a:avLst>
              <a:gd fmla="val 16667" name="adj1"/>
              <a:gd fmla="val 0" name="adj2"/>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A9B7C6"/>
                </a:solidFill>
                <a:latin typeface="Consolas"/>
                <a:ea typeface="Consolas"/>
                <a:cs typeface="Consolas"/>
                <a:sym typeface="Consolas"/>
              </a:rPr>
              <a:t>nginx:1.18</a:t>
            </a:r>
            <a:endParaRPr i="0" sz="1400" u="none" cap="none" strike="noStrike">
              <a:solidFill>
                <a:srgbClr val="000000"/>
              </a:solidFill>
              <a:latin typeface="Consolas"/>
              <a:ea typeface="Consolas"/>
              <a:cs typeface="Consolas"/>
              <a:sym typeface="Consolas"/>
            </a:endParaRPr>
          </a:p>
        </p:txBody>
      </p:sp>
      <p:sp>
        <p:nvSpPr>
          <p:cNvPr id="7230" name="Google Shape;7230;p415"/>
          <p:cNvSpPr/>
          <p:nvPr/>
        </p:nvSpPr>
        <p:spPr>
          <a:xfrm>
            <a:off x="459342" y="1405787"/>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apply –f nginx.yaml</a:t>
            </a:r>
            <a:endParaRPr b="0" i="0" sz="1100" u="none" cap="none" strike="noStrike">
              <a:solidFill>
                <a:srgbClr val="00FF00"/>
              </a:solidFill>
              <a:latin typeface="Consolas"/>
              <a:ea typeface="Consolas"/>
              <a:cs typeface="Consolas"/>
              <a:sym typeface="Consolas"/>
            </a:endParaRPr>
          </a:p>
        </p:txBody>
      </p:sp>
      <p:sp>
        <p:nvSpPr>
          <p:cNvPr id="7231" name="Google Shape;7231;p415"/>
          <p:cNvSpPr/>
          <p:nvPr/>
        </p:nvSpPr>
        <p:spPr>
          <a:xfrm>
            <a:off x="443561" y="3050630"/>
            <a:ext cx="2933643"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apply –f nginx.yaml</a:t>
            </a:r>
            <a:endParaRPr b="0" i="0" sz="1100" u="none" cap="none" strike="noStrike">
              <a:solidFill>
                <a:srgbClr val="00FF00"/>
              </a:solidFill>
              <a:latin typeface="Consolas"/>
              <a:ea typeface="Consolas"/>
              <a:cs typeface="Consolas"/>
              <a:sym typeface="Consolas"/>
            </a:endParaRPr>
          </a:p>
        </p:txBody>
      </p:sp>
      <p:sp>
        <p:nvSpPr>
          <p:cNvPr id="7232" name="Google Shape;7232;p415"/>
          <p:cNvSpPr/>
          <p:nvPr/>
        </p:nvSpPr>
        <p:spPr>
          <a:xfrm>
            <a:off x="5464200" y="2335800"/>
            <a:ext cx="1667100" cy="387300"/>
          </a:xfrm>
          <a:prstGeom prst="round2SameRect">
            <a:avLst>
              <a:gd fmla="val 16667" name="adj1"/>
              <a:gd fmla="val 0" name="adj2"/>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A9B7C6"/>
                </a:solidFill>
                <a:latin typeface="Consolas"/>
                <a:ea typeface="Consolas"/>
                <a:cs typeface="Consolas"/>
                <a:sym typeface="Consolas"/>
              </a:rPr>
              <a:t>front-end-service</a:t>
            </a:r>
            <a:endParaRPr i="0" sz="1400" u="none" cap="none" strike="noStrike">
              <a:solidFill>
                <a:srgbClr val="000000"/>
              </a:solidFill>
              <a:latin typeface="Consolas"/>
              <a:ea typeface="Consolas"/>
              <a:cs typeface="Consolas"/>
              <a:sym typeface="Consolas"/>
            </a:endParaRPr>
          </a:p>
        </p:txBody>
      </p:sp>
      <p:sp>
        <p:nvSpPr>
          <p:cNvPr id="7233" name="Google Shape;7233;p415"/>
          <p:cNvSpPr txBox="1"/>
          <p:nvPr/>
        </p:nvSpPr>
        <p:spPr>
          <a:xfrm>
            <a:off x="434030" y="1090297"/>
            <a:ext cx="1522498"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Create Objects</a:t>
            </a:r>
            <a:endParaRPr b="0" i="0" sz="1100" u="none" cap="none" strike="noStrike">
              <a:solidFill>
                <a:srgbClr val="000000"/>
              </a:solidFill>
              <a:latin typeface="Ubuntu"/>
              <a:ea typeface="Ubuntu"/>
              <a:cs typeface="Ubuntu"/>
              <a:sym typeface="Ubuntu"/>
            </a:endParaRPr>
          </a:p>
        </p:txBody>
      </p:sp>
      <p:sp>
        <p:nvSpPr>
          <p:cNvPr id="7234" name="Google Shape;7234;p415"/>
          <p:cNvSpPr txBox="1"/>
          <p:nvPr/>
        </p:nvSpPr>
        <p:spPr>
          <a:xfrm>
            <a:off x="434029" y="2663190"/>
            <a:ext cx="1595821"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Update Objects</a:t>
            </a:r>
            <a:endParaRPr b="0" i="0" sz="1100" u="none" cap="none" strike="noStrike">
              <a:solidFill>
                <a:srgbClr val="000000"/>
              </a:solidFill>
              <a:latin typeface="Ubuntu"/>
              <a:ea typeface="Ubuntu"/>
              <a:cs typeface="Ubuntu"/>
              <a:sym typeface="Ubuntu"/>
            </a:endParaRPr>
          </a:p>
        </p:txBody>
      </p:sp>
      <p:sp>
        <p:nvSpPr>
          <p:cNvPr id="7235" name="Google Shape;7235;p415"/>
          <p:cNvSpPr/>
          <p:nvPr/>
        </p:nvSpPr>
        <p:spPr>
          <a:xfrm>
            <a:off x="459350" y="1812000"/>
            <a:ext cx="32301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onsolas"/>
              <a:buChar char=" "/>
            </a:pPr>
            <a:r>
              <a:rPr i="0" lang="en" sz="1100" u="none" cap="none" strike="noStrike">
                <a:solidFill>
                  <a:srgbClr val="00FF00"/>
                </a:solidFill>
                <a:latin typeface="Consolas"/>
                <a:ea typeface="Consolas"/>
                <a:cs typeface="Consolas"/>
                <a:sym typeface="Consolas"/>
              </a:rPr>
              <a:t>&gt; kubectl apply –f /path/to/config-files</a:t>
            </a:r>
            <a:endParaRPr i="0" sz="1100" u="none" cap="none" strike="noStrike">
              <a:solidFill>
                <a:srgbClr val="00FF00"/>
              </a:solidFill>
              <a:latin typeface="Consolas"/>
              <a:ea typeface="Consolas"/>
              <a:cs typeface="Consolas"/>
              <a:sym typeface="Consolas"/>
            </a:endParaRPr>
          </a:p>
        </p:txBody>
      </p:sp>
      <p:sp>
        <p:nvSpPr>
          <p:cNvPr id="7236" name="Google Shape;7236;p41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Declarative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1" name="Shape 7241"/>
        <p:cNvGrpSpPr/>
        <p:nvPr/>
      </p:nvGrpSpPr>
      <p:grpSpPr>
        <a:xfrm>
          <a:off x="0" y="0"/>
          <a:ext cx="0" cy="0"/>
          <a:chOff x="0" y="0"/>
          <a:chExt cx="0" cy="0"/>
        </a:xfrm>
      </p:grpSpPr>
      <p:sp>
        <p:nvSpPr>
          <p:cNvPr id="7242" name="Google Shape;7242;p416"/>
          <p:cNvSpPr/>
          <p:nvPr/>
        </p:nvSpPr>
        <p:spPr>
          <a:xfrm>
            <a:off x="4158284" y="1043934"/>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run --image=nginx nginx</a:t>
            </a:r>
            <a:endParaRPr b="0" i="0" sz="1100" u="none" cap="none" strike="noStrike">
              <a:solidFill>
                <a:srgbClr val="00FF00"/>
              </a:solidFill>
              <a:latin typeface="Consolas"/>
              <a:ea typeface="Consolas"/>
              <a:cs typeface="Consolas"/>
              <a:sym typeface="Consolas"/>
            </a:endParaRPr>
          </a:p>
        </p:txBody>
      </p:sp>
      <p:sp>
        <p:nvSpPr>
          <p:cNvPr id="7243" name="Google Shape;7243;p416"/>
          <p:cNvSpPr/>
          <p:nvPr/>
        </p:nvSpPr>
        <p:spPr>
          <a:xfrm>
            <a:off x="4158283" y="1561099"/>
            <a:ext cx="3742936" cy="23747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create deployment --image=nginx nginx</a:t>
            </a:r>
            <a:endParaRPr b="0" i="0" sz="1100" u="none" cap="none" strike="noStrike">
              <a:solidFill>
                <a:srgbClr val="00FF00"/>
              </a:solidFill>
              <a:latin typeface="Consolas"/>
              <a:ea typeface="Consolas"/>
              <a:cs typeface="Consolas"/>
              <a:sym typeface="Consolas"/>
            </a:endParaRPr>
          </a:p>
        </p:txBody>
      </p:sp>
      <p:sp>
        <p:nvSpPr>
          <p:cNvPr id="7244" name="Google Shape;7244;p416"/>
          <p:cNvSpPr/>
          <p:nvPr/>
        </p:nvSpPr>
        <p:spPr>
          <a:xfrm>
            <a:off x="4158284" y="2089106"/>
            <a:ext cx="3577996"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expose deployment nginx --port 80</a:t>
            </a:r>
            <a:endParaRPr b="0" i="0" sz="1100" u="none" cap="none" strike="noStrike">
              <a:solidFill>
                <a:srgbClr val="00FF00"/>
              </a:solidFill>
              <a:latin typeface="Arial"/>
              <a:ea typeface="Arial"/>
              <a:cs typeface="Arial"/>
              <a:sym typeface="Arial"/>
            </a:endParaRPr>
          </a:p>
        </p:txBody>
      </p:sp>
      <p:sp>
        <p:nvSpPr>
          <p:cNvPr id="7245" name="Google Shape;7245;p416"/>
          <p:cNvSpPr/>
          <p:nvPr/>
        </p:nvSpPr>
        <p:spPr>
          <a:xfrm>
            <a:off x="4158275" y="3355800"/>
            <a:ext cx="36843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scale deployment nginx --replicas=5</a:t>
            </a:r>
            <a:endParaRPr b="0" i="0" sz="1100" u="none" cap="none" strike="noStrike">
              <a:solidFill>
                <a:srgbClr val="00FF00"/>
              </a:solidFill>
              <a:latin typeface="Arial"/>
              <a:ea typeface="Arial"/>
              <a:cs typeface="Arial"/>
              <a:sym typeface="Arial"/>
            </a:endParaRPr>
          </a:p>
        </p:txBody>
      </p:sp>
      <p:sp>
        <p:nvSpPr>
          <p:cNvPr id="7246" name="Google Shape;7246;p416"/>
          <p:cNvSpPr/>
          <p:nvPr/>
        </p:nvSpPr>
        <p:spPr>
          <a:xfrm>
            <a:off x="4158283" y="3899729"/>
            <a:ext cx="4159625" cy="23747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set image deployment nginx nginx=nginx:1.18</a:t>
            </a:r>
            <a:endParaRPr b="0" i="0" sz="1100" u="none" cap="none" strike="noStrike">
              <a:solidFill>
                <a:srgbClr val="00FF00"/>
              </a:solidFill>
              <a:latin typeface="Arial"/>
              <a:ea typeface="Arial"/>
              <a:cs typeface="Arial"/>
              <a:sym typeface="Arial"/>
            </a:endParaRPr>
          </a:p>
        </p:txBody>
      </p:sp>
      <p:sp>
        <p:nvSpPr>
          <p:cNvPr id="7247" name="Google Shape;7247;p416"/>
          <p:cNvSpPr/>
          <p:nvPr/>
        </p:nvSpPr>
        <p:spPr>
          <a:xfrm>
            <a:off x="4158284" y="2814481"/>
            <a:ext cx="3577996"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edit deployment nginx</a:t>
            </a:r>
            <a:endParaRPr b="0" i="0" sz="1100" u="none" cap="none" strike="noStrike">
              <a:solidFill>
                <a:srgbClr val="00FF00"/>
              </a:solidFill>
              <a:latin typeface="Consolas"/>
              <a:ea typeface="Consolas"/>
              <a:cs typeface="Consolas"/>
              <a:sym typeface="Consolas"/>
            </a:endParaRPr>
          </a:p>
        </p:txBody>
      </p:sp>
      <p:sp>
        <p:nvSpPr>
          <p:cNvPr id="7248" name="Google Shape;7248;p416"/>
          <p:cNvSpPr/>
          <p:nvPr/>
        </p:nvSpPr>
        <p:spPr>
          <a:xfrm>
            <a:off x="459342" y="1200047"/>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apply –f nginx.yaml</a:t>
            </a:r>
            <a:endParaRPr b="0" i="0" sz="1100" u="none" cap="none" strike="noStrike">
              <a:solidFill>
                <a:srgbClr val="00FF00"/>
              </a:solidFill>
              <a:latin typeface="Consolas"/>
              <a:ea typeface="Consolas"/>
              <a:cs typeface="Consolas"/>
              <a:sym typeface="Consolas"/>
            </a:endParaRPr>
          </a:p>
        </p:txBody>
      </p:sp>
      <p:sp>
        <p:nvSpPr>
          <p:cNvPr id="7249" name="Google Shape;7249;p416"/>
          <p:cNvSpPr/>
          <p:nvPr/>
        </p:nvSpPr>
        <p:spPr>
          <a:xfrm>
            <a:off x="443561" y="3050630"/>
            <a:ext cx="2933643"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apply –f nginx.yaml</a:t>
            </a:r>
            <a:endParaRPr b="0" i="0" sz="1100" u="none" cap="none" strike="noStrike">
              <a:solidFill>
                <a:srgbClr val="00FF00"/>
              </a:solidFill>
              <a:latin typeface="Consolas"/>
              <a:ea typeface="Consolas"/>
              <a:cs typeface="Consolas"/>
              <a:sym typeface="Consolas"/>
            </a:endParaRPr>
          </a:p>
        </p:txBody>
      </p:sp>
      <p:sp>
        <p:nvSpPr>
          <p:cNvPr id="7250" name="Google Shape;7250;p416"/>
          <p:cNvSpPr txBox="1"/>
          <p:nvPr/>
        </p:nvSpPr>
        <p:spPr>
          <a:xfrm>
            <a:off x="390625" y="888600"/>
            <a:ext cx="1417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Create Objects</a:t>
            </a:r>
            <a:endParaRPr b="0" i="0" sz="1100" u="none" cap="none" strike="noStrike">
              <a:solidFill>
                <a:srgbClr val="000000"/>
              </a:solidFill>
              <a:latin typeface="Ubuntu"/>
              <a:ea typeface="Ubuntu"/>
              <a:cs typeface="Ubuntu"/>
              <a:sym typeface="Ubuntu"/>
            </a:endParaRPr>
          </a:p>
        </p:txBody>
      </p:sp>
      <p:sp>
        <p:nvSpPr>
          <p:cNvPr id="7251" name="Google Shape;7251;p416"/>
          <p:cNvSpPr txBox="1"/>
          <p:nvPr/>
        </p:nvSpPr>
        <p:spPr>
          <a:xfrm>
            <a:off x="390625" y="2667250"/>
            <a:ext cx="15345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Update Objects</a:t>
            </a:r>
            <a:endParaRPr b="0" i="0" sz="1100" u="none" cap="none" strike="noStrike">
              <a:solidFill>
                <a:srgbClr val="000000"/>
              </a:solidFill>
              <a:latin typeface="Ubuntu"/>
              <a:ea typeface="Ubuntu"/>
              <a:cs typeface="Ubuntu"/>
              <a:sym typeface="Ubuntu"/>
            </a:endParaRPr>
          </a:p>
        </p:txBody>
      </p:sp>
      <p:sp>
        <p:nvSpPr>
          <p:cNvPr id="7252" name="Google Shape;7252;p41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Exam Tips</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7" name="Shape 7257"/>
        <p:cNvGrpSpPr/>
        <p:nvPr/>
      </p:nvGrpSpPr>
      <p:grpSpPr>
        <a:xfrm>
          <a:off x="0" y="0"/>
          <a:ext cx="0" cy="0"/>
          <a:chOff x="0" y="0"/>
          <a:chExt cx="0" cy="0"/>
        </a:xfrm>
      </p:grpSpPr>
      <p:pic>
        <p:nvPicPr>
          <p:cNvPr id="7258" name="Google Shape;7258;p417"/>
          <p:cNvPicPr preferRelativeResize="0"/>
          <p:nvPr/>
        </p:nvPicPr>
        <p:blipFill rotWithShape="1">
          <a:blip r:embed="rId3">
            <a:alphaModFix/>
          </a:blip>
          <a:srcRect b="0" l="0" r="0" t="0"/>
          <a:stretch/>
        </p:blipFill>
        <p:spPr>
          <a:xfrm>
            <a:off x="391807" y="1130820"/>
            <a:ext cx="8352144" cy="3466808"/>
          </a:xfrm>
          <a:prstGeom prst="rect">
            <a:avLst/>
          </a:prstGeom>
          <a:noFill/>
          <a:ln>
            <a:noFill/>
          </a:ln>
        </p:spPr>
      </p:pic>
      <p:sp>
        <p:nvSpPr>
          <p:cNvPr id="7259" name="Google Shape;7259;p417"/>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Documentation Pages</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3" name="Shape 7263"/>
        <p:cNvGrpSpPr/>
        <p:nvPr/>
      </p:nvGrpSpPr>
      <p:grpSpPr>
        <a:xfrm>
          <a:off x="0" y="0"/>
          <a:ext cx="0" cy="0"/>
          <a:chOff x="0" y="0"/>
          <a:chExt cx="0" cy="0"/>
        </a:xfrm>
      </p:grpSpPr>
      <p:sp>
        <p:nvSpPr>
          <p:cNvPr id="7264" name="Google Shape;7264;p418"/>
          <p:cNvSpPr txBox="1"/>
          <p:nvPr>
            <p:ph idx="1" type="body"/>
          </p:nvPr>
        </p:nvSpPr>
        <p:spPr>
          <a:xfrm>
            <a:off x="126855" y="2307315"/>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Kubectl Apply</a:t>
            </a:r>
            <a:endParaRPr/>
          </a:p>
        </p:txBody>
      </p:sp>
      <p:pic>
        <p:nvPicPr>
          <p:cNvPr id="7265" name="Google Shape;7265;p418"/>
          <p:cNvPicPr preferRelativeResize="0"/>
          <p:nvPr/>
        </p:nvPicPr>
        <p:blipFill rotWithShape="1">
          <a:blip r:embed="rId3">
            <a:alphaModFix/>
          </a:blip>
          <a:srcRect b="0" l="0" r="0" t="0"/>
          <a:stretch/>
        </p:blipFill>
        <p:spPr>
          <a:xfrm>
            <a:off x="6027028" y="1754950"/>
            <a:ext cx="1680994" cy="1633599"/>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0" name="Shape 7270"/>
        <p:cNvGrpSpPr/>
        <p:nvPr/>
      </p:nvGrpSpPr>
      <p:grpSpPr>
        <a:xfrm>
          <a:off x="0" y="0"/>
          <a:ext cx="0" cy="0"/>
          <a:chOff x="0" y="0"/>
          <a:chExt cx="0" cy="0"/>
        </a:xfrm>
      </p:grpSpPr>
      <p:sp>
        <p:nvSpPr>
          <p:cNvPr id="7271" name="Google Shape;7271;p419"/>
          <p:cNvSpPr/>
          <p:nvPr/>
        </p:nvSpPr>
        <p:spPr>
          <a:xfrm>
            <a:off x="4572000" y="1041144"/>
            <a:ext cx="2911289" cy="2589310"/>
          </a:xfrm>
          <a:prstGeom prst="round2SameRect">
            <a:avLst>
              <a:gd fmla="val 0" name="adj1"/>
              <a:gd fmla="val 4414"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urier New"/>
                <a:ea typeface="Courier New"/>
                <a:cs typeface="Courier New"/>
                <a:sym typeface="Courier New"/>
              </a:rPr>
              <a:t>apiVersion: </a:t>
            </a:r>
            <a:br>
              <a:rPr b="0" i="0" lang="en" sz="1200" u="none" cap="none" strike="noStrike">
                <a:solidFill>
                  <a:srgbClr val="A9B7C6"/>
                </a:solidFill>
                <a:latin typeface="Courier New"/>
                <a:ea typeface="Courier New"/>
                <a:cs typeface="Courier New"/>
                <a:sym typeface="Courier New"/>
              </a:rPr>
            </a:br>
            <a:r>
              <a:rPr b="1" i="0" lang="en" sz="1200" u="none" cap="none" strike="noStrike">
                <a:solidFill>
                  <a:srgbClr val="CC7832"/>
                </a:solidFill>
                <a:latin typeface="Courier New"/>
                <a:ea typeface="Courier New"/>
                <a:cs typeface="Courier New"/>
                <a:sym typeface="Courier New"/>
              </a:rPr>
              <a:t>kind: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urier New"/>
                <a:ea typeface="Courier New"/>
                <a:cs typeface="Courier New"/>
                <a:sym typeface="Courier New"/>
              </a:rPr>
            </a:br>
            <a:endParaRPr b="1" i="0" sz="1200"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urier New"/>
              <a:ea typeface="Courier New"/>
              <a:cs typeface="Courier New"/>
              <a:sym typeface="Courier New"/>
            </a:endParaRPr>
          </a:p>
        </p:txBody>
      </p:sp>
      <p:sp>
        <p:nvSpPr>
          <p:cNvPr id="7272" name="Google Shape;7272;p419"/>
          <p:cNvSpPr/>
          <p:nvPr/>
        </p:nvSpPr>
        <p:spPr>
          <a:xfrm>
            <a:off x="4572000" y="862334"/>
            <a:ext cx="2911289" cy="255356"/>
          </a:xfrm>
          <a:prstGeom prst="round2SameRect">
            <a:avLst>
              <a:gd fmla="val 34606"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urier New"/>
                <a:ea typeface="Courier New"/>
                <a:cs typeface="Courier New"/>
                <a:sym typeface="Courier New"/>
              </a:rPr>
              <a:t>nginx.yaml</a:t>
            </a:r>
            <a:endParaRPr b="1" i="0" sz="1100" u="none" cap="none" strike="noStrike">
              <a:solidFill>
                <a:srgbClr val="A5A5A5"/>
              </a:solidFill>
              <a:latin typeface="Courier New"/>
              <a:ea typeface="Courier New"/>
              <a:cs typeface="Courier New"/>
              <a:sym typeface="Courier New"/>
            </a:endParaRPr>
          </a:p>
        </p:txBody>
      </p:sp>
      <p:sp>
        <p:nvSpPr>
          <p:cNvPr id="7273" name="Google Shape;7273;p419"/>
          <p:cNvSpPr/>
          <p:nvPr/>
        </p:nvSpPr>
        <p:spPr>
          <a:xfrm>
            <a:off x="5619298" y="1102733"/>
            <a:ext cx="323646" cy="451275"/>
          </a:xfrm>
          <a:prstGeom prst="round2SameRect">
            <a:avLst>
              <a:gd fmla="val 16667" name="adj1"/>
              <a:gd fmla="val 0" name="adj2"/>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urier New"/>
                <a:ea typeface="Courier New"/>
                <a:cs typeface="Courier New"/>
                <a:sym typeface="Courier New"/>
              </a:rPr>
              <a:t>v1</a:t>
            </a:r>
            <a:endParaRPr b="0" i="0" sz="1200" u="none" cap="none" strike="noStrike">
              <a:solidFill>
                <a:srgbClr val="000000"/>
              </a:solidFill>
              <a:latin typeface="Calibri"/>
              <a:ea typeface="Calibri"/>
              <a:cs typeface="Calibri"/>
              <a:sym typeface="Calibri"/>
            </a:endParaRPr>
          </a:p>
        </p:txBody>
      </p:sp>
      <p:sp>
        <p:nvSpPr>
          <p:cNvPr id="7274" name="Google Shape;7274;p419"/>
          <p:cNvSpPr/>
          <p:nvPr/>
        </p:nvSpPr>
        <p:spPr>
          <a:xfrm>
            <a:off x="5087204" y="1296797"/>
            <a:ext cx="509739" cy="266162"/>
          </a:xfrm>
          <a:prstGeom prst="round2SameRect">
            <a:avLst>
              <a:gd fmla="val 16667" name="adj1"/>
              <a:gd fmla="val 0" name="adj2"/>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urier New"/>
                <a:ea typeface="Courier New"/>
                <a:cs typeface="Courier New"/>
                <a:sym typeface="Courier New"/>
              </a:rPr>
              <a:t>Pod</a:t>
            </a:r>
            <a:endParaRPr b="0" i="0" sz="1200" u="none" cap="none" strike="noStrike">
              <a:solidFill>
                <a:srgbClr val="000000"/>
              </a:solidFill>
              <a:latin typeface="Calibri"/>
              <a:ea typeface="Calibri"/>
              <a:cs typeface="Calibri"/>
              <a:sym typeface="Calibri"/>
            </a:endParaRPr>
          </a:p>
        </p:txBody>
      </p:sp>
      <p:sp>
        <p:nvSpPr>
          <p:cNvPr id="7275" name="Google Shape;7275;p419"/>
          <p:cNvSpPr/>
          <p:nvPr/>
        </p:nvSpPr>
        <p:spPr>
          <a:xfrm>
            <a:off x="4572000" y="1924927"/>
            <a:ext cx="2911289" cy="1427736"/>
          </a:xfrm>
          <a:prstGeom prst="round2SameRect">
            <a:avLst>
              <a:gd fmla="val 16667" name="adj1"/>
              <a:gd fmla="val 0" name="adj2"/>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urier New"/>
                <a:ea typeface="Courier New"/>
                <a:cs typeface="Courier New"/>
                <a:sym typeface="Courier New"/>
              </a:rPr>
              <a:t> </a:t>
            </a:r>
            <a:r>
              <a:rPr b="1" i="0" lang="en" sz="1200" u="none" cap="none" strike="noStrike">
                <a:solidFill>
                  <a:srgbClr val="CC7832"/>
                </a:solidFill>
                <a:latin typeface="Courier New"/>
                <a:ea typeface="Courier New"/>
                <a:cs typeface="Courier New"/>
                <a:sym typeface="Courier New"/>
              </a:rPr>
              <a:t>labels:</a:t>
            </a:r>
            <a:br>
              <a:rPr b="1" i="0" lang="en" sz="1200" u="none" cap="none" strike="noStrike">
                <a:solidFill>
                  <a:srgbClr val="CC7832"/>
                </a:solidFill>
                <a:latin typeface="Courier New"/>
                <a:ea typeface="Courier New"/>
                <a:cs typeface="Courier New"/>
                <a:sym typeface="Courier New"/>
              </a:rPr>
            </a:br>
            <a:r>
              <a:rPr b="1" i="0" lang="en" sz="1200" u="none" cap="none" strike="noStrike">
                <a:solidFill>
                  <a:srgbClr val="CC7832"/>
                </a:solidFill>
                <a:latin typeface="Courier New"/>
                <a:ea typeface="Courier New"/>
                <a:cs typeface="Courier New"/>
                <a:sym typeface="Courier New"/>
              </a:rPr>
              <a:t>    app: </a:t>
            </a:r>
            <a:r>
              <a:rPr b="0" i="0" lang="en" sz="1200" u="none" cap="none" strike="noStrike">
                <a:solidFill>
                  <a:srgbClr val="A9B7C6"/>
                </a:solidFill>
                <a:latin typeface="Courier New"/>
                <a:ea typeface="Courier New"/>
                <a:cs typeface="Courier New"/>
                <a:sym typeface="Courier New"/>
              </a:rPr>
              <a:t>myapp</a:t>
            </a:r>
            <a:endParaRPr b="0" i="0" sz="1200" u="none" cap="none" strike="noStrike">
              <a:solidFill>
                <a:srgbClr val="A9B7C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urier New"/>
                <a:ea typeface="Courier New"/>
                <a:cs typeface="Courier New"/>
                <a:sym typeface="Courier New"/>
              </a:rPr>
              <a:t>    </a:t>
            </a:r>
            <a:r>
              <a:rPr b="1" i="0" lang="en" sz="1200" u="none" cap="none" strike="noStrike">
                <a:solidFill>
                  <a:srgbClr val="CC7832"/>
                </a:solidFill>
                <a:latin typeface="Courier New"/>
                <a:ea typeface="Courier New"/>
                <a:cs typeface="Courier New"/>
                <a:sym typeface="Courier New"/>
              </a:rPr>
              <a:t>type: </a:t>
            </a:r>
            <a:r>
              <a:rPr b="0" i="0" lang="en" sz="1200" u="none" cap="none" strike="noStrike">
                <a:solidFill>
                  <a:srgbClr val="A9B7C6"/>
                </a:solidFill>
                <a:latin typeface="Courier New"/>
                <a:ea typeface="Courier New"/>
                <a:cs typeface="Courier New"/>
                <a:sym typeface="Courier New"/>
              </a:rPr>
              <a:t>front-end</a:t>
            </a:r>
            <a:endParaRPr b="1" i="0" sz="1200"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urier New"/>
                <a:ea typeface="Courier New"/>
                <a:cs typeface="Courier New"/>
                <a:sym typeface="Courier New"/>
              </a:rPr>
              <a:t>spec: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urier New"/>
                <a:ea typeface="Courier New"/>
                <a:cs typeface="Courier New"/>
                <a:sym typeface="Courier New"/>
              </a:rPr>
              <a:t>  containers:</a:t>
            </a:r>
            <a:br>
              <a:rPr b="1" i="0" lang="en" sz="1200" u="none" cap="none" strike="noStrike">
                <a:solidFill>
                  <a:srgbClr val="CC7832"/>
                </a:solidFill>
                <a:latin typeface="Courier New"/>
                <a:ea typeface="Courier New"/>
                <a:cs typeface="Courier New"/>
                <a:sym typeface="Courier New"/>
              </a:rPr>
            </a:br>
            <a:r>
              <a:rPr b="1" i="0" lang="en" sz="1200" u="none" cap="none" strike="noStrike">
                <a:solidFill>
                  <a:srgbClr val="CC7832"/>
                </a:solidFill>
                <a:latin typeface="Courier New"/>
                <a:ea typeface="Courier New"/>
                <a:cs typeface="Courier New"/>
                <a:sym typeface="Courier New"/>
              </a:rPr>
              <a:t>  </a:t>
            </a:r>
            <a:r>
              <a:rPr b="0" i="0" lang="en" sz="1200" u="none" cap="none" strike="noStrike">
                <a:solidFill>
                  <a:srgbClr val="A9B7C6"/>
                </a:solidFill>
                <a:latin typeface="Courier New"/>
                <a:ea typeface="Courier New"/>
                <a:cs typeface="Courier New"/>
                <a:sym typeface="Courier New"/>
              </a:rPr>
              <a:t>- </a:t>
            </a:r>
            <a:r>
              <a:rPr b="1" i="0" lang="en" sz="1200" u="none" cap="none" strike="noStrike">
                <a:solidFill>
                  <a:srgbClr val="CC7832"/>
                </a:solidFill>
                <a:latin typeface="Courier New"/>
                <a:ea typeface="Courier New"/>
                <a:cs typeface="Courier New"/>
                <a:sym typeface="Courier New"/>
              </a:rPr>
              <a:t>name: </a:t>
            </a:r>
            <a:r>
              <a:rPr b="0" i="0" lang="en" sz="1200" u="none" cap="none" strike="noStrike">
                <a:solidFill>
                  <a:srgbClr val="A9B7C6"/>
                </a:solidFill>
                <a:latin typeface="Courier New"/>
                <a:ea typeface="Courier New"/>
                <a:cs typeface="Courier New"/>
                <a:sym typeface="Courier New"/>
              </a:rPr>
              <a:t>nginx-container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urier New"/>
                <a:ea typeface="Courier New"/>
                <a:cs typeface="Courier New"/>
                <a:sym typeface="Courier New"/>
              </a:rPr>
              <a:t>    </a:t>
            </a:r>
            <a:r>
              <a:rPr b="1" i="0" lang="en" sz="1200" u="none" cap="none" strike="noStrike">
                <a:solidFill>
                  <a:srgbClr val="CC7832"/>
                </a:solidFill>
                <a:latin typeface="Courier New"/>
                <a:ea typeface="Courier New"/>
                <a:cs typeface="Courier New"/>
                <a:sym typeface="Courier New"/>
              </a:rPr>
              <a:t>image: </a:t>
            </a:r>
            <a:r>
              <a:rPr b="0" i="0" lang="en" sz="1200" u="none" cap="none" strike="noStrike">
                <a:solidFill>
                  <a:srgbClr val="A9B7C6"/>
                </a:solidFill>
                <a:latin typeface="Courier New"/>
                <a:ea typeface="Courier New"/>
                <a:cs typeface="Courier New"/>
                <a:sym typeface="Courier New"/>
              </a:rPr>
              <a:t>nginx</a:t>
            </a:r>
            <a:endParaRPr b="0" i="0" sz="1200" u="none" cap="none" strike="noStrike">
              <a:solidFill>
                <a:srgbClr val="A9B7C6"/>
              </a:solidFill>
              <a:latin typeface="Courier New"/>
              <a:ea typeface="Courier New"/>
              <a:cs typeface="Courier New"/>
              <a:sym typeface="Courier New"/>
            </a:endParaRPr>
          </a:p>
        </p:txBody>
      </p:sp>
      <p:sp>
        <p:nvSpPr>
          <p:cNvPr id="7276" name="Google Shape;7276;p419"/>
          <p:cNvSpPr/>
          <p:nvPr/>
        </p:nvSpPr>
        <p:spPr>
          <a:xfrm>
            <a:off x="5619298" y="3122935"/>
            <a:ext cx="1091745" cy="193596"/>
          </a:xfrm>
          <a:prstGeom prst="round2SameRect">
            <a:avLst>
              <a:gd fmla="val 16667" name="adj1"/>
              <a:gd fmla="val 0" name="adj2"/>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urier New"/>
                <a:ea typeface="Courier New"/>
                <a:cs typeface="Courier New"/>
                <a:sym typeface="Courier New"/>
              </a:rPr>
              <a:t>nginx:1.18</a:t>
            </a:r>
            <a:endParaRPr b="0" i="0" sz="1400" u="none" cap="none" strike="noStrike">
              <a:solidFill>
                <a:srgbClr val="000000"/>
              </a:solidFill>
              <a:latin typeface="Calibri"/>
              <a:ea typeface="Calibri"/>
              <a:cs typeface="Calibri"/>
              <a:sym typeface="Calibri"/>
            </a:endParaRPr>
          </a:p>
        </p:txBody>
      </p:sp>
      <p:sp>
        <p:nvSpPr>
          <p:cNvPr id="7277" name="Google Shape;7277;p419"/>
          <p:cNvSpPr/>
          <p:nvPr/>
        </p:nvSpPr>
        <p:spPr>
          <a:xfrm>
            <a:off x="459342" y="1200047"/>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apply –f nginx.yaml</a:t>
            </a:r>
            <a:endParaRPr b="0" i="0" sz="1100" u="none" cap="none" strike="noStrike">
              <a:solidFill>
                <a:srgbClr val="00FF00"/>
              </a:solidFill>
              <a:latin typeface="Consolas"/>
              <a:ea typeface="Consolas"/>
              <a:cs typeface="Consolas"/>
              <a:sym typeface="Consolas"/>
            </a:endParaRPr>
          </a:p>
        </p:txBody>
      </p:sp>
      <p:sp>
        <p:nvSpPr>
          <p:cNvPr id="7278" name="Google Shape;7278;p419"/>
          <p:cNvSpPr/>
          <p:nvPr/>
        </p:nvSpPr>
        <p:spPr>
          <a:xfrm>
            <a:off x="443561" y="3050630"/>
            <a:ext cx="2933643"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apply –f nginx.yaml</a:t>
            </a:r>
            <a:endParaRPr b="0" i="0" sz="1100" u="none" cap="none" strike="noStrike">
              <a:solidFill>
                <a:srgbClr val="00FF00"/>
              </a:solidFill>
              <a:latin typeface="Consolas"/>
              <a:ea typeface="Consolas"/>
              <a:cs typeface="Consolas"/>
              <a:sym typeface="Consolas"/>
            </a:endParaRPr>
          </a:p>
        </p:txBody>
      </p:sp>
      <p:sp>
        <p:nvSpPr>
          <p:cNvPr id="7279" name="Google Shape;7279;p419"/>
          <p:cNvSpPr/>
          <p:nvPr/>
        </p:nvSpPr>
        <p:spPr>
          <a:xfrm>
            <a:off x="5540404" y="2335799"/>
            <a:ext cx="1573748" cy="387191"/>
          </a:xfrm>
          <a:prstGeom prst="round2SameRect">
            <a:avLst>
              <a:gd fmla="val 16667" name="adj1"/>
              <a:gd fmla="val 0" name="adj2"/>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urier New"/>
                <a:ea typeface="Courier New"/>
                <a:cs typeface="Courier New"/>
                <a:sym typeface="Courier New"/>
              </a:rPr>
              <a:t>front-end-service</a:t>
            </a:r>
            <a:endParaRPr b="0" i="0" sz="1400" u="none" cap="none" strike="noStrike">
              <a:solidFill>
                <a:srgbClr val="000000"/>
              </a:solidFill>
              <a:latin typeface="Calibri"/>
              <a:ea typeface="Calibri"/>
              <a:cs typeface="Calibri"/>
              <a:sym typeface="Calibri"/>
            </a:endParaRPr>
          </a:p>
        </p:txBody>
      </p:sp>
      <p:sp>
        <p:nvSpPr>
          <p:cNvPr id="7280" name="Google Shape;7280;p419"/>
          <p:cNvSpPr txBox="1"/>
          <p:nvPr/>
        </p:nvSpPr>
        <p:spPr>
          <a:xfrm>
            <a:off x="434030" y="793117"/>
            <a:ext cx="1360480"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Create Objects</a:t>
            </a:r>
            <a:endParaRPr b="0" i="0" sz="1100" u="none" cap="none" strike="noStrike">
              <a:solidFill>
                <a:srgbClr val="000000"/>
              </a:solidFill>
              <a:latin typeface="Ubuntu"/>
              <a:ea typeface="Ubuntu"/>
              <a:cs typeface="Ubuntu"/>
              <a:sym typeface="Ubuntu"/>
            </a:endParaRPr>
          </a:p>
        </p:txBody>
      </p:sp>
      <p:sp>
        <p:nvSpPr>
          <p:cNvPr id="7281" name="Google Shape;7281;p419"/>
          <p:cNvSpPr txBox="1"/>
          <p:nvPr/>
        </p:nvSpPr>
        <p:spPr>
          <a:xfrm>
            <a:off x="434029" y="2571750"/>
            <a:ext cx="1426000"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Update Objects</a:t>
            </a:r>
            <a:endParaRPr b="0" i="0" sz="1100" u="none" cap="none" strike="noStrike">
              <a:solidFill>
                <a:srgbClr val="000000"/>
              </a:solidFill>
              <a:latin typeface="Ubuntu"/>
              <a:ea typeface="Ubuntu"/>
              <a:cs typeface="Ubuntu"/>
              <a:sym typeface="Ubuntu"/>
            </a:endParaRPr>
          </a:p>
        </p:txBody>
      </p:sp>
      <p:sp>
        <p:nvSpPr>
          <p:cNvPr id="7282" name="Google Shape;7282;p419"/>
          <p:cNvSpPr/>
          <p:nvPr/>
        </p:nvSpPr>
        <p:spPr>
          <a:xfrm>
            <a:off x="459350" y="1606250"/>
            <a:ext cx="32478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apply –f /path/to/config-files</a:t>
            </a:r>
            <a:endParaRPr b="0" i="0" sz="1100" u="none" cap="none" strike="noStrike">
              <a:solidFill>
                <a:srgbClr val="00FF00"/>
              </a:solidFill>
              <a:latin typeface="Arial"/>
              <a:ea typeface="Arial"/>
              <a:cs typeface="Arial"/>
              <a:sym typeface="Arial"/>
            </a:endParaRPr>
          </a:p>
        </p:txBody>
      </p:sp>
      <p:sp>
        <p:nvSpPr>
          <p:cNvPr id="7283" name="Google Shape;7283;p41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Declarative</a:t>
            </a:r>
            <a:endParaRPr/>
          </a:p>
        </p:txBody>
      </p:sp>
      <p:sp>
        <p:nvSpPr>
          <p:cNvPr id="7284" name="Google Shape;7284;p419"/>
          <p:cNvSpPr/>
          <p:nvPr/>
        </p:nvSpPr>
        <p:spPr>
          <a:xfrm>
            <a:off x="4572000" y="1583339"/>
            <a:ext cx="2911289" cy="459758"/>
          </a:xfrm>
          <a:prstGeom prst="round2SameRect">
            <a:avLst>
              <a:gd fmla="val 16667" name="adj1"/>
              <a:gd fmla="val 0" name="adj2"/>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urier New"/>
                <a:ea typeface="Courier New"/>
                <a:cs typeface="Courier New"/>
                <a:sym typeface="Courier New"/>
              </a:rPr>
              <a:t>metadata: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urier New"/>
                <a:ea typeface="Courier New"/>
                <a:cs typeface="Courier New"/>
                <a:sym typeface="Courier New"/>
              </a:rPr>
              <a:t> name: </a:t>
            </a:r>
            <a:r>
              <a:rPr b="0" i="0" lang="en" sz="1200" u="none" cap="none" strike="noStrike">
                <a:solidFill>
                  <a:srgbClr val="A9B7C6"/>
                </a:solidFill>
                <a:latin typeface="Courier New"/>
                <a:ea typeface="Courier New"/>
                <a:cs typeface="Courier New"/>
                <a:sym typeface="Courier New"/>
              </a:rPr>
              <a:t>myapp-pod</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9" name="Shape 7289"/>
        <p:cNvGrpSpPr/>
        <p:nvPr/>
      </p:nvGrpSpPr>
      <p:grpSpPr>
        <a:xfrm>
          <a:off x="0" y="0"/>
          <a:ext cx="0" cy="0"/>
          <a:chOff x="0" y="0"/>
          <a:chExt cx="0" cy="0"/>
        </a:xfrm>
      </p:grpSpPr>
      <p:sp>
        <p:nvSpPr>
          <p:cNvPr id="7290" name="Google Shape;7290;p420"/>
          <p:cNvSpPr/>
          <p:nvPr/>
        </p:nvSpPr>
        <p:spPr>
          <a:xfrm>
            <a:off x="338866" y="1487468"/>
            <a:ext cx="2911289" cy="2589310"/>
          </a:xfrm>
          <a:prstGeom prst="round2SameRect">
            <a:avLst>
              <a:gd fmla="val 0" name="adj1"/>
              <a:gd fmla="val 4767"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7291" name="Google Shape;7291;p420"/>
          <p:cNvSpPr/>
          <p:nvPr/>
        </p:nvSpPr>
        <p:spPr>
          <a:xfrm>
            <a:off x="338866" y="1315354"/>
            <a:ext cx="2911289" cy="241963"/>
          </a:xfrm>
          <a:prstGeom prst="round2SameRect">
            <a:avLst>
              <a:gd fmla="val 31784"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nginx.yaml</a:t>
            </a:r>
            <a:endParaRPr b="1" i="0" sz="1100" u="none" cap="none" strike="noStrike">
              <a:solidFill>
                <a:srgbClr val="A5A5A5"/>
              </a:solidFill>
              <a:latin typeface="Consolas"/>
              <a:ea typeface="Consolas"/>
              <a:cs typeface="Consolas"/>
              <a:sym typeface="Consolas"/>
            </a:endParaRPr>
          </a:p>
        </p:txBody>
      </p:sp>
      <p:sp>
        <p:nvSpPr>
          <p:cNvPr id="7292" name="Google Shape;7292;p420"/>
          <p:cNvSpPr/>
          <p:nvPr/>
        </p:nvSpPr>
        <p:spPr>
          <a:xfrm>
            <a:off x="1386163" y="1549057"/>
            <a:ext cx="323646"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7293" name="Google Shape;7293;p420"/>
          <p:cNvSpPr/>
          <p:nvPr/>
        </p:nvSpPr>
        <p:spPr>
          <a:xfrm>
            <a:off x="854070" y="1743120"/>
            <a:ext cx="416220"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7294" name="Google Shape;7294;p420"/>
          <p:cNvSpPr/>
          <p:nvPr/>
        </p:nvSpPr>
        <p:spPr>
          <a:xfrm>
            <a:off x="338866" y="2371250"/>
            <a:ext cx="2911289" cy="136191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7295" name="Google Shape;7295;p420"/>
          <p:cNvSpPr/>
          <p:nvPr/>
        </p:nvSpPr>
        <p:spPr>
          <a:xfrm>
            <a:off x="1307264" y="3524216"/>
            <a:ext cx="925800" cy="184800"/>
          </a:xfrm>
          <a:prstGeom prst="rect">
            <a:avLst/>
          </a:pr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nginx:1.18</a:t>
            </a:r>
            <a:endParaRPr b="0" i="0" sz="1400" u="none" cap="none" strike="noStrike">
              <a:solidFill>
                <a:srgbClr val="000000"/>
              </a:solidFill>
              <a:latin typeface="Consolas"/>
              <a:ea typeface="Consolas"/>
              <a:cs typeface="Consolas"/>
              <a:sym typeface="Consolas"/>
            </a:endParaRPr>
          </a:p>
        </p:txBody>
      </p:sp>
      <p:sp>
        <p:nvSpPr>
          <p:cNvPr id="7296" name="Google Shape;7296;p420"/>
          <p:cNvSpPr/>
          <p:nvPr/>
        </p:nvSpPr>
        <p:spPr>
          <a:xfrm>
            <a:off x="1307270" y="2782122"/>
            <a:ext cx="1573748" cy="184666"/>
          </a:xfrm>
          <a:prstGeom prst="rect">
            <a:avLst/>
          </a:pr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front-end-service</a:t>
            </a:r>
            <a:endParaRPr b="0" i="0" sz="1400" u="none" cap="none" strike="noStrike">
              <a:solidFill>
                <a:srgbClr val="000000"/>
              </a:solidFill>
              <a:latin typeface="Consolas"/>
              <a:ea typeface="Consolas"/>
              <a:cs typeface="Consolas"/>
              <a:sym typeface="Consolas"/>
            </a:endParaRPr>
          </a:p>
        </p:txBody>
      </p:sp>
      <p:sp>
        <p:nvSpPr>
          <p:cNvPr id="7297" name="Google Shape;7297;p420"/>
          <p:cNvSpPr/>
          <p:nvPr/>
        </p:nvSpPr>
        <p:spPr>
          <a:xfrm>
            <a:off x="338866" y="2029663"/>
            <a:ext cx="2911289"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endParaRPr b="0" i="0" sz="1100" u="none" cap="none" strike="noStrike">
              <a:solidFill>
                <a:srgbClr val="000000"/>
              </a:solidFill>
              <a:latin typeface="Consolas"/>
              <a:ea typeface="Consolas"/>
              <a:cs typeface="Consolas"/>
              <a:sym typeface="Consolas"/>
            </a:endParaRPr>
          </a:p>
        </p:txBody>
      </p:sp>
      <p:sp>
        <p:nvSpPr>
          <p:cNvPr id="7298" name="Google Shape;7298;p420"/>
          <p:cNvSpPr txBox="1"/>
          <p:nvPr/>
        </p:nvSpPr>
        <p:spPr>
          <a:xfrm>
            <a:off x="1316793" y="923424"/>
            <a:ext cx="1227961"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Local File</a:t>
            </a:r>
            <a:endParaRPr b="0" i="0" sz="1100" u="none" cap="none" strike="noStrike">
              <a:solidFill>
                <a:srgbClr val="000000"/>
              </a:solidFill>
              <a:latin typeface="Ubuntu"/>
              <a:ea typeface="Ubuntu"/>
              <a:cs typeface="Ubuntu"/>
              <a:sym typeface="Ubuntu"/>
            </a:endParaRPr>
          </a:p>
        </p:txBody>
      </p:sp>
      <p:sp>
        <p:nvSpPr>
          <p:cNvPr id="7299" name="Google Shape;7299;p420"/>
          <p:cNvSpPr/>
          <p:nvPr/>
        </p:nvSpPr>
        <p:spPr>
          <a:xfrm>
            <a:off x="338866" y="4578132"/>
            <a:ext cx="2917862" cy="23747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apply –f nginx.yaml</a:t>
            </a:r>
            <a:endParaRPr b="0" i="0" sz="1100" u="none" cap="none" strike="noStrike">
              <a:solidFill>
                <a:srgbClr val="D8D8D8"/>
              </a:solidFill>
              <a:latin typeface="Consolas"/>
              <a:ea typeface="Consolas"/>
              <a:cs typeface="Consolas"/>
              <a:sym typeface="Consolas"/>
            </a:endParaRPr>
          </a:p>
        </p:txBody>
      </p:sp>
      <p:sp>
        <p:nvSpPr>
          <p:cNvPr id="7300" name="Google Shape;7300;p420"/>
          <p:cNvSpPr txBox="1"/>
          <p:nvPr/>
        </p:nvSpPr>
        <p:spPr>
          <a:xfrm>
            <a:off x="6599246" y="923424"/>
            <a:ext cx="1103726"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Kubernetes</a:t>
            </a:r>
            <a:endParaRPr b="0" i="0" sz="1100" u="none" cap="none" strike="noStrike">
              <a:solidFill>
                <a:srgbClr val="000000"/>
              </a:solidFill>
              <a:latin typeface="Ubuntu"/>
              <a:ea typeface="Ubuntu"/>
              <a:cs typeface="Ubuntu"/>
              <a:sym typeface="Ubuntu"/>
            </a:endParaRPr>
          </a:p>
        </p:txBody>
      </p:sp>
      <p:pic>
        <p:nvPicPr>
          <p:cNvPr id="7301" name="Google Shape;7301;p420"/>
          <p:cNvPicPr preferRelativeResize="0"/>
          <p:nvPr/>
        </p:nvPicPr>
        <p:blipFill rotWithShape="1">
          <a:blip r:embed="rId3">
            <a:alphaModFix/>
          </a:blip>
          <a:srcRect b="0" l="0" r="0" t="0"/>
          <a:stretch/>
        </p:blipFill>
        <p:spPr>
          <a:xfrm>
            <a:off x="6336323" y="937181"/>
            <a:ext cx="267113" cy="249485"/>
          </a:xfrm>
          <a:prstGeom prst="rect">
            <a:avLst/>
          </a:prstGeom>
          <a:noFill/>
          <a:ln>
            <a:noFill/>
          </a:ln>
        </p:spPr>
      </p:pic>
      <p:sp>
        <p:nvSpPr>
          <p:cNvPr id="7302" name="Google Shape;7302;p420"/>
          <p:cNvSpPr txBox="1"/>
          <p:nvPr/>
        </p:nvSpPr>
        <p:spPr>
          <a:xfrm>
            <a:off x="3869601" y="937175"/>
            <a:ext cx="2206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Last </a:t>
            </a:r>
            <a:r>
              <a:rPr b="0" i="0" lang="en" sz="1400" u="none" cap="none" strike="noStrike">
                <a:solidFill>
                  <a:srgbClr val="000000"/>
                </a:solidFill>
                <a:latin typeface="Calibri"/>
                <a:ea typeface="Calibri"/>
                <a:cs typeface="Calibri"/>
                <a:sym typeface="Calibri"/>
              </a:rPr>
              <a:t>Applied</a:t>
            </a:r>
            <a:r>
              <a:rPr b="0" i="0" lang="en" sz="1400" u="none" cap="none" strike="noStrike">
                <a:solidFill>
                  <a:srgbClr val="000000"/>
                </a:solidFill>
                <a:latin typeface="Calibri"/>
                <a:ea typeface="Calibri"/>
                <a:cs typeface="Calibri"/>
                <a:sym typeface="Calibri"/>
              </a:rPr>
              <a:t> Configuration</a:t>
            </a:r>
            <a:endParaRPr b="0" i="0" sz="1100" u="none" cap="none" strike="noStrike">
              <a:solidFill>
                <a:srgbClr val="000000"/>
              </a:solidFill>
              <a:latin typeface="Arial"/>
              <a:ea typeface="Arial"/>
              <a:cs typeface="Arial"/>
              <a:sym typeface="Arial"/>
            </a:endParaRPr>
          </a:p>
        </p:txBody>
      </p:sp>
      <p:pic>
        <p:nvPicPr>
          <p:cNvPr descr="Document" id="7303" name="Google Shape;7303;p420"/>
          <p:cNvPicPr preferRelativeResize="0"/>
          <p:nvPr/>
        </p:nvPicPr>
        <p:blipFill rotWithShape="1">
          <a:blip r:embed="rId4">
            <a:alphaModFix/>
          </a:blip>
          <a:srcRect b="0" l="0" r="0" t="0"/>
          <a:stretch/>
        </p:blipFill>
        <p:spPr>
          <a:xfrm>
            <a:off x="1107165" y="914877"/>
            <a:ext cx="279544" cy="268941"/>
          </a:xfrm>
          <a:prstGeom prst="rect">
            <a:avLst/>
          </a:prstGeom>
          <a:noFill/>
          <a:ln>
            <a:noFill/>
          </a:ln>
        </p:spPr>
      </p:pic>
      <p:pic>
        <p:nvPicPr>
          <p:cNvPr descr="Refresh RTL" id="7304" name="Google Shape;7304;p420"/>
          <p:cNvPicPr preferRelativeResize="0"/>
          <p:nvPr/>
        </p:nvPicPr>
        <p:blipFill rotWithShape="1">
          <a:blip r:embed="rId5">
            <a:alphaModFix/>
          </a:blip>
          <a:srcRect b="0" l="0" r="0" t="0"/>
          <a:stretch/>
        </p:blipFill>
        <p:spPr>
          <a:xfrm>
            <a:off x="3674196" y="979870"/>
            <a:ext cx="199176" cy="191621"/>
          </a:xfrm>
          <a:prstGeom prst="rect">
            <a:avLst/>
          </a:prstGeom>
          <a:noFill/>
          <a:ln>
            <a:noFill/>
          </a:ln>
        </p:spPr>
      </p:pic>
      <p:sp>
        <p:nvSpPr>
          <p:cNvPr id="7305" name="Google Shape;7305;p420"/>
          <p:cNvSpPr/>
          <p:nvPr/>
        </p:nvSpPr>
        <p:spPr>
          <a:xfrm>
            <a:off x="6252024" y="1495496"/>
            <a:ext cx="2595468" cy="3332662"/>
          </a:xfrm>
          <a:prstGeom prst="round2SameRect">
            <a:avLst>
              <a:gd fmla="val 0" name="adj1"/>
              <a:gd fmla="val 4228"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7306" name="Google Shape;7306;p420"/>
          <p:cNvSpPr/>
          <p:nvPr/>
        </p:nvSpPr>
        <p:spPr>
          <a:xfrm>
            <a:off x="6252024" y="1316323"/>
            <a:ext cx="2595466" cy="253124"/>
          </a:xfrm>
          <a:prstGeom prst="round2SameRect">
            <a:avLst>
              <a:gd fmla="val 31784"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Live object configuration</a:t>
            </a:r>
            <a:endParaRPr b="0" i="0" sz="1100" u="none" cap="none" strike="noStrike">
              <a:solidFill>
                <a:srgbClr val="000000"/>
              </a:solidFill>
              <a:latin typeface="Consolas"/>
              <a:ea typeface="Consolas"/>
              <a:cs typeface="Consolas"/>
              <a:sym typeface="Consolas"/>
            </a:endParaRPr>
          </a:p>
        </p:txBody>
      </p:sp>
      <p:sp>
        <p:nvSpPr>
          <p:cNvPr id="7307" name="Google Shape;7307;p420"/>
          <p:cNvSpPr/>
          <p:nvPr/>
        </p:nvSpPr>
        <p:spPr>
          <a:xfrm>
            <a:off x="7299322" y="1555606"/>
            <a:ext cx="323646"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7308" name="Google Shape;7308;p420"/>
          <p:cNvSpPr/>
          <p:nvPr/>
        </p:nvSpPr>
        <p:spPr>
          <a:xfrm>
            <a:off x="6767228" y="1749669"/>
            <a:ext cx="416220"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7309" name="Google Shape;7309;p420"/>
          <p:cNvSpPr/>
          <p:nvPr/>
        </p:nvSpPr>
        <p:spPr>
          <a:xfrm>
            <a:off x="6252024" y="2036212"/>
            <a:ext cx="2911288"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endParaRPr b="0" i="0" sz="1100" u="none" cap="none" strike="noStrike">
              <a:solidFill>
                <a:srgbClr val="000000"/>
              </a:solidFill>
              <a:latin typeface="Consolas"/>
              <a:ea typeface="Consolas"/>
              <a:cs typeface="Consolas"/>
              <a:sym typeface="Consolas"/>
            </a:endParaRPr>
          </a:p>
        </p:txBody>
      </p:sp>
      <p:sp>
        <p:nvSpPr>
          <p:cNvPr id="7310" name="Google Shape;7310;p420"/>
          <p:cNvSpPr/>
          <p:nvPr/>
        </p:nvSpPr>
        <p:spPr>
          <a:xfrm>
            <a:off x="6252024" y="2377799"/>
            <a:ext cx="2911288" cy="136191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front-end-service</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7311" name="Google Shape;7311;p420"/>
          <p:cNvSpPr/>
          <p:nvPr/>
        </p:nvSpPr>
        <p:spPr>
          <a:xfrm>
            <a:off x="7216735" y="3524795"/>
            <a:ext cx="925800" cy="184800"/>
          </a:xfrm>
          <a:prstGeom prst="rect">
            <a:avLst/>
          </a:pr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nginx:1.18</a:t>
            </a:r>
            <a:endParaRPr b="0" i="0" sz="1400" u="none" cap="none" strike="noStrike">
              <a:solidFill>
                <a:srgbClr val="000000"/>
              </a:solidFill>
              <a:latin typeface="Consolas"/>
              <a:ea typeface="Consolas"/>
              <a:cs typeface="Consolas"/>
              <a:sym typeface="Consolas"/>
            </a:endParaRPr>
          </a:p>
        </p:txBody>
      </p:sp>
      <p:sp>
        <p:nvSpPr>
          <p:cNvPr id="7312" name="Google Shape;7312;p420"/>
          <p:cNvSpPr/>
          <p:nvPr/>
        </p:nvSpPr>
        <p:spPr>
          <a:xfrm>
            <a:off x="6252023" y="3741201"/>
            <a:ext cx="2595467" cy="992579"/>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status</a:t>
            </a:r>
            <a:r>
              <a:rPr b="1" i="0" lang="en" sz="1200" u="none" cap="none" strike="noStrike">
                <a:solidFill>
                  <a:srgbClr val="FFFFFF"/>
                </a:solidFill>
                <a:latin typeface="Consolas"/>
                <a:ea typeface="Consolas"/>
                <a:cs typeface="Consolas"/>
                <a:sym typeface="Consolas"/>
              </a:rPr>
              <a:t>:</a:t>
            </a:r>
            <a:br>
              <a:rPr b="1" i="0" lang="en" sz="1200" u="none" cap="none" strike="noStrike">
                <a:solidFill>
                  <a:srgbClr val="000000"/>
                </a:solidFill>
                <a:latin typeface="Consolas"/>
                <a:ea typeface="Consolas"/>
                <a:cs typeface="Consolas"/>
                <a:sym typeface="Consolas"/>
              </a:rPr>
            </a:b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conditions</a:t>
            </a:r>
            <a:r>
              <a:rPr b="1" i="0" lang="en" sz="1200" u="none" cap="none" strike="noStrike">
                <a:solidFill>
                  <a:srgbClr val="FFFFFF"/>
                </a:solidFill>
                <a:latin typeface="Consolas"/>
                <a:ea typeface="Consolas"/>
                <a:cs typeface="Consolas"/>
                <a:sym typeface="Consolas"/>
              </a:rPr>
              <a:t>:</a:t>
            </a:r>
            <a:br>
              <a:rPr b="1" i="0" lang="en" sz="1200" u="none" cap="none" strike="noStrike">
                <a:solidFill>
                  <a:srgbClr val="000000"/>
                </a:solidFill>
                <a:latin typeface="Consolas"/>
                <a:ea typeface="Consolas"/>
                <a:cs typeface="Consolas"/>
                <a:sym typeface="Consolas"/>
              </a:rPr>
            </a:b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FFFFFF"/>
                </a:solidFill>
                <a:latin typeface="Consolas"/>
                <a:ea typeface="Consolas"/>
                <a:cs typeface="Consolas"/>
                <a:sym typeface="Consolas"/>
              </a:rPr>
              <a:t>-</a:t>
            </a: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lastProbeTime</a:t>
            </a:r>
            <a:r>
              <a:rPr b="1" i="0" lang="en" sz="1200" u="none" cap="none" strike="noStrike">
                <a:solidFill>
                  <a:srgbClr val="FFFFFF"/>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null</a:t>
            </a:r>
            <a:br>
              <a:rPr b="1" i="0" lang="en" sz="1200" u="none" cap="none" strike="noStrike">
                <a:solidFill>
                  <a:srgbClr val="6A8759"/>
                </a:solidFill>
                <a:latin typeface="Consolas"/>
                <a:ea typeface="Consolas"/>
                <a:cs typeface="Consolas"/>
                <a:sym typeface="Consolas"/>
              </a:rPr>
            </a:br>
            <a:r>
              <a:rPr b="1" i="0" lang="en" sz="1200" u="none" cap="none" strike="noStrike">
                <a:solidFill>
                  <a:srgbClr val="6A8759"/>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status</a:t>
            </a:r>
            <a:r>
              <a:rPr b="1" i="0" lang="en" sz="1200" u="none" cap="none" strike="noStrike">
                <a:solidFill>
                  <a:srgbClr val="FFFFFF"/>
                </a:solidFill>
                <a:latin typeface="Consolas"/>
                <a:ea typeface="Consolas"/>
                <a:cs typeface="Consolas"/>
                <a:sym typeface="Consolas"/>
              </a:rPr>
              <a:t>:</a:t>
            </a: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6A8759"/>
                </a:solidFill>
                <a:latin typeface="Consolas"/>
                <a:ea typeface="Consolas"/>
                <a:cs typeface="Consolas"/>
                <a:sym typeface="Consolas"/>
              </a:rPr>
              <a:t>"True"</a:t>
            </a:r>
            <a:br>
              <a:rPr b="1" i="0" lang="en" sz="1200" u="none" cap="none" strike="noStrike">
                <a:solidFill>
                  <a:srgbClr val="6A8759"/>
                </a:solidFill>
                <a:latin typeface="Consolas"/>
                <a:ea typeface="Consolas"/>
                <a:cs typeface="Consolas"/>
                <a:sym typeface="Consolas"/>
              </a:rPr>
            </a:br>
            <a:r>
              <a:rPr b="1" i="0" lang="en" sz="1200" u="none" cap="none" strike="noStrike">
                <a:solidFill>
                  <a:srgbClr val="6A8759"/>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a:t>
            </a:r>
            <a:r>
              <a:rPr b="1" i="0" lang="en" sz="1200" u="none" cap="none" strike="noStrike">
                <a:solidFill>
                  <a:srgbClr val="FFFFFF"/>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Initialized</a:t>
            </a:r>
            <a:endParaRPr b="0" i="0" sz="1200" u="none" cap="none" strike="noStrike">
              <a:solidFill>
                <a:srgbClr val="A9B7C6"/>
              </a:solidFill>
              <a:latin typeface="Consolas"/>
              <a:ea typeface="Consolas"/>
              <a:cs typeface="Consolas"/>
              <a:sym typeface="Consolas"/>
            </a:endParaRPr>
          </a:p>
        </p:txBody>
      </p:sp>
      <p:sp>
        <p:nvSpPr>
          <p:cNvPr id="7313" name="Google Shape;7313;p420"/>
          <p:cNvSpPr/>
          <p:nvPr/>
        </p:nvSpPr>
        <p:spPr>
          <a:xfrm>
            <a:off x="3437968" y="1320032"/>
            <a:ext cx="2498235" cy="3058876"/>
          </a:xfrm>
          <a:prstGeom prst="roundRect">
            <a:avLst>
              <a:gd fmla="val 5076" name="adj"/>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"apiVersion"</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"v1"</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"kind"</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"Pod"</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"metadata"</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"annotations"</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"labels"</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"run"</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"myapp-pod"</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"type"</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"front-end-service"</a:t>
            </a:r>
            <a:br>
              <a:rPr b="0" i="0" lang="en" sz="900" u="none" cap="none" strike="noStrike">
                <a:solidFill>
                  <a:srgbClr val="6A8759"/>
                </a:solidFill>
                <a:latin typeface="Consolas"/>
                <a:ea typeface="Consolas"/>
                <a:cs typeface="Consolas"/>
                <a:sym typeface="Consolas"/>
              </a:rPr>
            </a:br>
            <a:r>
              <a:rPr b="0" i="0" lang="en" sz="900" u="none" cap="none" strike="noStrike">
                <a:solidFill>
                  <a:srgbClr val="6A8759"/>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"name"</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"myapp-pod"</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6A8759"/>
                </a:solidFill>
                <a:latin typeface="Consolas"/>
                <a:ea typeface="Consolas"/>
                <a:cs typeface="Consolas"/>
                <a:sym typeface="Consolas"/>
              </a:rPr>
            </a:br>
            <a:r>
              <a:rPr b="0" i="0" lang="en" sz="900" u="none" cap="none" strike="noStrike">
                <a:solidFill>
                  <a:srgbClr val="6A8759"/>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"spec"</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"containers"</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"image"</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"nginx:1.18"</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"name"</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"nginx-container"</a:t>
            </a:r>
            <a:br>
              <a:rPr b="0" i="0" lang="en" sz="900" u="none" cap="none" strike="noStrike">
                <a:solidFill>
                  <a:srgbClr val="6A8759"/>
                </a:solidFill>
                <a:latin typeface="Consolas"/>
                <a:ea typeface="Consolas"/>
                <a:cs typeface="Consolas"/>
                <a:sym typeface="Consolas"/>
              </a:rPr>
            </a:br>
            <a:r>
              <a:rPr b="0" i="0" lang="en" sz="900" u="none" cap="none" strike="noStrike">
                <a:solidFill>
                  <a:srgbClr val="6A8759"/>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br>
              <a:rPr b="0" i="0" lang="en" sz="900" u="none" cap="none" strike="noStrike">
                <a:solidFill>
                  <a:srgbClr val="000000"/>
                </a:solidFill>
                <a:latin typeface="Consolas"/>
                <a:ea typeface="Consolas"/>
                <a:cs typeface="Consolas"/>
                <a:sym typeface="Consolas"/>
              </a:rPr>
            </a:b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a:t>
            </a:r>
            <a:endParaRPr b="0" i="0" sz="900" u="none" cap="none" strike="noStrike">
              <a:solidFill>
                <a:srgbClr val="000000"/>
              </a:solidFill>
              <a:latin typeface="Consolas"/>
              <a:ea typeface="Consolas"/>
              <a:cs typeface="Consolas"/>
              <a:sym typeface="Consolas"/>
            </a:endParaRPr>
          </a:p>
        </p:txBody>
      </p:sp>
      <p:sp>
        <p:nvSpPr>
          <p:cNvPr id="7314" name="Google Shape;7314;p420"/>
          <p:cNvSpPr/>
          <p:nvPr/>
        </p:nvSpPr>
        <p:spPr>
          <a:xfrm>
            <a:off x="1307275" y="3524221"/>
            <a:ext cx="925800" cy="184800"/>
          </a:xfrm>
          <a:prstGeom prst="rect">
            <a:avLst/>
          </a:prstGeom>
          <a:solidFill>
            <a:srgbClr val="262626">
              <a:alpha val="91764"/>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nginx:1.19</a:t>
            </a:r>
            <a:endParaRPr b="0" i="0" sz="1400" u="none" cap="none" strike="noStrike">
              <a:solidFill>
                <a:srgbClr val="000000"/>
              </a:solidFill>
              <a:latin typeface="Consolas"/>
              <a:ea typeface="Consolas"/>
              <a:cs typeface="Consolas"/>
              <a:sym typeface="Consolas"/>
            </a:endParaRPr>
          </a:p>
        </p:txBody>
      </p:sp>
      <p:sp>
        <p:nvSpPr>
          <p:cNvPr id="7315" name="Google Shape;7315;p420"/>
          <p:cNvSpPr/>
          <p:nvPr/>
        </p:nvSpPr>
        <p:spPr>
          <a:xfrm>
            <a:off x="1313475" y="3521275"/>
            <a:ext cx="925800" cy="191700"/>
          </a:xfrm>
          <a:prstGeom prst="roundRect">
            <a:avLst>
              <a:gd fmla="val 9272" name="adj"/>
            </a:avLst>
          </a:prstGeom>
          <a:noFill/>
          <a:ln cap="flat" cmpd="sng" w="19050">
            <a:solidFill>
              <a:srgbClr val="13B8E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sp>
        <p:nvSpPr>
          <p:cNvPr id="7316" name="Google Shape;7316;p420"/>
          <p:cNvSpPr/>
          <p:nvPr/>
        </p:nvSpPr>
        <p:spPr>
          <a:xfrm>
            <a:off x="7198575" y="3521274"/>
            <a:ext cx="962100" cy="191700"/>
          </a:xfrm>
          <a:prstGeom prst="roundRect">
            <a:avLst>
              <a:gd fmla="val 16667" name="adj"/>
            </a:avLst>
          </a:prstGeom>
          <a:noFill/>
          <a:ln cap="flat" cmpd="sng" w="15875">
            <a:solidFill>
              <a:srgbClr val="FFC000"/>
            </a:solidFill>
            <a:prstDash val="dash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sp>
        <p:nvSpPr>
          <p:cNvPr id="7317" name="Google Shape;7317;p420"/>
          <p:cNvSpPr/>
          <p:nvPr/>
        </p:nvSpPr>
        <p:spPr>
          <a:xfrm>
            <a:off x="2100430" y="2255942"/>
            <a:ext cx="5083018" cy="827469"/>
          </a:xfrm>
          <a:custGeom>
            <a:rect b="b" l="l" r="r" t="t"/>
            <a:pathLst>
              <a:path extrusionOk="0" h="1103292" w="8081682">
                <a:moveTo>
                  <a:pt x="0" y="1103292"/>
                </a:moveTo>
                <a:cubicBezTo>
                  <a:pt x="522194" y="825386"/>
                  <a:pt x="1044388" y="547480"/>
                  <a:pt x="1653988" y="363704"/>
                </a:cubicBezTo>
                <a:cubicBezTo>
                  <a:pt x="2263588" y="179927"/>
                  <a:pt x="2859741" y="11839"/>
                  <a:pt x="3657600" y="633"/>
                </a:cubicBezTo>
                <a:cubicBezTo>
                  <a:pt x="4455459" y="-10573"/>
                  <a:pt x="5703794" y="128381"/>
                  <a:pt x="6441141" y="296469"/>
                </a:cubicBezTo>
                <a:cubicBezTo>
                  <a:pt x="7178488" y="464557"/>
                  <a:pt x="7630085" y="736860"/>
                  <a:pt x="8081682" y="1009163"/>
                </a:cubicBezTo>
              </a:path>
            </a:pathLst>
          </a:custGeom>
          <a:noFill/>
          <a:ln cap="flat" cmpd="sng" w="19050">
            <a:solidFill>
              <a:srgbClr val="13B8EF"/>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18" name="Google Shape;7318;p420"/>
          <p:cNvSpPr/>
          <p:nvPr/>
        </p:nvSpPr>
        <p:spPr>
          <a:xfrm>
            <a:off x="7216729" y="3524224"/>
            <a:ext cx="925800" cy="184800"/>
          </a:xfrm>
          <a:prstGeom prst="rect">
            <a:avLst/>
          </a:pr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nginx:1.19</a:t>
            </a:r>
            <a:endParaRPr b="0" i="0" sz="1400" u="none" cap="none" strike="noStrike">
              <a:solidFill>
                <a:srgbClr val="000000"/>
              </a:solidFill>
              <a:latin typeface="Consolas"/>
              <a:ea typeface="Consolas"/>
              <a:cs typeface="Consolas"/>
              <a:sym typeface="Consolas"/>
            </a:endParaRPr>
          </a:p>
        </p:txBody>
      </p:sp>
      <p:sp>
        <p:nvSpPr>
          <p:cNvPr id="7319" name="Google Shape;7319;p420"/>
          <p:cNvSpPr/>
          <p:nvPr/>
        </p:nvSpPr>
        <p:spPr>
          <a:xfrm>
            <a:off x="2094143" y="2249447"/>
            <a:ext cx="5083018" cy="827469"/>
          </a:xfrm>
          <a:custGeom>
            <a:rect b="b" l="l" r="r" t="t"/>
            <a:pathLst>
              <a:path extrusionOk="0" h="1103292" w="8081682">
                <a:moveTo>
                  <a:pt x="0" y="1103292"/>
                </a:moveTo>
                <a:cubicBezTo>
                  <a:pt x="522194" y="825386"/>
                  <a:pt x="1044388" y="547480"/>
                  <a:pt x="1653988" y="363704"/>
                </a:cubicBezTo>
                <a:cubicBezTo>
                  <a:pt x="2263588" y="179927"/>
                  <a:pt x="2859741" y="11839"/>
                  <a:pt x="3657600" y="633"/>
                </a:cubicBezTo>
                <a:cubicBezTo>
                  <a:pt x="4455459" y="-10573"/>
                  <a:pt x="5703794" y="128381"/>
                  <a:pt x="6441141" y="296469"/>
                </a:cubicBezTo>
                <a:cubicBezTo>
                  <a:pt x="7178488" y="464557"/>
                  <a:pt x="7630085" y="736860"/>
                  <a:pt x="8081682" y="1009163"/>
                </a:cubicBezTo>
              </a:path>
            </a:pathLst>
          </a:custGeom>
          <a:noFill/>
          <a:ln cap="flat" cmpd="sng" w="19050">
            <a:solidFill>
              <a:schemeClr val="accent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20" name="Google Shape;7320;p420"/>
          <p:cNvSpPr/>
          <p:nvPr/>
        </p:nvSpPr>
        <p:spPr>
          <a:xfrm>
            <a:off x="4669302" y="3302959"/>
            <a:ext cx="637200" cy="138600"/>
          </a:xfrm>
          <a:prstGeom prst="rect">
            <a:avLst/>
          </a:pr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6A8759"/>
                </a:solidFill>
                <a:latin typeface="Consolas"/>
                <a:ea typeface="Consolas"/>
                <a:cs typeface="Consolas"/>
                <a:sym typeface="Consolas"/>
              </a:rPr>
              <a:t>nginx:1.19</a:t>
            </a:r>
            <a:endParaRPr b="0" i="0" sz="1400" u="none" cap="none" strike="noStrike">
              <a:solidFill>
                <a:srgbClr val="000000"/>
              </a:solidFill>
              <a:latin typeface="Calibri"/>
              <a:ea typeface="Calibri"/>
              <a:cs typeface="Calibri"/>
              <a:sym typeface="Calibri"/>
            </a:endParaRPr>
          </a:p>
        </p:txBody>
      </p:sp>
      <p:sp>
        <p:nvSpPr>
          <p:cNvPr id="7321" name="Google Shape;7321;p420"/>
          <p:cNvSpPr/>
          <p:nvPr/>
        </p:nvSpPr>
        <p:spPr>
          <a:xfrm>
            <a:off x="753162" y="2764331"/>
            <a:ext cx="2134143" cy="207749"/>
          </a:xfrm>
          <a:prstGeom prst="rect">
            <a:avLst/>
          </a:prstGeom>
          <a:solidFill>
            <a:srgbClr val="262626">
              <a:alpha val="91764"/>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
        <p:nvSpPr>
          <p:cNvPr id="7322" name="Google Shape;7322;p420"/>
          <p:cNvSpPr/>
          <p:nvPr/>
        </p:nvSpPr>
        <p:spPr>
          <a:xfrm rot="-298257">
            <a:off x="1522594" y="1606506"/>
            <a:ext cx="3494168" cy="845261"/>
          </a:xfrm>
          <a:custGeom>
            <a:rect b="b" l="l" r="r" t="t"/>
            <a:pathLst>
              <a:path extrusionOk="0" h="1103292" w="8081682">
                <a:moveTo>
                  <a:pt x="0" y="1103292"/>
                </a:moveTo>
                <a:cubicBezTo>
                  <a:pt x="522194" y="825386"/>
                  <a:pt x="1044388" y="547480"/>
                  <a:pt x="1653988" y="363704"/>
                </a:cubicBezTo>
                <a:cubicBezTo>
                  <a:pt x="2263588" y="179927"/>
                  <a:pt x="2859741" y="11839"/>
                  <a:pt x="3657600" y="633"/>
                </a:cubicBezTo>
                <a:cubicBezTo>
                  <a:pt x="4455459" y="-10573"/>
                  <a:pt x="5703794" y="128381"/>
                  <a:pt x="6441141" y="296469"/>
                </a:cubicBezTo>
                <a:cubicBezTo>
                  <a:pt x="7178488" y="464557"/>
                  <a:pt x="7630085" y="736860"/>
                  <a:pt x="8081682" y="1009163"/>
                </a:cubicBezTo>
              </a:path>
            </a:pathLst>
          </a:custGeom>
          <a:noFill/>
          <a:ln cap="flat" cmpd="sng" w="19050">
            <a:solidFill>
              <a:srgbClr val="13B8EF"/>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23" name="Google Shape;7323;p420"/>
          <p:cNvSpPr/>
          <p:nvPr/>
        </p:nvSpPr>
        <p:spPr>
          <a:xfrm>
            <a:off x="1584959" y="1675906"/>
            <a:ext cx="5460036" cy="845261"/>
          </a:xfrm>
          <a:custGeom>
            <a:rect b="b" l="l" r="r" t="t"/>
            <a:pathLst>
              <a:path extrusionOk="0" h="1103292" w="8081682">
                <a:moveTo>
                  <a:pt x="0" y="1103292"/>
                </a:moveTo>
                <a:cubicBezTo>
                  <a:pt x="522194" y="825386"/>
                  <a:pt x="1044388" y="547480"/>
                  <a:pt x="1653988" y="363704"/>
                </a:cubicBezTo>
                <a:cubicBezTo>
                  <a:pt x="2263588" y="179927"/>
                  <a:pt x="2859741" y="11839"/>
                  <a:pt x="3657600" y="633"/>
                </a:cubicBezTo>
                <a:cubicBezTo>
                  <a:pt x="4455459" y="-10573"/>
                  <a:pt x="5703794" y="128381"/>
                  <a:pt x="6441141" y="296469"/>
                </a:cubicBezTo>
                <a:cubicBezTo>
                  <a:pt x="7178488" y="464557"/>
                  <a:pt x="7630085" y="736860"/>
                  <a:pt x="8081682" y="1009163"/>
                </a:cubicBezTo>
              </a:path>
            </a:pathLst>
          </a:custGeom>
          <a:noFill/>
          <a:ln cap="flat" cmpd="sng" w="19050">
            <a:solidFill>
              <a:srgbClr val="13B8EF"/>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24" name="Google Shape;7324;p420"/>
          <p:cNvSpPr/>
          <p:nvPr/>
        </p:nvSpPr>
        <p:spPr>
          <a:xfrm>
            <a:off x="6640596" y="2776746"/>
            <a:ext cx="2206894" cy="207749"/>
          </a:xfrm>
          <a:prstGeom prst="rect">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
        <p:nvSpPr>
          <p:cNvPr id="7325" name="Google Shape;7325;p420"/>
          <p:cNvSpPr/>
          <p:nvPr/>
        </p:nvSpPr>
        <p:spPr>
          <a:xfrm>
            <a:off x="3831225" y="2363552"/>
            <a:ext cx="1810800" cy="138600"/>
          </a:xfrm>
          <a:prstGeom prst="rect">
            <a:avLst/>
          </a:pr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26" name="Google Shape;7326;p420"/>
          <p:cNvSpPr/>
          <p:nvPr/>
        </p:nvSpPr>
        <p:spPr>
          <a:xfrm>
            <a:off x="753161" y="2781864"/>
            <a:ext cx="2089493" cy="214340"/>
          </a:xfrm>
          <a:prstGeom prst="roundRect">
            <a:avLst>
              <a:gd fmla="val 16667" name="adj"/>
            </a:avLst>
          </a:prstGeom>
          <a:noFill/>
          <a:ln cap="flat" cmpd="sng" w="19050">
            <a:solidFill>
              <a:srgbClr val="13B8E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sp>
        <p:nvSpPr>
          <p:cNvPr id="7327" name="Google Shape;7327;p420"/>
          <p:cNvSpPr/>
          <p:nvPr/>
        </p:nvSpPr>
        <p:spPr>
          <a:xfrm>
            <a:off x="3831225" y="2351350"/>
            <a:ext cx="1810800" cy="150900"/>
          </a:xfrm>
          <a:prstGeom prst="roundRect">
            <a:avLst>
              <a:gd fmla="val 16667" name="adj"/>
            </a:avLst>
          </a:prstGeom>
          <a:noFill/>
          <a:ln cap="flat" cmpd="sng" w="19050">
            <a:solidFill>
              <a:srgbClr val="13B8E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7328" name="Google Shape;7328;p420"/>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Kubectl Apply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03"/>
                                        </p:tgtEl>
                                        <p:attrNameLst>
                                          <p:attrName>style.visibility</p:attrName>
                                        </p:attrNameLst>
                                      </p:cBhvr>
                                      <p:to>
                                        <p:strVal val="visible"/>
                                      </p:to>
                                    </p:set>
                                    <p:animEffect filter="fade" transition="in">
                                      <p:cBhvr>
                                        <p:cTn dur="500"/>
                                        <p:tgtEl>
                                          <p:spTgt spid="7303"/>
                                        </p:tgtEl>
                                      </p:cBhvr>
                                    </p:animEffect>
                                  </p:childTnLst>
                                </p:cTn>
                              </p:par>
                              <p:par>
                                <p:cTn fill="hold" nodeType="withEffect" presetClass="entr" presetID="10" presetSubtype="0">
                                  <p:stCondLst>
                                    <p:cond delay="0"/>
                                  </p:stCondLst>
                                  <p:childTnLst>
                                    <p:set>
                                      <p:cBhvr>
                                        <p:cTn dur="1" fill="hold">
                                          <p:stCondLst>
                                            <p:cond delay="0"/>
                                          </p:stCondLst>
                                        </p:cTn>
                                        <p:tgtEl>
                                          <p:spTgt spid="7298"/>
                                        </p:tgtEl>
                                        <p:attrNameLst>
                                          <p:attrName>style.visibility</p:attrName>
                                        </p:attrNameLst>
                                      </p:cBhvr>
                                      <p:to>
                                        <p:strVal val="visible"/>
                                      </p:to>
                                    </p:set>
                                    <p:animEffect filter="fade" transition="in">
                                      <p:cBhvr>
                                        <p:cTn dur="500"/>
                                        <p:tgtEl>
                                          <p:spTgt spid="72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304"/>
                                        </p:tgtEl>
                                        <p:attrNameLst>
                                          <p:attrName>style.visibility</p:attrName>
                                        </p:attrNameLst>
                                      </p:cBhvr>
                                      <p:to>
                                        <p:strVal val="visible"/>
                                      </p:to>
                                    </p:set>
                                    <p:animEffect filter="fade" transition="in">
                                      <p:cBhvr>
                                        <p:cTn dur="500"/>
                                        <p:tgtEl>
                                          <p:spTgt spid="7304"/>
                                        </p:tgtEl>
                                      </p:cBhvr>
                                    </p:animEffect>
                                  </p:childTnLst>
                                </p:cTn>
                              </p:par>
                              <p:par>
                                <p:cTn fill="hold" nodeType="withEffect" presetClass="entr" presetID="10" presetSubtype="0">
                                  <p:stCondLst>
                                    <p:cond delay="0"/>
                                  </p:stCondLst>
                                  <p:childTnLst>
                                    <p:set>
                                      <p:cBhvr>
                                        <p:cTn dur="1" fill="hold">
                                          <p:stCondLst>
                                            <p:cond delay="0"/>
                                          </p:stCondLst>
                                        </p:cTn>
                                        <p:tgtEl>
                                          <p:spTgt spid="7302"/>
                                        </p:tgtEl>
                                        <p:attrNameLst>
                                          <p:attrName>style.visibility</p:attrName>
                                        </p:attrNameLst>
                                      </p:cBhvr>
                                      <p:to>
                                        <p:strVal val="visible"/>
                                      </p:to>
                                    </p:set>
                                    <p:animEffect filter="fade" transition="in">
                                      <p:cBhvr>
                                        <p:cTn dur="500"/>
                                        <p:tgtEl>
                                          <p:spTgt spid="73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01"/>
                                        </p:tgtEl>
                                        <p:attrNameLst>
                                          <p:attrName>style.visibility</p:attrName>
                                        </p:attrNameLst>
                                      </p:cBhvr>
                                      <p:to>
                                        <p:strVal val="visible"/>
                                      </p:to>
                                    </p:set>
                                    <p:animEffect filter="fade" transition="in">
                                      <p:cBhvr>
                                        <p:cTn dur="500"/>
                                        <p:tgtEl>
                                          <p:spTgt spid="7301"/>
                                        </p:tgtEl>
                                      </p:cBhvr>
                                    </p:animEffect>
                                  </p:childTnLst>
                                </p:cTn>
                              </p:par>
                              <p:par>
                                <p:cTn fill="hold" nodeType="withEffect" presetClass="entr" presetID="10" presetSubtype="0">
                                  <p:stCondLst>
                                    <p:cond delay="0"/>
                                  </p:stCondLst>
                                  <p:childTnLst>
                                    <p:set>
                                      <p:cBhvr>
                                        <p:cTn dur="1" fill="hold">
                                          <p:stCondLst>
                                            <p:cond delay="0"/>
                                          </p:stCondLst>
                                        </p:cTn>
                                        <p:tgtEl>
                                          <p:spTgt spid="7300"/>
                                        </p:tgtEl>
                                        <p:attrNameLst>
                                          <p:attrName>style.visibility</p:attrName>
                                        </p:attrNameLst>
                                      </p:cBhvr>
                                      <p:to>
                                        <p:strVal val="visible"/>
                                      </p:to>
                                    </p:set>
                                    <p:animEffect filter="fade" transition="in">
                                      <p:cBhvr>
                                        <p:cTn dur="500"/>
                                        <p:tgtEl>
                                          <p:spTgt spid="7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5"/>
                                        </p:tgtEl>
                                        <p:attrNameLst>
                                          <p:attrName>style.visibility</p:attrName>
                                        </p:attrNameLst>
                                      </p:cBhvr>
                                      <p:to>
                                        <p:strVal val="visible"/>
                                      </p:to>
                                    </p:set>
                                    <p:animEffect filter="fade" transition="in">
                                      <p:cBhvr>
                                        <p:cTn dur="500"/>
                                        <p:tgtEl>
                                          <p:spTgt spid="7305"/>
                                        </p:tgtEl>
                                      </p:cBhvr>
                                    </p:animEffect>
                                  </p:childTnLst>
                                </p:cTn>
                              </p:par>
                              <p:par>
                                <p:cTn fill="hold" nodeType="withEffect" presetClass="entr" presetID="10" presetSubtype="0">
                                  <p:stCondLst>
                                    <p:cond delay="0"/>
                                  </p:stCondLst>
                                  <p:childTnLst>
                                    <p:set>
                                      <p:cBhvr>
                                        <p:cTn dur="1" fill="hold">
                                          <p:stCondLst>
                                            <p:cond delay="0"/>
                                          </p:stCondLst>
                                        </p:cTn>
                                        <p:tgtEl>
                                          <p:spTgt spid="7306"/>
                                        </p:tgtEl>
                                        <p:attrNameLst>
                                          <p:attrName>style.visibility</p:attrName>
                                        </p:attrNameLst>
                                      </p:cBhvr>
                                      <p:to>
                                        <p:strVal val="visible"/>
                                      </p:to>
                                    </p:set>
                                    <p:animEffect filter="fade" transition="in">
                                      <p:cBhvr>
                                        <p:cTn dur="500"/>
                                        <p:tgtEl>
                                          <p:spTgt spid="7306"/>
                                        </p:tgtEl>
                                      </p:cBhvr>
                                    </p:animEffect>
                                  </p:childTnLst>
                                </p:cTn>
                              </p:par>
                              <p:par>
                                <p:cTn fill="hold" nodeType="withEffect" presetClass="entr" presetID="10" presetSubtype="0">
                                  <p:stCondLst>
                                    <p:cond delay="0"/>
                                  </p:stCondLst>
                                  <p:childTnLst>
                                    <p:set>
                                      <p:cBhvr>
                                        <p:cTn dur="1" fill="hold">
                                          <p:stCondLst>
                                            <p:cond delay="0"/>
                                          </p:stCondLst>
                                        </p:cTn>
                                        <p:tgtEl>
                                          <p:spTgt spid="7307"/>
                                        </p:tgtEl>
                                        <p:attrNameLst>
                                          <p:attrName>style.visibility</p:attrName>
                                        </p:attrNameLst>
                                      </p:cBhvr>
                                      <p:to>
                                        <p:strVal val="visible"/>
                                      </p:to>
                                    </p:set>
                                    <p:animEffect filter="fade" transition="in">
                                      <p:cBhvr>
                                        <p:cTn dur="500"/>
                                        <p:tgtEl>
                                          <p:spTgt spid="7307"/>
                                        </p:tgtEl>
                                      </p:cBhvr>
                                    </p:animEffect>
                                  </p:childTnLst>
                                </p:cTn>
                              </p:par>
                              <p:par>
                                <p:cTn fill="hold" nodeType="withEffect" presetClass="entr" presetID="10" presetSubtype="0">
                                  <p:stCondLst>
                                    <p:cond delay="0"/>
                                  </p:stCondLst>
                                  <p:childTnLst>
                                    <p:set>
                                      <p:cBhvr>
                                        <p:cTn dur="1" fill="hold">
                                          <p:stCondLst>
                                            <p:cond delay="0"/>
                                          </p:stCondLst>
                                        </p:cTn>
                                        <p:tgtEl>
                                          <p:spTgt spid="7308"/>
                                        </p:tgtEl>
                                        <p:attrNameLst>
                                          <p:attrName>style.visibility</p:attrName>
                                        </p:attrNameLst>
                                      </p:cBhvr>
                                      <p:to>
                                        <p:strVal val="visible"/>
                                      </p:to>
                                    </p:set>
                                    <p:animEffect filter="fade" transition="in">
                                      <p:cBhvr>
                                        <p:cTn dur="500"/>
                                        <p:tgtEl>
                                          <p:spTgt spid="7308"/>
                                        </p:tgtEl>
                                      </p:cBhvr>
                                    </p:animEffect>
                                  </p:childTnLst>
                                </p:cTn>
                              </p:par>
                              <p:par>
                                <p:cTn fill="hold" nodeType="withEffect" presetClass="entr" presetID="10" presetSubtype="0">
                                  <p:stCondLst>
                                    <p:cond delay="0"/>
                                  </p:stCondLst>
                                  <p:childTnLst>
                                    <p:set>
                                      <p:cBhvr>
                                        <p:cTn dur="1" fill="hold">
                                          <p:stCondLst>
                                            <p:cond delay="0"/>
                                          </p:stCondLst>
                                        </p:cTn>
                                        <p:tgtEl>
                                          <p:spTgt spid="7309"/>
                                        </p:tgtEl>
                                        <p:attrNameLst>
                                          <p:attrName>style.visibility</p:attrName>
                                        </p:attrNameLst>
                                      </p:cBhvr>
                                      <p:to>
                                        <p:strVal val="visible"/>
                                      </p:to>
                                    </p:set>
                                    <p:animEffect filter="fade" transition="in">
                                      <p:cBhvr>
                                        <p:cTn dur="500"/>
                                        <p:tgtEl>
                                          <p:spTgt spid="7309"/>
                                        </p:tgtEl>
                                      </p:cBhvr>
                                    </p:animEffect>
                                  </p:childTnLst>
                                </p:cTn>
                              </p:par>
                              <p:par>
                                <p:cTn fill="hold" nodeType="withEffect" presetClass="entr" presetID="10" presetSubtype="0">
                                  <p:stCondLst>
                                    <p:cond delay="0"/>
                                  </p:stCondLst>
                                  <p:childTnLst>
                                    <p:set>
                                      <p:cBhvr>
                                        <p:cTn dur="1" fill="hold">
                                          <p:stCondLst>
                                            <p:cond delay="0"/>
                                          </p:stCondLst>
                                        </p:cTn>
                                        <p:tgtEl>
                                          <p:spTgt spid="7310"/>
                                        </p:tgtEl>
                                        <p:attrNameLst>
                                          <p:attrName>style.visibility</p:attrName>
                                        </p:attrNameLst>
                                      </p:cBhvr>
                                      <p:to>
                                        <p:strVal val="visible"/>
                                      </p:to>
                                    </p:set>
                                    <p:animEffect filter="fade" transition="in">
                                      <p:cBhvr>
                                        <p:cTn dur="500"/>
                                        <p:tgtEl>
                                          <p:spTgt spid="7310"/>
                                        </p:tgtEl>
                                      </p:cBhvr>
                                    </p:animEffect>
                                  </p:childTnLst>
                                </p:cTn>
                              </p:par>
                              <p:par>
                                <p:cTn fill="hold" nodeType="withEffect" presetClass="entr" presetID="10" presetSubtype="0">
                                  <p:stCondLst>
                                    <p:cond delay="0"/>
                                  </p:stCondLst>
                                  <p:childTnLst>
                                    <p:set>
                                      <p:cBhvr>
                                        <p:cTn dur="1" fill="hold">
                                          <p:stCondLst>
                                            <p:cond delay="0"/>
                                          </p:stCondLst>
                                        </p:cTn>
                                        <p:tgtEl>
                                          <p:spTgt spid="7311"/>
                                        </p:tgtEl>
                                        <p:attrNameLst>
                                          <p:attrName>style.visibility</p:attrName>
                                        </p:attrNameLst>
                                      </p:cBhvr>
                                      <p:to>
                                        <p:strVal val="visible"/>
                                      </p:to>
                                    </p:set>
                                    <p:animEffect filter="fade" transition="in">
                                      <p:cBhvr>
                                        <p:cTn dur="500"/>
                                        <p:tgtEl>
                                          <p:spTgt spid="7311"/>
                                        </p:tgtEl>
                                      </p:cBhvr>
                                    </p:animEffect>
                                  </p:childTnLst>
                                </p:cTn>
                              </p:par>
                              <p:par>
                                <p:cTn fill="hold" nodeType="withEffect" presetClass="entr" presetID="10" presetSubtype="0">
                                  <p:stCondLst>
                                    <p:cond delay="0"/>
                                  </p:stCondLst>
                                  <p:childTnLst>
                                    <p:set>
                                      <p:cBhvr>
                                        <p:cTn dur="1" fill="hold">
                                          <p:stCondLst>
                                            <p:cond delay="0"/>
                                          </p:stCondLst>
                                        </p:cTn>
                                        <p:tgtEl>
                                          <p:spTgt spid="7312"/>
                                        </p:tgtEl>
                                        <p:attrNameLst>
                                          <p:attrName>style.visibility</p:attrName>
                                        </p:attrNameLst>
                                      </p:cBhvr>
                                      <p:to>
                                        <p:strVal val="visible"/>
                                      </p:to>
                                    </p:set>
                                    <p:animEffect filter="fade" transition="in">
                                      <p:cBhvr>
                                        <p:cTn dur="500"/>
                                        <p:tgtEl>
                                          <p:spTgt spid="7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5"/>
                                        </p:tgtEl>
                                        <p:attrNameLst>
                                          <p:attrName>style.visibility</p:attrName>
                                        </p:attrNameLst>
                                      </p:cBhvr>
                                      <p:to>
                                        <p:strVal val="visible"/>
                                      </p:to>
                                    </p:set>
                                    <p:animEffect filter="fade" transition="in">
                                      <p:cBhvr>
                                        <p:cTn dur="500"/>
                                        <p:tgtEl>
                                          <p:spTgt spid="73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317"/>
                                        </p:tgtEl>
                                        <p:attrNameLst>
                                          <p:attrName>style.visibility</p:attrName>
                                        </p:attrNameLst>
                                      </p:cBhvr>
                                      <p:to>
                                        <p:strVal val="visible"/>
                                      </p:to>
                                    </p:set>
                                    <p:animEffect filter="fade" transition="in">
                                      <p:cBhvr>
                                        <p:cTn dur="500"/>
                                        <p:tgtEl>
                                          <p:spTgt spid="73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16"/>
                                        </p:tgtEl>
                                        <p:attrNameLst>
                                          <p:attrName>style.visibility</p:attrName>
                                        </p:attrNameLst>
                                      </p:cBhvr>
                                      <p:to>
                                        <p:strVal val="visible"/>
                                      </p:to>
                                    </p:set>
                                    <p:animEffect filter="fade" transition="in">
                                      <p:cBhvr>
                                        <p:cTn dur="500"/>
                                        <p:tgtEl>
                                          <p:spTgt spid="7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9"/>
                                        </p:tgtEl>
                                        <p:attrNameLst>
                                          <p:attrName>style.visibility</p:attrName>
                                        </p:attrNameLst>
                                      </p:cBhvr>
                                      <p:to>
                                        <p:strVal val="visible"/>
                                      </p:to>
                                    </p:set>
                                    <p:animEffect filter="fade" transition="in">
                                      <p:cBhvr>
                                        <p:cTn dur="500"/>
                                        <p:tgtEl>
                                          <p:spTgt spid="7319"/>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7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0"/>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500"/>
                                        <p:tgtEl>
                                          <p:spTgt spid="7317"/>
                                        </p:tgtEl>
                                      </p:cBhvr>
                                    </p:animEffect>
                                    <p:set>
                                      <p:cBhvr>
                                        <p:cTn dur="1" fill="hold">
                                          <p:stCondLst>
                                            <p:cond delay="500"/>
                                          </p:stCondLst>
                                        </p:cTn>
                                        <p:tgtEl>
                                          <p:spTgt spid="73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319"/>
                                        </p:tgtEl>
                                      </p:cBhvr>
                                    </p:animEffect>
                                    <p:set>
                                      <p:cBhvr>
                                        <p:cTn dur="1" fill="hold">
                                          <p:stCondLst>
                                            <p:cond delay="500"/>
                                          </p:stCondLst>
                                        </p:cTn>
                                        <p:tgtEl>
                                          <p:spTgt spid="73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1"/>
                                        </p:tgtEl>
                                        <p:attrNameLst>
                                          <p:attrName>style.visibility</p:attrName>
                                        </p:attrNameLst>
                                      </p:cBhvr>
                                      <p:to>
                                        <p:strVal val="visible"/>
                                      </p:to>
                                    </p:set>
                                    <p:animEffect filter="fade" transition="in">
                                      <p:cBhvr>
                                        <p:cTn dur="500"/>
                                        <p:tgtEl>
                                          <p:spTgt spid="7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6"/>
                                        </p:tgtEl>
                                        <p:attrNameLst>
                                          <p:attrName>style.visibility</p:attrName>
                                        </p:attrNameLst>
                                      </p:cBhvr>
                                      <p:to>
                                        <p:strVal val="visible"/>
                                      </p:to>
                                    </p:set>
                                    <p:animEffect filter="fade" transition="in">
                                      <p:cBhvr>
                                        <p:cTn dur="500"/>
                                        <p:tgtEl>
                                          <p:spTgt spid="73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322"/>
                                        </p:tgtEl>
                                        <p:attrNameLst>
                                          <p:attrName>style.visibility</p:attrName>
                                        </p:attrNameLst>
                                      </p:cBhvr>
                                      <p:to>
                                        <p:strVal val="visible"/>
                                      </p:to>
                                    </p:set>
                                    <p:animEffect filter="fade" transition="in">
                                      <p:cBhvr>
                                        <p:cTn dur="500"/>
                                        <p:tgtEl>
                                          <p:spTgt spid="73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27"/>
                                        </p:tgtEl>
                                        <p:attrNameLst>
                                          <p:attrName>style.visibility</p:attrName>
                                        </p:attrNameLst>
                                      </p:cBhvr>
                                      <p:to>
                                        <p:strVal val="visible"/>
                                      </p:to>
                                    </p:set>
                                    <p:animEffect filter="fade" transition="in">
                                      <p:cBhvr>
                                        <p:cTn dur="500"/>
                                        <p:tgtEl>
                                          <p:spTgt spid="7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3"/>
                                        </p:tgtEl>
                                        <p:attrNameLst>
                                          <p:attrName>style.visibility</p:attrName>
                                        </p:attrNameLst>
                                      </p:cBhvr>
                                      <p:to>
                                        <p:strVal val="visible"/>
                                      </p:to>
                                    </p:set>
                                    <p:animEffect filter="fade" transition="in">
                                      <p:cBhvr>
                                        <p:cTn dur="500"/>
                                        <p:tgtEl>
                                          <p:spTgt spid="73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324"/>
                                        </p:tgtEl>
                                        <p:attrNameLst>
                                          <p:attrName>style.visibility</p:attrName>
                                        </p:attrNameLst>
                                      </p:cBhvr>
                                      <p:to>
                                        <p:strVal val="visible"/>
                                      </p:to>
                                    </p:set>
                                    <p:animEffect filter="fade" transition="in">
                                      <p:cBhvr>
                                        <p:cTn dur="500"/>
                                        <p:tgtEl>
                                          <p:spTgt spid="7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322"/>
                                        </p:tgtEl>
                                      </p:cBhvr>
                                    </p:animEffect>
                                    <p:set>
                                      <p:cBhvr>
                                        <p:cTn dur="1" fill="hold">
                                          <p:stCondLst>
                                            <p:cond delay="500"/>
                                          </p:stCondLst>
                                        </p:cTn>
                                        <p:tgtEl>
                                          <p:spTgt spid="73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323"/>
                                        </p:tgtEl>
                                      </p:cBhvr>
                                    </p:animEffect>
                                    <p:set>
                                      <p:cBhvr>
                                        <p:cTn dur="1" fill="hold">
                                          <p:stCondLst>
                                            <p:cond delay="500"/>
                                          </p:stCondLst>
                                        </p:cTn>
                                        <p:tgtEl>
                                          <p:spTgt spid="732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325"/>
                                        </p:tgtEl>
                                        <p:attrNameLst>
                                          <p:attrName>style.visibility</p:attrName>
                                        </p:attrNameLst>
                                      </p:cBhvr>
                                      <p:to>
                                        <p:strVal val="visible"/>
                                      </p:to>
                                    </p:set>
                                    <p:animEffect filter="fade" transition="in">
                                      <p:cBhvr>
                                        <p:cTn dur="500"/>
                                        <p:tgtEl>
                                          <p:spTgt spid="7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223"/>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License</a:t>
            </a:r>
            <a:endParaRPr/>
          </a:p>
        </p:txBody>
      </p:sp>
      <p:sp>
        <p:nvSpPr>
          <p:cNvPr id="2136" name="Google Shape;2136;p223"/>
          <p:cNvSpPr/>
          <p:nvPr/>
        </p:nvSpPr>
        <p:spPr>
          <a:xfrm>
            <a:off x="278606" y="852428"/>
            <a:ext cx="8586900" cy="3503700"/>
          </a:xfrm>
          <a:prstGeom prst="roundRect">
            <a:avLst>
              <a:gd fmla="val 2352"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137" name="Google Shape;2137;p223"/>
          <p:cNvSpPr txBox="1"/>
          <p:nvPr/>
        </p:nvSpPr>
        <p:spPr>
          <a:xfrm>
            <a:off x="404675" y="942396"/>
            <a:ext cx="7859100" cy="319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i="0" lang="en" sz="1100" u="none" cap="none" strike="noStrike">
                <a:solidFill>
                  <a:schemeClr val="dk1"/>
                </a:solidFill>
                <a:latin typeface="Ubuntu"/>
                <a:ea typeface="Ubuntu"/>
                <a:cs typeface="Ubuntu"/>
                <a:sym typeface="Ubuntu"/>
              </a:rPr>
              <a:t>This work is licensed under a </a:t>
            </a:r>
            <a:r>
              <a:rPr b="1" i="0" lang="en" sz="1100" u="none" cap="none" strike="noStrike">
                <a:solidFill>
                  <a:srgbClr val="333333"/>
                </a:solidFill>
                <a:highlight>
                  <a:srgbClr val="F5F5F5"/>
                </a:highlight>
                <a:latin typeface="Ubuntu"/>
                <a:ea typeface="Ubuntu"/>
                <a:cs typeface="Ubuntu"/>
                <a:sym typeface="Ubuntu"/>
              </a:rPr>
              <a:t>Creative Commons Attribution-NonCommercial-NoDerivatives 4.0 International</a:t>
            </a:r>
            <a:r>
              <a:rPr i="0" lang="en" sz="1100" u="none" cap="none" strike="noStrike">
                <a:solidFill>
                  <a:schemeClr val="dk1"/>
                </a:solidFill>
                <a:latin typeface="Ubuntu"/>
                <a:ea typeface="Ubuntu"/>
                <a:cs typeface="Ubuntu"/>
                <a:sym typeface="Ubuntu"/>
              </a:rPr>
              <a:t>.</a:t>
            </a:r>
            <a:endParaRPr i="0" sz="1100" u="none" cap="none" strike="noStrike">
              <a:solidFill>
                <a:schemeClr val="dk1"/>
              </a:solidFill>
              <a:latin typeface="Ubuntu"/>
              <a:ea typeface="Ubuntu"/>
              <a:cs typeface="Ubuntu"/>
              <a:sym typeface="Ubuntu"/>
            </a:endParaRPr>
          </a:p>
          <a:p>
            <a:pPr indent="0" lvl="0" marL="0" marR="0" rtl="0" algn="l">
              <a:lnSpc>
                <a:spcPct val="160000"/>
              </a:lnSpc>
              <a:spcBef>
                <a:spcPts val="1800"/>
              </a:spcBef>
              <a:spcAft>
                <a:spcPts val="0"/>
              </a:spcAft>
              <a:buClr>
                <a:srgbClr val="000000"/>
              </a:buClr>
              <a:buSzPts val="1100"/>
              <a:buFont typeface="Arial"/>
              <a:buNone/>
            </a:pPr>
            <a:r>
              <a:rPr i="0" lang="en" sz="1100" u="none" cap="none" strike="noStrike">
                <a:solidFill>
                  <a:srgbClr val="333333"/>
                </a:solidFill>
                <a:highlight>
                  <a:srgbClr val="F5F5F5"/>
                </a:highlight>
                <a:latin typeface="Ubuntu"/>
                <a:ea typeface="Ubuntu"/>
                <a:cs typeface="Ubuntu"/>
                <a:sym typeface="Ubuntu"/>
              </a:rPr>
              <a:t>This license requires that reusers give credit to the creator. It allows reusers to copy and distribute the material in any medium or format in unadapted form and for noncommercial purposes only.</a:t>
            </a:r>
            <a:endParaRPr i="0" sz="1100" u="none" cap="none" strike="noStrike">
              <a:solidFill>
                <a:srgbClr val="333333"/>
              </a:solidFill>
              <a:highlight>
                <a:srgbClr val="F5F5F5"/>
              </a:highlight>
              <a:latin typeface="Ubuntu"/>
              <a:ea typeface="Ubuntu"/>
              <a:cs typeface="Ubuntu"/>
              <a:sym typeface="Ubuntu"/>
            </a:endParaRPr>
          </a:p>
          <a:p>
            <a:pPr indent="-228600" lvl="0" marL="457200" marR="0" rtl="0" algn="l">
              <a:lnSpc>
                <a:spcPct val="115000"/>
              </a:lnSpc>
              <a:spcBef>
                <a:spcPts val="1800"/>
              </a:spcBef>
              <a:spcAft>
                <a:spcPts val="0"/>
              </a:spcAft>
              <a:buClr>
                <a:srgbClr val="333333"/>
              </a:buClr>
              <a:buSzPts val="1200"/>
              <a:buFont typeface="Arial"/>
              <a:buNone/>
            </a:pPr>
            <a:r>
              <a:rPr i="0" lang="en" sz="1200" u="none" cap="none" strike="noStrike">
                <a:solidFill>
                  <a:srgbClr val="333333"/>
                </a:solidFill>
                <a:highlight>
                  <a:srgbClr val="F5F5F5"/>
                </a:highlight>
                <a:latin typeface="Ubuntu"/>
                <a:ea typeface="Ubuntu"/>
                <a:cs typeface="Ubuntu"/>
                <a:sym typeface="Ubuntu"/>
              </a:rPr>
              <a:t>BY: Credit must be given to you, the creator.</a:t>
            </a:r>
            <a:endParaRPr i="0" sz="1200" u="none" cap="none" strike="noStrike">
              <a:solidFill>
                <a:srgbClr val="333333"/>
              </a:solidFill>
              <a:highlight>
                <a:srgbClr val="F5F5F5"/>
              </a:highlight>
              <a:latin typeface="Ubuntu"/>
              <a:ea typeface="Ubuntu"/>
              <a:cs typeface="Ubuntu"/>
              <a:sym typeface="Ubuntu"/>
            </a:endParaRPr>
          </a:p>
          <a:p>
            <a:pPr indent="-228600" lvl="0" marL="457200" marR="0" rtl="0" algn="l">
              <a:lnSpc>
                <a:spcPct val="115000"/>
              </a:lnSpc>
              <a:spcBef>
                <a:spcPts val="0"/>
              </a:spcBef>
              <a:spcAft>
                <a:spcPts val="0"/>
              </a:spcAft>
              <a:buClr>
                <a:srgbClr val="333333"/>
              </a:buClr>
              <a:buSzPts val="1200"/>
              <a:buFont typeface="Arial"/>
              <a:buNone/>
            </a:pPr>
            <a:r>
              <a:t/>
            </a:r>
            <a:endParaRPr i="0" sz="1200" u="none" cap="none" strike="noStrike">
              <a:solidFill>
                <a:srgbClr val="333333"/>
              </a:solidFill>
              <a:highlight>
                <a:srgbClr val="F5F5F5"/>
              </a:highlight>
              <a:latin typeface="Ubuntu"/>
              <a:ea typeface="Ubuntu"/>
              <a:cs typeface="Ubuntu"/>
              <a:sym typeface="Ubuntu"/>
            </a:endParaRPr>
          </a:p>
          <a:p>
            <a:pPr indent="-228600" lvl="0" marL="457200" marR="0" rtl="0" algn="l">
              <a:lnSpc>
                <a:spcPct val="115000"/>
              </a:lnSpc>
              <a:spcBef>
                <a:spcPts val="0"/>
              </a:spcBef>
              <a:spcAft>
                <a:spcPts val="0"/>
              </a:spcAft>
              <a:buClr>
                <a:srgbClr val="333333"/>
              </a:buClr>
              <a:buSzPts val="1200"/>
              <a:buFont typeface="Arial"/>
              <a:buNone/>
            </a:pPr>
            <a:r>
              <a:rPr i="0" lang="en" sz="1200" u="none" cap="none" strike="noStrike">
                <a:solidFill>
                  <a:srgbClr val="333333"/>
                </a:solidFill>
                <a:highlight>
                  <a:srgbClr val="F5F5F5"/>
                </a:highlight>
                <a:latin typeface="Ubuntu"/>
                <a:ea typeface="Ubuntu"/>
                <a:cs typeface="Ubuntu"/>
                <a:sym typeface="Ubuntu"/>
              </a:rPr>
              <a:t>NC: Only noncommercial use of your work is permitted.</a:t>
            </a:r>
            <a:endParaRPr i="0" sz="1200" u="none" cap="none" strike="noStrike">
              <a:solidFill>
                <a:srgbClr val="333333"/>
              </a:solidFill>
              <a:highlight>
                <a:srgbClr val="F5F5F5"/>
              </a:highlight>
              <a:latin typeface="Ubuntu"/>
              <a:ea typeface="Ubuntu"/>
              <a:cs typeface="Ubuntu"/>
              <a:sym typeface="Ubuntu"/>
            </a:endParaRPr>
          </a:p>
          <a:p>
            <a:pPr indent="-228600" lvl="0" marL="457200" marR="0" rtl="0" algn="l">
              <a:lnSpc>
                <a:spcPct val="115000"/>
              </a:lnSpc>
              <a:spcBef>
                <a:spcPts val="0"/>
              </a:spcBef>
              <a:spcAft>
                <a:spcPts val="0"/>
              </a:spcAft>
              <a:buClr>
                <a:srgbClr val="333333"/>
              </a:buClr>
              <a:buSzPts val="1200"/>
              <a:buFont typeface="Arial"/>
              <a:buNone/>
            </a:pPr>
            <a:r>
              <a:rPr i="0" lang="en" sz="1200" u="none" cap="none" strike="noStrike">
                <a:solidFill>
                  <a:srgbClr val="333333"/>
                </a:solidFill>
                <a:highlight>
                  <a:srgbClr val="F5F5F5"/>
                </a:highlight>
                <a:latin typeface="Ubuntu"/>
                <a:ea typeface="Ubuntu"/>
                <a:cs typeface="Ubuntu"/>
                <a:sym typeface="Ubuntu"/>
              </a:rPr>
              <a:t>Noncommercial means not primarily intended for or directed towards commercial advantage or monetary compensation.</a:t>
            </a:r>
            <a:endParaRPr i="0" sz="1200" u="none" cap="none" strike="noStrike">
              <a:solidFill>
                <a:srgbClr val="333333"/>
              </a:solidFill>
              <a:highlight>
                <a:srgbClr val="F5F5F5"/>
              </a:highlight>
              <a:latin typeface="Ubuntu"/>
              <a:ea typeface="Ubuntu"/>
              <a:cs typeface="Ubuntu"/>
              <a:sym typeface="Ubuntu"/>
            </a:endParaRPr>
          </a:p>
          <a:p>
            <a:pPr indent="-228600" lvl="0" marL="457200" marR="0" rtl="0" algn="l">
              <a:lnSpc>
                <a:spcPct val="115000"/>
              </a:lnSpc>
              <a:spcBef>
                <a:spcPts val="0"/>
              </a:spcBef>
              <a:spcAft>
                <a:spcPts val="0"/>
              </a:spcAft>
              <a:buClr>
                <a:srgbClr val="333333"/>
              </a:buClr>
              <a:buSzPts val="1200"/>
              <a:buFont typeface="Arial"/>
              <a:buNone/>
            </a:pPr>
            <a:r>
              <a:t/>
            </a:r>
            <a:endParaRPr i="0" sz="1200" u="none" cap="none" strike="noStrike">
              <a:solidFill>
                <a:srgbClr val="333333"/>
              </a:solidFill>
              <a:highlight>
                <a:srgbClr val="F5F5F5"/>
              </a:highlight>
              <a:latin typeface="Ubuntu"/>
              <a:ea typeface="Ubuntu"/>
              <a:cs typeface="Ubuntu"/>
              <a:sym typeface="Ubuntu"/>
            </a:endParaRPr>
          </a:p>
          <a:p>
            <a:pPr indent="-228600" lvl="0" marL="457200" marR="0" rtl="0" algn="l">
              <a:lnSpc>
                <a:spcPct val="115000"/>
              </a:lnSpc>
              <a:spcBef>
                <a:spcPts val="0"/>
              </a:spcBef>
              <a:spcAft>
                <a:spcPts val="0"/>
              </a:spcAft>
              <a:buClr>
                <a:srgbClr val="333333"/>
              </a:buClr>
              <a:buSzPts val="1200"/>
              <a:buFont typeface="Arial"/>
              <a:buNone/>
            </a:pPr>
            <a:r>
              <a:rPr i="0" lang="en" sz="1200" u="none" cap="none" strike="noStrike">
                <a:solidFill>
                  <a:srgbClr val="333333"/>
                </a:solidFill>
                <a:highlight>
                  <a:srgbClr val="F5F5F5"/>
                </a:highlight>
                <a:latin typeface="Ubuntu"/>
                <a:ea typeface="Ubuntu"/>
                <a:cs typeface="Ubuntu"/>
                <a:sym typeface="Ubuntu"/>
              </a:rPr>
              <a:t>ND: No derivatives or adaptations of your work are permitted.</a:t>
            </a:r>
            <a:endParaRPr i="0" sz="1200" u="none" cap="none" strike="noStrike">
              <a:solidFill>
                <a:srgbClr val="333333"/>
              </a:solidFill>
              <a:highlight>
                <a:srgbClr val="F5F5F5"/>
              </a:highlight>
              <a:latin typeface="Ubuntu"/>
              <a:ea typeface="Ubuntu"/>
              <a:cs typeface="Ubuntu"/>
              <a:sym typeface="Ubuntu"/>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2138" name="Google Shape;2138;p223"/>
          <p:cNvPicPr preferRelativeResize="0"/>
          <p:nvPr/>
        </p:nvPicPr>
        <p:blipFill rotWithShape="1">
          <a:blip r:embed="rId3">
            <a:alphaModFix/>
          </a:blip>
          <a:srcRect b="0" l="0" r="0" t="0"/>
          <a:stretch/>
        </p:blipFill>
        <p:spPr>
          <a:xfrm>
            <a:off x="7005225" y="4526871"/>
            <a:ext cx="1860275" cy="446475"/>
          </a:xfrm>
          <a:prstGeom prst="rect">
            <a:avLst/>
          </a:prstGeom>
          <a:noFill/>
          <a:ln>
            <a:noFill/>
          </a:ln>
        </p:spPr>
      </p:pic>
      <p:pic>
        <p:nvPicPr>
          <p:cNvPr id="2139" name="Google Shape;2139;p223"/>
          <p:cNvPicPr preferRelativeResize="0"/>
          <p:nvPr/>
        </p:nvPicPr>
        <p:blipFill rotWithShape="1">
          <a:blip r:embed="rId4">
            <a:alphaModFix/>
          </a:blip>
          <a:srcRect b="0" l="0" r="0" t="0"/>
          <a:stretch/>
        </p:blipFill>
        <p:spPr>
          <a:xfrm>
            <a:off x="5626025" y="4548796"/>
            <a:ext cx="402627" cy="402625"/>
          </a:xfrm>
          <a:prstGeom prst="rect">
            <a:avLst/>
          </a:prstGeom>
          <a:noFill/>
          <a:ln>
            <a:noFill/>
          </a:ln>
        </p:spPr>
      </p:pic>
      <p:pic>
        <p:nvPicPr>
          <p:cNvPr id="2140" name="Google Shape;2140;p223"/>
          <p:cNvPicPr preferRelativeResize="0"/>
          <p:nvPr/>
        </p:nvPicPr>
        <p:blipFill rotWithShape="1">
          <a:blip r:embed="rId5">
            <a:alphaModFix/>
          </a:blip>
          <a:srcRect b="0" l="0" r="0" t="0"/>
          <a:stretch/>
        </p:blipFill>
        <p:spPr>
          <a:xfrm>
            <a:off x="6077961" y="4548796"/>
            <a:ext cx="402627" cy="402625"/>
          </a:xfrm>
          <a:prstGeom prst="rect">
            <a:avLst/>
          </a:prstGeom>
          <a:noFill/>
          <a:ln>
            <a:noFill/>
          </a:ln>
        </p:spPr>
      </p:pic>
      <p:pic>
        <p:nvPicPr>
          <p:cNvPr id="2141" name="Google Shape;2141;p223"/>
          <p:cNvPicPr preferRelativeResize="0"/>
          <p:nvPr/>
        </p:nvPicPr>
        <p:blipFill rotWithShape="1">
          <a:blip r:embed="rId4">
            <a:alphaModFix/>
          </a:blip>
          <a:srcRect b="0" l="0" r="0" t="0"/>
          <a:stretch/>
        </p:blipFill>
        <p:spPr>
          <a:xfrm>
            <a:off x="404683" y="2219445"/>
            <a:ext cx="235250" cy="235250"/>
          </a:xfrm>
          <a:prstGeom prst="rect">
            <a:avLst/>
          </a:prstGeom>
          <a:noFill/>
          <a:ln>
            <a:noFill/>
          </a:ln>
        </p:spPr>
      </p:pic>
      <p:pic>
        <p:nvPicPr>
          <p:cNvPr id="2142" name="Google Shape;2142;p223"/>
          <p:cNvPicPr preferRelativeResize="0"/>
          <p:nvPr/>
        </p:nvPicPr>
        <p:blipFill rotWithShape="1">
          <a:blip r:embed="rId5">
            <a:alphaModFix/>
          </a:blip>
          <a:srcRect b="0" l="0" r="0" t="0"/>
          <a:stretch/>
        </p:blipFill>
        <p:spPr>
          <a:xfrm>
            <a:off x="404663" y="2645654"/>
            <a:ext cx="235250" cy="235235"/>
          </a:xfrm>
          <a:prstGeom prst="rect">
            <a:avLst/>
          </a:prstGeom>
          <a:noFill/>
          <a:ln>
            <a:noFill/>
          </a:ln>
        </p:spPr>
      </p:pic>
      <p:pic>
        <p:nvPicPr>
          <p:cNvPr id="2143" name="Google Shape;2143;p223"/>
          <p:cNvPicPr preferRelativeResize="0"/>
          <p:nvPr/>
        </p:nvPicPr>
        <p:blipFill rotWithShape="1">
          <a:blip r:embed="rId6">
            <a:alphaModFix/>
          </a:blip>
          <a:srcRect b="0" l="0" r="0" t="0"/>
          <a:stretch/>
        </p:blipFill>
        <p:spPr>
          <a:xfrm>
            <a:off x="404677" y="3452916"/>
            <a:ext cx="235250" cy="235250"/>
          </a:xfrm>
          <a:prstGeom prst="rect">
            <a:avLst/>
          </a:prstGeom>
          <a:noFill/>
          <a:ln>
            <a:noFill/>
          </a:ln>
        </p:spPr>
      </p:pic>
      <p:pic>
        <p:nvPicPr>
          <p:cNvPr id="2144" name="Google Shape;2144;p223"/>
          <p:cNvPicPr preferRelativeResize="0"/>
          <p:nvPr/>
        </p:nvPicPr>
        <p:blipFill rotWithShape="1">
          <a:blip r:embed="rId6">
            <a:alphaModFix/>
          </a:blip>
          <a:srcRect b="0" l="0" r="0" t="0"/>
          <a:stretch/>
        </p:blipFill>
        <p:spPr>
          <a:xfrm>
            <a:off x="6549450" y="4556646"/>
            <a:ext cx="386925" cy="386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241"/>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Container vs Image</a:t>
            </a:r>
            <a:endParaRPr/>
          </a:p>
        </p:txBody>
      </p:sp>
      <p:pic>
        <p:nvPicPr>
          <p:cNvPr id="2565" name="Google Shape;2565;p241"/>
          <p:cNvPicPr preferRelativeResize="0"/>
          <p:nvPr/>
        </p:nvPicPr>
        <p:blipFill rotWithShape="1">
          <a:blip r:embed="rId3">
            <a:alphaModFix/>
          </a:blip>
          <a:srcRect b="0" l="0" r="0" t="-107"/>
          <a:stretch/>
        </p:blipFill>
        <p:spPr>
          <a:xfrm>
            <a:off x="3711701" y="2068653"/>
            <a:ext cx="732798" cy="693819"/>
          </a:xfrm>
          <a:prstGeom prst="roundRect">
            <a:avLst>
              <a:gd fmla="val 23531" name="adj"/>
            </a:avLst>
          </a:prstGeom>
          <a:noFill/>
          <a:ln>
            <a:noFill/>
          </a:ln>
        </p:spPr>
      </p:pic>
      <p:pic>
        <p:nvPicPr>
          <p:cNvPr id="2566" name="Google Shape;2566;p241"/>
          <p:cNvPicPr preferRelativeResize="0"/>
          <p:nvPr/>
        </p:nvPicPr>
        <p:blipFill rotWithShape="1">
          <a:blip r:embed="rId4">
            <a:alphaModFix/>
          </a:blip>
          <a:srcRect b="0" l="0" r="0" t="-107"/>
          <a:stretch/>
        </p:blipFill>
        <p:spPr>
          <a:xfrm>
            <a:off x="6134727" y="838277"/>
            <a:ext cx="732798" cy="693819"/>
          </a:xfrm>
          <a:prstGeom prst="roundRect">
            <a:avLst>
              <a:gd fmla="val 22158" name="adj"/>
            </a:avLst>
          </a:prstGeom>
          <a:noFill/>
          <a:ln>
            <a:noFill/>
          </a:ln>
        </p:spPr>
      </p:pic>
      <p:sp>
        <p:nvSpPr>
          <p:cNvPr id="2567" name="Google Shape;2567;p241"/>
          <p:cNvSpPr txBox="1"/>
          <p:nvPr/>
        </p:nvSpPr>
        <p:spPr>
          <a:xfrm>
            <a:off x="3428173" y="2849449"/>
            <a:ext cx="1299854" cy="25388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7F7F7F"/>
                </a:solidFill>
                <a:latin typeface="Ubuntu"/>
                <a:ea typeface="Ubuntu"/>
                <a:cs typeface="Ubuntu"/>
                <a:sym typeface="Ubuntu"/>
              </a:rPr>
              <a:t>Docker Image</a:t>
            </a:r>
            <a:endParaRPr b="0" i="0" sz="1200" u="none" cap="none" strike="noStrike">
              <a:solidFill>
                <a:srgbClr val="7F7F7F"/>
              </a:solidFill>
              <a:latin typeface="Arial"/>
              <a:ea typeface="Arial"/>
              <a:cs typeface="Arial"/>
              <a:sym typeface="Arial"/>
            </a:endParaRPr>
          </a:p>
        </p:txBody>
      </p:sp>
      <p:sp>
        <p:nvSpPr>
          <p:cNvPr id="2568" name="Google Shape;2568;p241"/>
          <p:cNvSpPr/>
          <p:nvPr/>
        </p:nvSpPr>
        <p:spPr>
          <a:xfrm>
            <a:off x="5596794" y="1697903"/>
            <a:ext cx="1808665" cy="30643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Docker Container #1</a:t>
            </a:r>
            <a:endParaRPr i="0" sz="1100" u="none" cap="none" strike="noStrike">
              <a:solidFill>
                <a:schemeClr val="lt1"/>
              </a:solidFill>
              <a:latin typeface="Ubuntu"/>
              <a:ea typeface="Ubuntu"/>
              <a:cs typeface="Ubuntu"/>
              <a:sym typeface="Ubuntu"/>
            </a:endParaRPr>
          </a:p>
        </p:txBody>
      </p:sp>
      <p:pic>
        <p:nvPicPr>
          <p:cNvPr id="2569" name="Google Shape;2569;p241"/>
          <p:cNvPicPr preferRelativeResize="0"/>
          <p:nvPr/>
        </p:nvPicPr>
        <p:blipFill rotWithShape="1">
          <a:blip r:embed="rId4">
            <a:alphaModFix/>
          </a:blip>
          <a:srcRect b="0" l="0" r="0" t="-107"/>
          <a:stretch/>
        </p:blipFill>
        <p:spPr>
          <a:xfrm>
            <a:off x="6134727" y="2294114"/>
            <a:ext cx="732798" cy="693819"/>
          </a:xfrm>
          <a:prstGeom prst="roundRect">
            <a:avLst>
              <a:gd fmla="val 23531" name="adj"/>
            </a:avLst>
          </a:prstGeom>
          <a:noFill/>
          <a:ln>
            <a:noFill/>
          </a:ln>
        </p:spPr>
      </p:pic>
      <p:sp>
        <p:nvSpPr>
          <p:cNvPr id="2570" name="Google Shape;2570;p241"/>
          <p:cNvSpPr/>
          <p:nvPr/>
        </p:nvSpPr>
        <p:spPr>
          <a:xfrm>
            <a:off x="5593001" y="3153739"/>
            <a:ext cx="1816250" cy="306434"/>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Docker Container #2</a:t>
            </a:r>
            <a:endParaRPr i="0" sz="1100" u="none" cap="none" strike="noStrike">
              <a:solidFill>
                <a:schemeClr val="lt1"/>
              </a:solidFill>
              <a:latin typeface="Ubuntu"/>
              <a:ea typeface="Ubuntu"/>
              <a:cs typeface="Ubuntu"/>
              <a:sym typeface="Ubuntu"/>
            </a:endParaRPr>
          </a:p>
        </p:txBody>
      </p:sp>
      <p:pic>
        <p:nvPicPr>
          <p:cNvPr id="2571" name="Google Shape;2571;p241"/>
          <p:cNvPicPr preferRelativeResize="0"/>
          <p:nvPr/>
        </p:nvPicPr>
        <p:blipFill rotWithShape="1">
          <a:blip r:embed="rId4">
            <a:alphaModFix/>
          </a:blip>
          <a:srcRect b="0" l="0" r="0" t="-107"/>
          <a:stretch/>
        </p:blipFill>
        <p:spPr>
          <a:xfrm>
            <a:off x="6134727" y="3596545"/>
            <a:ext cx="732798" cy="693819"/>
          </a:xfrm>
          <a:prstGeom prst="roundRect">
            <a:avLst>
              <a:gd fmla="val 26277" name="adj"/>
            </a:avLst>
          </a:prstGeom>
          <a:noFill/>
          <a:ln>
            <a:noFill/>
          </a:ln>
        </p:spPr>
      </p:pic>
      <p:sp>
        <p:nvSpPr>
          <p:cNvPr id="2572" name="Google Shape;2572;p241"/>
          <p:cNvSpPr/>
          <p:nvPr/>
        </p:nvSpPr>
        <p:spPr>
          <a:xfrm>
            <a:off x="5593001" y="4456170"/>
            <a:ext cx="1816250" cy="30643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Docker Container #3</a:t>
            </a:r>
            <a:endParaRPr i="0" sz="1100" u="none" cap="none" strike="noStrike">
              <a:solidFill>
                <a:schemeClr val="lt1"/>
              </a:solidFill>
              <a:latin typeface="Ubuntu"/>
              <a:ea typeface="Ubuntu"/>
              <a:cs typeface="Ubuntu"/>
              <a:sym typeface="Ubuntu"/>
            </a:endParaRPr>
          </a:p>
        </p:txBody>
      </p:sp>
      <p:sp>
        <p:nvSpPr>
          <p:cNvPr id="2573" name="Google Shape;2573;p241"/>
          <p:cNvSpPr txBox="1"/>
          <p:nvPr/>
        </p:nvSpPr>
        <p:spPr>
          <a:xfrm>
            <a:off x="1076834" y="2415563"/>
            <a:ext cx="2209564" cy="30005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7F7F7F"/>
                </a:solidFill>
                <a:latin typeface="Ubuntu"/>
                <a:ea typeface="Ubuntu"/>
                <a:cs typeface="Ubuntu"/>
                <a:sym typeface="Ubuntu"/>
              </a:rPr>
              <a:t>Package Template Plan</a:t>
            </a:r>
            <a:endParaRPr b="0" i="0" sz="1500" u="none" cap="none" strike="noStrike">
              <a:solidFill>
                <a:srgbClr val="7F7F7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5"/>
                                        </p:tgtEl>
                                        <p:attrNameLst>
                                          <p:attrName>style.visibility</p:attrName>
                                        </p:attrNameLst>
                                      </p:cBhvr>
                                      <p:to>
                                        <p:strVal val="visible"/>
                                      </p:to>
                                    </p:set>
                                    <p:animEffect filter="fade" transition="in">
                                      <p:cBhvr>
                                        <p:cTn dur="500"/>
                                        <p:tgtEl>
                                          <p:spTgt spid="2565"/>
                                        </p:tgtEl>
                                      </p:cBhvr>
                                    </p:animEffect>
                                  </p:childTnLst>
                                </p:cTn>
                              </p:par>
                              <p:par>
                                <p:cTn fill="hold" nodeType="withEffect" presetClass="entr" presetID="10" presetSubtype="0">
                                  <p:stCondLst>
                                    <p:cond delay="0"/>
                                  </p:stCondLst>
                                  <p:childTnLst>
                                    <p:set>
                                      <p:cBhvr>
                                        <p:cTn dur="1" fill="hold">
                                          <p:stCondLst>
                                            <p:cond delay="0"/>
                                          </p:stCondLst>
                                        </p:cTn>
                                        <p:tgtEl>
                                          <p:spTgt spid="2567"/>
                                        </p:tgtEl>
                                        <p:attrNameLst>
                                          <p:attrName>style.visibility</p:attrName>
                                        </p:attrNameLst>
                                      </p:cBhvr>
                                      <p:to>
                                        <p:strVal val="visible"/>
                                      </p:to>
                                    </p:set>
                                    <p:animEffect filter="fade" transition="in">
                                      <p:cBhvr>
                                        <p:cTn dur="500"/>
                                        <p:tgtEl>
                                          <p:spTgt spid="2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6"/>
                                        </p:tgtEl>
                                        <p:attrNameLst>
                                          <p:attrName>style.visibility</p:attrName>
                                        </p:attrNameLst>
                                      </p:cBhvr>
                                      <p:to>
                                        <p:strVal val="visible"/>
                                      </p:to>
                                    </p:set>
                                    <p:animEffect filter="fade" transition="in">
                                      <p:cBhvr>
                                        <p:cTn dur="500"/>
                                        <p:tgtEl>
                                          <p:spTgt spid="25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68"/>
                                        </p:tgtEl>
                                        <p:attrNameLst>
                                          <p:attrName>style.visibility</p:attrName>
                                        </p:attrNameLst>
                                      </p:cBhvr>
                                      <p:to>
                                        <p:strVal val="visible"/>
                                      </p:to>
                                    </p:set>
                                    <p:animEffect filter="fade" transition="in">
                                      <p:cBhvr>
                                        <p:cTn dur="500"/>
                                        <p:tgtEl>
                                          <p:spTgt spid="2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9"/>
                                        </p:tgtEl>
                                        <p:attrNameLst>
                                          <p:attrName>style.visibility</p:attrName>
                                        </p:attrNameLst>
                                      </p:cBhvr>
                                      <p:to>
                                        <p:strVal val="visible"/>
                                      </p:to>
                                    </p:set>
                                    <p:animEffect filter="fade" transition="in">
                                      <p:cBhvr>
                                        <p:cTn dur="500"/>
                                        <p:tgtEl>
                                          <p:spTgt spid="25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70"/>
                                        </p:tgtEl>
                                        <p:attrNameLst>
                                          <p:attrName>style.visibility</p:attrName>
                                        </p:attrNameLst>
                                      </p:cBhvr>
                                      <p:to>
                                        <p:strVal val="visible"/>
                                      </p:to>
                                    </p:set>
                                    <p:animEffect filter="fade" transition="in">
                                      <p:cBhvr>
                                        <p:cTn dur="500"/>
                                        <p:tgtEl>
                                          <p:spTgt spid="2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gtEl>
                                        <p:attrNameLst>
                                          <p:attrName>style.visibility</p:attrName>
                                        </p:attrNameLst>
                                      </p:cBhvr>
                                      <p:to>
                                        <p:strVal val="visible"/>
                                      </p:to>
                                    </p:set>
                                    <p:animEffect filter="fade" transition="in">
                                      <p:cBhvr>
                                        <p:cTn dur="500"/>
                                        <p:tgtEl>
                                          <p:spTgt spid="25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72"/>
                                        </p:tgtEl>
                                        <p:attrNameLst>
                                          <p:attrName>style.visibility</p:attrName>
                                        </p:attrNameLst>
                                      </p:cBhvr>
                                      <p:to>
                                        <p:strVal val="visible"/>
                                      </p:to>
                                    </p:set>
                                    <p:animEffect filter="fade" transition="in">
                                      <p:cBhvr>
                                        <p:cTn dur="500"/>
                                        <p:tgtEl>
                                          <p:spTgt spid="2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3" name="Shape 7333"/>
        <p:cNvGrpSpPr/>
        <p:nvPr/>
      </p:nvGrpSpPr>
      <p:grpSpPr>
        <a:xfrm>
          <a:off x="0" y="0"/>
          <a:ext cx="0" cy="0"/>
          <a:chOff x="0" y="0"/>
          <a:chExt cx="0" cy="0"/>
        </a:xfrm>
      </p:grpSpPr>
      <p:pic>
        <p:nvPicPr>
          <p:cNvPr id="7334" name="Google Shape;7334;p421"/>
          <p:cNvPicPr preferRelativeResize="0"/>
          <p:nvPr/>
        </p:nvPicPr>
        <p:blipFill rotWithShape="1">
          <a:blip r:embed="rId3">
            <a:alphaModFix/>
          </a:blip>
          <a:srcRect b="0" l="0" r="0" t="0"/>
          <a:stretch/>
        </p:blipFill>
        <p:spPr>
          <a:xfrm>
            <a:off x="1851661" y="412405"/>
            <a:ext cx="5440680" cy="3876132"/>
          </a:xfrm>
          <a:prstGeom prst="rect">
            <a:avLst/>
          </a:prstGeom>
          <a:noFill/>
          <a:ln>
            <a:noFill/>
          </a:ln>
        </p:spPr>
      </p:pic>
      <p:sp>
        <p:nvSpPr>
          <p:cNvPr id="7335" name="Google Shape;7335;p421"/>
          <p:cNvSpPr/>
          <p:nvPr/>
        </p:nvSpPr>
        <p:spPr>
          <a:xfrm>
            <a:off x="1291591" y="4454096"/>
            <a:ext cx="6560820" cy="27696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Ubuntu"/>
                <a:ea typeface="Ubuntu"/>
                <a:cs typeface="Ubuntu"/>
                <a:sym typeface="Ubuntu"/>
                <a:hlinkClick r:id="rId4"/>
              </a:rPr>
              <a:t>https://kubernetes.io/docs/tasks/manage-kubernetes-objects/declarative-config/</a:t>
            </a:r>
            <a:endParaRPr b="0" i="0" sz="1400" u="none" cap="none" strike="noStrike">
              <a:solidFill>
                <a:srgbClr val="000000"/>
              </a:solidFill>
              <a:latin typeface="Ubuntu"/>
              <a:ea typeface="Ubuntu"/>
              <a:cs typeface="Ubuntu"/>
              <a:sym typeface="Ubuntu"/>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0" name="Shape 7340"/>
        <p:cNvGrpSpPr/>
        <p:nvPr/>
      </p:nvGrpSpPr>
      <p:grpSpPr>
        <a:xfrm>
          <a:off x="0" y="0"/>
          <a:ext cx="0" cy="0"/>
          <a:chOff x="0" y="0"/>
          <a:chExt cx="0" cy="0"/>
        </a:xfrm>
      </p:grpSpPr>
      <p:sp>
        <p:nvSpPr>
          <p:cNvPr id="7341" name="Google Shape;7341;p422"/>
          <p:cNvSpPr/>
          <p:nvPr/>
        </p:nvSpPr>
        <p:spPr>
          <a:xfrm>
            <a:off x="487456" y="1454641"/>
            <a:ext cx="2911289" cy="2589310"/>
          </a:xfrm>
          <a:prstGeom prst="round2SameRect">
            <a:avLst>
              <a:gd fmla="val 0" name="adj1"/>
              <a:gd fmla="val 3688"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Ubuntu"/>
                <a:ea typeface="Ubuntu"/>
                <a:cs typeface="Ubuntu"/>
                <a:sym typeface="Ubuntu"/>
              </a:rPr>
              <a:t>apiVersion: </a:t>
            </a:r>
            <a:br>
              <a:rPr b="0" i="0" lang="en" sz="1200" u="none" cap="none" strike="noStrike">
                <a:solidFill>
                  <a:srgbClr val="A9B7C6"/>
                </a:solidFill>
                <a:latin typeface="Ubuntu"/>
                <a:ea typeface="Ubuntu"/>
                <a:cs typeface="Ubuntu"/>
                <a:sym typeface="Ubuntu"/>
              </a:rPr>
            </a:br>
            <a:r>
              <a:rPr b="1" i="0" lang="en" sz="1200" u="none" cap="none" strike="noStrike">
                <a:solidFill>
                  <a:srgbClr val="CC7832"/>
                </a:solidFill>
                <a:latin typeface="Ubuntu"/>
                <a:ea typeface="Ubuntu"/>
                <a:cs typeface="Ubuntu"/>
                <a:sym typeface="Ubuntu"/>
              </a:rPr>
              <a:t>kind:</a:t>
            </a:r>
            <a:endParaRPr b="0" i="0" sz="11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Ubuntu"/>
              <a:ea typeface="Ubuntu"/>
              <a:cs typeface="Ubuntu"/>
              <a:sym typeface="Ubuntu"/>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Ubuntu"/>
                <a:ea typeface="Ubuntu"/>
                <a:cs typeface="Ubuntu"/>
                <a:sym typeface="Ubuntu"/>
              </a:rPr>
            </a:br>
            <a:endParaRPr b="1" i="0" sz="1200" u="none" cap="none" strike="noStrike">
              <a:solidFill>
                <a:srgbClr val="CC7832"/>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Ubuntu"/>
              <a:ea typeface="Ubuntu"/>
              <a:cs typeface="Ubuntu"/>
              <a:sym typeface="Ubuntu"/>
            </a:endParaRPr>
          </a:p>
        </p:txBody>
      </p:sp>
      <p:sp>
        <p:nvSpPr>
          <p:cNvPr id="7342" name="Google Shape;7342;p422"/>
          <p:cNvSpPr/>
          <p:nvPr/>
        </p:nvSpPr>
        <p:spPr>
          <a:xfrm>
            <a:off x="487456" y="1275831"/>
            <a:ext cx="2911289" cy="255356"/>
          </a:xfrm>
          <a:prstGeom prst="round2SameRect">
            <a:avLst>
              <a:gd fmla="val 34606"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Ubuntu"/>
                <a:ea typeface="Ubuntu"/>
                <a:cs typeface="Ubuntu"/>
                <a:sym typeface="Ubuntu"/>
              </a:rPr>
              <a:t>nginx.yaml</a:t>
            </a:r>
            <a:endParaRPr b="1" i="0" sz="1100" u="none" cap="none" strike="noStrike">
              <a:solidFill>
                <a:srgbClr val="A5A5A5"/>
              </a:solidFill>
              <a:latin typeface="Ubuntu"/>
              <a:ea typeface="Ubuntu"/>
              <a:cs typeface="Ubuntu"/>
              <a:sym typeface="Ubuntu"/>
            </a:endParaRPr>
          </a:p>
        </p:txBody>
      </p:sp>
      <p:sp>
        <p:nvSpPr>
          <p:cNvPr id="7343" name="Google Shape;7343;p422"/>
          <p:cNvSpPr/>
          <p:nvPr/>
        </p:nvSpPr>
        <p:spPr>
          <a:xfrm>
            <a:off x="1534754" y="1516230"/>
            <a:ext cx="323646"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Ubuntu"/>
                <a:ea typeface="Ubuntu"/>
                <a:cs typeface="Ubuntu"/>
                <a:sym typeface="Ubuntu"/>
              </a:rPr>
              <a:t>v1</a:t>
            </a:r>
            <a:endParaRPr b="0" i="0" sz="1200" u="none" cap="none" strike="noStrike">
              <a:solidFill>
                <a:srgbClr val="000000"/>
              </a:solidFill>
              <a:latin typeface="Ubuntu"/>
              <a:ea typeface="Ubuntu"/>
              <a:cs typeface="Ubuntu"/>
              <a:sym typeface="Ubuntu"/>
            </a:endParaRPr>
          </a:p>
        </p:txBody>
      </p:sp>
      <p:sp>
        <p:nvSpPr>
          <p:cNvPr id="7344" name="Google Shape;7344;p422"/>
          <p:cNvSpPr/>
          <p:nvPr/>
        </p:nvSpPr>
        <p:spPr>
          <a:xfrm>
            <a:off x="1002660" y="1710293"/>
            <a:ext cx="416220"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Ubuntu"/>
                <a:ea typeface="Ubuntu"/>
                <a:cs typeface="Ubuntu"/>
                <a:sym typeface="Ubuntu"/>
              </a:rPr>
              <a:t>Pod</a:t>
            </a:r>
            <a:endParaRPr b="0" i="0" sz="1200" u="none" cap="none" strike="noStrike">
              <a:solidFill>
                <a:srgbClr val="000000"/>
              </a:solidFill>
              <a:latin typeface="Ubuntu"/>
              <a:ea typeface="Ubuntu"/>
              <a:cs typeface="Ubuntu"/>
              <a:sym typeface="Ubuntu"/>
            </a:endParaRPr>
          </a:p>
        </p:txBody>
      </p:sp>
      <p:sp>
        <p:nvSpPr>
          <p:cNvPr id="7345" name="Google Shape;7345;p422"/>
          <p:cNvSpPr/>
          <p:nvPr/>
        </p:nvSpPr>
        <p:spPr>
          <a:xfrm>
            <a:off x="487456" y="2338424"/>
            <a:ext cx="2911289" cy="136191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Ubuntu"/>
                <a:ea typeface="Ubuntu"/>
                <a:cs typeface="Ubuntu"/>
                <a:sym typeface="Ubuntu"/>
              </a:rPr>
              <a:t> </a:t>
            </a:r>
            <a:r>
              <a:rPr b="1" i="0" lang="en" sz="1200" u="none" cap="none" strike="noStrike">
                <a:solidFill>
                  <a:srgbClr val="CC7832"/>
                </a:solidFill>
                <a:latin typeface="Ubuntu"/>
                <a:ea typeface="Ubuntu"/>
                <a:cs typeface="Ubuntu"/>
                <a:sym typeface="Ubuntu"/>
              </a:rPr>
              <a:t>labels:</a:t>
            </a:r>
            <a:br>
              <a:rPr b="1" i="0" lang="en" sz="1200" u="none" cap="none" strike="noStrike">
                <a:solidFill>
                  <a:srgbClr val="CC7832"/>
                </a:solidFill>
                <a:latin typeface="Ubuntu"/>
                <a:ea typeface="Ubuntu"/>
                <a:cs typeface="Ubuntu"/>
                <a:sym typeface="Ubuntu"/>
              </a:rPr>
            </a:br>
            <a:r>
              <a:rPr b="1" i="0" lang="en" sz="1200" u="none" cap="none" strike="noStrike">
                <a:solidFill>
                  <a:srgbClr val="CC7832"/>
                </a:solidFill>
                <a:latin typeface="Ubuntu"/>
                <a:ea typeface="Ubuntu"/>
                <a:cs typeface="Ubuntu"/>
                <a:sym typeface="Ubuntu"/>
              </a:rPr>
              <a:t>    app: </a:t>
            </a:r>
            <a:r>
              <a:rPr b="0" i="0" lang="en" sz="1200" u="none" cap="none" strike="noStrike">
                <a:solidFill>
                  <a:srgbClr val="A9B7C6"/>
                </a:solidFill>
                <a:latin typeface="Ubuntu"/>
                <a:ea typeface="Ubuntu"/>
                <a:cs typeface="Ubuntu"/>
                <a:sym typeface="Ubuntu"/>
              </a:rPr>
              <a:t>myapp</a:t>
            </a:r>
            <a:endParaRPr b="0" i="0" sz="1200" u="none" cap="none" strike="noStrike">
              <a:solidFill>
                <a:srgbClr val="A9B7C6"/>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Ubuntu"/>
                <a:ea typeface="Ubuntu"/>
                <a:cs typeface="Ubuntu"/>
                <a:sym typeface="Ubuntu"/>
              </a:rPr>
              <a:t>    </a:t>
            </a:r>
            <a:r>
              <a:rPr b="1" i="0" lang="en" sz="1200" u="none" cap="none" strike="noStrike">
                <a:solidFill>
                  <a:srgbClr val="CC7832"/>
                </a:solidFill>
                <a:latin typeface="Ubuntu"/>
                <a:ea typeface="Ubuntu"/>
                <a:cs typeface="Ubuntu"/>
                <a:sym typeface="Ubuntu"/>
              </a:rPr>
              <a:t>type: </a:t>
            </a:r>
            <a:r>
              <a:rPr b="0" i="0" lang="en" sz="1200" u="none" cap="none" strike="noStrike">
                <a:solidFill>
                  <a:srgbClr val="A9B7C6"/>
                </a:solidFill>
                <a:latin typeface="Ubuntu"/>
                <a:ea typeface="Ubuntu"/>
                <a:cs typeface="Ubuntu"/>
                <a:sym typeface="Ubuntu"/>
              </a:rPr>
              <a:t>front-end</a:t>
            </a:r>
            <a:endParaRPr b="1" i="0" sz="1200" u="none" cap="none" strike="noStrike">
              <a:solidFill>
                <a:srgbClr val="CC7832"/>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Ubuntu"/>
                <a:ea typeface="Ubuntu"/>
                <a:cs typeface="Ubuntu"/>
                <a:sym typeface="Ubuntu"/>
              </a:rPr>
              <a:t>spec:</a:t>
            </a:r>
            <a:endParaRPr b="0" i="0" sz="11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Ubuntu"/>
                <a:ea typeface="Ubuntu"/>
                <a:cs typeface="Ubuntu"/>
                <a:sym typeface="Ubuntu"/>
              </a:rPr>
              <a:t>  containers:</a:t>
            </a:r>
            <a:br>
              <a:rPr b="1" i="0" lang="en" sz="1200" u="none" cap="none" strike="noStrike">
                <a:solidFill>
                  <a:srgbClr val="CC7832"/>
                </a:solidFill>
                <a:latin typeface="Ubuntu"/>
                <a:ea typeface="Ubuntu"/>
                <a:cs typeface="Ubuntu"/>
                <a:sym typeface="Ubuntu"/>
              </a:rPr>
            </a:br>
            <a:r>
              <a:rPr b="1" i="0" lang="en" sz="1200" u="none" cap="none" strike="noStrike">
                <a:solidFill>
                  <a:srgbClr val="CC7832"/>
                </a:solidFill>
                <a:latin typeface="Ubuntu"/>
                <a:ea typeface="Ubuntu"/>
                <a:cs typeface="Ubuntu"/>
                <a:sym typeface="Ubuntu"/>
              </a:rPr>
              <a:t>  </a:t>
            </a:r>
            <a:r>
              <a:rPr b="0" i="0" lang="en" sz="1200" u="none" cap="none" strike="noStrike">
                <a:solidFill>
                  <a:srgbClr val="A9B7C6"/>
                </a:solidFill>
                <a:latin typeface="Ubuntu"/>
                <a:ea typeface="Ubuntu"/>
                <a:cs typeface="Ubuntu"/>
                <a:sym typeface="Ubuntu"/>
              </a:rPr>
              <a:t>- </a:t>
            </a:r>
            <a:r>
              <a:rPr b="1" i="0" lang="en" sz="1200" u="none" cap="none" strike="noStrike">
                <a:solidFill>
                  <a:srgbClr val="CC7832"/>
                </a:solidFill>
                <a:latin typeface="Ubuntu"/>
                <a:ea typeface="Ubuntu"/>
                <a:cs typeface="Ubuntu"/>
                <a:sym typeface="Ubuntu"/>
              </a:rPr>
              <a:t>name: </a:t>
            </a:r>
            <a:r>
              <a:rPr b="0" i="0" lang="en" sz="1200" u="none" cap="none" strike="noStrike">
                <a:solidFill>
                  <a:srgbClr val="A9B7C6"/>
                </a:solidFill>
                <a:latin typeface="Ubuntu"/>
                <a:ea typeface="Ubuntu"/>
                <a:cs typeface="Ubuntu"/>
                <a:sym typeface="Ubuntu"/>
              </a:rPr>
              <a:t>nginx-container</a:t>
            </a:r>
            <a:endParaRPr b="0" i="0" sz="11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Ubuntu"/>
                <a:ea typeface="Ubuntu"/>
                <a:cs typeface="Ubuntu"/>
                <a:sym typeface="Ubuntu"/>
              </a:rPr>
              <a:t>    </a:t>
            </a:r>
            <a:r>
              <a:rPr b="1" i="0" lang="en" sz="1200" u="none" cap="none" strike="noStrike">
                <a:solidFill>
                  <a:srgbClr val="CC7832"/>
                </a:solidFill>
                <a:latin typeface="Ubuntu"/>
                <a:ea typeface="Ubuntu"/>
                <a:cs typeface="Ubuntu"/>
                <a:sym typeface="Ubuntu"/>
              </a:rPr>
              <a:t>image: </a:t>
            </a:r>
            <a:r>
              <a:rPr b="0" i="0" lang="en" sz="1200" u="none" cap="none" strike="noStrike">
                <a:solidFill>
                  <a:srgbClr val="A9B7C6"/>
                </a:solidFill>
                <a:latin typeface="Ubuntu"/>
                <a:ea typeface="Ubuntu"/>
                <a:cs typeface="Ubuntu"/>
                <a:sym typeface="Ubuntu"/>
              </a:rPr>
              <a:t>nginx</a:t>
            </a:r>
            <a:endParaRPr b="0" i="0" sz="1200" u="none" cap="none" strike="noStrike">
              <a:solidFill>
                <a:srgbClr val="A9B7C6"/>
              </a:solidFill>
              <a:latin typeface="Ubuntu"/>
              <a:ea typeface="Ubuntu"/>
              <a:cs typeface="Ubuntu"/>
              <a:sym typeface="Ubuntu"/>
            </a:endParaRPr>
          </a:p>
        </p:txBody>
      </p:sp>
      <p:sp>
        <p:nvSpPr>
          <p:cNvPr id="7346" name="Google Shape;7346;p422"/>
          <p:cNvSpPr/>
          <p:nvPr/>
        </p:nvSpPr>
        <p:spPr>
          <a:xfrm>
            <a:off x="1210770" y="3476885"/>
            <a:ext cx="925734" cy="184666"/>
          </a:xfrm>
          <a:prstGeom prst="rect">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Ubuntu"/>
                <a:ea typeface="Ubuntu"/>
                <a:cs typeface="Ubuntu"/>
                <a:sym typeface="Ubuntu"/>
              </a:rPr>
              <a:t>nginx:1.18</a:t>
            </a:r>
            <a:endParaRPr b="0" i="0" sz="1400" u="none" cap="none" strike="noStrike">
              <a:solidFill>
                <a:srgbClr val="000000"/>
              </a:solidFill>
              <a:latin typeface="Ubuntu"/>
              <a:ea typeface="Ubuntu"/>
              <a:cs typeface="Ubuntu"/>
              <a:sym typeface="Ubuntu"/>
            </a:endParaRPr>
          </a:p>
        </p:txBody>
      </p:sp>
      <p:sp>
        <p:nvSpPr>
          <p:cNvPr id="7347" name="Google Shape;7347;p422"/>
          <p:cNvSpPr/>
          <p:nvPr/>
        </p:nvSpPr>
        <p:spPr>
          <a:xfrm>
            <a:off x="1455860" y="2749295"/>
            <a:ext cx="1573748" cy="184666"/>
          </a:xfrm>
          <a:prstGeom prst="rect">
            <a:avLst/>
          </a:pr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Ubuntu"/>
                <a:ea typeface="Ubuntu"/>
                <a:cs typeface="Ubuntu"/>
                <a:sym typeface="Ubuntu"/>
              </a:rPr>
              <a:t>front-end-service</a:t>
            </a:r>
            <a:endParaRPr b="0" i="0" sz="1400" u="none" cap="none" strike="noStrike">
              <a:solidFill>
                <a:srgbClr val="000000"/>
              </a:solidFill>
              <a:latin typeface="Ubuntu"/>
              <a:ea typeface="Ubuntu"/>
              <a:cs typeface="Ubuntu"/>
              <a:sym typeface="Ubuntu"/>
            </a:endParaRPr>
          </a:p>
        </p:txBody>
      </p:sp>
      <p:sp>
        <p:nvSpPr>
          <p:cNvPr id="7348" name="Google Shape;7348;p422"/>
          <p:cNvSpPr/>
          <p:nvPr/>
        </p:nvSpPr>
        <p:spPr>
          <a:xfrm>
            <a:off x="487456" y="1996836"/>
            <a:ext cx="2911289"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Ubuntu"/>
                <a:ea typeface="Ubuntu"/>
                <a:cs typeface="Ubuntu"/>
                <a:sym typeface="Ubuntu"/>
              </a:rPr>
              <a:t>metadata:</a:t>
            </a:r>
            <a:endParaRPr b="0" i="0" sz="11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Ubuntu"/>
                <a:ea typeface="Ubuntu"/>
                <a:cs typeface="Ubuntu"/>
                <a:sym typeface="Ubuntu"/>
              </a:rPr>
              <a:t> name: </a:t>
            </a:r>
            <a:r>
              <a:rPr b="0" i="0" lang="en" sz="1200" u="none" cap="none" strike="noStrike">
                <a:solidFill>
                  <a:srgbClr val="A9B7C6"/>
                </a:solidFill>
                <a:latin typeface="Ubuntu"/>
                <a:ea typeface="Ubuntu"/>
                <a:cs typeface="Ubuntu"/>
                <a:sym typeface="Ubuntu"/>
              </a:rPr>
              <a:t>myapp-pod</a:t>
            </a:r>
            <a:endParaRPr b="0" i="0" sz="1100" u="none" cap="none" strike="noStrike">
              <a:solidFill>
                <a:srgbClr val="000000"/>
              </a:solidFill>
              <a:latin typeface="Ubuntu"/>
              <a:ea typeface="Ubuntu"/>
              <a:cs typeface="Ubuntu"/>
              <a:sym typeface="Ubuntu"/>
            </a:endParaRPr>
          </a:p>
        </p:txBody>
      </p:sp>
      <p:sp>
        <p:nvSpPr>
          <p:cNvPr id="7349" name="Google Shape;7349;p422"/>
          <p:cNvSpPr txBox="1"/>
          <p:nvPr/>
        </p:nvSpPr>
        <p:spPr>
          <a:xfrm>
            <a:off x="1480291" y="717684"/>
            <a:ext cx="1032157"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Local File</a:t>
            </a:r>
            <a:endParaRPr b="0" i="0" sz="1100" u="none" cap="none" strike="noStrike">
              <a:solidFill>
                <a:srgbClr val="000000"/>
              </a:solidFill>
              <a:latin typeface="Ubuntu"/>
              <a:ea typeface="Ubuntu"/>
              <a:cs typeface="Ubuntu"/>
              <a:sym typeface="Ubuntu"/>
            </a:endParaRPr>
          </a:p>
        </p:txBody>
      </p:sp>
      <p:sp>
        <p:nvSpPr>
          <p:cNvPr id="7350" name="Google Shape;7350;p422"/>
          <p:cNvSpPr/>
          <p:nvPr/>
        </p:nvSpPr>
        <p:spPr>
          <a:xfrm>
            <a:off x="487456" y="4225664"/>
            <a:ext cx="2917862" cy="237478"/>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apply –f nginx.yaml</a:t>
            </a:r>
            <a:endParaRPr b="0" i="0" sz="1100" u="none" cap="none" strike="noStrike">
              <a:solidFill>
                <a:srgbClr val="D8D8D8"/>
              </a:solidFill>
              <a:latin typeface="Consolas"/>
              <a:ea typeface="Consolas"/>
              <a:cs typeface="Consolas"/>
              <a:sym typeface="Consolas"/>
            </a:endParaRPr>
          </a:p>
        </p:txBody>
      </p:sp>
      <p:sp>
        <p:nvSpPr>
          <p:cNvPr id="7351" name="Google Shape;7351;p422"/>
          <p:cNvSpPr txBox="1"/>
          <p:nvPr/>
        </p:nvSpPr>
        <p:spPr>
          <a:xfrm>
            <a:off x="6766408" y="717684"/>
            <a:ext cx="1116535"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Kubernetes</a:t>
            </a:r>
            <a:endParaRPr b="0" i="0" sz="1100" u="none" cap="none" strike="noStrike">
              <a:solidFill>
                <a:srgbClr val="000000"/>
              </a:solidFill>
              <a:latin typeface="Ubuntu"/>
              <a:ea typeface="Ubuntu"/>
              <a:cs typeface="Ubuntu"/>
              <a:sym typeface="Ubuntu"/>
            </a:endParaRPr>
          </a:p>
        </p:txBody>
      </p:sp>
      <p:pic>
        <p:nvPicPr>
          <p:cNvPr id="7352" name="Google Shape;7352;p422"/>
          <p:cNvPicPr preferRelativeResize="0"/>
          <p:nvPr/>
        </p:nvPicPr>
        <p:blipFill rotWithShape="1">
          <a:blip r:embed="rId3">
            <a:alphaModFix/>
          </a:blip>
          <a:srcRect b="0" l="0" r="0" t="0"/>
          <a:stretch/>
        </p:blipFill>
        <p:spPr>
          <a:xfrm>
            <a:off x="6489979" y="731441"/>
            <a:ext cx="256981" cy="249485"/>
          </a:xfrm>
          <a:prstGeom prst="rect">
            <a:avLst/>
          </a:prstGeom>
          <a:noFill/>
          <a:ln>
            <a:noFill/>
          </a:ln>
        </p:spPr>
      </p:pic>
      <p:sp>
        <p:nvSpPr>
          <p:cNvPr id="7353" name="Google Shape;7353;p422"/>
          <p:cNvSpPr txBox="1"/>
          <p:nvPr/>
        </p:nvSpPr>
        <p:spPr>
          <a:xfrm>
            <a:off x="4018184" y="731441"/>
            <a:ext cx="2255930"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Last </a:t>
            </a:r>
            <a:r>
              <a:rPr b="0" i="0" lang="en" sz="1400" u="none" cap="none" strike="noStrike">
                <a:solidFill>
                  <a:srgbClr val="000000"/>
                </a:solidFill>
                <a:latin typeface="Ubuntu"/>
                <a:ea typeface="Ubuntu"/>
                <a:cs typeface="Ubuntu"/>
                <a:sym typeface="Ubuntu"/>
              </a:rPr>
              <a:t>Applied</a:t>
            </a:r>
            <a:r>
              <a:rPr b="0" i="0" lang="en" sz="1400" u="none" cap="none" strike="noStrike">
                <a:solidFill>
                  <a:srgbClr val="000000"/>
                </a:solidFill>
                <a:latin typeface="Ubuntu"/>
                <a:ea typeface="Ubuntu"/>
                <a:cs typeface="Ubuntu"/>
                <a:sym typeface="Ubuntu"/>
              </a:rPr>
              <a:t> Configuration</a:t>
            </a:r>
            <a:endParaRPr b="0" i="0" sz="1100" u="none" cap="none" strike="noStrike">
              <a:solidFill>
                <a:srgbClr val="000000"/>
              </a:solidFill>
              <a:latin typeface="Ubuntu"/>
              <a:ea typeface="Ubuntu"/>
              <a:cs typeface="Ubuntu"/>
              <a:sym typeface="Ubuntu"/>
            </a:endParaRPr>
          </a:p>
        </p:txBody>
      </p:sp>
      <p:pic>
        <p:nvPicPr>
          <p:cNvPr descr="Document" id="7354" name="Google Shape;7354;p422"/>
          <p:cNvPicPr preferRelativeResize="0"/>
          <p:nvPr/>
        </p:nvPicPr>
        <p:blipFill rotWithShape="1">
          <a:blip r:embed="rId4">
            <a:alphaModFix/>
          </a:blip>
          <a:srcRect b="0" l="0" r="0" t="0"/>
          <a:stretch/>
        </p:blipFill>
        <p:spPr>
          <a:xfrm>
            <a:off x="1261057" y="709137"/>
            <a:ext cx="268941" cy="268941"/>
          </a:xfrm>
          <a:prstGeom prst="rect">
            <a:avLst/>
          </a:prstGeom>
          <a:noFill/>
          <a:ln>
            <a:noFill/>
          </a:ln>
        </p:spPr>
      </p:pic>
      <p:pic>
        <p:nvPicPr>
          <p:cNvPr descr="Refresh RTL" id="7355" name="Google Shape;7355;p422"/>
          <p:cNvPicPr preferRelativeResize="0"/>
          <p:nvPr/>
        </p:nvPicPr>
        <p:blipFill rotWithShape="1">
          <a:blip r:embed="rId5">
            <a:alphaModFix/>
          </a:blip>
          <a:srcRect b="0" l="0" r="0" t="0"/>
          <a:stretch/>
        </p:blipFill>
        <p:spPr>
          <a:xfrm>
            <a:off x="3826564" y="774130"/>
            <a:ext cx="191621" cy="191620"/>
          </a:xfrm>
          <a:prstGeom prst="rect">
            <a:avLst/>
          </a:prstGeom>
          <a:noFill/>
          <a:ln>
            <a:noFill/>
          </a:ln>
        </p:spPr>
      </p:pic>
      <p:sp>
        <p:nvSpPr>
          <p:cNvPr id="7356" name="Google Shape;7356;p422"/>
          <p:cNvSpPr/>
          <p:nvPr/>
        </p:nvSpPr>
        <p:spPr>
          <a:xfrm>
            <a:off x="6400614" y="1456121"/>
            <a:ext cx="2595468" cy="3332662"/>
          </a:xfrm>
          <a:prstGeom prst="round2SameRect">
            <a:avLst>
              <a:gd fmla="val 0" name="adj1"/>
              <a:gd fmla="val 6020"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7357" name="Google Shape;7357;p422"/>
          <p:cNvSpPr/>
          <p:nvPr/>
        </p:nvSpPr>
        <p:spPr>
          <a:xfrm>
            <a:off x="6400614" y="1275831"/>
            <a:ext cx="2595466" cy="255356"/>
          </a:xfrm>
          <a:prstGeom prst="round2SameRect">
            <a:avLst>
              <a:gd fmla="val 33673"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Live object configuration</a:t>
            </a:r>
            <a:endParaRPr b="0" i="0" sz="1100" u="none" cap="none" strike="noStrike">
              <a:solidFill>
                <a:srgbClr val="000000"/>
              </a:solidFill>
              <a:latin typeface="Consolas"/>
              <a:ea typeface="Consolas"/>
              <a:cs typeface="Consolas"/>
              <a:sym typeface="Consolas"/>
            </a:endParaRPr>
          </a:p>
        </p:txBody>
      </p:sp>
      <p:sp>
        <p:nvSpPr>
          <p:cNvPr id="7358" name="Google Shape;7358;p422"/>
          <p:cNvSpPr/>
          <p:nvPr/>
        </p:nvSpPr>
        <p:spPr>
          <a:xfrm>
            <a:off x="7447911" y="1516230"/>
            <a:ext cx="435031" cy="266162"/>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7359" name="Google Shape;7359;p422"/>
          <p:cNvSpPr/>
          <p:nvPr/>
        </p:nvSpPr>
        <p:spPr>
          <a:xfrm>
            <a:off x="6915818" y="1710293"/>
            <a:ext cx="532093" cy="266162"/>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7360" name="Google Shape;7360;p422"/>
          <p:cNvSpPr/>
          <p:nvPr/>
        </p:nvSpPr>
        <p:spPr>
          <a:xfrm>
            <a:off x="6400614" y="1996836"/>
            <a:ext cx="2911288" cy="459758"/>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urier New"/>
                <a:ea typeface="Courier New"/>
                <a:cs typeface="Courier New"/>
                <a:sym typeface="Courier New"/>
              </a:rPr>
              <a:t>metadata: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urier New"/>
                <a:ea typeface="Courier New"/>
                <a:cs typeface="Courier New"/>
                <a:sym typeface="Courier New"/>
              </a:rPr>
              <a:t> name: </a:t>
            </a:r>
            <a:r>
              <a:rPr b="0" i="0" lang="en" sz="1200" u="none" cap="none" strike="noStrike">
                <a:solidFill>
                  <a:srgbClr val="A9B7C6"/>
                </a:solidFill>
                <a:latin typeface="Courier New"/>
                <a:ea typeface="Courier New"/>
                <a:cs typeface="Courier New"/>
                <a:sym typeface="Courier New"/>
              </a:rPr>
              <a:t>myapp-pod</a:t>
            </a:r>
            <a:endParaRPr b="0" i="0" sz="1100" u="none" cap="none" strike="noStrike">
              <a:solidFill>
                <a:srgbClr val="000000"/>
              </a:solidFill>
              <a:latin typeface="Arial"/>
              <a:ea typeface="Arial"/>
              <a:cs typeface="Arial"/>
              <a:sym typeface="Arial"/>
            </a:endParaRPr>
          </a:p>
        </p:txBody>
      </p:sp>
      <p:sp>
        <p:nvSpPr>
          <p:cNvPr id="7361" name="Google Shape;7361;p422"/>
          <p:cNvSpPr/>
          <p:nvPr/>
        </p:nvSpPr>
        <p:spPr>
          <a:xfrm>
            <a:off x="6400614" y="2338424"/>
            <a:ext cx="2911288" cy="1427736"/>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urier New"/>
                <a:ea typeface="Courier New"/>
                <a:cs typeface="Courier New"/>
                <a:sym typeface="Courier New"/>
              </a:rPr>
              <a:t> </a:t>
            </a:r>
            <a:r>
              <a:rPr b="1" i="0" lang="en" sz="1200" u="none" cap="none" strike="noStrike">
                <a:solidFill>
                  <a:srgbClr val="CC7832"/>
                </a:solidFill>
                <a:latin typeface="Courier New"/>
                <a:ea typeface="Courier New"/>
                <a:cs typeface="Courier New"/>
                <a:sym typeface="Courier New"/>
              </a:rPr>
              <a:t>labels:</a:t>
            </a:r>
            <a:br>
              <a:rPr b="1" i="0" lang="en" sz="1200" u="none" cap="none" strike="noStrike">
                <a:solidFill>
                  <a:srgbClr val="CC7832"/>
                </a:solidFill>
                <a:latin typeface="Courier New"/>
                <a:ea typeface="Courier New"/>
                <a:cs typeface="Courier New"/>
                <a:sym typeface="Courier New"/>
              </a:rPr>
            </a:br>
            <a:r>
              <a:rPr b="1" i="0" lang="en" sz="1200" u="none" cap="none" strike="noStrike">
                <a:solidFill>
                  <a:srgbClr val="CC7832"/>
                </a:solidFill>
                <a:latin typeface="Courier New"/>
                <a:ea typeface="Courier New"/>
                <a:cs typeface="Courier New"/>
                <a:sym typeface="Courier New"/>
              </a:rPr>
              <a:t>    app: </a:t>
            </a:r>
            <a:r>
              <a:rPr b="0" i="0" lang="en" sz="1200" u="none" cap="none" strike="noStrike">
                <a:solidFill>
                  <a:srgbClr val="A9B7C6"/>
                </a:solidFill>
                <a:latin typeface="Courier New"/>
                <a:ea typeface="Courier New"/>
                <a:cs typeface="Courier New"/>
                <a:sym typeface="Courier New"/>
              </a:rPr>
              <a:t>myapp</a:t>
            </a:r>
            <a:endParaRPr b="0" i="0" sz="1200" u="none" cap="none" strike="noStrike">
              <a:solidFill>
                <a:srgbClr val="A9B7C6"/>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urier New"/>
                <a:ea typeface="Courier New"/>
                <a:cs typeface="Courier New"/>
                <a:sym typeface="Courier New"/>
              </a:rPr>
              <a:t>    </a:t>
            </a:r>
            <a:r>
              <a:rPr b="1" i="0" lang="en" sz="1200" u="none" cap="none" strike="noStrike">
                <a:solidFill>
                  <a:srgbClr val="CC7832"/>
                </a:solidFill>
                <a:latin typeface="Courier New"/>
                <a:ea typeface="Courier New"/>
                <a:cs typeface="Courier New"/>
                <a:sym typeface="Courier New"/>
              </a:rPr>
              <a:t>type: </a:t>
            </a:r>
            <a:r>
              <a:rPr b="0" i="0" lang="en" sz="1200" u="none" cap="none" strike="noStrike">
                <a:solidFill>
                  <a:srgbClr val="A9B7C6"/>
                </a:solidFill>
                <a:latin typeface="Courier New"/>
                <a:ea typeface="Courier New"/>
                <a:cs typeface="Courier New"/>
                <a:sym typeface="Courier New"/>
              </a:rPr>
              <a:t>front-end-service</a:t>
            </a:r>
            <a:endParaRPr b="1" i="0" sz="1200" u="none" cap="none" strike="noStrike">
              <a:solidFill>
                <a:srgbClr val="CC783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urier New"/>
                <a:ea typeface="Courier New"/>
                <a:cs typeface="Courier New"/>
                <a:sym typeface="Courier New"/>
              </a:rPr>
              <a:t>spec: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urier New"/>
                <a:ea typeface="Courier New"/>
                <a:cs typeface="Courier New"/>
                <a:sym typeface="Courier New"/>
              </a:rPr>
              <a:t>  containers:</a:t>
            </a:r>
            <a:br>
              <a:rPr b="1" i="0" lang="en" sz="1200" u="none" cap="none" strike="noStrike">
                <a:solidFill>
                  <a:srgbClr val="CC7832"/>
                </a:solidFill>
                <a:latin typeface="Courier New"/>
                <a:ea typeface="Courier New"/>
                <a:cs typeface="Courier New"/>
                <a:sym typeface="Courier New"/>
              </a:rPr>
            </a:br>
            <a:r>
              <a:rPr b="1" i="0" lang="en" sz="1200" u="none" cap="none" strike="noStrike">
                <a:solidFill>
                  <a:srgbClr val="CC7832"/>
                </a:solidFill>
                <a:latin typeface="Courier New"/>
                <a:ea typeface="Courier New"/>
                <a:cs typeface="Courier New"/>
                <a:sym typeface="Courier New"/>
              </a:rPr>
              <a:t>  </a:t>
            </a:r>
            <a:r>
              <a:rPr b="0" i="0" lang="en" sz="1200" u="none" cap="none" strike="noStrike">
                <a:solidFill>
                  <a:srgbClr val="A9B7C6"/>
                </a:solidFill>
                <a:latin typeface="Courier New"/>
                <a:ea typeface="Courier New"/>
                <a:cs typeface="Courier New"/>
                <a:sym typeface="Courier New"/>
              </a:rPr>
              <a:t>- </a:t>
            </a:r>
            <a:r>
              <a:rPr b="1" i="0" lang="en" sz="1200" u="none" cap="none" strike="noStrike">
                <a:solidFill>
                  <a:srgbClr val="CC7832"/>
                </a:solidFill>
                <a:latin typeface="Courier New"/>
                <a:ea typeface="Courier New"/>
                <a:cs typeface="Courier New"/>
                <a:sym typeface="Courier New"/>
              </a:rPr>
              <a:t>name: </a:t>
            </a:r>
            <a:r>
              <a:rPr b="0" i="0" lang="en" sz="1200" u="none" cap="none" strike="noStrike">
                <a:solidFill>
                  <a:srgbClr val="A9B7C6"/>
                </a:solidFill>
                <a:latin typeface="Courier New"/>
                <a:ea typeface="Courier New"/>
                <a:cs typeface="Courier New"/>
                <a:sym typeface="Courier New"/>
              </a:rPr>
              <a:t>nginx-container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urier New"/>
                <a:ea typeface="Courier New"/>
                <a:cs typeface="Courier New"/>
                <a:sym typeface="Courier New"/>
              </a:rPr>
              <a:t>    </a:t>
            </a:r>
            <a:r>
              <a:rPr b="1" i="0" lang="en" sz="1200" u="none" cap="none" strike="noStrike">
                <a:solidFill>
                  <a:srgbClr val="CC7832"/>
                </a:solidFill>
                <a:latin typeface="Courier New"/>
                <a:ea typeface="Courier New"/>
                <a:cs typeface="Courier New"/>
                <a:sym typeface="Courier New"/>
              </a:rPr>
              <a:t>image: </a:t>
            </a:r>
            <a:r>
              <a:rPr b="0" i="0" lang="en" sz="1200" u="none" cap="none" strike="noStrike">
                <a:solidFill>
                  <a:srgbClr val="A9B7C6"/>
                </a:solidFill>
                <a:latin typeface="Courier New"/>
                <a:ea typeface="Courier New"/>
                <a:cs typeface="Courier New"/>
                <a:sym typeface="Courier New"/>
              </a:rPr>
              <a:t>nginx</a:t>
            </a:r>
            <a:endParaRPr b="0" i="0" sz="1200" u="none" cap="none" strike="noStrike">
              <a:solidFill>
                <a:srgbClr val="A9B7C6"/>
              </a:solidFill>
              <a:latin typeface="Courier New"/>
              <a:ea typeface="Courier New"/>
              <a:cs typeface="Courier New"/>
              <a:sym typeface="Courier New"/>
            </a:endParaRPr>
          </a:p>
        </p:txBody>
      </p:sp>
      <p:sp>
        <p:nvSpPr>
          <p:cNvPr id="7362" name="Google Shape;7362;p422"/>
          <p:cNvSpPr/>
          <p:nvPr/>
        </p:nvSpPr>
        <p:spPr>
          <a:xfrm>
            <a:off x="6489980" y="3701825"/>
            <a:ext cx="2416735" cy="1040545"/>
          </a:xfrm>
          <a:prstGeom prst="round2SameRect">
            <a:avLst>
              <a:gd fmla="val 16667" name="adj1"/>
              <a:gd fmla="val 0" name="adj2"/>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status</a:t>
            </a:r>
            <a:r>
              <a:rPr b="1" i="0" lang="en" sz="1200" u="none" cap="none" strike="noStrike">
                <a:solidFill>
                  <a:srgbClr val="FFFFFF"/>
                </a:solidFill>
                <a:latin typeface="Consolas"/>
                <a:ea typeface="Consolas"/>
                <a:cs typeface="Consolas"/>
                <a:sym typeface="Consolas"/>
              </a:rPr>
              <a:t>:</a:t>
            </a:r>
            <a:br>
              <a:rPr b="1" i="0" lang="en" sz="1200" u="none" cap="none" strike="noStrike">
                <a:solidFill>
                  <a:srgbClr val="000000"/>
                </a:solidFill>
                <a:latin typeface="Consolas"/>
                <a:ea typeface="Consolas"/>
                <a:cs typeface="Consolas"/>
                <a:sym typeface="Consolas"/>
              </a:rPr>
            </a:b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conditions</a:t>
            </a:r>
            <a:r>
              <a:rPr b="1" i="0" lang="en" sz="1200" u="none" cap="none" strike="noStrike">
                <a:solidFill>
                  <a:srgbClr val="FFFFFF"/>
                </a:solidFill>
                <a:latin typeface="Consolas"/>
                <a:ea typeface="Consolas"/>
                <a:cs typeface="Consolas"/>
                <a:sym typeface="Consolas"/>
              </a:rPr>
              <a:t>:</a:t>
            </a:r>
            <a:br>
              <a:rPr b="1" i="0" lang="en" sz="1200" u="none" cap="none" strike="noStrike">
                <a:solidFill>
                  <a:srgbClr val="000000"/>
                </a:solidFill>
                <a:latin typeface="Consolas"/>
                <a:ea typeface="Consolas"/>
                <a:cs typeface="Consolas"/>
                <a:sym typeface="Consolas"/>
              </a:rPr>
            </a:b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FFFFFF"/>
                </a:solidFill>
                <a:latin typeface="Consolas"/>
                <a:ea typeface="Consolas"/>
                <a:cs typeface="Consolas"/>
                <a:sym typeface="Consolas"/>
              </a:rPr>
              <a:t>-</a:t>
            </a: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lastProbeTime</a:t>
            </a:r>
            <a:r>
              <a:rPr b="1" i="0" lang="en" sz="1200" u="none" cap="none" strike="noStrike">
                <a:solidFill>
                  <a:srgbClr val="FFFFFF"/>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null</a:t>
            </a:r>
            <a:br>
              <a:rPr b="1" i="0" lang="en" sz="1200" u="none" cap="none" strike="noStrike">
                <a:solidFill>
                  <a:srgbClr val="6A8759"/>
                </a:solidFill>
                <a:latin typeface="Consolas"/>
                <a:ea typeface="Consolas"/>
                <a:cs typeface="Consolas"/>
                <a:sym typeface="Consolas"/>
              </a:rPr>
            </a:br>
            <a:r>
              <a:rPr b="1" i="0" lang="en" sz="1200" u="none" cap="none" strike="noStrike">
                <a:solidFill>
                  <a:srgbClr val="6A8759"/>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status</a:t>
            </a:r>
            <a:r>
              <a:rPr b="1" i="0" lang="en" sz="1200" u="none" cap="none" strike="noStrike">
                <a:solidFill>
                  <a:srgbClr val="FFFFFF"/>
                </a:solidFill>
                <a:latin typeface="Consolas"/>
                <a:ea typeface="Consolas"/>
                <a:cs typeface="Consolas"/>
                <a:sym typeface="Consolas"/>
              </a:rPr>
              <a:t>:</a:t>
            </a: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6A8759"/>
                </a:solidFill>
                <a:latin typeface="Consolas"/>
                <a:ea typeface="Consolas"/>
                <a:cs typeface="Consolas"/>
                <a:sym typeface="Consolas"/>
              </a:rPr>
              <a:t>"True"</a:t>
            </a:r>
            <a:br>
              <a:rPr b="1" i="0" lang="en" sz="1200" u="none" cap="none" strike="noStrike">
                <a:solidFill>
                  <a:srgbClr val="6A8759"/>
                </a:solidFill>
                <a:latin typeface="Consolas"/>
                <a:ea typeface="Consolas"/>
                <a:cs typeface="Consolas"/>
                <a:sym typeface="Consolas"/>
              </a:rPr>
            </a:br>
            <a:r>
              <a:rPr b="1" i="0" lang="en" sz="1200" u="none" cap="none" strike="noStrike">
                <a:solidFill>
                  <a:srgbClr val="6A8759"/>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a:t>
            </a:r>
            <a:r>
              <a:rPr b="1" i="0" lang="en" sz="1200" u="none" cap="none" strike="noStrike">
                <a:solidFill>
                  <a:srgbClr val="FFFFFF"/>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Initialized</a:t>
            </a:r>
            <a:endParaRPr b="0" i="0" sz="1200" u="none" cap="none" strike="noStrike">
              <a:solidFill>
                <a:srgbClr val="A9B7C6"/>
              </a:solidFill>
              <a:latin typeface="Consolas"/>
              <a:ea typeface="Consolas"/>
              <a:cs typeface="Consolas"/>
              <a:sym typeface="Consolas"/>
            </a:endParaRPr>
          </a:p>
        </p:txBody>
      </p:sp>
      <p:sp>
        <p:nvSpPr>
          <p:cNvPr id="7363" name="Google Shape;7363;p422"/>
          <p:cNvSpPr/>
          <p:nvPr/>
        </p:nvSpPr>
        <p:spPr>
          <a:xfrm>
            <a:off x="3677998" y="1274312"/>
            <a:ext cx="2498235" cy="2894126"/>
          </a:xfrm>
          <a:prstGeom prst="roundRect">
            <a:avLst>
              <a:gd fmla="val 4852" name="adj"/>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"apiVersion"</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"v1"</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"kind"</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"Pod"</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"metadata"</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"annotations"</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"labels"</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"run"</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"myapp-pod"</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"type"</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"front-end-service"</a:t>
            </a:r>
            <a:br>
              <a:rPr b="0" i="0" lang="en" sz="900" u="none" cap="none" strike="noStrike">
                <a:solidFill>
                  <a:srgbClr val="6A8759"/>
                </a:solidFill>
                <a:latin typeface="Consolas"/>
                <a:ea typeface="Consolas"/>
                <a:cs typeface="Consolas"/>
                <a:sym typeface="Consolas"/>
              </a:rPr>
            </a:br>
            <a:r>
              <a:rPr b="0" i="0" lang="en" sz="900" u="none" cap="none" strike="noStrike">
                <a:solidFill>
                  <a:srgbClr val="6A8759"/>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"name"</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"myapp-pod"</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6A8759"/>
                </a:solidFill>
                <a:latin typeface="Consolas"/>
                <a:ea typeface="Consolas"/>
                <a:cs typeface="Consolas"/>
                <a:sym typeface="Consolas"/>
              </a:rPr>
            </a:br>
            <a:r>
              <a:rPr b="0" i="0" lang="en" sz="900" u="none" cap="none" strike="noStrike">
                <a:solidFill>
                  <a:srgbClr val="6A8759"/>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"spec"</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"containers"</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"image"</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"nginx:1.18"</a:t>
            </a:r>
            <a:r>
              <a:rPr b="0" i="0" lang="en" sz="900" u="none" cap="none" strike="noStrike">
                <a:solidFill>
                  <a:srgbClr val="CC7832"/>
                </a:solidFill>
                <a:latin typeface="Consolas"/>
                <a:ea typeface="Consolas"/>
                <a:cs typeface="Consolas"/>
                <a:sym typeface="Consolas"/>
              </a:rPr>
              <a:t>,</a:t>
            </a:r>
            <a:br>
              <a:rPr b="0" i="0" lang="en" sz="900" u="none" cap="none" strike="noStrike">
                <a:solidFill>
                  <a:srgbClr val="CC7832"/>
                </a:solidFill>
                <a:latin typeface="Consolas"/>
                <a:ea typeface="Consolas"/>
                <a:cs typeface="Consolas"/>
                <a:sym typeface="Consolas"/>
              </a:rPr>
            </a:b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9876AA"/>
                </a:solidFill>
                <a:latin typeface="Consolas"/>
                <a:ea typeface="Consolas"/>
                <a:cs typeface="Consolas"/>
                <a:sym typeface="Consolas"/>
              </a:rPr>
              <a:t>"name"</a:t>
            </a:r>
            <a:r>
              <a:rPr b="0" i="0" lang="en" sz="900" u="none" cap="none" strike="noStrike">
                <a:solidFill>
                  <a:srgbClr val="CC7832"/>
                </a:solidFill>
                <a:latin typeface="Consolas"/>
                <a:ea typeface="Consolas"/>
                <a:cs typeface="Consolas"/>
                <a:sym typeface="Consolas"/>
              </a:rPr>
              <a:t>: </a:t>
            </a:r>
            <a:r>
              <a:rPr b="0" i="0" lang="en" sz="900" u="none" cap="none" strike="noStrike">
                <a:solidFill>
                  <a:srgbClr val="6A8759"/>
                </a:solidFill>
                <a:latin typeface="Consolas"/>
                <a:ea typeface="Consolas"/>
                <a:cs typeface="Consolas"/>
                <a:sym typeface="Consolas"/>
              </a:rPr>
              <a:t>"nginx-container"</a:t>
            </a:r>
            <a:br>
              <a:rPr b="0" i="0" lang="en" sz="900" u="none" cap="none" strike="noStrike">
                <a:solidFill>
                  <a:srgbClr val="6A8759"/>
                </a:solidFill>
                <a:latin typeface="Consolas"/>
                <a:ea typeface="Consolas"/>
                <a:cs typeface="Consolas"/>
                <a:sym typeface="Consolas"/>
              </a:rPr>
            </a:br>
            <a:r>
              <a:rPr b="0" i="0" lang="en" sz="900" u="none" cap="none" strike="noStrike">
                <a:solidFill>
                  <a:srgbClr val="6A8759"/>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    ]</a:t>
            </a:r>
            <a:br>
              <a:rPr b="0" i="0" lang="en" sz="900" u="none" cap="none" strike="noStrike">
                <a:solidFill>
                  <a:srgbClr val="000000"/>
                </a:solidFill>
                <a:latin typeface="Consolas"/>
                <a:ea typeface="Consolas"/>
                <a:cs typeface="Consolas"/>
                <a:sym typeface="Consolas"/>
              </a:rPr>
            </a:br>
            <a:r>
              <a:rPr b="0" i="0" lang="en" sz="900" u="none" cap="none" strike="noStrike">
                <a:solidFill>
                  <a:srgbClr val="000000"/>
                </a:solidFill>
                <a:latin typeface="Consolas"/>
                <a:ea typeface="Consolas"/>
                <a:cs typeface="Consolas"/>
                <a:sym typeface="Consolas"/>
              </a:rPr>
              <a:t>  </a:t>
            </a:r>
            <a:r>
              <a:rPr b="0" i="0" lang="en" sz="900" u="none" cap="none" strike="noStrike">
                <a:solidFill>
                  <a:srgbClr val="BCC6B9"/>
                </a:solidFill>
                <a:latin typeface="Consolas"/>
                <a:ea typeface="Consolas"/>
                <a:cs typeface="Consolas"/>
                <a:sym typeface="Consolas"/>
              </a:rPr>
              <a:t>}</a:t>
            </a:r>
            <a:br>
              <a:rPr b="0" i="0" lang="en" sz="900" u="none" cap="none" strike="noStrike">
                <a:solidFill>
                  <a:srgbClr val="BCC6B9"/>
                </a:solidFill>
                <a:latin typeface="Consolas"/>
                <a:ea typeface="Consolas"/>
                <a:cs typeface="Consolas"/>
                <a:sym typeface="Consolas"/>
              </a:rPr>
            </a:br>
            <a:r>
              <a:rPr b="0" i="0" lang="en" sz="900" u="none" cap="none" strike="noStrike">
                <a:solidFill>
                  <a:srgbClr val="BCC6B9"/>
                </a:solidFill>
                <a:latin typeface="Consolas"/>
                <a:ea typeface="Consolas"/>
                <a:cs typeface="Consolas"/>
                <a:sym typeface="Consolas"/>
              </a:rPr>
              <a:t>}</a:t>
            </a:r>
            <a:endParaRPr b="0" i="0" sz="900" u="none" cap="none" strike="noStrike">
              <a:solidFill>
                <a:srgbClr val="000000"/>
              </a:solidFill>
              <a:latin typeface="Consolas"/>
              <a:ea typeface="Consolas"/>
              <a:cs typeface="Consolas"/>
              <a:sym typeface="Consolas"/>
            </a:endParaRPr>
          </a:p>
        </p:txBody>
      </p:sp>
      <p:sp>
        <p:nvSpPr>
          <p:cNvPr id="7364" name="Google Shape;7364;p422"/>
          <p:cNvSpPr/>
          <p:nvPr/>
        </p:nvSpPr>
        <p:spPr>
          <a:xfrm>
            <a:off x="1198459" y="3475409"/>
            <a:ext cx="925734" cy="184666"/>
          </a:xfrm>
          <a:prstGeom prst="rect">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Ubuntu"/>
                <a:ea typeface="Ubuntu"/>
                <a:cs typeface="Ubuntu"/>
                <a:sym typeface="Ubuntu"/>
              </a:rPr>
              <a:t>nginx:1.19</a:t>
            </a:r>
            <a:endParaRPr b="0" i="0" sz="1400" u="none" cap="none" strike="noStrike">
              <a:solidFill>
                <a:srgbClr val="000000"/>
              </a:solidFill>
              <a:latin typeface="Ubuntu"/>
              <a:ea typeface="Ubuntu"/>
              <a:cs typeface="Ubuntu"/>
              <a:sym typeface="Ubuntu"/>
            </a:endParaRPr>
          </a:p>
        </p:txBody>
      </p:sp>
      <p:sp>
        <p:nvSpPr>
          <p:cNvPr id="7365" name="Google Shape;7365;p422"/>
          <p:cNvSpPr/>
          <p:nvPr/>
        </p:nvSpPr>
        <p:spPr>
          <a:xfrm>
            <a:off x="7447894" y="3542249"/>
            <a:ext cx="1123500" cy="193500"/>
          </a:xfrm>
          <a:prstGeom prst="round2SameRect">
            <a:avLst>
              <a:gd fmla="val 16667" name="adj1"/>
              <a:gd fmla="val 0" name="adj2"/>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nginx:1.19</a:t>
            </a:r>
            <a:endParaRPr b="0" i="0" sz="1400" u="none" cap="none" strike="noStrike">
              <a:solidFill>
                <a:srgbClr val="000000"/>
              </a:solidFill>
              <a:latin typeface="Consolas"/>
              <a:ea typeface="Consolas"/>
              <a:cs typeface="Consolas"/>
              <a:sym typeface="Consolas"/>
            </a:endParaRPr>
          </a:p>
        </p:txBody>
      </p:sp>
      <p:sp>
        <p:nvSpPr>
          <p:cNvPr id="7366" name="Google Shape;7366;p422"/>
          <p:cNvSpPr/>
          <p:nvPr/>
        </p:nvSpPr>
        <p:spPr>
          <a:xfrm>
            <a:off x="4912481" y="3269050"/>
            <a:ext cx="637194" cy="138500"/>
          </a:xfrm>
          <a:prstGeom prst="rect">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6A8759"/>
                </a:solidFill>
                <a:latin typeface="Consolas"/>
                <a:ea typeface="Consolas"/>
                <a:cs typeface="Consolas"/>
                <a:sym typeface="Consolas"/>
              </a:rPr>
              <a:t>nginx:1.19</a:t>
            </a:r>
            <a:endParaRPr b="0" i="0" sz="1400" u="none" cap="none" strike="noStrike">
              <a:solidFill>
                <a:srgbClr val="000000"/>
              </a:solidFill>
              <a:latin typeface="Consolas"/>
              <a:ea typeface="Consolas"/>
              <a:cs typeface="Consolas"/>
              <a:sym typeface="Consolas"/>
            </a:endParaRPr>
          </a:p>
        </p:txBody>
      </p:sp>
      <p:sp>
        <p:nvSpPr>
          <p:cNvPr id="7367" name="Google Shape;7367;p422"/>
          <p:cNvSpPr/>
          <p:nvPr/>
        </p:nvSpPr>
        <p:spPr>
          <a:xfrm>
            <a:off x="647700" y="2746744"/>
            <a:ext cx="2489755" cy="207749"/>
          </a:xfrm>
          <a:prstGeom prst="rect">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Ubuntu"/>
              <a:ea typeface="Ubuntu"/>
              <a:cs typeface="Ubuntu"/>
              <a:sym typeface="Ubuntu"/>
            </a:endParaRPr>
          </a:p>
        </p:txBody>
      </p:sp>
      <p:sp>
        <p:nvSpPr>
          <p:cNvPr id="7368" name="Google Shape;7368;p422"/>
          <p:cNvSpPr/>
          <p:nvPr/>
        </p:nvSpPr>
        <p:spPr>
          <a:xfrm>
            <a:off x="6766408" y="2778036"/>
            <a:ext cx="2206894" cy="217795"/>
          </a:xfrm>
          <a:prstGeom prst="round2SameRect">
            <a:avLst>
              <a:gd fmla="val 16667" name="adj1"/>
              <a:gd fmla="val 0" name="adj2"/>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
        <p:nvSpPr>
          <p:cNvPr id="7369" name="Google Shape;7369;p422"/>
          <p:cNvSpPr/>
          <p:nvPr/>
        </p:nvSpPr>
        <p:spPr>
          <a:xfrm>
            <a:off x="4071245" y="2310862"/>
            <a:ext cx="1810910" cy="207749"/>
          </a:xfrm>
          <a:prstGeom prst="rect">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
        <p:nvSpPr>
          <p:cNvPr id="7370" name="Google Shape;7370;p422"/>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Kubectl Apply</a:t>
            </a:r>
            <a:endParaRPr/>
          </a:p>
        </p:txBody>
      </p:sp>
      <p:sp>
        <p:nvSpPr>
          <p:cNvPr id="7371" name="Google Shape;7371;p422"/>
          <p:cNvSpPr/>
          <p:nvPr/>
        </p:nvSpPr>
        <p:spPr>
          <a:xfrm>
            <a:off x="7447900" y="3542244"/>
            <a:ext cx="925800" cy="193500"/>
          </a:xfrm>
          <a:prstGeom prst="round2SameRect">
            <a:avLst>
              <a:gd fmla="val 16667" name="adj1"/>
              <a:gd fmla="val 0" name="adj2"/>
            </a:avLst>
          </a:pr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nginx:1.18</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6" name="Shape 7376"/>
        <p:cNvGrpSpPr/>
        <p:nvPr/>
      </p:nvGrpSpPr>
      <p:grpSpPr>
        <a:xfrm>
          <a:off x="0" y="0"/>
          <a:ext cx="0" cy="0"/>
          <a:chOff x="0" y="0"/>
          <a:chExt cx="0" cy="0"/>
        </a:xfrm>
      </p:grpSpPr>
      <p:sp>
        <p:nvSpPr>
          <p:cNvPr id="7377" name="Google Shape;7377;p423"/>
          <p:cNvSpPr/>
          <p:nvPr/>
        </p:nvSpPr>
        <p:spPr>
          <a:xfrm>
            <a:off x="487456" y="1492741"/>
            <a:ext cx="2911200" cy="2589300"/>
          </a:xfrm>
          <a:prstGeom prst="round2SameRect">
            <a:avLst>
              <a:gd fmla="val 0" name="adj1"/>
              <a:gd fmla="val 4023"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7378" name="Google Shape;7378;p423"/>
          <p:cNvSpPr/>
          <p:nvPr/>
        </p:nvSpPr>
        <p:spPr>
          <a:xfrm>
            <a:off x="487456" y="1316163"/>
            <a:ext cx="2911200" cy="250800"/>
          </a:xfrm>
          <a:prstGeom prst="round2SameRect">
            <a:avLst>
              <a:gd fmla="val 29894"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nginx.yaml</a:t>
            </a:r>
            <a:endParaRPr b="1" i="0" sz="1100" u="none" cap="none" strike="noStrike">
              <a:solidFill>
                <a:srgbClr val="A5A5A5"/>
              </a:solidFill>
              <a:latin typeface="Consolas"/>
              <a:ea typeface="Consolas"/>
              <a:cs typeface="Consolas"/>
              <a:sym typeface="Consolas"/>
            </a:endParaRPr>
          </a:p>
        </p:txBody>
      </p:sp>
      <p:sp>
        <p:nvSpPr>
          <p:cNvPr id="7379" name="Google Shape;7379;p423"/>
          <p:cNvSpPr/>
          <p:nvPr/>
        </p:nvSpPr>
        <p:spPr>
          <a:xfrm>
            <a:off x="1534754" y="1554330"/>
            <a:ext cx="3237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7380" name="Google Shape;7380;p423"/>
          <p:cNvSpPr/>
          <p:nvPr/>
        </p:nvSpPr>
        <p:spPr>
          <a:xfrm>
            <a:off x="1002660" y="1748393"/>
            <a:ext cx="4161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7381" name="Google Shape;7381;p423"/>
          <p:cNvSpPr/>
          <p:nvPr/>
        </p:nvSpPr>
        <p:spPr>
          <a:xfrm>
            <a:off x="487456" y="2376524"/>
            <a:ext cx="2911200" cy="136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7382" name="Google Shape;7382;p423"/>
          <p:cNvSpPr/>
          <p:nvPr/>
        </p:nvSpPr>
        <p:spPr>
          <a:xfrm>
            <a:off x="1480291" y="3501014"/>
            <a:ext cx="925800" cy="184800"/>
          </a:xfrm>
          <a:prstGeom prst="rect">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nginx:1.18</a:t>
            </a:r>
            <a:endParaRPr b="0" i="0" sz="1400" u="none" cap="none" strike="noStrike">
              <a:solidFill>
                <a:srgbClr val="000000"/>
              </a:solidFill>
              <a:latin typeface="Consolas"/>
              <a:ea typeface="Consolas"/>
              <a:cs typeface="Consolas"/>
              <a:sym typeface="Consolas"/>
            </a:endParaRPr>
          </a:p>
        </p:txBody>
      </p:sp>
      <p:sp>
        <p:nvSpPr>
          <p:cNvPr id="7383" name="Google Shape;7383;p423"/>
          <p:cNvSpPr/>
          <p:nvPr/>
        </p:nvSpPr>
        <p:spPr>
          <a:xfrm>
            <a:off x="1455859" y="2787395"/>
            <a:ext cx="1573800" cy="184800"/>
          </a:xfrm>
          <a:prstGeom prst="rect">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front-end-service</a:t>
            </a:r>
            <a:endParaRPr b="0" i="0" sz="1400" u="none" cap="none" strike="noStrike">
              <a:solidFill>
                <a:srgbClr val="000000"/>
              </a:solidFill>
              <a:latin typeface="Consolas"/>
              <a:ea typeface="Consolas"/>
              <a:cs typeface="Consolas"/>
              <a:sym typeface="Consolas"/>
            </a:endParaRPr>
          </a:p>
        </p:txBody>
      </p:sp>
      <p:sp>
        <p:nvSpPr>
          <p:cNvPr id="7384" name="Google Shape;7384;p423"/>
          <p:cNvSpPr/>
          <p:nvPr/>
        </p:nvSpPr>
        <p:spPr>
          <a:xfrm>
            <a:off x="487456" y="2034936"/>
            <a:ext cx="29112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endParaRPr b="0" i="0" sz="1100" u="none" cap="none" strike="noStrike">
              <a:solidFill>
                <a:srgbClr val="000000"/>
              </a:solidFill>
              <a:latin typeface="Consolas"/>
              <a:ea typeface="Consolas"/>
              <a:cs typeface="Consolas"/>
              <a:sym typeface="Consolas"/>
            </a:endParaRPr>
          </a:p>
        </p:txBody>
      </p:sp>
      <p:sp>
        <p:nvSpPr>
          <p:cNvPr id="7385" name="Google Shape;7385;p423"/>
          <p:cNvSpPr txBox="1"/>
          <p:nvPr/>
        </p:nvSpPr>
        <p:spPr>
          <a:xfrm>
            <a:off x="1480302" y="984375"/>
            <a:ext cx="892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Ubuntu"/>
                <a:ea typeface="Ubuntu"/>
                <a:cs typeface="Ubuntu"/>
                <a:sym typeface="Ubuntu"/>
              </a:rPr>
              <a:t>Local file</a:t>
            </a:r>
            <a:endParaRPr i="0" sz="1100" u="none" cap="none" strike="noStrike">
              <a:solidFill>
                <a:srgbClr val="000000"/>
              </a:solidFill>
              <a:latin typeface="Ubuntu"/>
              <a:ea typeface="Ubuntu"/>
              <a:cs typeface="Ubuntu"/>
              <a:sym typeface="Ubuntu"/>
            </a:endParaRPr>
          </a:p>
        </p:txBody>
      </p:sp>
      <p:sp>
        <p:nvSpPr>
          <p:cNvPr id="7386" name="Google Shape;7386;p423"/>
          <p:cNvSpPr/>
          <p:nvPr/>
        </p:nvSpPr>
        <p:spPr>
          <a:xfrm>
            <a:off x="487456" y="4506998"/>
            <a:ext cx="2917862"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1DACFE"/>
              </a:buClr>
              <a:buSzPts val="1100"/>
              <a:buFont typeface="Calibri"/>
              <a:buChar char=" "/>
            </a:pPr>
            <a:r>
              <a:rPr b="0" i="0" lang="en" sz="1100" u="none" cap="none" strike="noStrike">
                <a:solidFill>
                  <a:srgbClr val="D8D8D8"/>
                </a:solidFill>
                <a:latin typeface="Consolas"/>
                <a:ea typeface="Consolas"/>
                <a:cs typeface="Consolas"/>
                <a:sym typeface="Consolas"/>
              </a:rPr>
              <a:t>&gt; kubectl apply –f nginx.yaml</a:t>
            </a:r>
            <a:endParaRPr b="0" i="0" sz="1100" u="none" cap="none" strike="noStrike">
              <a:solidFill>
                <a:srgbClr val="D8D8D8"/>
              </a:solidFill>
              <a:latin typeface="Consolas"/>
              <a:ea typeface="Consolas"/>
              <a:cs typeface="Consolas"/>
              <a:sym typeface="Consolas"/>
            </a:endParaRPr>
          </a:p>
        </p:txBody>
      </p:sp>
      <p:sp>
        <p:nvSpPr>
          <p:cNvPr id="7387" name="Google Shape;7387;p423"/>
          <p:cNvSpPr txBox="1"/>
          <p:nvPr/>
        </p:nvSpPr>
        <p:spPr>
          <a:xfrm>
            <a:off x="6766409" y="-6216"/>
            <a:ext cx="9420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Kubernetes</a:t>
            </a:r>
            <a:endParaRPr b="0" i="0" sz="1100" u="none" cap="none" strike="noStrike">
              <a:solidFill>
                <a:srgbClr val="000000"/>
              </a:solidFill>
              <a:latin typeface="Arial"/>
              <a:ea typeface="Arial"/>
              <a:cs typeface="Arial"/>
              <a:sym typeface="Arial"/>
            </a:endParaRPr>
          </a:p>
        </p:txBody>
      </p:sp>
      <p:pic>
        <p:nvPicPr>
          <p:cNvPr id="7388" name="Google Shape;7388;p423"/>
          <p:cNvPicPr preferRelativeResize="0"/>
          <p:nvPr/>
        </p:nvPicPr>
        <p:blipFill rotWithShape="1">
          <a:blip r:embed="rId3">
            <a:alphaModFix/>
          </a:blip>
          <a:srcRect b="0" l="0" r="0" t="0"/>
          <a:stretch/>
        </p:blipFill>
        <p:spPr>
          <a:xfrm>
            <a:off x="6489979" y="7540"/>
            <a:ext cx="256980" cy="249485"/>
          </a:xfrm>
          <a:prstGeom prst="rect">
            <a:avLst/>
          </a:prstGeom>
          <a:noFill/>
          <a:ln>
            <a:noFill/>
          </a:ln>
        </p:spPr>
      </p:pic>
      <p:sp>
        <p:nvSpPr>
          <p:cNvPr id="7389" name="Google Shape;7389;p423"/>
          <p:cNvSpPr txBox="1"/>
          <p:nvPr/>
        </p:nvSpPr>
        <p:spPr>
          <a:xfrm>
            <a:off x="4018184" y="-8334"/>
            <a:ext cx="2097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Last </a:t>
            </a:r>
            <a:r>
              <a:rPr b="0" i="0" lang="en" sz="1400" u="none" cap="none" strike="noStrike">
                <a:solidFill>
                  <a:srgbClr val="000000"/>
                </a:solidFill>
                <a:latin typeface="Calibri"/>
                <a:ea typeface="Calibri"/>
                <a:cs typeface="Calibri"/>
                <a:sym typeface="Calibri"/>
              </a:rPr>
              <a:t>Applied</a:t>
            </a:r>
            <a:r>
              <a:rPr b="0" i="0" lang="en" sz="1400" u="none" cap="none" strike="noStrike">
                <a:solidFill>
                  <a:srgbClr val="000000"/>
                </a:solidFill>
                <a:latin typeface="Calibri"/>
                <a:ea typeface="Calibri"/>
                <a:cs typeface="Calibri"/>
                <a:sym typeface="Calibri"/>
              </a:rPr>
              <a:t> Configuration</a:t>
            </a:r>
            <a:endParaRPr b="0" i="0" sz="1100" u="none" cap="none" strike="noStrike">
              <a:solidFill>
                <a:srgbClr val="000000"/>
              </a:solidFill>
              <a:latin typeface="Arial"/>
              <a:ea typeface="Arial"/>
              <a:cs typeface="Arial"/>
              <a:sym typeface="Arial"/>
            </a:endParaRPr>
          </a:p>
        </p:txBody>
      </p:sp>
      <p:pic>
        <p:nvPicPr>
          <p:cNvPr descr="Document" id="7390" name="Google Shape;7390;p423"/>
          <p:cNvPicPr preferRelativeResize="0"/>
          <p:nvPr/>
        </p:nvPicPr>
        <p:blipFill rotWithShape="1">
          <a:blip r:embed="rId4">
            <a:alphaModFix/>
          </a:blip>
          <a:srcRect b="0" l="0" r="0" t="0"/>
          <a:stretch/>
        </p:blipFill>
        <p:spPr>
          <a:xfrm>
            <a:off x="1261057" y="975837"/>
            <a:ext cx="268941" cy="268941"/>
          </a:xfrm>
          <a:prstGeom prst="rect">
            <a:avLst/>
          </a:prstGeom>
          <a:noFill/>
          <a:ln>
            <a:noFill/>
          </a:ln>
        </p:spPr>
      </p:pic>
      <p:pic>
        <p:nvPicPr>
          <p:cNvPr descr="Refresh RTL" id="7391" name="Google Shape;7391;p423"/>
          <p:cNvPicPr preferRelativeResize="0"/>
          <p:nvPr/>
        </p:nvPicPr>
        <p:blipFill rotWithShape="1">
          <a:blip r:embed="rId5">
            <a:alphaModFix/>
          </a:blip>
          <a:srcRect b="0" l="0" r="0" t="0"/>
          <a:stretch/>
        </p:blipFill>
        <p:spPr>
          <a:xfrm>
            <a:off x="3826564" y="50230"/>
            <a:ext cx="191621" cy="191621"/>
          </a:xfrm>
          <a:prstGeom prst="rect">
            <a:avLst/>
          </a:prstGeom>
          <a:noFill/>
          <a:ln>
            <a:noFill/>
          </a:ln>
        </p:spPr>
      </p:pic>
      <p:sp>
        <p:nvSpPr>
          <p:cNvPr id="7392" name="Google Shape;7392;p423"/>
          <p:cNvSpPr/>
          <p:nvPr/>
        </p:nvSpPr>
        <p:spPr>
          <a:xfrm>
            <a:off x="3826564" y="562550"/>
            <a:ext cx="4830000" cy="3577800"/>
          </a:xfrm>
          <a:prstGeom prst="round2SameRect">
            <a:avLst>
              <a:gd fmla="val 0" name="adj1"/>
              <a:gd fmla="val 0" name="adj2"/>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7393" name="Google Shape;7393;p423"/>
          <p:cNvSpPr/>
          <p:nvPr/>
        </p:nvSpPr>
        <p:spPr>
          <a:xfrm>
            <a:off x="3826565" y="324447"/>
            <a:ext cx="4830000" cy="253200"/>
          </a:xfrm>
          <a:prstGeom prst="round2SameRect">
            <a:avLst>
              <a:gd fmla="val 32863" name="adj1"/>
              <a:gd fmla="val 0" name="adj2"/>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Live object configuration</a:t>
            </a:r>
            <a:endParaRPr b="0" i="0" sz="1100" u="none" cap="none" strike="noStrike">
              <a:solidFill>
                <a:srgbClr val="000000"/>
              </a:solidFill>
              <a:latin typeface="Consolas"/>
              <a:ea typeface="Consolas"/>
              <a:cs typeface="Consolas"/>
              <a:sym typeface="Consolas"/>
            </a:endParaRPr>
          </a:p>
        </p:txBody>
      </p:sp>
      <p:sp>
        <p:nvSpPr>
          <p:cNvPr id="7394" name="Google Shape;7394;p423"/>
          <p:cNvSpPr/>
          <p:nvPr/>
        </p:nvSpPr>
        <p:spPr>
          <a:xfrm>
            <a:off x="4873862" y="563730"/>
            <a:ext cx="532200" cy="266100"/>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rgbClr val="000000"/>
              </a:solidFill>
              <a:latin typeface="Consolas"/>
              <a:ea typeface="Consolas"/>
              <a:cs typeface="Consolas"/>
              <a:sym typeface="Consolas"/>
            </a:endParaRPr>
          </a:p>
        </p:txBody>
      </p:sp>
      <p:sp>
        <p:nvSpPr>
          <p:cNvPr id="7395" name="Google Shape;7395;p423"/>
          <p:cNvSpPr/>
          <p:nvPr/>
        </p:nvSpPr>
        <p:spPr>
          <a:xfrm>
            <a:off x="4341768" y="757793"/>
            <a:ext cx="532200" cy="266100"/>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rgbClr val="000000"/>
              </a:solidFill>
              <a:latin typeface="Consolas"/>
              <a:ea typeface="Consolas"/>
              <a:cs typeface="Consolas"/>
              <a:sym typeface="Consolas"/>
            </a:endParaRPr>
          </a:p>
        </p:txBody>
      </p:sp>
      <p:sp>
        <p:nvSpPr>
          <p:cNvPr id="7396" name="Google Shape;7396;p423"/>
          <p:cNvSpPr/>
          <p:nvPr/>
        </p:nvSpPr>
        <p:spPr>
          <a:xfrm>
            <a:off x="3826565" y="1044336"/>
            <a:ext cx="2911200" cy="459900"/>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endParaRPr b="0" i="0" sz="1100" u="none" cap="none" strike="noStrike">
              <a:solidFill>
                <a:srgbClr val="000000"/>
              </a:solidFill>
              <a:latin typeface="Consolas"/>
              <a:ea typeface="Consolas"/>
              <a:cs typeface="Consolas"/>
              <a:sym typeface="Consolas"/>
            </a:endParaRPr>
          </a:p>
        </p:txBody>
      </p:sp>
      <p:sp>
        <p:nvSpPr>
          <p:cNvPr id="7397" name="Google Shape;7397;p423"/>
          <p:cNvSpPr/>
          <p:nvPr/>
        </p:nvSpPr>
        <p:spPr>
          <a:xfrm>
            <a:off x="3826565" y="2567994"/>
            <a:ext cx="2911200" cy="1427700"/>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front-end-service</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7398" name="Google Shape;7398;p423"/>
          <p:cNvSpPr/>
          <p:nvPr/>
        </p:nvSpPr>
        <p:spPr>
          <a:xfrm>
            <a:off x="4819351" y="3772778"/>
            <a:ext cx="925800" cy="193500"/>
          </a:xfrm>
          <a:prstGeom prst="round2SameRect">
            <a:avLst>
              <a:gd fmla="val 16667" name="adj1"/>
              <a:gd fmla="val 0" name="adj2"/>
            </a:avLst>
          </a:pr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nginx:1.18</a:t>
            </a:r>
            <a:endParaRPr b="0" i="0" sz="1400" u="none" cap="none" strike="noStrike">
              <a:solidFill>
                <a:srgbClr val="000000"/>
              </a:solidFill>
              <a:latin typeface="Consolas"/>
              <a:ea typeface="Consolas"/>
              <a:cs typeface="Consolas"/>
              <a:sym typeface="Consolas"/>
            </a:endParaRPr>
          </a:p>
        </p:txBody>
      </p:sp>
      <p:sp>
        <p:nvSpPr>
          <p:cNvPr id="7399" name="Google Shape;7399;p423"/>
          <p:cNvSpPr/>
          <p:nvPr/>
        </p:nvSpPr>
        <p:spPr>
          <a:xfrm>
            <a:off x="3826564" y="3954466"/>
            <a:ext cx="4830000" cy="1098000"/>
          </a:xfrm>
          <a:prstGeom prst="round2SameRect">
            <a:avLst>
              <a:gd fmla="val 16667" name="adj1"/>
              <a:gd fmla="val 16948" name="adj2"/>
            </a:avLst>
          </a:pr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status</a:t>
            </a:r>
            <a:r>
              <a:rPr b="1" i="0" lang="en" sz="1200" u="none" cap="none" strike="noStrike">
                <a:solidFill>
                  <a:srgbClr val="FFFFFF"/>
                </a:solidFill>
                <a:latin typeface="Consolas"/>
                <a:ea typeface="Consolas"/>
                <a:cs typeface="Consolas"/>
                <a:sym typeface="Consolas"/>
              </a:rPr>
              <a:t>:</a:t>
            </a:r>
            <a:br>
              <a:rPr b="1" i="0" lang="en" sz="1200" u="none" cap="none" strike="noStrike">
                <a:solidFill>
                  <a:srgbClr val="000000"/>
                </a:solidFill>
                <a:latin typeface="Consolas"/>
                <a:ea typeface="Consolas"/>
                <a:cs typeface="Consolas"/>
                <a:sym typeface="Consolas"/>
              </a:rPr>
            </a:b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conditions</a:t>
            </a:r>
            <a:r>
              <a:rPr b="1" i="0" lang="en" sz="1200" u="none" cap="none" strike="noStrike">
                <a:solidFill>
                  <a:srgbClr val="FFFFFF"/>
                </a:solidFill>
                <a:latin typeface="Consolas"/>
                <a:ea typeface="Consolas"/>
                <a:cs typeface="Consolas"/>
                <a:sym typeface="Consolas"/>
              </a:rPr>
              <a:t>:</a:t>
            </a:r>
            <a:br>
              <a:rPr b="1" i="0" lang="en" sz="1200" u="none" cap="none" strike="noStrike">
                <a:solidFill>
                  <a:srgbClr val="000000"/>
                </a:solidFill>
                <a:latin typeface="Consolas"/>
                <a:ea typeface="Consolas"/>
                <a:cs typeface="Consolas"/>
                <a:sym typeface="Consolas"/>
              </a:rPr>
            </a:b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FFFFFF"/>
                </a:solidFill>
                <a:latin typeface="Consolas"/>
                <a:ea typeface="Consolas"/>
                <a:cs typeface="Consolas"/>
                <a:sym typeface="Consolas"/>
              </a:rPr>
              <a:t>-</a:t>
            </a: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lastProbeTime</a:t>
            </a:r>
            <a:r>
              <a:rPr b="1" i="0" lang="en" sz="1200" u="none" cap="none" strike="noStrike">
                <a:solidFill>
                  <a:srgbClr val="FFFFFF"/>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null</a:t>
            </a:r>
            <a:br>
              <a:rPr b="1" i="0" lang="en" sz="1200" u="none" cap="none" strike="noStrike">
                <a:solidFill>
                  <a:srgbClr val="6A8759"/>
                </a:solidFill>
                <a:latin typeface="Consolas"/>
                <a:ea typeface="Consolas"/>
                <a:cs typeface="Consolas"/>
                <a:sym typeface="Consolas"/>
              </a:rPr>
            </a:br>
            <a:r>
              <a:rPr b="1" i="0" lang="en" sz="1200" u="none" cap="none" strike="noStrike">
                <a:solidFill>
                  <a:srgbClr val="6A8759"/>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status</a:t>
            </a:r>
            <a:r>
              <a:rPr b="1" i="0" lang="en" sz="1200" u="none" cap="none" strike="noStrike">
                <a:solidFill>
                  <a:srgbClr val="FFFFFF"/>
                </a:solidFill>
                <a:latin typeface="Consolas"/>
                <a:ea typeface="Consolas"/>
                <a:cs typeface="Consolas"/>
                <a:sym typeface="Consolas"/>
              </a:rPr>
              <a:t>:</a:t>
            </a:r>
            <a:r>
              <a:rPr b="1" i="0" lang="en" sz="1200" u="none" cap="none" strike="noStrike">
                <a:solidFill>
                  <a:srgbClr val="000000"/>
                </a:solidFill>
                <a:latin typeface="Consolas"/>
                <a:ea typeface="Consolas"/>
                <a:cs typeface="Consolas"/>
                <a:sym typeface="Consolas"/>
              </a:rPr>
              <a:t> </a:t>
            </a:r>
            <a:r>
              <a:rPr b="1" i="0" lang="en" sz="1200" u="none" cap="none" strike="noStrike">
                <a:solidFill>
                  <a:srgbClr val="6A8759"/>
                </a:solidFill>
                <a:latin typeface="Consolas"/>
                <a:ea typeface="Consolas"/>
                <a:cs typeface="Consolas"/>
                <a:sym typeface="Consolas"/>
              </a:rPr>
              <a:t>"True"</a:t>
            </a:r>
            <a:br>
              <a:rPr b="1" i="0" lang="en" sz="1200" u="none" cap="none" strike="noStrike">
                <a:solidFill>
                  <a:srgbClr val="6A8759"/>
                </a:solidFill>
                <a:latin typeface="Consolas"/>
                <a:ea typeface="Consolas"/>
                <a:cs typeface="Consolas"/>
                <a:sym typeface="Consolas"/>
              </a:rPr>
            </a:br>
            <a:r>
              <a:rPr b="1" i="0" lang="en" sz="1200" u="none" cap="none" strike="noStrike">
                <a:solidFill>
                  <a:srgbClr val="6A8759"/>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a:t>
            </a:r>
            <a:r>
              <a:rPr b="1" i="0" lang="en" sz="1200" u="none" cap="none" strike="noStrike">
                <a:solidFill>
                  <a:srgbClr val="FFFFFF"/>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Initialized</a:t>
            </a:r>
            <a:endParaRPr b="0" i="0" sz="1200" u="none" cap="none" strike="noStrike">
              <a:solidFill>
                <a:srgbClr val="A9B7C6"/>
              </a:solidFill>
              <a:latin typeface="Consolas"/>
              <a:ea typeface="Consolas"/>
              <a:cs typeface="Consolas"/>
              <a:sym typeface="Consolas"/>
            </a:endParaRPr>
          </a:p>
        </p:txBody>
      </p:sp>
      <p:sp>
        <p:nvSpPr>
          <p:cNvPr id="7400" name="Google Shape;7400;p423"/>
          <p:cNvSpPr/>
          <p:nvPr/>
        </p:nvSpPr>
        <p:spPr>
          <a:xfrm>
            <a:off x="3914033" y="1806979"/>
            <a:ext cx="4668600" cy="919500"/>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CC6B9"/>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"apiVersion"</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6A8759"/>
                </a:solidFill>
                <a:latin typeface="Consolas"/>
                <a:ea typeface="Consolas"/>
                <a:cs typeface="Consolas"/>
                <a:sym typeface="Consolas"/>
              </a:rPr>
              <a:t>"v1"</a:t>
            </a:r>
            <a:r>
              <a:rPr b="0" i="0" lang="en" sz="1100" u="none" cap="none" strike="noStrike">
                <a:solidFill>
                  <a:srgbClr val="CC7832"/>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"kind"</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6A8759"/>
                </a:solidFill>
                <a:latin typeface="Consolas"/>
                <a:ea typeface="Consolas"/>
                <a:cs typeface="Consolas"/>
                <a:sym typeface="Consolas"/>
              </a:rPr>
              <a:t>"Pod"</a:t>
            </a:r>
            <a:r>
              <a:rPr b="0" i="0" lang="en" sz="1100" u="none" cap="none" strike="noStrike">
                <a:solidFill>
                  <a:srgbClr val="CC7832"/>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"metadata"</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BCC6B9"/>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"annotations"</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BCC6B9"/>
                </a:solidFill>
                <a:latin typeface="Consolas"/>
                <a:ea typeface="Consolas"/>
                <a:cs typeface="Consolas"/>
                <a:sym typeface="Consolas"/>
              </a:rPr>
              <a:t>{}</a:t>
            </a:r>
            <a:r>
              <a:rPr b="0" i="0" lang="en" sz="1100" u="none" cap="none" strike="noStrike">
                <a:solidFill>
                  <a:srgbClr val="CC7832"/>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"labels"</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BCC6B9"/>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"run"</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6A8759"/>
                </a:solidFill>
                <a:latin typeface="Consolas"/>
                <a:ea typeface="Consolas"/>
                <a:cs typeface="Consolas"/>
                <a:sym typeface="Consolas"/>
              </a:rPr>
              <a:t>"myapp-pod"</a:t>
            </a:r>
            <a:r>
              <a:rPr b="0" i="0" lang="en" sz="1100" u="none" cap="none" strike="noStrike">
                <a:solidFill>
                  <a:srgbClr val="CC7832"/>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"type"</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6A8759"/>
                </a:solidFill>
                <a:latin typeface="Consolas"/>
                <a:ea typeface="Consolas"/>
                <a:cs typeface="Consolas"/>
                <a:sym typeface="Consolas"/>
              </a:rPr>
              <a:t>"front-end-service"</a:t>
            </a:r>
            <a:br>
              <a:rPr b="0" i="0" lang="en" sz="1100" u="none" cap="none" strike="noStrike">
                <a:solidFill>
                  <a:srgbClr val="6A8759"/>
                </a:solidFill>
                <a:latin typeface="Consolas"/>
                <a:ea typeface="Consolas"/>
                <a:cs typeface="Consolas"/>
                <a:sym typeface="Consolas"/>
              </a:rPr>
            </a:br>
            <a:r>
              <a:rPr b="0" i="0" lang="en" sz="1100" u="none" cap="none" strike="noStrike">
                <a:solidFill>
                  <a:srgbClr val="6A8759"/>
                </a:solidFill>
                <a:latin typeface="Consolas"/>
                <a:ea typeface="Consolas"/>
                <a:cs typeface="Consolas"/>
                <a:sym typeface="Consolas"/>
              </a:rPr>
              <a:t>    </a:t>
            </a:r>
            <a:r>
              <a:rPr b="0" i="0" lang="en" sz="1100" u="none" cap="none" strike="noStrike">
                <a:solidFill>
                  <a:srgbClr val="BCC6B9"/>
                </a:solidFill>
                <a:latin typeface="Consolas"/>
                <a:ea typeface="Consolas"/>
                <a:cs typeface="Consolas"/>
                <a:sym typeface="Consolas"/>
              </a:rPr>
              <a:t>}</a:t>
            </a:r>
            <a:r>
              <a:rPr b="0" i="0" lang="en" sz="1100" u="none" cap="none" strike="noStrike">
                <a:solidFill>
                  <a:srgbClr val="CC7832"/>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"name"</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6A8759"/>
                </a:solidFill>
                <a:latin typeface="Consolas"/>
                <a:ea typeface="Consolas"/>
                <a:cs typeface="Consolas"/>
                <a:sym typeface="Consolas"/>
              </a:rPr>
              <a:t>"myapp-pod"</a:t>
            </a:r>
            <a:r>
              <a:rPr b="0" i="0" lang="en" sz="1100" u="none" cap="none" strike="noStrike">
                <a:solidFill>
                  <a:srgbClr val="BCC6B9"/>
                </a:solidFill>
                <a:latin typeface="Consolas"/>
                <a:ea typeface="Consolas"/>
                <a:cs typeface="Consolas"/>
                <a:sym typeface="Consolas"/>
              </a:rPr>
              <a:t>}</a:t>
            </a:r>
            <a:r>
              <a:rPr b="0" i="0" lang="en" sz="1100" u="none" cap="none" strike="noStrike">
                <a:solidFill>
                  <a:srgbClr val="CC7832"/>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"spec"</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BCC6B9"/>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"containers"</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000000"/>
                </a:solidFill>
                <a:latin typeface="Consolas"/>
                <a:ea typeface="Consolas"/>
                <a:cs typeface="Consolas"/>
                <a:sym typeface="Consolas"/>
              </a:rPr>
              <a:t>[</a:t>
            </a:r>
            <a:r>
              <a:rPr b="0" i="0" lang="en" sz="1100" u="none" cap="none" strike="noStrike">
                <a:solidFill>
                  <a:srgbClr val="BCC6B9"/>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"image"</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6A8759"/>
                </a:solidFill>
                <a:latin typeface="Consolas"/>
                <a:ea typeface="Consolas"/>
                <a:cs typeface="Consolas"/>
                <a:sym typeface="Consolas"/>
              </a:rPr>
              <a:t>"nginx:1.18"</a:t>
            </a:r>
            <a:r>
              <a:rPr b="0" i="0" lang="en" sz="1100" u="none" cap="none" strike="noStrike">
                <a:solidFill>
                  <a:srgbClr val="CC7832"/>
                </a:solidFill>
                <a:latin typeface="Consolas"/>
                <a:ea typeface="Consolas"/>
                <a:cs typeface="Consolas"/>
                <a:sym typeface="Consolas"/>
              </a:rPr>
              <a:t>,</a:t>
            </a:r>
            <a:r>
              <a:rPr b="0" i="0" lang="en" sz="1100" u="none" cap="none" strike="noStrike">
                <a:solidFill>
                  <a:srgbClr val="9876AA"/>
                </a:solidFill>
                <a:latin typeface="Consolas"/>
                <a:ea typeface="Consolas"/>
                <a:cs typeface="Consolas"/>
                <a:sym typeface="Consolas"/>
              </a:rPr>
              <a:t>"name"</a:t>
            </a:r>
            <a:r>
              <a:rPr b="0" i="0" lang="en" sz="1100" u="none" cap="none" strike="noStrike">
                <a:solidFill>
                  <a:srgbClr val="CC7832"/>
                </a:solidFill>
                <a:latin typeface="Consolas"/>
                <a:ea typeface="Consolas"/>
                <a:cs typeface="Consolas"/>
                <a:sym typeface="Consolas"/>
              </a:rPr>
              <a:t>: </a:t>
            </a:r>
            <a:r>
              <a:rPr b="0" i="0" lang="en" sz="1100" u="none" cap="none" strike="noStrike">
                <a:solidFill>
                  <a:srgbClr val="6A8759"/>
                </a:solidFill>
                <a:latin typeface="Consolas"/>
                <a:ea typeface="Consolas"/>
                <a:cs typeface="Consolas"/>
                <a:sym typeface="Consolas"/>
              </a:rPr>
              <a:t>"nginx-container"</a:t>
            </a:r>
            <a:r>
              <a:rPr b="0" i="0" lang="en" sz="1100" u="none" cap="none" strike="noStrike">
                <a:solidFill>
                  <a:srgbClr val="BCC6B9"/>
                </a:solidFill>
                <a:latin typeface="Consolas"/>
                <a:ea typeface="Consolas"/>
                <a:cs typeface="Consolas"/>
                <a:sym typeface="Consolas"/>
              </a:rPr>
              <a:t>}</a:t>
            </a:r>
            <a:r>
              <a:rPr b="0" i="0" lang="en" sz="1100" u="none" cap="none" strike="noStrike">
                <a:solidFill>
                  <a:srgbClr val="000000"/>
                </a:solidFill>
                <a:latin typeface="Consolas"/>
                <a:ea typeface="Consolas"/>
                <a:cs typeface="Consolas"/>
                <a:sym typeface="Consolas"/>
              </a:rPr>
              <a:t>]</a:t>
            </a:r>
            <a:r>
              <a:rPr b="0" i="0" lang="en" sz="1100" u="none" cap="none" strike="noStrike">
                <a:solidFill>
                  <a:srgbClr val="BCC6B9"/>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p:txBody>
      </p:sp>
      <p:sp>
        <p:nvSpPr>
          <p:cNvPr id="7401" name="Google Shape;7401;p423"/>
          <p:cNvSpPr/>
          <p:nvPr/>
        </p:nvSpPr>
        <p:spPr>
          <a:xfrm>
            <a:off x="3914033" y="1416272"/>
            <a:ext cx="5130600" cy="459900"/>
          </a:xfrm>
          <a:prstGeom prst="round2SameRect">
            <a:avLst>
              <a:gd fmla="val 16667" name="adj1"/>
              <a:gd fmla="val 0" name="adj2"/>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annotations:</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kubectl.kubernetes.io/last-applied-configuration:</a:t>
            </a:r>
            <a:endParaRPr b="0" i="0" sz="1100" u="none" cap="none" strike="noStrike">
              <a:solidFill>
                <a:srgbClr val="000000"/>
              </a:solidFill>
              <a:latin typeface="Consolas"/>
              <a:ea typeface="Consolas"/>
              <a:cs typeface="Consolas"/>
              <a:sym typeface="Consolas"/>
            </a:endParaRPr>
          </a:p>
        </p:txBody>
      </p:sp>
      <p:sp>
        <p:nvSpPr>
          <p:cNvPr id="7402" name="Google Shape;7402;p423"/>
          <p:cNvSpPr/>
          <p:nvPr/>
        </p:nvSpPr>
        <p:spPr>
          <a:xfrm>
            <a:off x="521759" y="1594285"/>
            <a:ext cx="2587200" cy="2144100"/>
          </a:xfrm>
          <a:prstGeom prst="roundRect">
            <a:avLst>
              <a:gd fmla="val 4270" name="adj"/>
            </a:avLst>
          </a:prstGeom>
          <a:noFill/>
          <a:ln cap="flat" cmpd="sng" w="19050">
            <a:solidFill>
              <a:srgbClr val="13B8E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sp>
        <p:nvSpPr>
          <p:cNvPr id="7403" name="Google Shape;7403;p423"/>
          <p:cNvSpPr/>
          <p:nvPr/>
        </p:nvSpPr>
        <p:spPr>
          <a:xfrm>
            <a:off x="3914032" y="2659606"/>
            <a:ext cx="2650500" cy="1382700"/>
          </a:xfrm>
          <a:prstGeom prst="roundRect">
            <a:avLst>
              <a:gd fmla="val 5653" name="adj"/>
            </a:avLst>
          </a:prstGeom>
          <a:noFill/>
          <a:ln cap="flat" cmpd="sng" w="19050">
            <a:solidFill>
              <a:srgbClr val="13B8E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sp>
        <p:nvSpPr>
          <p:cNvPr id="7404" name="Google Shape;7404;p423"/>
          <p:cNvSpPr/>
          <p:nvPr/>
        </p:nvSpPr>
        <p:spPr>
          <a:xfrm>
            <a:off x="3959400" y="1656550"/>
            <a:ext cx="4561500" cy="919500"/>
          </a:xfrm>
          <a:prstGeom prst="roundRect">
            <a:avLst>
              <a:gd fmla="val 5556" name="adj"/>
            </a:avLst>
          </a:prstGeom>
          <a:noFill/>
          <a:ln cap="flat" cmpd="sng" w="19050">
            <a:solidFill>
              <a:srgbClr val="13B8E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sp>
        <p:nvSpPr>
          <p:cNvPr id="7405" name="Google Shape;7405;p423"/>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Kubectl Apply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2"/>
                                        </p:tgtEl>
                                        <p:attrNameLst>
                                          <p:attrName>style.visibility</p:attrName>
                                        </p:attrNameLst>
                                      </p:cBhvr>
                                      <p:to>
                                        <p:strVal val="visible"/>
                                      </p:to>
                                    </p:set>
                                    <p:animEffect filter="fade" transition="in">
                                      <p:cBhvr>
                                        <p:cTn dur="500"/>
                                        <p:tgtEl>
                                          <p:spTgt spid="74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403"/>
                                        </p:tgtEl>
                                        <p:attrNameLst>
                                          <p:attrName>style.visibility</p:attrName>
                                        </p:attrNameLst>
                                      </p:cBhvr>
                                      <p:to>
                                        <p:strVal val="visible"/>
                                      </p:to>
                                    </p:set>
                                    <p:animEffect filter="fade" transition="in">
                                      <p:cBhvr>
                                        <p:cTn dur="500"/>
                                        <p:tgtEl>
                                          <p:spTgt spid="74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04"/>
                                        </p:tgtEl>
                                        <p:attrNameLst>
                                          <p:attrName>style.visibility</p:attrName>
                                        </p:attrNameLst>
                                      </p:cBhvr>
                                      <p:to>
                                        <p:strVal val="visible"/>
                                      </p:to>
                                    </p:set>
                                    <p:animEffect filter="fade" transition="in">
                                      <p:cBhvr>
                                        <p:cTn dur="500"/>
                                        <p:tgtEl>
                                          <p:spTgt spid="7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1" name="Shape 7411"/>
        <p:cNvGrpSpPr/>
        <p:nvPr/>
      </p:nvGrpSpPr>
      <p:grpSpPr>
        <a:xfrm>
          <a:off x="0" y="0"/>
          <a:ext cx="0" cy="0"/>
          <a:chOff x="0" y="0"/>
          <a:chExt cx="0" cy="0"/>
        </a:xfrm>
      </p:grpSpPr>
      <p:grpSp>
        <p:nvGrpSpPr>
          <p:cNvPr id="7412" name="Google Shape;7412;p424"/>
          <p:cNvGrpSpPr/>
          <p:nvPr/>
        </p:nvGrpSpPr>
        <p:grpSpPr>
          <a:xfrm>
            <a:off x="1856261" y="1804716"/>
            <a:ext cx="1552327" cy="1346170"/>
            <a:chOff x="1771109" y="2772988"/>
            <a:chExt cx="2069769" cy="1794894"/>
          </a:xfrm>
        </p:grpSpPr>
        <p:grpSp>
          <p:nvGrpSpPr>
            <p:cNvPr id="7413" name="Google Shape;7413;p424"/>
            <p:cNvGrpSpPr/>
            <p:nvPr/>
          </p:nvGrpSpPr>
          <p:grpSpPr>
            <a:xfrm>
              <a:off x="1771109" y="2772988"/>
              <a:ext cx="2069769" cy="1239010"/>
              <a:chOff x="3080657" y="943337"/>
              <a:chExt cx="6657703" cy="3985449"/>
            </a:xfrm>
          </p:grpSpPr>
          <p:pic>
            <p:nvPicPr>
              <p:cNvPr id="7414" name="Google Shape;7414;p424"/>
              <p:cNvPicPr preferRelativeResize="0"/>
              <p:nvPr/>
            </p:nvPicPr>
            <p:blipFill rotWithShape="1">
              <a:blip r:embed="rId3">
                <a:alphaModFix/>
              </a:blip>
              <a:srcRect b="29577" l="0" r="0" t="-844"/>
              <a:stretch/>
            </p:blipFill>
            <p:spPr>
              <a:xfrm>
                <a:off x="3080657" y="943337"/>
                <a:ext cx="6657703" cy="3985449"/>
              </a:xfrm>
              <a:prstGeom prst="rect">
                <a:avLst/>
              </a:prstGeom>
              <a:noFill/>
              <a:ln>
                <a:noFill/>
              </a:ln>
            </p:spPr>
          </p:pic>
          <p:pic>
            <p:nvPicPr>
              <p:cNvPr id="7415" name="Google Shape;7415;p424"/>
              <p:cNvPicPr preferRelativeResize="0"/>
              <p:nvPr/>
            </p:nvPicPr>
            <p:blipFill rotWithShape="1">
              <a:blip r:embed="rId3">
                <a:alphaModFix/>
              </a:blip>
              <a:srcRect b="29580" l="66580" r="0" t="0"/>
              <a:stretch/>
            </p:blipFill>
            <p:spPr>
              <a:xfrm>
                <a:off x="7513320" y="990600"/>
                <a:ext cx="2225040" cy="3938186"/>
              </a:xfrm>
              <a:prstGeom prst="rect">
                <a:avLst/>
              </a:prstGeom>
              <a:noFill/>
              <a:ln>
                <a:noFill/>
              </a:ln>
            </p:spPr>
          </p:pic>
        </p:grpSp>
        <p:sp>
          <p:nvSpPr>
            <p:cNvPr id="7416" name="Google Shape;7416;p424"/>
            <p:cNvSpPr txBox="1"/>
            <p:nvPr/>
          </p:nvSpPr>
          <p:spPr>
            <a:xfrm>
              <a:off x="1994729" y="4090004"/>
              <a:ext cx="1629526" cy="477878"/>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100"/>
                <a:buFont typeface="Arial"/>
                <a:buNone/>
              </a:pPr>
              <a:r>
                <a:rPr b="0" i="0" lang="en" sz="2100" u="none" cap="none" strike="noStrike">
                  <a:solidFill>
                    <a:srgbClr val="3F3F3F"/>
                  </a:solidFill>
                  <a:latin typeface="Ubuntu"/>
                  <a:ea typeface="Ubuntu"/>
                  <a:cs typeface="Ubuntu"/>
                  <a:sym typeface="Ubuntu"/>
                </a:rPr>
                <a:t>Docker</a:t>
              </a:r>
              <a:endParaRPr b="0" i="0" sz="1100" u="none" cap="none" strike="noStrike">
                <a:solidFill>
                  <a:srgbClr val="3F3F3F"/>
                </a:solidFill>
                <a:latin typeface="Arial"/>
                <a:ea typeface="Arial"/>
                <a:cs typeface="Arial"/>
                <a:sym typeface="Arial"/>
              </a:endParaRPr>
            </a:p>
          </p:txBody>
        </p:sp>
      </p:grpSp>
      <p:pic>
        <p:nvPicPr>
          <p:cNvPr id="7417" name="Google Shape;7417;p424"/>
          <p:cNvPicPr preferRelativeResize="0"/>
          <p:nvPr/>
        </p:nvPicPr>
        <p:blipFill rotWithShape="1">
          <a:blip r:embed="rId4">
            <a:alphaModFix/>
          </a:blip>
          <a:srcRect b="0" l="0" r="0" t="0"/>
          <a:stretch/>
        </p:blipFill>
        <p:spPr>
          <a:xfrm>
            <a:off x="4997313" y="2058566"/>
            <a:ext cx="2497492" cy="587060"/>
          </a:xfrm>
          <a:prstGeom prst="rect">
            <a:avLst/>
          </a:prstGeom>
          <a:noFill/>
          <a:ln>
            <a:noFill/>
          </a:ln>
        </p:spPr>
      </p:pic>
      <p:sp>
        <p:nvSpPr>
          <p:cNvPr id="7418" name="Google Shape;7418;p424"/>
          <p:cNvSpPr/>
          <p:nvPr/>
        </p:nvSpPr>
        <p:spPr>
          <a:xfrm>
            <a:off x="2077283" y="3926209"/>
            <a:ext cx="814972"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ctr</a:t>
            </a:r>
            <a:endParaRPr b="0" i="0" sz="1400" u="none" cap="none" strike="noStrike">
              <a:solidFill>
                <a:srgbClr val="000000"/>
              </a:solidFill>
              <a:latin typeface="Ubuntu"/>
              <a:ea typeface="Ubuntu"/>
              <a:cs typeface="Ubuntu"/>
              <a:sym typeface="Ubuntu"/>
            </a:endParaRPr>
          </a:p>
        </p:txBody>
      </p:sp>
      <p:sp>
        <p:nvSpPr>
          <p:cNvPr id="7419" name="Google Shape;7419;p424"/>
          <p:cNvSpPr/>
          <p:nvPr/>
        </p:nvSpPr>
        <p:spPr>
          <a:xfrm>
            <a:off x="6346771" y="3926209"/>
            <a:ext cx="814973" cy="257175"/>
          </a:xfrm>
          <a:prstGeom prst="roundRect">
            <a:avLst>
              <a:gd fmla="val 16667" name="adj"/>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crictl</a:t>
            </a:r>
            <a:endParaRPr b="0" i="0" sz="1400" u="none" cap="none" strike="noStrike">
              <a:solidFill>
                <a:srgbClr val="FFFFFF"/>
              </a:solidFill>
              <a:latin typeface="Ubuntu"/>
              <a:ea typeface="Ubuntu"/>
              <a:cs typeface="Ubuntu"/>
              <a:sym typeface="Ubuntu"/>
            </a:endParaRPr>
          </a:p>
        </p:txBody>
      </p:sp>
      <p:sp>
        <p:nvSpPr>
          <p:cNvPr id="7420" name="Google Shape;7420;p424"/>
          <p:cNvSpPr/>
          <p:nvPr/>
        </p:nvSpPr>
        <p:spPr>
          <a:xfrm>
            <a:off x="4212027" y="3926209"/>
            <a:ext cx="814972" cy="257175"/>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nerdctl</a:t>
            </a:r>
            <a:endParaRPr b="0" i="0" sz="1400" u="none" cap="none" strike="noStrike">
              <a:solidFill>
                <a:srgbClr val="FFFFFF"/>
              </a:solidFill>
              <a:latin typeface="Ubuntu"/>
              <a:ea typeface="Ubuntu"/>
              <a:cs typeface="Ubuntu"/>
              <a:sym typeface="Ubuntu"/>
            </a:endParaRPr>
          </a:p>
        </p:txBody>
      </p:sp>
      <p:sp>
        <p:nvSpPr>
          <p:cNvPr id="7421" name="Google Shape;7421;p424"/>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Docker and ContainerD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8"/>
                                        </p:tgtEl>
                                        <p:attrNameLst>
                                          <p:attrName>style.visibility</p:attrName>
                                        </p:attrNameLst>
                                      </p:cBhvr>
                                      <p:to>
                                        <p:strVal val="visible"/>
                                      </p:to>
                                    </p:set>
                                    <p:animEffect filter="fade" transition="in">
                                      <p:cBhvr>
                                        <p:cTn dur="500"/>
                                        <p:tgtEl>
                                          <p:spTgt spid="7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9"/>
                                        </p:tgtEl>
                                        <p:attrNameLst>
                                          <p:attrName>style.visibility</p:attrName>
                                        </p:attrNameLst>
                                      </p:cBhvr>
                                      <p:to>
                                        <p:strVal val="visible"/>
                                      </p:to>
                                    </p:set>
                                    <p:animEffect filter="fade" transition="in">
                                      <p:cBhvr>
                                        <p:cTn dur="500"/>
                                        <p:tgtEl>
                                          <p:spTgt spid="7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0"/>
                                        </p:tgtEl>
                                        <p:attrNameLst>
                                          <p:attrName>style.visibility</p:attrName>
                                        </p:attrNameLst>
                                      </p:cBhvr>
                                      <p:to>
                                        <p:strVal val="visible"/>
                                      </p:to>
                                    </p:set>
                                    <p:animEffect filter="fade" transition="in">
                                      <p:cBhvr>
                                        <p:cTn dur="500"/>
                                        <p:tgtEl>
                                          <p:spTgt spid="7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7" name="Shape 7427"/>
        <p:cNvGrpSpPr/>
        <p:nvPr/>
      </p:nvGrpSpPr>
      <p:grpSpPr>
        <a:xfrm>
          <a:off x="0" y="0"/>
          <a:ext cx="0" cy="0"/>
          <a:chOff x="0" y="0"/>
          <a:chExt cx="0" cy="0"/>
        </a:xfrm>
      </p:grpSpPr>
      <p:grpSp>
        <p:nvGrpSpPr>
          <p:cNvPr id="7428" name="Google Shape;7428;p425"/>
          <p:cNvGrpSpPr/>
          <p:nvPr/>
        </p:nvGrpSpPr>
        <p:grpSpPr>
          <a:xfrm>
            <a:off x="3940598" y="1290978"/>
            <a:ext cx="1552327" cy="1411604"/>
            <a:chOff x="1771109" y="2772988"/>
            <a:chExt cx="2069769" cy="1882139"/>
          </a:xfrm>
        </p:grpSpPr>
        <p:grpSp>
          <p:nvGrpSpPr>
            <p:cNvPr id="7429" name="Google Shape;7429;p425"/>
            <p:cNvGrpSpPr/>
            <p:nvPr/>
          </p:nvGrpSpPr>
          <p:grpSpPr>
            <a:xfrm>
              <a:off x="1771109" y="2772988"/>
              <a:ext cx="2069769" cy="1239010"/>
              <a:chOff x="3080657" y="943337"/>
              <a:chExt cx="6657703" cy="3985449"/>
            </a:xfrm>
          </p:grpSpPr>
          <p:pic>
            <p:nvPicPr>
              <p:cNvPr id="7430" name="Google Shape;7430;p425"/>
              <p:cNvPicPr preferRelativeResize="0"/>
              <p:nvPr/>
            </p:nvPicPr>
            <p:blipFill rotWithShape="1">
              <a:blip r:embed="rId3">
                <a:alphaModFix/>
              </a:blip>
              <a:srcRect b="29577" l="0" r="0" t="-844"/>
              <a:stretch/>
            </p:blipFill>
            <p:spPr>
              <a:xfrm>
                <a:off x="3080657" y="943337"/>
                <a:ext cx="6657703" cy="3985449"/>
              </a:xfrm>
              <a:prstGeom prst="rect">
                <a:avLst/>
              </a:prstGeom>
              <a:noFill/>
              <a:ln>
                <a:noFill/>
              </a:ln>
            </p:spPr>
          </p:pic>
          <p:pic>
            <p:nvPicPr>
              <p:cNvPr id="7431" name="Google Shape;7431;p425"/>
              <p:cNvPicPr preferRelativeResize="0"/>
              <p:nvPr/>
            </p:nvPicPr>
            <p:blipFill rotWithShape="1">
              <a:blip r:embed="rId3">
                <a:alphaModFix/>
              </a:blip>
              <a:srcRect b="29580" l="66580" r="0" t="0"/>
              <a:stretch/>
            </p:blipFill>
            <p:spPr>
              <a:xfrm>
                <a:off x="7513320" y="990600"/>
                <a:ext cx="2225040" cy="3938186"/>
              </a:xfrm>
              <a:prstGeom prst="rect">
                <a:avLst/>
              </a:prstGeom>
              <a:noFill/>
              <a:ln>
                <a:noFill/>
              </a:ln>
            </p:spPr>
          </p:pic>
        </p:grpSp>
        <p:sp>
          <p:nvSpPr>
            <p:cNvPr id="7432" name="Google Shape;7432;p425"/>
            <p:cNvSpPr txBox="1"/>
            <p:nvPr/>
          </p:nvSpPr>
          <p:spPr>
            <a:xfrm>
              <a:off x="1781156" y="3890956"/>
              <a:ext cx="2056672" cy="764171"/>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100"/>
                <a:buFont typeface="Arial"/>
                <a:buNone/>
              </a:pPr>
              <a:r>
                <a:rPr b="0" i="0" lang="en" sz="2100" u="none" cap="none" strike="noStrike">
                  <a:solidFill>
                    <a:srgbClr val="3F3F3F"/>
                  </a:solidFill>
                  <a:latin typeface="Ubuntu"/>
                  <a:ea typeface="Ubuntu"/>
                  <a:cs typeface="Ubuntu"/>
                  <a:sym typeface="Ubuntu"/>
                </a:rPr>
                <a:t>Docker</a:t>
              </a:r>
              <a:endParaRPr b="0" i="0" sz="1100" u="none" cap="none" strike="noStrike">
                <a:solidFill>
                  <a:srgbClr val="3F3F3F"/>
                </a:solidFill>
                <a:latin typeface="Arial"/>
                <a:ea typeface="Arial"/>
                <a:cs typeface="Arial"/>
                <a:sym typeface="Arial"/>
              </a:endParaRPr>
            </a:p>
          </p:txBody>
        </p:sp>
      </p:grpSp>
      <p:pic>
        <p:nvPicPr>
          <p:cNvPr descr="Related image" id="7433" name="Google Shape;7433;p425"/>
          <p:cNvPicPr preferRelativeResize="0"/>
          <p:nvPr/>
        </p:nvPicPr>
        <p:blipFill rotWithShape="1">
          <a:blip r:embed="rId4">
            <a:alphaModFix/>
          </a:blip>
          <a:srcRect b="0" l="0" r="0" t="0"/>
          <a:stretch/>
        </p:blipFill>
        <p:spPr>
          <a:xfrm>
            <a:off x="4143820" y="3047692"/>
            <a:ext cx="1103495" cy="1103495"/>
          </a:xfrm>
          <a:prstGeom prst="rect">
            <a:avLst/>
          </a:prstGeom>
          <a:noFill/>
          <a:ln>
            <a:noFill/>
          </a:ln>
        </p:spPr>
      </p:pic>
      <p:grpSp>
        <p:nvGrpSpPr>
          <p:cNvPr id="7434" name="Google Shape;7434;p425"/>
          <p:cNvGrpSpPr/>
          <p:nvPr/>
        </p:nvGrpSpPr>
        <p:grpSpPr>
          <a:xfrm>
            <a:off x="1962402" y="1537961"/>
            <a:ext cx="1347148" cy="591493"/>
            <a:chOff x="2616536" y="1147991"/>
            <a:chExt cx="1796197" cy="788657"/>
          </a:xfrm>
        </p:grpSpPr>
        <p:pic>
          <p:nvPicPr>
            <p:cNvPr descr="README - rocket" id="7435" name="Google Shape;7435;p425"/>
            <p:cNvPicPr preferRelativeResize="0"/>
            <p:nvPr/>
          </p:nvPicPr>
          <p:blipFill rotWithShape="1">
            <a:blip r:embed="rId5">
              <a:alphaModFix/>
            </a:blip>
            <a:srcRect b="0" l="0" r="60705" t="0"/>
            <a:stretch/>
          </p:blipFill>
          <p:spPr>
            <a:xfrm>
              <a:off x="2616536" y="1177035"/>
              <a:ext cx="708555" cy="759613"/>
            </a:xfrm>
            <a:prstGeom prst="rect">
              <a:avLst/>
            </a:prstGeom>
            <a:noFill/>
            <a:ln>
              <a:noFill/>
            </a:ln>
          </p:spPr>
        </p:pic>
        <p:pic>
          <p:nvPicPr>
            <p:cNvPr descr="README - rocket" id="7436" name="Google Shape;7436;p425"/>
            <p:cNvPicPr preferRelativeResize="0"/>
            <p:nvPr/>
          </p:nvPicPr>
          <p:blipFill rotWithShape="1">
            <a:blip r:embed="rId6">
              <a:alphaModFix/>
            </a:blip>
            <a:srcRect b="0" l="35485" r="0" t="0"/>
            <a:stretch/>
          </p:blipFill>
          <p:spPr>
            <a:xfrm>
              <a:off x="3249410" y="1147991"/>
              <a:ext cx="1163323" cy="759613"/>
            </a:xfrm>
            <a:prstGeom prst="rect">
              <a:avLst/>
            </a:prstGeom>
            <a:noFill/>
            <a:ln>
              <a:noFill/>
            </a:ln>
          </p:spPr>
        </p:pic>
      </p:grpSp>
      <p:sp>
        <p:nvSpPr>
          <p:cNvPr id="7437" name="Google Shape;7437;p425"/>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Container Era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4"/>
                                        </p:tgtEl>
                                        <p:attrNameLst>
                                          <p:attrName>style.visibility</p:attrName>
                                        </p:attrNameLst>
                                      </p:cBhvr>
                                      <p:to>
                                        <p:strVal val="visible"/>
                                      </p:to>
                                    </p:set>
                                    <p:animEffect filter="fade" transition="in">
                                      <p:cBhvr>
                                        <p:cTn dur="500"/>
                                        <p:tgtEl>
                                          <p:spTgt spid="7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3"/>
                                        </p:tgtEl>
                                        <p:attrNameLst>
                                          <p:attrName>style.visibility</p:attrName>
                                        </p:attrNameLst>
                                      </p:cBhvr>
                                      <p:to>
                                        <p:strVal val="visible"/>
                                      </p:to>
                                    </p:set>
                                    <p:animEffect filter="fade" transition="in">
                                      <p:cBhvr>
                                        <p:cTn dur="500"/>
                                        <p:tgtEl>
                                          <p:spTgt spid="7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3" name="Shape 7443"/>
        <p:cNvGrpSpPr/>
        <p:nvPr/>
      </p:nvGrpSpPr>
      <p:grpSpPr>
        <a:xfrm>
          <a:off x="0" y="0"/>
          <a:ext cx="0" cy="0"/>
          <a:chOff x="0" y="0"/>
          <a:chExt cx="0" cy="0"/>
        </a:xfrm>
      </p:grpSpPr>
      <p:grpSp>
        <p:nvGrpSpPr>
          <p:cNvPr id="7444" name="Google Shape;7444;p426"/>
          <p:cNvGrpSpPr/>
          <p:nvPr/>
        </p:nvGrpSpPr>
        <p:grpSpPr>
          <a:xfrm>
            <a:off x="2069218" y="967609"/>
            <a:ext cx="2809175" cy="1411604"/>
            <a:chOff x="936708" y="2772988"/>
            <a:chExt cx="3745567" cy="1882139"/>
          </a:xfrm>
        </p:grpSpPr>
        <p:grpSp>
          <p:nvGrpSpPr>
            <p:cNvPr id="7445" name="Google Shape;7445;p426"/>
            <p:cNvGrpSpPr/>
            <p:nvPr/>
          </p:nvGrpSpPr>
          <p:grpSpPr>
            <a:xfrm>
              <a:off x="1771109" y="2772988"/>
              <a:ext cx="2069769" cy="1239010"/>
              <a:chOff x="3080657" y="943337"/>
              <a:chExt cx="6657703" cy="3985449"/>
            </a:xfrm>
          </p:grpSpPr>
          <p:pic>
            <p:nvPicPr>
              <p:cNvPr id="7446" name="Google Shape;7446;p426"/>
              <p:cNvPicPr preferRelativeResize="0"/>
              <p:nvPr/>
            </p:nvPicPr>
            <p:blipFill rotWithShape="1">
              <a:blip r:embed="rId3">
                <a:alphaModFix/>
              </a:blip>
              <a:srcRect b="29577" l="0" r="0" t="-844"/>
              <a:stretch/>
            </p:blipFill>
            <p:spPr>
              <a:xfrm>
                <a:off x="3080657" y="943337"/>
                <a:ext cx="6657703" cy="3985449"/>
              </a:xfrm>
              <a:prstGeom prst="rect">
                <a:avLst/>
              </a:prstGeom>
              <a:noFill/>
              <a:ln>
                <a:noFill/>
              </a:ln>
            </p:spPr>
          </p:pic>
          <p:pic>
            <p:nvPicPr>
              <p:cNvPr id="7447" name="Google Shape;7447;p426"/>
              <p:cNvPicPr preferRelativeResize="0"/>
              <p:nvPr/>
            </p:nvPicPr>
            <p:blipFill rotWithShape="1">
              <a:blip r:embed="rId3">
                <a:alphaModFix/>
              </a:blip>
              <a:srcRect b="29580" l="66580" r="0" t="0"/>
              <a:stretch/>
            </p:blipFill>
            <p:spPr>
              <a:xfrm>
                <a:off x="7513320" y="990600"/>
                <a:ext cx="2225040" cy="3938186"/>
              </a:xfrm>
              <a:prstGeom prst="rect">
                <a:avLst/>
              </a:prstGeom>
              <a:noFill/>
              <a:ln>
                <a:noFill/>
              </a:ln>
            </p:spPr>
          </p:pic>
        </p:grpSp>
        <p:sp>
          <p:nvSpPr>
            <p:cNvPr id="7448" name="Google Shape;7448;p426"/>
            <p:cNvSpPr txBox="1"/>
            <p:nvPr/>
          </p:nvSpPr>
          <p:spPr>
            <a:xfrm>
              <a:off x="936708" y="3890956"/>
              <a:ext cx="3745567" cy="764171"/>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100"/>
                <a:buFont typeface="Arial"/>
                <a:buNone/>
              </a:pPr>
              <a:r>
                <a:rPr b="0" i="0" lang="en" sz="2100" u="none" cap="none" strike="noStrike">
                  <a:solidFill>
                    <a:srgbClr val="3F3F3F"/>
                  </a:solidFill>
                  <a:latin typeface="Ubuntu"/>
                  <a:ea typeface="Ubuntu"/>
                  <a:cs typeface="Ubuntu"/>
                  <a:sym typeface="Ubuntu"/>
                </a:rPr>
                <a:t>Docker</a:t>
              </a:r>
              <a:endParaRPr b="0" i="0" sz="1100" u="none" cap="none" strike="noStrike">
                <a:solidFill>
                  <a:srgbClr val="3F3F3F"/>
                </a:solidFill>
                <a:latin typeface="Arial"/>
                <a:ea typeface="Arial"/>
                <a:cs typeface="Arial"/>
                <a:sym typeface="Arial"/>
              </a:endParaRPr>
            </a:p>
          </p:txBody>
        </p:sp>
      </p:grpSp>
      <p:pic>
        <p:nvPicPr>
          <p:cNvPr descr="Related image" id="7449" name="Google Shape;7449;p426"/>
          <p:cNvPicPr preferRelativeResize="0"/>
          <p:nvPr/>
        </p:nvPicPr>
        <p:blipFill rotWithShape="1">
          <a:blip r:embed="rId4">
            <a:alphaModFix/>
          </a:blip>
          <a:srcRect b="0" l="0" r="0" t="0"/>
          <a:stretch/>
        </p:blipFill>
        <p:spPr>
          <a:xfrm>
            <a:off x="2898241" y="3217690"/>
            <a:ext cx="1103495" cy="1103495"/>
          </a:xfrm>
          <a:prstGeom prst="rect">
            <a:avLst/>
          </a:prstGeom>
          <a:noFill/>
          <a:ln>
            <a:noFill/>
          </a:ln>
        </p:spPr>
      </p:pic>
      <p:grpSp>
        <p:nvGrpSpPr>
          <p:cNvPr id="7450" name="Google Shape;7450;p426"/>
          <p:cNvGrpSpPr/>
          <p:nvPr/>
        </p:nvGrpSpPr>
        <p:grpSpPr>
          <a:xfrm>
            <a:off x="716824" y="1214593"/>
            <a:ext cx="1347148" cy="591493"/>
            <a:chOff x="2616536" y="1147991"/>
            <a:chExt cx="1796197" cy="788657"/>
          </a:xfrm>
        </p:grpSpPr>
        <p:pic>
          <p:nvPicPr>
            <p:cNvPr descr="README - rocket" id="7451" name="Google Shape;7451;p426"/>
            <p:cNvPicPr preferRelativeResize="0"/>
            <p:nvPr/>
          </p:nvPicPr>
          <p:blipFill rotWithShape="1">
            <a:blip r:embed="rId5">
              <a:alphaModFix/>
            </a:blip>
            <a:srcRect b="0" l="0" r="60705" t="0"/>
            <a:stretch/>
          </p:blipFill>
          <p:spPr>
            <a:xfrm>
              <a:off x="2616536" y="1177035"/>
              <a:ext cx="708555" cy="759613"/>
            </a:xfrm>
            <a:prstGeom prst="rect">
              <a:avLst/>
            </a:prstGeom>
            <a:noFill/>
            <a:ln>
              <a:noFill/>
            </a:ln>
          </p:spPr>
        </p:pic>
        <p:pic>
          <p:nvPicPr>
            <p:cNvPr descr="README - rocket" id="7452" name="Google Shape;7452;p426"/>
            <p:cNvPicPr preferRelativeResize="0"/>
            <p:nvPr/>
          </p:nvPicPr>
          <p:blipFill rotWithShape="1">
            <a:blip r:embed="rId6">
              <a:alphaModFix/>
            </a:blip>
            <a:srcRect b="0" l="35485" r="0" t="0"/>
            <a:stretch/>
          </p:blipFill>
          <p:spPr>
            <a:xfrm>
              <a:off x="3249410" y="1147991"/>
              <a:ext cx="1163323" cy="759613"/>
            </a:xfrm>
            <a:prstGeom prst="rect">
              <a:avLst/>
            </a:prstGeom>
            <a:noFill/>
            <a:ln>
              <a:noFill/>
            </a:ln>
          </p:spPr>
        </p:pic>
      </p:grpSp>
      <p:sp>
        <p:nvSpPr>
          <p:cNvPr id="7453" name="Google Shape;7453;p426"/>
          <p:cNvSpPr/>
          <p:nvPr/>
        </p:nvSpPr>
        <p:spPr>
          <a:xfrm>
            <a:off x="1932410" y="2877694"/>
            <a:ext cx="3035159"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Container Runtime Interface (CRI)</a:t>
            </a:r>
            <a:endParaRPr b="0" i="0" sz="1400" u="none" cap="none" strike="noStrike">
              <a:solidFill>
                <a:srgbClr val="000000"/>
              </a:solidFill>
              <a:latin typeface="Ubuntu"/>
              <a:ea typeface="Ubuntu"/>
              <a:cs typeface="Ubuntu"/>
              <a:sym typeface="Ubuntu"/>
            </a:endParaRPr>
          </a:p>
        </p:txBody>
      </p:sp>
      <p:sp>
        <p:nvSpPr>
          <p:cNvPr id="7454" name="Google Shape;7454;p426"/>
          <p:cNvSpPr/>
          <p:nvPr/>
        </p:nvSpPr>
        <p:spPr>
          <a:xfrm>
            <a:off x="5605255" y="2877694"/>
            <a:ext cx="2863277" cy="1443490"/>
          </a:xfrm>
          <a:prstGeom prst="roundRect">
            <a:avLst>
              <a:gd fmla="val 10548" name="adj"/>
            </a:avLst>
          </a:prstGeom>
          <a:noFill/>
          <a:ln cap="flat" cmpd="sng" w="25400">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27DDF3"/>
                </a:solidFill>
                <a:latin typeface="Ubuntu"/>
                <a:ea typeface="Ubuntu"/>
                <a:cs typeface="Ubuntu"/>
                <a:sym typeface="Ubuntu"/>
              </a:rPr>
              <a:t>Open Container Initiative (OCI)</a:t>
            </a:r>
            <a:endParaRPr b="0" i="0" sz="1400" u="none" cap="none" strike="noStrike">
              <a:solidFill>
                <a:srgbClr val="000000"/>
              </a:solidFill>
              <a:latin typeface="Ubuntu"/>
              <a:ea typeface="Ubuntu"/>
              <a:cs typeface="Ubuntu"/>
              <a:sym typeface="Ubuntu"/>
            </a:endParaRPr>
          </a:p>
        </p:txBody>
      </p:sp>
      <p:sp>
        <p:nvSpPr>
          <p:cNvPr id="7455" name="Google Shape;7455;p426"/>
          <p:cNvSpPr/>
          <p:nvPr/>
        </p:nvSpPr>
        <p:spPr>
          <a:xfrm>
            <a:off x="6358500" y="3346277"/>
            <a:ext cx="1279010" cy="257175"/>
          </a:xfrm>
          <a:prstGeom prst="roundRect">
            <a:avLst>
              <a:gd fmla="val 16667" name="adj"/>
            </a:avLst>
          </a:prstGeom>
          <a:gradFill>
            <a:gsLst>
              <a:gs pos="0">
                <a:schemeClr val="accent1"/>
              </a:gs>
              <a:gs pos="5000">
                <a:schemeClr val="accent1"/>
              </a:gs>
              <a:gs pos="100000">
                <a:schemeClr val="accent2"/>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imagespec</a:t>
            </a:r>
            <a:endParaRPr b="0" i="0" sz="1400" u="none" cap="none" strike="noStrike">
              <a:solidFill>
                <a:srgbClr val="FFFFFF"/>
              </a:solidFill>
              <a:latin typeface="Ubuntu"/>
              <a:ea typeface="Ubuntu"/>
              <a:cs typeface="Ubuntu"/>
              <a:sym typeface="Ubuntu"/>
            </a:endParaRPr>
          </a:p>
        </p:txBody>
      </p:sp>
      <p:sp>
        <p:nvSpPr>
          <p:cNvPr id="7456" name="Google Shape;7456;p426"/>
          <p:cNvSpPr/>
          <p:nvPr/>
        </p:nvSpPr>
        <p:spPr>
          <a:xfrm>
            <a:off x="6358500" y="3769437"/>
            <a:ext cx="1279010" cy="257175"/>
          </a:xfrm>
          <a:prstGeom prst="roundRect">
            <a:avLst>
              <a:gd fmla="val 16667" name="adj"/>
            </a:avLst>
          </a:prstGeom>
          <a:gradFill>
            <a:gsLst>
              <a:gs pos="0">
                <a:schemeClr val="accent1"/>
              </a:gs>
              <a:gs pos="5000">
                <a:schemeClr val="accent1"/>
              </a:gs>
              <a:gs pos="100000">
                <a:schemeClr val="accent2"/>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runtimespec</a:t>
            </a:r>
            <a:endParaRPr b="0" i="0" sz="1400" u="none" cap="none" strike="noStrike">
              <a:solidFill>
                <a:srgbClr val="FFFFFF"/>
              </a:solidFill>
              <a:latin typeface="Ubuntu"/>
              <a:ea typeface="Ubuntu"/>
              <a:cs typeface="Ubuntu"/>
              <a:sym typeface="Ubuntu"/>
            </a:endParaRPr>
          </a:p>
        </p:txBody>
      </p:sp>
      <p:sp>
        <p:nvSpPr>
          <p:cNvPr id="7457" name="Google Shape;7457;p426"/>
          <p:cNvSpPr/>
          <p:nvPr/>
        </p:nvSpPr>
        <p:spPr>
          <a:xfrm>
            <a:off x="4855576" y="2213325"/>
            <a:ext cx="1181400" cy="2571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dockershim</a:t>
            </a:r>
            <a:endParaRPr b="0" i="0" sz="1400" u="none" cap="none" strike="noStrike">
              <a:solidFill>
                <a:srgbClr val="FFFFFF"/>
              </a:solidFill>
              <a:latin typeface="Ubuntu"/>
              <a:ea typeface="Ubuntu"/>
              <a:cs typeface="Ubuntu"/>
              <a:sym typeface="Ubuntu"/>
            </a:endParaRPr>
          </a:p>
        </p:txBody>
      </p:sp>
      <p:cxnSp>
        <p:nvCxnSpPr>
          <p:cNvPr id="7458" name="Google Shape;7458;p426"/>
          <p:cNvCxnSpPr>
            <a:stCxn id="7449" idx="3"/>
            <a:endCxn id="7457" idx="2"/>
          </p:cNvCxnSpPr>
          <p:nvPr/>
        </p:nvCxnSpPr>
        <p:spPr>
          <a:xfrm flipH="1" rot="10800000">
            <a:off x="4001736" y="2470437"/>
            <a:ext cx="1444500" cy="1299000"/>
          </a:xfrm>
          <a:prstGeom prst="curvedConnector2">
            <a:avLst/>
          </a:prstGeom>
          <a:noFill/>
          <a:ln cap="flat" cmpd="sng" w="19050">
            <a:solidFill>
              <a:srgbClr val="3F3F3F"/>
            </a:solidFill>
            <a:prstDash val="dot"/>
            <a:round/>
            <a:headEnd len="sm" w="sm" type="none"/>
            <a:tailEnd len="med" w="med" type="triangle"/>
          </a:ln>
        </p:spPr>
      </p:cxnSp>
      <p:cxnSp>
        <p:nvCxnSpPr>
          <p:cNvPr id="7459" name="Google Shape;7459;p426"/>
          <p:cNvCxnSpPr>
            <a:stCxn id="7457" idx="0"/>
            <a:endCxn id="7447" idx="3"/>
          </p:cNvCxnSpPr>
          <p:nvPr/>
        </p:nvCxnSpPr>
        <p:spPr>
          <a:xfrm flipH="1" rot="5400000">
            <a:off x="4459126" y="1226175"/>
            <a:ext cx="775500" cy="1198800"/>
          </a:xfrm>
          <a:prstGeom prst="curvedConnector2">
            <a:avLst/>
          </a:prstGeom>
          <a:noFill/>
          <a:ln cap="flat" cmpd="sng" w="19050">
            <a:solidFill>
              <a:srgbClr val="3F3F3F"/>
            </a:solidFill>
            <a:prstDash val="dot"/>
            <a:round/>
            <a:headEnd len="sm" w="sm" type="none"/>
            <a:tailEnd len="med" w="med" type="triangle"/>
          </a:ln>
        </p:spPr>
      </p:cxnSp>
      <p:cxnSp>
        <p:nvCxnSpPr>
          <p:cNvPr id="7460" name="Google Shape;7460;p426"/>
          <p:cNvCxnSpPr>
            <a:stCxn id="7452" idx="2"/>
            <a:endCxn id="7453" idx="0"/>
          </p:cNvCxnSpPr>
          <p:nvPr/>
        </p:nvCxnSpPr>
        <p:spPr>
          <a:xfrm flipH="1" rot="-5400000">
            <a:off x="1992075" y="1419953"/>
            <a:ext cx="1093500" cy="1822200"/>
          </a:xfrm>
          <a:prstGeom prst="bentConnector3">
            <a:avLst>
              <a:gd fmla="val 49995" name="adj1"/>
            </a:avLst>
          </a:prstGeom>
          <a:noFill/>
          <a:ln cap="flat" cmpd="sng" w="19050">
            <a:solidFill>
              <a:srgbClr val="3F3F3F"/>
            </a:solidFill>
            <a:prstDash val="dot"/>
            <a:round/>
            <a:headEnd len="sm" w="sm" type="none"/>
            <a:tailEnd len="med" w="med" type="triangle"/>
          </a:ln>
        </p:spPr>
      </p:cxnSp>
      <p:sp>
        <p:nvSpPr>
          <p:cNvPr id="7461" name="Google Shape;7461;p426"/>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Container Era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4"/>
                                        </p:tgtEl>
                                        <p:attrNameLst>
                                          <p:attrName>style.visibility</p:attrName>
                                        </p:attrNameLst>
                                      </p:cBhvr>
                                      <p:to>
                                        <p:strVal val="visible"/>
                                      </p:to>
                                    </p:set>
                                    <p:animEffect filter="fade" transition="in">
                                      <p:cBhvr>
                                        <p:cTn dur="500"/>
                                        <p:tgtEl>
                                          <p:spTgt spid="7454"/>
                                        </p:tgtEl>
                                      </p:cBhvr>
                                    </p:animEffect>
                                  </p:childTnLst>
                                </p:cTn>
                              </p:par>
                              <p:par>
                                <p:cTn fill="hold" nodeType="withEffect" presetClass="entr" presetID="10" presetSubtype="0">
                                  <p:stCondLst>
                                    <p:cond delay="0"/>
                                  </p:stCondLst>
                                  <p:childTnLst>
                                    <p:set>
                                      <p:cBhvr>
                                        <p:cTn dur="1" fill="hold">
                                          <p:stCondLst>
                                            <p:cond delay="0"/>
                                          </p:stCondLst>
                                        </p:cTn>
                                        <p:tgtEl>
                                          <p:spTgt spid="7455"/>
                                        </p:tgtEl>
                                        <p:attrNameLst>
                                          <p:attrName>style.visibility</p:attrName>
                                        </p:attrNameLst>
                                      </p:cBhvr>
                                      <p:to>
                                        <p:strVal val="visible"/>
                                      </p:to>
                                    </p:set>
                                    <p:animEffect filter="fade" transition="in">
                                      <p:cBhvr>
                                        <p:cTn dur="500"/>
                                        <p:tgtEl>
                                          <p:spTgt spid="7455"/>
                                        </p:tgtEl>
                                      </p:cBhvr>
                                    </p:animEffect>
                                  </p:childTnLst>
                                </p:cTn>
                              </p:par>
                              <p:par>
                                <p:cTn fill="hold" nodeType="withEffect" presetClass="entr" presetID="10" presetSubtype="0">
                                  <p:stCondLst>
                                    <p:cond delay="0"/>
                                  </p:stCondLst>
                                  <p:childTnLst>
                                    <p:set>
                                      <p:cBhvr>
                                        <p:cTn dur="1" fill="hold">
                                          <p:stCondLst>
                                            <p:cond delay="0"/>
                                          </p:stCondLst>
                                        </p:cTn>
                                        <p:tgtEl>
                                          <p:spTgt spid="7456"/>
                                        </p:tgtEl>
                                        <p:attrNameLst>
                                          <p:attrName>style.visibility</p:attrName>
                                        </p:attrNameLst>
                                      </p:cBhvr>
                                      <p:to>
                                        <p:strVal val="visible"/>
                                      </p:to>
                                    </p:set>
                                    <p:animEffect filter="fade" transition="in">
                                      <p:cBhvr>
                                        <p:cTn dur="500"/>
                                        <p:tgtEl>
                                          <p:spTgt spid="7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7"/>
                                        </p:tgtEl>
                                        <p:attrNameLst>
                                          <p:attrName>style.visibility</p:attrName>
                                        </p:attrNameLst>
                                      </p:cBhvr>
                                      <p:to>
                                        <p:strVal val="visible"/>
                                      </p:to>
                                    </p:set>
                                    <p:animEffect filter="fade" transition="in">
                                      <p:cBhvr>
                                        <p:cTn dur="500"/>
                                        <p:tgtEl>
                                          <p:spTgt spid="7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0"/>
                                        </p:tgtEl>
                                        <p:attrNameLst>
                                          <p:attrName>style.visibility</p:attrName>
                                        </p:attrNameLst>
                                      </p:cBhvr>
                                      <p:to>
                                        <p:strVal val="visible"/>
                                      </p:to>
                                    </p:set>
                                    <p:animEffect filter="fade" transition="in">
                                      <p:cBhvr>
                                        <p:cTn dur="500"/>
                                        <p:tgtEl>
                                          <p:spTgt spid="7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8"/>
                                        </p:tgtEl>
                                        <p:attrNameLst>
                                          <p:attrName>style.visibility</p:attrName>
                                        </p:attrNameLst>
                                      </p:cBhvr>
                                      <p:to>
                                        <p:strVal val="visible"/>
                                      </p:to>
                                    </p:set>
                                    <p:animEffect filter="fade" transition="in">
                                      <p:cBhvr>
                                        <p:cTn dur="500"/>
                                        <p:tgtEl>
                                          <p:spTgt spid="74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459"/>
                                        </p:tgtEl>
                                        <p:attrNameLst>
                                          <p:attrName>style.visibility</p:attrName>
                                        </p:attrNameLst>
                                      </p:cBhvr>
                                      <p:to>
                                        <p:strVal val="visible"/>
                                      </p:to>
                                    </p:set>
                                    <p:animEffect filter="fade" transition="in">
                                      <p:cBhvr>
                                        <p:cTn dur="500"/>
                                        <p:tgtEl>
                                          <p:spTgt spid="7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7" name="Shape 7467"/>
        <p:cNvGrpSpPr/>
        <p:nvPr/>
      </p:nvGrpSpPr>
      <p:grpSpPr>
        <a:xfrm>
          <a:off x="0" y="0"/>
          <a:ext cx="0" cy="0"/>
          <a:chOff x="0" y="0"/>
          <a:chExt cx="0" cy="0"/>
        </a:xfrm>
      </p:grpSpPr>
      <p:grpSp>
        <p:nvGrpSpPr>
          <p:cNvPr id="7468" name="Google Shape;7468;p427"/>
          <p:cNvGrpSpPr/>
          <p:nvPr/>
        </p:nvGrpSpPr>
        <p:grpSpPr>
          <a:xfrm>
            <a:off x="2639482" y="681692"/>
            <a:ext cx="2809175" cy="1411604"/>
            <a:chOff x="936708" y="2772988"/>
            <a:chExt cx="3745567" cy="1882139"/>
          </a:xfrm>
        </p:grpSpPr>
        <p:grpSp>
          <p:nvGrpSpPr>
            <p:cNvPr id="7469" name="Google Shape;7469;p427"/>
            <p:cNvGrpSpPr/>
            <p:nvPr/>
          </p:nvGrpSpPr>
          <p:grpSpPr>
            <a:xfrm>
              <a:off x="1771109" y="2772988"/>
              <a:ext cx="2069769" cy="1239010"/>
              <a:chOff x="3080657" y="943337"/>
              <a:chExt cx="6657703" cy="3985449"/>
            </a:xfrm>
          </p:grpSpPr>
          <p:pic>
            <p:nvPicPr>
              <p:cNvPr id="7470" name="Google Shape;7470;p427"/>
              <p:cNvPicPr preferRelativeResize="0"/>
              <p:nvPr/>
            </p:nvPicPr>
            <p:blipFill rotWithShape="1">
              <a:blip r:embed="rId3">
                <a:alphaModFix/>
              </a:blip>
              <a:srcRect b="29577" l="0" r="0" t="-844"/>
              <a:stretch/>
            </p:blipFill>
            <p:spPr>
              <a:xfrm>
                <a:off x="3080657" y="943337"/>
                <a:ext cx="6657703" cy="3985449"/>
              </a:xfrm>
              <a:prstGeom prst="rect">
                <a:avLst/>
              </a:prstGeom>
              <a:noFill/>
              <a:ln>
                <a:noFill/>
              </a:ln>
            </p:spPr>
          </p:pic>
          <p:pic>
            <p:nvPicPr>
              <p:cNvPr id="7471" name="Google Shape;7471;p427"/>
              <p:cNvPicPr preferRelativeResize="0"/>
              <p:nvPr/>
            </p:nvPicPr>
            <p:blipFill rotWithShape="1">
              <a:blip r:embed="rId3">
                <a:alphaModFix/>
              </a:blip>
              <a:srcRect b="29580" l="66580" r="0" t="0"/>
              <a:stretch/>
            </p:blipFill>
            <p:spPr>
              <a:xfrm>
                <a:off x="7513320" y="990600"/>
                <a:ext cx="2225040" cy="3938186"/>
              </a:xfrm>
              <a:prstGeom prst="rect">
                <a:avLst/>
              </a:prstGeom>
              <a:noFill/>
              <a:ln>
                <a:noFill/>
              </a:ln>
            </p:spPr>
          </p:pic>
        </p:grpSp>
        <p:sp>
          <p:nvSpPr>
            <p:cNvPr id="7472" name="Google Shape;7472;p427"/>
            <p:cNvSpPr txBox="1"/>
            <p:nvPr/>
          </p:nvSpPr>
          <p:spPr>
            <a:xfrm>
              <a:off x="936708" y="3890956"/>
              <a:ext cx="3745567" cy="764171"/>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100"/>
                <a:buFont typeface="Arial"/>
                <a:buNone/>
              </a:pPr>
              <a:r>
                <a:rPr b="0" i="0" lang="en" sz="2100" u="none" cap="none" strike="noStrike">
                  <a:solidFill>
                    <a:srgbClr val="3F3F3F"/>
                  </a:solidFill>
                  <a:latin typeface="Ubuntu"/>
                  <a:ea typeface="Ubuntu"/>
                  <a:cs typeface="Ubuntu"/>
                  <a:sym typeface="Ubuntu"/>
                </a:rPr>
                <a:t>Docker</a:t>
              </a:r>
              <a:endParaRPr b="0" i="0" sz="1100" u="none" cap="none" strike="noStrike">
                <a:solidFill>
                  <a:srgbClr val="3F3F3F"/>
                </a:solidFill>
                <a:latin typeface="Arial"/>
                <a:ea typeface="Arial"/>
                <a:cs typeface="Arial"/>
                <a:sym typeface="Arial"/>
              </a:endParaRPr>
            </a:p>
          </p:txBody>
        </p:sp>
      </p:grpSp>
      <p:pic>
        <p:nvPicPr>
          <p:cNvPr descr="Related image" id="7473" name="Google Shape;7473;p427"/>
          <p:cNvPicPr preferRelativeResize="0"/>
          <p:nvPr/>
        </p:nvPicPr>
        <p:blipFill rotWithShape="1">
          <a:blip r:embed="rId4">
            <a:alphaModFix/>
          </a:blip>
          <a:srcRect b="0" l="0" r="0" t="0"/>
          <a:stretch/>
        </p:blipFill>
        <p:spPr>
          <a:xfrm>
            <a:off x="3468505" y="3599439"/>
            <a:ext cx="1103495" cy="1103495"/>
          </a:xfrm>
          <a:prstGeom prst="rect">
            <a:avLst/>
          </a:prstGeom>
          <a:noFill/>
          <a:ln>
            <a:noFill/>
          </a:ln>
        </p:spPr>
      </p:pic>
      <p:grpSp>
        <p:nvGrpSpPr>
          <p:cNvPr id="7474" name="Google Shape;7474;p427"/>
          <p:cNvGrpSpPr/>
          <p:nvPr/>
        </p:nvGrpSpPr>
        <p:grpSpPr>
          <a:xfrm>
            <a:off x="699907" y="1019457"/>
            <a:ext cx="1347148" cy="591493"/>
            <a:chOff x="2616536" y="1147991"/>
            <a:chExt cx="1796197" cy="788657"/>
          </a:xfrm>
        </p:grpSpPr>
        <p:pic>
          <p:nvPicPr>
            <p:cNvPr descr="README - rocket" id="7475" name="Google Shape;7475;p427"/>
            <p:cNvPicPr preferRelativeResize="0"/>
            <p:nvPr/>
          </p:nvPicPr>
          <p:blipFill rotWithShape="1">
            <a:blip r:embed="rId5">
              <a:alphaModFix/>
            </a:blip>
            <a:srcRect b="0" l="0" r="60705" t="0"/>
            <a:stretch/>
          </p:blipFill>
          <p:spPr>
            <a:xfrm>
              <a:off x="2616536" y="1177035"/>
              <a:ext cx="708555" cy="759613"/>
            </a:xfrm>
            <a:prstGeom prst="rect">
              <a:avLst/>
            </a:prstGeom>
            <a:noFill/>
            <a:ln>
              <a:noFill/>
            </a:ln>
          </p:spPr>
        </p:pic>
        <p:pic>
          <p:nvPicPr>
            <p:cNvPr descr="README - rocket" id="7476" name="Google Shape;7476;p427"/>
            <p:cNvPicPr preferRelativeResize="0"/>
            <p:nvPr/>
          </p:nvPicPr>
          <p:blipFill rotWithShape="1">
            <a:blip r:embed="rId6">
              <a:alphaModFix/>
            </a:blip>
            <a:srcRect b="0" l="35485" r="0" t="0"/>
            <a:stretch/>
          </p:blipFill>
          <p:spPr>
            <a:xfrm>
              <a:off x="3249410" y="1147991"/>
              <a:ext cx="1163323" cy="759613"/>
            </a:xfrm>
            <a:prstGeom prst="rect">
              <a:avLst/>
            </a:prstGeom>
            <a:noFill/>
            <a:ln>
              <a:noFill/>
            </a:ln>
          </p:spPr>
        </p:pic>
      </p:grpSp>
      <p:sp>
        <p:nvSpPr>
          <p:cNvPr id="7477" name="Google Shape;7477;p427"/>
          <p:cNvSpPr/>
          <p:nvPr/>
        </p:nvSpPr>
        <p:spPr>
          <a:xfrm>
            <a:off x="2539875" y="3259450"/>
            <a:ext cx="2952000" cy="2571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Container Runtime Interface (CRI)</a:t>
            </a:r>
            <a:endParaRPr b="0" i="0" sz="1400" u="none" cap="none" strike="noStrike">
              <a:solidFill>
                <a:srgbClr val="000000"/>
              </a:solidFill>
              <a:latin typeface="Ubuntu"/>
              <a:ea typeface="Ubuntu"/>
              <a:cs typeface="Ubuntu"/>
              <a:sym typeface="Ubuntu"/>
            </a:endParaRPr>
          </a:p>
        </p:txBody>
      </p:sp>
      <p:sp>
        <p:nvSpPr>
          <p:cNvPr id="7478" name="Google Shape;7478;p427"/>
          <p:cNvSpPr/>
          <p:nvPr/>
        </p:nvSpPr>
        <p:spPr>
          <a:xfrm>
            <a:off x="6271279" y="2949464"/>
            <a:ext cx="2236295" cy="1443490"/>
          </a:xfrm>
          <a:prstGeom prst="roundRect">
            <a:avLst>
              <a:gd fmla="val 11651" name="adj"/>
            </a:avLst>
          </a:prstGeom>
          <a:noFill/>
          <a:ln cap="flat" cmpd="sng" w="25400">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Open Container Initiative (OCI)</a:t>
            </a:r>
            <a:endParaRPr b="0" i="0" sz="1100" u="none" cap="none" strike="noStrike">
              <a:solidFill>
                <a:srgbClr val="000000"/>
              </a:solidFill>
              <a:latin typeface="Arial"/>
              <a:ea typeface="Arial"/>
              <a:cs typeface="Arial"/>
              <a:sym typeface="Arial"/>
            </a:endParaRPr>
          </a:p>
        </p:txBody>
      </p:sp>
      <p:sp>
        <p:nvSpPr>
          <p:cNvPr id="7479" name="Google Shape;7479;p427"/>
          <p:cNvSpPr/>
          <p:nvPr/>
        </p:nvSpPr>
        <p:spPr>
          <a:xfrm>
            <a:off x="6777851" y="3351806"/>
            <a:ext cx="1223149" cy="257175"/>
          </a:xfrm>
          <a:prstGeom prst="roundRect">
            <a:avLst>
              <a:gd fmla="val 16667" name="adj"/>
            </a:avLst>
          </a:prstGeom>
          <a:gradFill>
            <a:gsLst>
              <a:gs pos="0">
                <a:schemeClr val="accent1"/>
              </a:gs>
              <a:gs pos="100000">
                <a:schemeClr val="accent2"/>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imagespec</a:t>
            </a:r>
            <a:endParaRPr b="0" i="0" sz="1400" u="none" cap="none" strike="noStrike">
              <a:solidFill>
                <a:srgbClr val="FFFFFF"/>
              </a:solidFill>
              <a:latin typeface="Ubuntu"/>
              <a:ea typeface="Ubuntu"/>
              <a:cs typeface="Ubuntu"/>
              <a:sym typeface="Ubuntu"/>
            </a:endParaRPr>
          </a:p>
        </p:txBody>
      </p:sp>
      <p:sp>
        <p:nvSpPr>
          <p:cNvPr id="7480" name="Google Shape;7480;p427"/>
          <p:cNvSpPr/>
          <p:nvPr/>
        </p:nvSpPr>
        <p:spPr>
          <a:xfrm>
            <a:off x="6777851" y="3671210"/>
            <a:ext cx="1223149" cy="257175"/>
          </a:xfrm>
          <a:prstGeom prst="roundRect">
            <a:avLst>
              <a:gd fmla="val 16667" name="adj"/>
            </a:avLst>
          </a:prstGeom>
          <a:gradFill>
            <a:gsLst>
              <a:gs pos="0">
                <a:schemeClr val="accent1"/>
              </a:gs>
              <a:gs pos="100000">
                <a:schemeClr val="accent2"/>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runtimespec</a:t>
            </a:r>
            <a:endParaRPr b="0" i="0" sz="1400" u="none" cap="none" strike="noStrike">
              <a:solidFill>
                <a:srgbClr val="FFFFFF"/>
              </a:solidFill>
              <a:latin typeface="Ubuntu"/>
              <a:ea typeface="Ubuntu"/>
              <a:cs typeface="Ubuntu"/>
              <a:sym typeface="Ubuntu"/>
            </a:endParaRPr>
          </a:p>
        </p:txBody>
      </p:sp>
      <p:sp>
        <p:nvSpPr>
          <p:cNvPr id="7481" name="Google Shape;7481;p427"/>
          <p:cNvSpPr/>
          <p:nvPr/>
        </p:nvSpPr>
        <p:spPr>
          <a:xfrm>
            <a:off x="5425824" y="2338325"/>
            <a:ext cx="1146900" cy="2571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dockershim</a:t>
            </a:r>
            <a:endParaRPr b="0" i="0" sz="1400" u="none" cap="none" strike="noStrike">
              <a:solidFill>
                <a:srgbClr val="FFFFFF"/>
              </a:solidFill>
              <a:latin typeface="Ubuntu"/>
              <a:ea typeface="Ubuntu"/>
              <a:cs typeface="Ubuntu"/>
              <a:sym typeface="Ubuntu"/>
            </a:endParaRPr>
          </a:p>
        </p:txBody>
      </p:sp>
      <p:cxnSp>
        <p:nvCxnSpPr>
          <p:cNvPr id="7482" name="Google Shape;7482;p427"/>
          <p:cNvCxnSpPr>
            <a:stCxn id="7473" idx="3"/>
            <a:endCxn id="7481" idx="2"/>
          </p:cNvCxnSpPr>
          <p:nvPr/>
        </p:nvCxnSpPr>
        <p:spPr>
          <a:xfrm flipH="1" rot="10800000">
            <a:off x="4572000" y="2595386"/>
            <a:ext cx="1427400" cy="1555800"/>
          </a:xfrm>
          <a:prstGeom prst="curvedConnector2">
            <a:avLst/>
          </a:prstGeom>
          <a:noFill/>
          <a:ln cap="flat" cmpd="sng" w="9525">
            <a:solidFill>
              <a:srgbClr val="7030A0"/>
            </a:solidFill>
            <a:prstDash val="solid"/>
            <a:round/>
            <a:headEnd len="sm" w="sm" type="none"/>
            <a:tailEnd len="med" w="med" type="triangle"/>
          </a:ln>
        </p:spPr>
      </p:cxnSp>
      <p:cxnSp>
        <p:nvCxnSpPr>
          <p:cNvPr id="7483" name="Google Shape;7483;p427"/>
          <p:cNvCxnSpPr>
            <a:stCxn id="7481" idx="0"/>
            <a:endCxn id="7471" idx="3"/>
          </p:cNvCxnSpPr>
          <p:nvPr/>
        </p:nvCxnSpPr>
        <p:spPr>
          <a:xfrm flipH="1" rot="5400000">
            <a:off x="4815174" y="1154225"/>
            <a:ext cx="1186500" cy="1181700"/>
          </a:xfrm>
          <a:prstGeom prst="curvedConnector2">
            <a:avLst/>
          </a:prstGeom>
          <a:noFill/>
          <a:ln cap="flat" cmpd="sng" w="9525">
            <a:solidFill>
              <a:srgbClr val="7030A0"/>
            </a:solidFill>
            <a:prstDash val="solid"/>
            <a:round/>
            <a:headEnd len="sm" w="sm" type="none"/>
            <a:tailEnd len="med" w="med" type="triangle"/>
          </a:ln>
        </p:spPr>
      </p:cxnSp>
      <p:sp>
        <p:nvSpPr>
          <p:cNvPr id="7484" name="Google Shape;7484;p427"/>
          <p:cNvSpPr/>
          <p:nvPr/>
        </p:nvSpPr>
        <p:spPr>
          <a:xfrm>
            <a:off x="2539880" y="2069847"/>
            <a:ext cx="875217" cy="257175"/>
          </a:xfrm>
          <a:prstGeom prst="roundRect">
            <a:avLst>
              <a:gd fmla="val 16667" name="adj"/>
            </a:avLst>
          </a:prstGeom>
          <a:gradFill>
            <a:gsLst>
              <a:gs pos="0">
                <a:srgbClr val="4865F1"/>
              </a:gs>
              <a:gs pos="100000">
                <a:srgbClr val="7F47EE"/>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CLI</a:t>
            </a:r>
            <a:endParaRPr b="0" i="0" sz="1400" u="none" cap="none" strike="noStrike">
              <a:solidFill>
                <a:srgbClr val="000000"/>
              </a:solidFill>
              <a:latin typeface="Ubuntu"/>
              <a:ea typeface="Ubuntu"/>
              <a:cs typeface="Ubuntu"/>
              <a:sym typeface="Ubuntu"/>
            </a:endParaRPr>
          </a:p>
        </p:txBody>
      </p:sp>
      <p:sp>
        <p:nvSpPr>
          <p:cNvPr id="7485" name="Google Shape;7485;p427"/>
          <p:cNvSpPr/>
          <p:nvPr/>
        </p:nvSpPr>
        <p:spPr>
          <a:xfrm>
            <a:off x="3486925" y="2065436"/>
            <a:ext cx="875217" cy="257175"/>
          </a:xfrm>
          <a:prstGeom prst="roundRect">
            <a:avLst>
              <a:gd fmla="val 16667" name="adj"/>
            </a:avLst>
          </a:prstGeom>
          <a:gradFill>
            <a:gsLst>
              <a:gs pos="0">
                <a:srgbClr val="4865F1"/>
              </a:gs>
              <a:gs pos="100000">
                <a:srgbClr val="7F47EE"/>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API</a:t>
            </a:r>
            <a:endParaRPr b="0" i="0" sz="1400" u="none" cap="none" strike="noStrike">
              <a:solidFill>
                <a:srgbClr val="000000"/>
              </a:solidFill>
              <a:latin typeface="Ubuntu"/>
              <a:ea typeface="Ubuntu"/>
              <a:cs typeface="Ubuntu"/>
              <a:sym typeface="Ubuntu"/>
            </a:endParaRPr>
          </a:p>
        </p:txBody>
      </p:sp>
      <p:sp>
        <p:nvSpPr>
          <p:cNvPr id="7486" name="Google Shape;7486;p427"/>
          <p:cNvSpPr/>
          <p:nvPr/>
        </p:nvSpPr>
        <p:spPr>
          <a:xfrm>
            <a:off x="4425725" y="2067354"/>
            <a:ext cx="875217" cy="257175"/>
          </a:xfrm>
          <a:prstGeom prst="roundRect">
            <a:avLst>
              <a:gd fmla="val 16667" name="adj"/>
            </a:avLst>
          </a:prstGeom>
          <a:gradFill>
            <a:gsLst>
              <a:gs pos="0">
                <a:srgbClr val="4865F1"/>
              </a:gs>
              <a:gs pos="100000">
                <a:srgbClr val="7F47EE"/>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BUILD</a:t>
            </a:r>
            <a:endParaRPr b="0" i="0" sz="1400" u="none" cap="none" strike="noStrike">
              <a:solidFill>
                <a:srgbClr val="000000"/>
              </a:solidFill>
              <a:latin typeface="Ubuntu"/>
              <a:ea typeface="Ubuntu"/>
              <a:cs typeface="Ubuntu"/>
              <a:sym typeface="Ubuntu"/>
            </a:endParaRPr>
          </a:p>
        </p:txBody>
      </p:sp>
      <p:sp>
        <p:nvSpPr>
          <p:cNvPr id="7487" name="Google Shape;7487;p427"/>
          <p:cNvSpPr/>
          <p:nvPr/>
        </p:nvSpPr>
        <p:spPr>
          <a:xfrm>
            <a:off x="2546403" y="2430920"/>
            <a:ext cx="1010612" cy="257175"/>
          </a:xfrm>
          <a:prstGeom prst="roundRect">
            <a:avLst>
              <a:gd fmla="val 16667" name="adj"/>
            </a:avLst>
          </a:prstGeom>
          <a:gradFill>
            <a:gsLst>
              <a:gs pos="0">
                <a:srgbClr val="4865F1"/>
              </a:gs>
              <a:gs pos="100000">
                <a:srgbClr val="7F47EE"/>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VOLUMES</a:t>
            </a:r>
            <a:endParaRPr b="0" i="0" sz="1400" u="none" cap="none" strike="noStrike">
              <a:solidFill>
                <a:srgbClr val="000000"/>
              </a:solidFill>
              <a:latin typeface="Ubuntu"/>
              <a:ea typeface="Ubuntu"/>
              <a:cs typeface="Ubuntu"/>
              <a:sym typeface="Ubuntu"/>
            </a:endParaRPr>
          </a:p>
        </p:txBody>
      </p:sp>
      <p:sp>
        <p:nvSpPr>
          <p:cNvPr id="7488" name="Google Shape;7488;p427"/>
          <p:cNvSpPr/>
          <p:nvPr/>
        </p:nvSpPr>
        <p:spPr>
          <a:xfrm>
            <a:off x="3591877" y="2427967"/>
            <a:ext cx="665313" cy="257175"/>
          </a:xfrm>
          <a:prstGeom prst="roundRect">
            <a:avLst>
              <a:gd fmla="val 16667" name="adj"/>
            </a:avLst>
          </a:prstGeom>
          <a:gradFill>
            <a:gsLst>
              <a:gs pos="0">
                <a:srgbClr val="4865F1"/>
              </a:gs>
              <a:gs pos="100000">
                <a:srgbClr val="7F47EE"/>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AUTH</a:t>
            </a:r>
            <a:endParaRPr b="0" i="0" sz="1400" u="none" cap="none" strike="noStrike">
              <a:solidFill>
                <a:srgbClr val="000000"/>
              </a:solidFill>
              <a:latin typeface="Ubuntu"/>
              <a:ea typeface="Ubuntu"/>
              <a:cs typeface="Ubuntu"/>
              <a:sym typeface="Ubuntu"/>
            </a:endParaRPr>
          </a:p>
        </p:txBody>
      </p:sp>
      <p:sp>
        <p:nvSpPr>
          <p:cNvPr id="7489" name="Google Shape;7489;p427"/>
          <p:cNvSpPr/>
          <p:nvPr/>
        </p:nvSpPr>
        <p:spPr>
          <a:xfrm>
            <a:off x="4362150" y="2421150"/>
            <a:ext cx="1010700" cy="257100"/>
          </a:xfrm>
          <a:prstGeom prst="roundRect">
            <a:avLst>
              <a:gd fmla="val 16667" name="adj"/>
            </a:avLst>
          </a:prstGeom>
          <a:gradFill>
            <a:gsLst>
              <a:gs pos="0">
                <a:srgbClr val="4865F1"/>
              </a:gs>
              <a:gs pos="100000">
                <a:srgbClr val="7F47EE"/>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SECURITY</a:t>
            </a:r>
            <a:endParaRPr b="0" i="0" sz="1400" u="none" cap="none" strike="noStrike">
              <a:solidFill>
                <a:srgbClr val="000000"/>
              </a:solidFill>
              <a:latin typeface="Ubuntu"/>
              <a:ea typeface="Ubuntu"/>
              <a:cs typeface="Ubuntu"/>
              <a:sym typeface="Ubuntu"/>
            </a:endParaRPr>
          </a:p>
        </p:txBody>
      </p:sp>
      <p:grpSp>
        <p:nvGrpSpPr>
          <p:cNvPr id="7490" name="Google Shape;7490;p427"/>
          <p:cNvGrpSpPr/>
          <p:nvPr/>
        </p:nvGrpSpPr>
        <p:grpSpPr>
          <a:xfrm>
            <a:off x="2539879" y="2758610"/>
            <a:ext cx="2761063" cy="257175"/>
            <a:chOff x="4286924" y="3040017"/>
            <a:chExt cx="3681417" cy="342900"/>
          </a:xfrm>
        </p:grpSpPr>
        <p:sp>
          <p:nvSpPr>
            <p:cNvPr id="7491" name="Google Shape;7491;p427"/>
            <p:cNvSpPr/>
            <p:nvPr/>
          </p:nvSpPr>
          <p:spPr>
            <a:xfrm>
              <a:off x="4286924" y="3040017"/>
              <a:ext cx="3681417" cy="342900"/>
            </a:xfrm>
            <a:prstGeom prst="roundRect">
              <a:avLst>
                <a:gd fmla="val 16667" name="adj"/>
              </a:avLst>
            </a:prstGeom>
            <a:gradFill>
              <a:gsLst>
                <a:gs pos="0">
                  <a:srgbClr val="4865F1"/>
                </a:gs>
                <a:gs pos="100000">
                  <a:srgbClr val="7F47EE"/>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pic>
          <p:nvPicPr>
            <p:cNvPr descr="containerd – An industry-standard container runtime with an emphasis on  simplicity, robustness and portability" id="7492" name="Google Shape;7492;p427"/>
            <p:cNvPicPr preferRelativeResize="0"/>
            <p:nvPr/>
          </p:nvPicPr>
          <p:blipFill rotWithShape="1">
            <a:blip r:embed="rId7">
              <a:alphaModFix/>
            </a:blip>
            <a:srcRect b="0" l="0" r="0" t="0"/>
            <a:stretch/>
          </p:blipFill>
          <p:spPr>
            <a:xfrm>
              <a:off x="5458330" y="3040017"/>
              <a:ext cx="1306190" cy="336752"/>
            </a:xfrm>
            <a:prstGeom prst="rect">
              <a:avLst/>
            </a:prstGeom>
            <a:noFill/>
            <a:ln>
              <a:noFill/>
            </a:ln>
          </p:spPr>
        </p:pic>
      </p:grpSp>
      <p:cxnSp>
        <p:nvCxnSpPr>
          <p:cNvPr id="7493" name="Google Shape;7493;p427"/>
          <p:cNvCxnSpPr>
            <a:stCxn id="7476" idx="2"/>
            <a:endCxn id="7477" idx="0"/>
          </p:cNvCxnSpPr>
          <p:nvPr/>
        </p:nvCxnSpPr>
        <p:spPr>
          <a:xfrm flipH="1" rot="-5400000">
            <a:off x="1978158" y="1221817"/>
            <a:ext cx="1670400" cy="2405100"/>
          </a:xfrm>
          <a:prstGeom prst="bentConnector3">
            <a:avLst>
              <a:gd fmla="val 49997" name="adj1"/>
            </a:avLst>
          </a:prstGeom>
          <a:noFill/>
          <a:ln cap="flat" cmpd="sng" w="19050">
            <a:solidFill>
              <a:srgbClr val="3F3F3F"/>
            </a:solidFill>
            <a:prstDash val="dot"/>
            <a:round/>
            <a:headEnd len="sm" w="sm" type="none"/>
            <a:tailEnd len="med" w="med" type="triangle"/>
          </a:ln>
        </p:spPr>
      </p:cxnSp>
      <p:sp>
        <p:nvSpPr>
          <p:cNvPr id="7494" name="Google Shape;7494;p427"/>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Container Era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4"/>
                                        </p:tgtEl>
                                        <p:attrNameLst>
                                          <p:attrName>style.visibility</p:attrName>
                                        </p:attrNameLst>
                                      </p:cBhvr>
                                      <p:to>
                                        <p:strVal val="visible"/>
                                      </p:to>
                                    </p:set>
                                    <p:animEffect filter="fade" transition="in">
                                      <p:cBhvr>
                                        <p:cTn dur="500"/>
                                        <p:tgtEl>
                                          <p:spTgt spid="74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485"/>
                                        </p:tgtEl>
                                        <p:attrNameLst>
                                          <p:attrName>style.visibility</p:attrName>
                                        </p:attrNameLst>
                                      </p:cBhvr>
                                      <p:to>
                                        <p:strVal val="visible"/>
                                      </p:to>
                                    </p:set>
                                    <p:animEffect filter="fade" transition="in">
                                      <p:cBhvr>
                                        <p:cTn dur="500"/>
                                        <p:tgtEl>
                                          <p:spTgt spid="74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86"/>
                                        </p:tgtEl>
                                        <p:attrNameLst>
                                          <p:attrName>style.visibility</p:attrName>
                                        </p:attrNameLst>
                                      </p:cBhvr>
                                      <p:to>
                                        <p:strVal val="visible"/>
                                      </p:to>
                                    </p:set>
                                    <p:animEffect filter="fade" transition="in">
                                      <p:cBhvr>
                                        <p:cTn dur="500"/>
                                        <p:tgtEl>
                                          <p:spTgt spid="748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487"/>
                                        </p:tgtEl>
                                        <p:attrNameLst>
                                          <p:attrName>style.visibility</p:attrName>
                                        </p:attrNameLst>
                                      </p:cBhvr>
                                      <p:to>
                                        <p:strVal val="visible"/>
                                      </p:to>
                                    </p:set>
                                    <p:animEffect filter="fade" transition="in">
                                      <p:cBhvr>
                                        <p:cTn dur="500"/>
                                        <p:tgtEl>
                                          <p:spTgt spid="748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488"/>
                                        </p:tgtEl>
                                        <p:attrNameLst>
                                          <p:attrName>style.visibility</p:attrName>
                                        </p:attrNameLst>
                                      </p:cBhvr>
                                      <p:to>
                                        <p:strVal val="visible"/>
                                      </p:to>
                                    </p:set>
                                    <p:animEffect filter="fade" transition="in">
                                      <p:cBhvr>
                                        <p:cTn dur="500"/>
                                        <p:tgtEl>
                                          <p:spTgt spid="748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489"/>
                                        </p:tgtEl>
                                        <p:attrNameLst>
                                          <p:attrName>style.visibility</p:attrName>
                                        </p:attrNameLst>
                                      </p:cBhvr>
                                      <p:to>
                                        <p:strVal val="visible"/>
                                      </p:to>
                                    </p:set>
                                    <p:animEffect filter="fade" transition="in">
                                      <p:cBhvr>
                                        <p:cTn dur="500"/>
                                        <p:tgtEl>
                                          <p:spTgt spid="748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490"/>
                                        </p:tgtEl>
                                        <p:attrNameLst>
                                          <p:attrName>style.visibility</p:attrName>
                                        </p:attrNameLst>
                                      </p:cBhvr>
                                      <p:to>
                                        <p:strVal val="visible"/>
                                      </p:to>
                                    </p:set>
                                    <p:animEffect filter="fade" transition="in">
                                      <p:cBhvr>
                                        <p:cTn dur="500"/>
                                        <p:tgtEl>
                                          <p:spTgt spid="7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0" name="Shape 7500"/>
        <p:cNvGrpSpPr/>
        <p:nvPr/>
      </p:nvGrpSpPr>
      <p:grpSpPr>
        <a:xfrm>
          <a:off x="0" y="0"/>
          <a:ext cx="0" cy="0"/>
          <a:chOff x="0" y="0"/>
          <a:chExt cx="0" cy="0"/>
        </a:xfrm>
      </p:grpSpPr>
      <p:grpSp>
        <p:nvGrpSpPr>
          <p:cNvPr id="7501" name="Google Shape;7501;p428"/>
          <p:cNvGrpSpPr/>
          <p:nvPr/>
        </p:nvGrpSpPr>
        <p:grpSpPr>
          <a:xfrm>
            <a:off x="4864120" y="645731"/>
            <a:ext cx="2528969" cy="1270800"/>
            <a:chOff x="936708" y="2772988"/>
            <a:chExt cx="3745567" cy="1882139"/>
          </a:xfrm>
        </p:grpSpPr>
        <p:grpSp>
          <p:nvGrpSpPr>
            <p:cNvPr id="7502" name="Google Shape;7502;p428"/>
            <p:cNvGrpSpPr/>
            <p:nvPr/>
          </p:nvGrpSpPr>
          <p:grpSpPr>
            <a:xfrm>
              <a:off x="1771109" y="2772988"/>
              <a:ext cx="2069769" cy="1239010"/>
              <a:chOff x="3080657" y="943337"/>
              <a:chExt cx="6657703" cy="3985449"/>
            </a:xfrm>
          </p:grpSpPr>
          <p:pic>
            <p:nvPicPr>
              <p:cNvPr id="7503" name="Google Shape;7503;p428"/>
              <p:cNvPicPr preferRelativeResize="0"/>
              <p:nvPr/>
            </p:nvPicPr>
            <p:blipFill rotWithShape="1">
              <a:blip r:embed="rId4">
                <a:alphaModFix/>
              </a:blip>
              <a:srcRect b="29577" l="0" r="0" t="-844"/>
              <a:stretch/>
            </p:blipFill>
            <p:spPr>
              <a:xfrm>
                <a:off x="3080657" y="943337"/>
                <a:ext cx="6657703" cy="3985449"/>
              </a:xfrm>
              <a:prstGeom prst="rect">
                <a:avLst/>
              </a:prstGeom>
              <a:noFill/>
              <a:ln>
                <a:noFill/>
              </a:ln>
            </p:spPr>
          </p:pic>
          <p:pic>
            <p:nvPicPr>
              <p:cNvPr id="7504" name="Google Shape;7504;p428"/>
              <p:cNvPicPr preferRelativeResize="0"/>
              <p:nvPr/>
            </p:nvPicPr>
            <p:blipFill rotWithShape="1">
              <a:blip r:embed="rId4">
                <a:alphaModFix/>
              </a:blip>
              <a:srcRect b="29580" l="66580" r="0" t="0"/>
              <a:stretch/>
            </p:blipFill>
            <p:spPr>
              <a:xfrm>
                <a:off x="7513320" y="990600"/>
                <a:ext cx="2225040" cy="3938186"/>
              </a:xfrm>
              <a:prstGeom prst="rect">
                <a:avLst/>
              </a:prstGeom>
              <a:noFill/>
              <a:ln>
                <a:noFill/>
              </a:ln>
            </p:spPr>
          </p:pic>
        </p:grpSp>
        <p:sp>
          <p:nvSpPr>
            <p:cNvPr id="7505" name="Google Shape;7505;p428"/>
            <p:cNvSpPr txBox="1"/>
            <p:nvPr/>
          </p:nvSpPr>
          <p:spPr>
            <a:xfrm>
              <a:off x="936708" y="3890956"/>
              <a:ext cx="3745567" cy="764171"/>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100"/>
                <a:buFont typeface="Arial"/>
                <a:buNone/>
              </a:pPr>
              <a:r>
                <a:rPr b="0" i="0" lang="en" sz="1400" u="none" cap="none" strike="noStrike">
                  <a:solidFill>
                    <a:srgbClr val="3F3F3F"/>
                  </a:solidFill>
                  <a:latin typeface="Ubuntu"/>
                  <a:ea typeface="Ubuntu"/>
                  <a:cs typeface="Ubuntu"/>
                  <a:sym typeface="Ubuntu"/>
                </a:rPr>
                <a:t>Docker</a:t>
              </a:r>
              <a:endParaRPr b="0" i="0" sz="1400" u="none" cap="none" strike="noStrike">
                <a:solidFill>
                  <a:srgbClr val="3F3F3F"/>
                </a:solidFill>
                <a:latin typeface="Arial"/>
                <a:ea typeface="Arial"/>
                <a:cs typeface="Arial"/>
                <a:sym typeface="Arial"/>
              </a:endParaRPr>
            </a:p>
          </p:txBody>
        </p:sp>
      </p:grpSp>
      <p:pic>
        <p:nvPicPr>
          <p:cNvPr descr="Related image" id="7506" name="Google Shape;7506;p428"/>
          <p:cNvPicPr preferRelativeResize="0"/>
          <p:nvPr/>
        </p:nvPicPr>
        <p:blipFill rotWithShape="1">
          <a:blip r:embed="rId5">
            <a:alphaModFix/>
          </a:blip>
          <a:srcRect b="0" l="0" r="0" t="0"/>
          <a:stretch/>
        </p:blipFill>
        <p:spPr>
          <a:xfrm>
            <a:off x="3662281" y="3546908"/>
            <a:ext cx="799695" cy="799695"/>
          </a:xfrm>
          <a:prstGeom prst="rect">
            <a:avLst/>
          </a:prstGeom>
          <a:noFill/>
          <a:ln>
            <a:noFill/>
          </a:ln>
        </p:spPr>
      </p:pic>
      <p:sp>
        <p:nvSpPr>
          <p:cNvPr id="7507" name="Google Shape;7507;p428"/>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rmAutofit/>
          </a:bodyPr>
          <a:lstStyle/>
          <a:p>
            <a:pPr indent="0" lvl="0" marL="0" marR="0" rtl="0" algn="l">
              <a:lnSpc>
                <a:spcPct val="85000"/>
              </a:lnSpc>
              <a:spcBef>
                <a:spcPts val="0"/>
              </a:spcBef>
              <a:spcAft>
                <a:spcPts val="0"/>
              </a:spcAft>
              <a:buClr>
                <a:srgbClr val="3F3F3F"/>
              </a:buClr>
              <a:buSzPts val="3600"/>
              <a:buFont typeface="Calibri"/>
              <a:buNone/>
            </a:pPr>
            <a:r>
              <a:rPr lang="en" sz="2100">
                <a:solidFill>
                  <a:srgbClr val="3F3F3F"/>
                </a:solidFill>
              </a:rPr>
              <a:t>Container Era</a:t>
            </a:r>
            <a:endParaRPr sz="2100">
              <a:solidFill>
                <a:srgbClr val="3F3F3F"/>
              </a:solidFill>
            </a:endParaRPr>
          </a:p>
        </p:txBody>
      </p:sp>
      <p:grpSp>
        <p:nvGrpSpPr>
          <p:cNvPr id="7508" name="Google Shape;7508;p428"/>
          <p:cNvGrpSpPr/>
          <p:nvPr/>
        </p:nvGrpSpPr>
        <p:grpSpPr>
          <a:xfrm>
            <a:off x="699907" y="815027"/>
            <a:ext cx="1347148" cy="591493"/>
            <a:chOff x="2616536" y="1147991"/>
            <a:chExt cx="1796197" cy="788657"/>
          </a:xfrm>
        </p:grpSpPr>
        <p:pic>
          <p:nvPicPr>
            <p:cNvPr descr="README - rocket" id="7509" name="Google Shape;7509;p428"/>
            <p:cNvPicPr preferRelativeResize="0"/>
            <p:nvPr/>
          </p:nvPicPr>
          <p:blipFill rotWithShape="1">
            <a:blip r:embed="rId6">
              <a:alphaModFix/>
            </a:blip>
            <a:srcRect b="0" l="0" r="60705" t="0"/>
            <a:stretch/>
          </p:blipFill>
          <p:spPr>
            <a:xfrm>
              <a:off x="2616536" y="1177035"/>
              <a:ext cx="708555" cy="759613"/>
            </a:xfrm>
            <a:prstGeom prst="rect">
              <a:avLst/>
            </a:prstGeom>
            <a:noFill/>
            <a:ln>
              <a:noFill/>
            </a:ln>
          </p:spPr>
        </p:pic>
        <p:pic>
          <p:nvPicPr>
            <p:cNvPr descr="README - rocket" id="7510" name="Google Shape;7510;p428"/>
            <p:cNvPicPr preferRelativeResize="0"/>
            <p:nvPr/>
          </p:nvPicPr>
          <p:blipFill rotWithShape="1">
            <a:blip r:embed="rId7">
              <a:alphaModFix/>
            </a:blip>
            <a:srcRect b="0" l="35485" r="0" t="0"/>
            <a:stretch/>
          </p:blipFill>
          <p:spPr>
            <a:xfrm>
              <a:off x="3249410" y="1147991"/>
              <a:ext cx="1163323" cy="759613"/>
            </a:xfrm>
            <a:prstGeom prst="rect">
              <a:avLst/>
            </a:prstGeom>
            <a:noFill/>
            <a:ln>
              <a:noFill/>
            </a:ln>
          </p:spPr>
        </p:pic>
      </p:grpSp>
      <p:sp>
        <p:nvSpPr>
          <p:cNvPr id="7511" name="Google Shape;7511;p428"/>
          <p:cNvSpPr/>
          <p:nvPr/>
        </p:nvSpPr>
        <p:spPr>
          <a:xfrm>
            <a:off x="2581750" y="3247600"/>
            <a:ext cx="3199200" cy="2571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Container Runtime Interface (CRI)</a:t>
            </a:r>
            <a:endParaRPr b="0" i="0" sz="1400" u="none" cap="none" strike="noStrike">
              <a:solidFill>
                <a:srgbClr val="000000"/>
              </a:solidFill>
              <a:latin typeface="Ubuntu"/>
              <a:ea typeface="Ubuntu"/>
              <a:cs typeface="Ubuntu"/>
              <a:sym typeface="Ubuntu"/>
            </a:endParaRPr>
          </a:p>
        </p:txBody>
      </p:sp>
      <p:sp>
        <p:nvSpPr>
          <p:cNvPr id="7512" name="Google Shape;7512;p428"/>
          <p:cNvSpPr/>
          <p:nvPr/>
        </p:nvSpPr>
        <p:spPr>
          <a:xfrm>
            <a:off x="6716273" y="3599439"/>
            <a:ext cx="1813260" cy="1215987"/>
          </a:xfrm>
          <a:prstGeom prst="roundRect">
            <a:avLst>
              <a:gd fmla="val 12924" name="adj"/>
            </a:avLst>
          </a:prstGeom>
          <a:noFill/>
          <a:ln cap="flat" cmpd="sng" w="25400">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Open Container Initiative (OCI)</a:t>
            </a:r>
            <a:endParaRPr b="0" i="0" sz="1100" u="none" cap="none" strike="noStrike">
              <a:solidFill>
                <a:srgbClr val="000000"/>
              </a:solidFill>
              <a:latin typeface="Arial"/>
              <a:ea typeface="Arial"/>
              <a:cs typeface="Arial"/>
              <a:sym typeface="Arial"/>
            </a:endParaRPr>
          </a:p>
        </p:txBody>
      </p:sp>
      <p:sp>
        <p:nvSpPr>
          <p:cNvPr id="7513" name="Google Shape;7513;p428"/>
          <p:cNvSpPr/>
          <p:nvPr/>
        </p:nvSpPr>
        <p:spPr>
          <a:xfrm>
            <a:off x="6989463" y="3888029"/>
            <a:ext cx="1266879" cy="257175"/>
          </a:xfrm>
          <a:prstGeom prst="roundRect">
            <a:avLst>
              <a:gd fmla="val 16667" name="adj"/>
            </a:avLst>
          </a:prstGeom>
          <a:gradFill>
            <a:gsLst>
              <a:gs pos="0">
                <a:schemeClr val="accent1"/>
              </a:gs>
              <a:gs pos="100000">
                <a:schemeClr val="accent2"/>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imagespec</a:t>
            </a:r>
            <a:endParaRPr b="0" i="0" sz="1400" u="none" cap="none" strike="noStrike">
              <a:solidFill>
                <a:srgbClr val="FFFFFF"/>
              </a:solidFill>
              <a:latin typeface="Ubuntu"/>
              <a:ea typeface="Ubuntu"/>
              <a:cs typeface="Ubuntu"/>
              <a:sym typeface="Ubuntu"/>
            </a:endParaRPr>
          </a:p>
        </p:txBody>
      </p:sp>
      <p:sp>
        <p:nvSpPr>
          <p:cNvPr id="7514" name="Google Shape;7514;p428"/>
          <p:cNvSpPr/>
          <p:nvPr/>
        </p:nvSpPr>
        <p:spPr>
          <a:xfrm>
            <a:off x="6989463" y="4303514"/>
            <a:ext cx="1266879" cy="257175"/>
          </a:xfrm>
          <a:prstGeom prst="roundRect">
            <a:avLst>
              <a:gd fmla="val 16667" name="adj"/>
            </a:avLst>
          </a:prstGeom>
          <a:gradFill>
            <a:gsLst>
              <a:gs pos="0">
                <a:schemeClr val="accent1"/>
              </a:gs>
              <a:gs pos="100000">
                <a:schemeClr val="accent2"/>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runtimespec</a:t>
            </a:r>
            <a:endParaRPr b="0" i="0" sz="1400" u="none" cap="none" strike="noStrike">
              <a:solidFill>
                <a:srgbClr val="FFFFFF"/>
              </a:solidFill>
              <a:latin typeface="Ubuntu"/>
              <a:ea typeface="Ubuntu"/>
              <a:cs typeface="Ubuntu"/>
              <a:sym typeface="Ubuntu"/>
            </a:endParaRPr>
          </a:p>
        </p:txBody>
      </p:sp>
      <p:sp>
        <p:nvSpPr>
          <p:cNvPr id="7515" name="Google Shape;7515;p428"/>
          <p:cNvSpPr/>
          <p:nvPr/>
        </p:nvSpPr>
        <p:spPr>
          <a:xfrm>
            <a:off x="6994324" y="2680450"/>
            <a:ext cx="1164600" cy="2571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dockershim</a:t>
            </a:r>
            <a:endParaRPr b="0" i="0" sz="1400" u="none" cap="none" strike="noStrike">
              <a:solidFill>
                <a:srgbClr val="FFFFFF"/>
              </a:solidFill>
              <a:latin typeface="Ubuntu"/>
              <a:ea typeface="Ubuntu"/>
              <a:cs typeface="Ubuntu"/>
              <a:sym typeface="Ubuntu"/>
            </a:endParaRPr>
          </a:p>
        </p:txBody>
      </p:sp>
      <p:cxnSp>
        <p:nvCxnSpPr>
          <p:cNvPr id="7516" name="Google Shape;7516;p428"/>
          <p:cNvCxnSpPr>
            <a:stCxn id="7506" idx="3"/>
            <a:endCxn id="7515" idx="2"/>
          </p:cNvCxnSpPr>
          <p:nvPr/>
        </p:nvCxnSpPr>
        <p:spPr>
          <a:xfrm flipH="1" rot="10800000">
            <a:off x="4461976" y="2937556"/>
            <a:ext cx="3114600" cy="1009200"/>
          </a:xfrm>
          <a:prstGeom prst="curvedConnector2">
            <a:avLst/>
          </a:prstGeom>
          <a:noFill/>
          <a:ln cap="flat" cmpd="sng" w="19050">
            <a:solidFill>
              <a:srgbClr val="3F3F3F"/>
            </a:solidFill>
            <a:prstDash val="dot"/>
            <a:round/>
            <a:headEnd len="sm" w="sm" type="none"/>
            <a:tailEnd len="med" w="med" type="triangle"/>
          </a:ln>
        </p:spPr>
      </p:cxnSp>
      <p:cxnSp>
        <p:nvCxnSpPr>
          <p:cNvPr id="7517" name="Google Shape;7517;p428"/>
          <p:cNvCxnSpPr>
            <a:stCxn id="7515" idx="0"/>
            <a:endCxn id="7504" idx="3"/>
          </p:cNvCxnSpPr>
          <p:nvPr/>
        </p:nvCxnSpPr>
        <p:spPr>
          <a:xfrm flipH="1" rot="5400000">
            <a:off x="6395074" y="1498900"/>
            <a:ext cx="1611600" cy="751500"/>
          </a:xfrm>
          <a:prstGeom prst="curvedConnector2">
            <a:avLst/>
          </a:prstGeom>
          <a:noFill/>
          <a:ln cap="flat" cmpd="sng" w="19050">
            <a:solidFill>
              <a:srgbClr val="3F3F3F"/>
            </a:solidFill>
            <a:prstDash val="dot"/>
            <a:round/>
            <a:headEnd len="sm" w="sm" type="none"/>
            <a:tailEnd len="med" w="med" type="triangle"/>
          </a:ln>
        </p:spPr>
      </p:cxnSp>
      <p:sp>
        <p:nvSpPr>
          <p:cNvPr id="7518" name="Google Shape;7518;p428"/>
          <p:cNvSpPr/>
          <p:nvPr/>
        </p:nvSpPr>
        <p:spPr>
          <a:xfrm>
            <a:off x="4830427" y="1865417"/>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CLI</a:t>
            </a:r>
            <a:endParaRPr b="0" i="0" sz="1400" u="none" cap="none" strike="noStrike">
              <a:solidFill>
                <a:srgbClr val="000000"/>
              </a:solidFill>
              <a:latin typeface="Ubuntu"/>
              <a:ea typeface="Ubuntu"/>
              <a:cs typeface="Ubuntu"/>
              <a:sym typeface="Ubuntu"/>
            </a:endParaRPr>
          </a:p>
        </p:txBody>
      </p:sp>
      <p:sp>
        <p:nvSpPr>
          <p:cNvPr id="7519" name="Google Shape;7519;p428"/>
          <p:cNvSpPr/>
          <p:nvPr/>
        </p:nvSpPr>
        <p:spPr>
          <a:xfrm>
            <a:off x="5777473" y="1861005"/>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API</a:t>
            </a:r>
            <a:endParaRPr b="0" i="0" sz="1400" u="none" cap="none" strike="noStrike">
              <a:solidFill>
                <a:srgbClr val="000000"/>
              </a:solidFill>
              <a:latin typeface="Ubuntu"/>
              <a:ea typeface="Ubuntu"/>
              <a:cs typeface="Ubuntu"/>
              <a:sym typeface="Ubuntu"/>
            </a:endParaRPr>
          </a:p>
        </p:txBody>
      </p:sp>
      <p:sp>
        <p:nvSpPr>
          <p:cNvPr id="7520" name="Google Shape;7520;p428"/>
          <p:cNvSpPr/>
          <p:nvPr/>
        </p:nvSpPr>
        <p:spPr>
          <a:xfrm>
            <a:off x="6716273" y="1862924"/>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BUILD</a:t>
            </a:r>
            <a:endParaRPr b="0" i="0" sz="1400" u="none" cap="none" strike="noStrike">
              <a:solidFill>
                <a:srgbClr val="000000"/>
              </a:solidFill>
              <a:latin typeface="Ubuntu"/>
              <a:ea typeface="Ubuntu"/>
              <a:cs typeface="Ubuntu"/>
              <a:sym typeface="Ubuntu"/>
            </a:endParaRPr>
          </a:p>
        </p:txBody>
      </p:sp>
      <p:sp>
        <p:nvSpPr>
          <p:cNvPr id="7521" name="Google Shape;7521;p428"/>
          <p:cNvSpPr/>
          <p:nvPr/>
        </p:nvSpPr>
        <p:spPr>
          <a:xfrm>
            <a:off x="4836951" y="2226489"/>
            <a:ext cx="1003431"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VOLUMES</a:t>
            </a:r>
            <a:endParaRPr b="0" i="0" sz="1400" u="none" cap="none" strike="noStrike">
              <a:solidFill>
                <a:srgbClr val="000000"/>
              </a:solidFill>
              <a:latin typeface="Ubuntu"/>
              <a:ea typeface="Ubuntu"/>
              <a:cs typeface="Ubuntu"/>
              <a:sym typeface="Ubuntu"/>
            </a:endParaRPr>
          </a:p>
        </p:txBody>
      </p:sp>
      <p:sp>
        <p:nvSpPr>
          <p:cNvPr id="7522" name="Google Shape;7522;p428"/>
          <p:cNvSpPr/>
          <p:nvPr/>
        </p:nvSpPr>
        <p:spPr>
          <a:xfrm>
            <a:off x="5946133" y="2226488"/>
            <a:ext cx="643063"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AUTH</a:t>
            </a:r>
            <a:endParaRPr b="0" i="0" sz="1400" u="none" cap="none" strike="noStrike">
              <a:solidFill>
                <a:srgbClr val="000000"/>
              </a:solidFill>
              <a:latin typeface="Ubuntu"/>
              <a:ea typeface="Ubuntu"/>
              <a:cs typeface="Ubuntu"/>
              <a:sym typeface="Ubuntu"/>
            </a:endParaRPr>
          </a:p>
        </p:txBody>
      </p:sp>
      <p:sp>
        <p:nvSpPr>
          <p:cNvPr id="7523" name="Google Shape;7523;p428"/>
          <p:cNvSpPr/>
          <p:nvPr/>
        </p:nvSpPr>
        <p:spPr>
          <a:xfrm>
            <a:off x="6652701" y="2222350"/>
            <a:ext cx="1003500" cy="2613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SECURITY</a:t>
            </a:r>
            <a:endParaRPr b="0" i="0" sz="1400" u="none" cap="none" strike="noStrike">
              <a:solidFill>
                <a:srgbClr val="000000"/>
              </a:solidFill>
              <a:latin typeface="Ubuntu"/>
              <a:ea typeface="Ubuntu"/>
              <a:cs typeface="Ubuntu"/>
              <a:sym typeface="Ubuntu"/>
            </a:endParaRPr>
          </a:p>
        </p:txBody>
      </p:sp>
      <p:grpSp>
        <p:nvGrpSpPr>
          <p:cNvPr id="7524" name="Google Shape;7524;p428"/>
          <p:cNvGrpSpPr/>
          <p:nvPr/>
        </p:nvGrpSpPr>
        <p:grpSpPr>
          <a:xfrm>
            <a:off x="2581754" y="978115"/>
            <a:ext cx="2761063" cy="257175"/>
            <a:chOff x="4286924" y="3040017"/>
            <a:chExt cx="3681417" cy="342900"/>
          </a:xfrm>
        </p:grpSpPr>
        <p:sp>
          <p:nvSpPr>
            <p:cNvPr id="7525" name="Google Shape;7525;p428"/>
            <p:cNvSpPr/>
            <p:nvPr/>
          </p:nvSpPr>
          <p:spPr>
            <a:xfrm>
              <a:off x="4286924" y="3040017"/>
              <a:ext cx="3681417" cy="342900"/>
            </a:xfrm>
            <a:prstGeom prst="roundRect">
              <a:avLst>
                <a:gd fmla="val 16667" name="adj"/>
              </a:avLst>
            </a:prstGeom>
            <a:solidFill>
              <a:srgbClr val="1B81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pic>
          <p:nvPicPr>
            <p:cNvPr descr="containerd – An industry-standard container runtime with an emphasis on  simplicity, robustness and portability" id="7526" name="Google Shape;7526;p428"/>
            <p:cNvPicPr preferRelativeResize="0"/>
            <p:nvPr/>
          </p:nvPicPr>
          <p:blipFill rotWithShape="1">
            <a:blip r:embed="rId8">
              <a:alphaModFix/>
            </a:blip>
            <a:srcRect b="0" l="0" r="0" t="0"/>
            <a:stretch/>
          </p:blipFill>
          <p:spPr>
            <a:xfrm>
              <a:off x="5458330" y="3040017"/>
              <a:ext cx="1306190" cy="336752"/>
            </a:xfrm>
            <a:prstGeom prst="rect">
              <a:avLst/>
            </a:prstGeom>
            <a:noFill/>
            <a:ln>
              <a:noFill/>
            </a:ln>
          </p:spPr>
        </p:pic>
      </p:grpSp>
      <p:cxnSp>
        <p:nvCxnSpPr>
          <p:cNvPr id="7527" name="Google Shape;7527;p428"/>
          <p:cNvCxnSpPr>
            <a:stCxn id="7510" idx="2"/>
            <a:endCxn id="7511" idx="0"/>
          </p:cNvCxnSpPr>
          <p:nvPr/>
        </p:nvCxnSpPr>
        <p:spPr>
          <a:xfrm flipH="1" rot="-5400000">
            <a:off x="1964508" y="1031036"/>
            <a:ext cx="1863000" cy="2570400"/>
          </a:xfrm>
          <a:prstGeom prst="bentConnector3">
            <a:avLst>
              <a:gd fmla="val 49996" name="adj1"/>
            </a:avLst>
          </a:prstGeom>
          <a:noFill/>
          <a:ln cap="flat" cmpd="sng" w="19050">
            <a:solidFill>
              <a:srgbClr val="3F3F3F"/>
            </a:solidFill>
            <a:prstDash val="dot"/>
            <a:round/>
            <a:headEnd len="sm" w="sm" type="none"/>
            <a:tailEnd len="med" w="med" type="triangle"/>
          </a:ln>
        </p:spPr>
      </p:cxnSp>
      <p:cxnSp>
        <p:nvCxnSpPr>
          <p:cNvPr id="7528" name="Google Shape;7528;p428"/>
          <p:cNvCxnSpPr>
            <a:stCxn id="7526" idx="2"/>
            <a:endCxn id="7511" idx="0"/>
          </p:cNvCxnSpPr>
          <p:nvPr/>
        </p:nvCxnSpPr>
        <p:spPr>
          <a:xfrm flipH="1" rot="-5400000">
            <a:off x="3057330" y="2123479"/>
            <a:ext cx="2016900" cy="231300"/>
          </a:xfrm>
          <a:prstGeom prst="bentConnector3">
            <a:avLst>
              <a:gd fmla="val 50001" name="adj1"/>
            </a:avLst>
          </a:prstGeom>
          <a:noFill/>
          <a:ln cap="flat" cmpd="sng" w="19050">
            <a:solidFill>
              <a:srgbClr val="3F3F3F"/>
            </a:solidFill>
            <a:prstDash val="dot"/>
            <a:round/>
            <a:headEnd len="sm" w="sm" type="none"/>
            <a:tailEnd len="med" w="med" type="triangle"/>
          </a:ln>
        </p:spPr>
      </p:cxnSp>
      <p:sp>
        <p:nvSpPr>
          <p:cNvPr id="7529" name="Google Shape;7529;p428"/>
          <p:cNvSpPr/>
          <p:nvPr/>
        </p:nvSpPr>
        <p:spPr>
          <a:xfrm>
            <a:off x="5596274" y="2727196"/>
            <a:ext cx="652520" cy="257175"/>
          </a:xfrm>
          <a:prstGeom prst="roundRect">
            <a:avLst>
              <a:gd fmla="val 50000"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v1.24</a:t>
            </a:r>
            <a:endParaRPr b="0" i="0" sz="14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28"/>
                                        </p:tgtEl>
                                        <p:attrNameLst>
                                          <p:attrName>style.visibility</p:attrName>
                                        </p:attrNameLst>
                                      </p:cBhvr>
                                      <p:to>
                                        <p:strVal val="visible"/>
                                      </p:to>
                                    </p:set>
                                    <p:animEffect filter="fade" transition="in">
                                      <p:cBhvr>
                                        <p:cTn dur="500"/>
                                        <p:tgtEl>
                                          <p:spTgt spid="7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9"/>
                                        </p:tgtEl>
                                        <p:attrNameLst>
                                          <p:attrName>style.visibility</p:attrName>
                                        </p:attrNameLst>
                                      </p:cBhvr>
                                      <p:to>
                                        <p:strVal val="visible"/>
                                      </p:to>
                                    </p:set>
                                    <p:animEffect filter="fade" transition="in">
                                      <p:cBhvr>
                                        <p:cTn dur="500"/>
                                        <p:tgtEl>
                                          <p:spTgt spid="7529"/>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7515"/>
                                        </p:tgtEl>
                                      </p:cBhvr>
                                    </p:animEffect>
                                    <p:set>
                                      <p:cBhvr>
                                        <p:cTn dur="1" fill="hold">
                                          <p:stCondLst>
                                            <p:cond delay="500"/>
                                          </p:stCondLst>
                                        </p:cTn>
                                        <p:tgtEl>
                                          <p:spTgt spid="75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516"/>
                                        </p:tgtEl>
                                      </p:cBhvr>
                                    </p:animEffect>
                                    <p:set>
                                      <p:cBhvr>
                                        <p:cTn dur="1" fill="hold">
                                          <p:stCondLst>
                                            <p:cond delay="500"/>
                                          </p:stCondLst>
                                        </p:cTn>
                                        <p:tgtEl>
                                          <p:spTgt spid="75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7517"/>
                                        </p:tgtEl>
                                      </p:cBhvr>
                                    </p:animEffect>
                                    <p:set>
                                      <p:cBhvr>
                                        <p:cTn dur="1" fill="hold">
                                          <p:stCondLst>
                                            <p:cond delay="500"/>
                                          </p:stCondLst>
                                        </p:cTn>
                                        <p:tgtEl>
                                          <p:spTgt spid="75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5" name="Shape 7535"/>
        <p:cNvGrpSpPr/>
        <p:nvPr/>
      </p:nvGrpSpPr>
      <p:grpSpPr>
        <a:xfrm>
          <a:off x="0" y="0"/>
          <a:ext cx="0" cy="0"/>
          <a:chOff x="0" y="0"/>
          <a:chExt cx="0" cy="0"/>
        </a:xfrm>
      </p:grpSpPr>
      <p:pic>
        <p:nvPicPr>
          <p:cNvPr id="7536" name="Google Shape;7536;p429"/>
          <p:cNvPicPr preferRelativeResize="0"/>
          <p:nvPr/>
        </p:nvPicPr>
        <p:blipFill rotWithShape="1">
          <a:blip r:embed="rId3">
            <a:alphaModFix/>
          </a:blip>
          <a:srcRect b="0" l="0" r="0" t="0"/>
          <a:stretch/>
        </p:blipFill>
        <p:spPr>
          <a:xfrm>
            <a:off x="2985850" y="816825"/>
            <a:ext cx="3172299" cy="3657600"/>
          </a:xfrm>
          <a:prstGeom prst="rect">
            <a:avLst/>
          </a:prstGeom>
          <a:noFill/>
          <a:ln>
            <a:noFill/>
          </a:ln>
        </p:spPr>
      </p:pic>
      <p:sp>
        <p:nvSpPr>
          <p:cNvPr id="7537" name="Google Shape;7537;p429"/>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ContainerD</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3" name="Shape 7543"/>
        <p:cNvGrpSpPr/>
        <p:nvPr/>
      </p:nvGrpSpPr>
      <p:grpSpPr>
        <a:xfrm>
          <a:off x="0" y="0"/>
          <a:ext cx="0" cy="0"/>
          <a:chOff x="0" y="0"/>
          <a:chExt cx="0" cy="0"/>
        </a:xfrm>
      </p:grpSpPr>
      <p:pic>
        <p:nvPicPr>
          <p:cNvPr id="7544" name="Google Shape;7544;p430"/>
          <p:cNvPicPr preferRelativeResize="0"/>
          <p:nvPr/>
        </p:nvPicPr>
        <p:blipFill rotWithShape="1">
          <a:blip r:embed="rId3">
            <a:alphaModFix/>
          </a:blip>
          <a:srcRect b="0" l="0" r="0" t="0"/>
          <a:stretch/>
        </p:blipFill>
        <p:spPr>
          <a:xfrm>
            <a:off x="2251710" y="939689"/>
            <a:ext cx="4640580" cy="3682797"/>
          </a:xfrm>
          <a:prstGeom prst="rect">
            <a:avLst/>
          </a:prstGeom>
          <a:noFill/>
          <a:ln>
            <a:noFill/>
          </a:ln>
        </p:spPr>
      </p:pic>
      <p:sp>
        <p:nvSpPr>
          <p:cNvPr id="7545" name="Google Shape;7545;p430"/>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latin typeface="Ubuntu"/>
                <a:ea typeface="Ubuntu"/>
                <a:cs typeface="Ubuntu"/>
                <a:sym typeface="Ubuntu"/>
              </a:rPr>
              <a:t>ContainerD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242"/>
          <p:cNvSpPr/>
          <p:nvPr/>
        </p:nvSpPr>
        <p:spPr>
          <a:xfrm>
            <a:off x="1089962" y="1836682"/>
            <a:ext cx="2862581" cy="2358924"/>
          </a:xfrm>
          <a:prstGeom prst="roundRect">
            <a:avLst>
              <a:gd fmla="val 10296"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580" name="Google Shape;2580;p242"/>
          <p:cNvSpPr/>
          <p:nvPr/>
        </p:nvSpPr>
        <p:spPr>
          <a:xfrm>
            <a:off x="5363216" y="1836682"/>
            <a:ext cx="2862580" cy="2358924"/>
          </a:xfrm>
          <a:prstGeom prst="roundRect">
            <a:avLst>
              <a:gd fmla="val 10296"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grpSp>
        <p:nvGrpSpPr>
          <p:cNvPr id="2581" name="Google Shape;2581;p242"/>
          <p:cNvGrpSpPr/>
          <p:nvPr/>
        </p:nvGrpSpPr>
        <p:grpSpPr>
          <a:xfrm>
            <a:off x="2628105" y="2380970"/>
            <a:ext cx="751227" cy="526657"/>
            <a:chOff x="3514198" y="3964371"/>
            <a:chExt cx="1001636" cy="702209"/>
          </a:xfrm>
        </p:grpSpPr>
        <p:pic>
          <p:nvPicPr>
            <p:cNvPr descr="Briefcase" id="2582" name="Google Shape;2582;p242"/>
            <p:cNvPicPr preferRelativeResize="0"/>
            <p:nvPr/>
          </p:nvPicPr>
          <p:blipFill rotWithShape="1">
            <a:blip r:embed="rId3">
              <a:alphaModFix/>
            </a:blip>
            <a:srcRect b="0" l="0" r="0" t="0"/>
            <a:stretch/>
          </p:blipFill>
          <p:spPr>
            <a:xfrm>
              <a:off x="3637350" y="3964371"/>
              <a:ext cx="530314" cy="530314"/>
            </a:xfrm>
            <a:prstGeom prst="rect">
              <a:avLst/>
            </a:prstGeom>
            <a:noFill/>
            <a:ln>
              <a:noFill/>
            </a:ln>
          </p:spPr>
        </p:pic>
        <p:sp>
          <p:nvSpPr>
            <p:cNvPr id="2583" name="Google Shape;2583;p242"/>
            <p:cNvSpPr txBox="1"/>
            <p:nvPr/>
          </p:nvSpPr>
          <p:spPr>
            <a:xfrm>
              <a:off x="3514198" y="4358844"/>
              <a:ext cx="1001636" cy="307736"/>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App.war</a:t>
              </a:r>
              <a:endParaRPr b="0" i="0" sz="1100" u="none" cap="none" strike="noStrike">
                <a:solidFill>
                  <a:schemeClr val="lt1"/>
                </a:solidFill>
                <a:latin typeface="Ubuntu"/>
                <a:ea typeface="Ubuntu"/>
                <a:cs typeface="Ubuntu"/>
                <a:sym typeface="Ubuntu"/>
              </a:endParaRPr>
            </a:p>
          </p:txBody>
        </p:sp>
      </p:grpSp>
      <p:grpSp>
        <p:nvGrpSpPr>
          <p:cNvPr id="2584" name="Google Shape;2584;p242"/>
          <p:cNvGrpSpPr/>
          <p:nvPr/>
        </p:nvGrpSpPr>
        <p:grpSpPr>
          <a:xfrm>
            <a:off x="2570124" y="3012868"/>
            <a:ext cx="989775" cy="551907"/>
            <a:chOff x="4761304" y="4423092"/>
            <a:chExt cx="1319700" cy="735876"/>
          </a:xfrm>
        </p:grpSpPr>
        <p:pic>
          <p:nvPicPr>
            <p:cNvPr descr="List" id="2585" name="Google Shape;2585;p242"/>
            <p:cNvPicPr preferRelativeResize="0"/>
            <p:nvPr/>
          </p:nvPicPr>
          <p:blipFill rotWithShape="1">
            <a:blip r:embed="rId4">
              <a:alphaModFix/>
            </a:blip>
            <a:srcRect b="0" l="0" r="0" t="0"/>
            <a:stretch/>
          </p:blipFill>
          <p:spPr>
            <a:xfrm>
              <a:off x="5008215" y="4423092"/>
              <a:ext cx="453061" cy="453061"/>
            </a:xfrm>
            <a:prstGeom prst="rect">
              <a:avLst/>
            </a:prstGeom>
            <a:noFill/>
            <a:ln>
              <a:noFill/>
            </a:ln>
          </p:spPr>
        </p:pic>
        <p:sp>
          <p:nvSpPr>
            <p:cNvPr id="2586" name="Google Shape;2586;p242"/>
            <p:cNvSpPr txBox="1"/>
            <p:nvPr/>
          </p:nvSpPr>
          <p:spPr>
            <a:xfrm>
              <a:off x="4761304" y="4840968"/>
              <a:ext cx="1319700" cy="31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DockerFile</a:t>
              </a:r>
              <a:endParaRPr b="0" i="0" sz="1100" u="none" cap="none" strike="noStrike">
                <a:solidFill>
                  <a:schemeClr val="lt1"/>
                </a:solidFill>
                <a:latin typeface="Ubuntu"/>
                <a:ea typeface="Ubuntu"/>
                <a:cs typeface="Ubuntu"/>
                <a:sym typeface="Ubuntu"/>
              </a:endParaRPr>
            </a:p>
          </p:txBody>
        </p:sp>
      </p:grpSp>
      <p:sp>
        <p:nvSpPr>
          <p:cNvPr id="2587" name="Google Shape;2587;p242"/>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Container Advantage</a:t>
            </a:r>
            <a:endParaRPr/>
          </a:p>
        </p:txBody>
      </p:sp>
      <p:pic>
        <p:nvPicPr>
          <p:cNvPr descr="A close up of a logo&#10;&#10;Description generated with very high confidence" id="2588" name="Google Shape;2588;p242"/>
          <p:cNvPicPr preferRelativeResize="0"/>
          <p:nvPr/>
        </p:nvPicPr>
        <p:blipFill rotWithShape="1">
          <a:blip r:embed="rId5">
            <a:alphaModFix/>
          </a:blip>
          <a:srcRect b="0" l="0" r="0" t="0"/>
          <a:stretch/>
        </p:blipFill>
        <p:spPr>
          <a:xfrm>
            <a:off x="5817458" y="1611818"/>
            <a:ext cx="2862580" cy="2862580"/>
          </a:xfrm>
          <a:prstGeom prst="rect">
            <a:avLst/>
          </a:prstGeom>
          <a:noFill/>
          <a:ln>
            <a:noFill/>
          </a:ln>
        </p:spPr>
      </p:pic>
      <p:pic>
        <p:nvPicPr>
          <p:cNvPr descr="A close up of a logo&#10;&#10;Description generated with very high confidence" id="2589" name="Google Shape;2589;p242"/>
          <p:cNvPicPr preferRelativeResize="0"/>
          <p:nvPr/>
        </p:nvPicPr>
        <p:blipFill rotWithShape="1">
          <a:blip r:embed="rId6">
            <a:alphaModFix/>
          </a:blip>
          <a:srcRect b="0" l="0" r="0" t="0"/>
          <a:stretch/>
        </p:blipFill>
        <p:spPr>
          <a:xfrm>
            <a:off x="503629" y="1536538"/>
            <a:ext cx="2702561" cy="2702561"/>
          </a:xfrm>
          <a:prstGeom prst="rect">
            <a:avLst/>
          </a:prstGeom>
          <a:noFill/>
          <a:ln>
            <a:noFill/>
          </a:ln>
        </p:spPr>
      </p:pic>
      <p:sp>
        <p:nvSpPr>
          <p:cNvPr id="2590" name="Google Shape;2590;p242"/>
          <p:cNvSpPr txBox="1"/>
          <p:nvPr/>
        </p:nvSpPr>
        <p:spPr>
          <a:xfrm>
            <a:off x="1385713" y="3613774"/>
            <a:ext cx="1090786"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Developer</a:t>
            </a:r>
            <a:endParaRPr b="0" i="0" sz="1100" u="none" cap="none" strike="noStrike">
              <a:solidFill>
                <a:schemeClr val="lt1"/>
              </a:solidFill>
              <a:latin typeface="Ubuntu"/>
              <a:ea typeface="Ubuntu"/>
              <a:cs typeface="Ubuntu"/>
              <a:sym typeface="Ubuntu"/>
            </a:endParaRPr>
          </a:p>
        </p:txBody>
      </p:sp>
      <p:sp>
        <p:nvSpPr>
          <p:cNvPr id="2591" name="Google Shape;2591;p242"/>
          <p:cNvSpPr txBox="1"/>
          <p:nvPr/>
        </p:nvSpPr>
        <p:spPr>
          <a:xfrm>
            <a:off x="6790753" y="3671250"/>
            <a:ext cx="1090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lt1"/>
                </a:solidFill>
                <a:latin typeface="Ubuntu"/>
                <a:ea typeface="Ubuntu"/>
                <a:cs typeface="Ubuntu"/>
                <a:sym typeface="Ubuntu"/>
              </a:rPr>
              <a:t>Operations</a:t>
            </a:r>
            <a:endParaRPr i="0" sz="1100" u="none" cap="none" strike="noStrike">
              <a:solidFill>
                <a:schemeClr val="lt1"/>
              </a:solidFill>
              <a:latin typeface="Ubuntu"/>
              <a:ea typeface="Ubuntu"/>
              <a:cs typeface="Ubuntu"/>
              <a:sym typeface="Ubuntu"/>
            </a:endParaRPr>
          </a:p>
        </p:txBody>
      </p:sp>
      <p:pic>
        <p:nvPicPr>
          <p:cNvPr descr="Warning" id="2592" name="Google Shape;2592;p242"/>
          <p:cNvPicPr preferRelativeResize="0"/>
          <p:nvPr/>
        </p:nvPicPr>
        <p:blipFill rotWithShape="1">
          <a:blip r:embed="rId7">
            <a:alphaModFix/>
          </a:blip>
          <a:srcRect b="0" l="0" r="0" t="0"/>
          <a:stretch/>
        </p:blipFill>
        <p:spPr>
          <a:xfrm>
            <a:off x="6985727" y="2048786"/>
            <a:ext cx="470123" cy="470123"/>
          </a:xfrm>
          <a:prstGeom prst="rect">
            <a:avLst/>
          </a:prstGeom>
          <a:noFill/>
          <a:ln>
            <a:noFill/>
          </a:ln>
        </p:spPr>
      </p:pic>
      <p:pic>
        <p:nvPicPr>
          <p:cNvPr descr="Briefcase" id="2593" name="Google Shape;2593;p242"/>
          <p:cNvPicPr preferRelativeResize="0"/>
          <p:nvPr/>
        </p:nvPicPr>
        <p:blipFill rotWithShape="1">
          <a:blip r:embed="rId8">
            <a:alphaModFix/>
          </a:blip>
          <a:srcRect b="0" l="0" r="0" t="0"/>
          <a:stretch/>
        </p:blipFill>
        <p:spPr>
          <a:xfrm>
            <a:off x="5972944" y="2438444"/>
            <a:ext cx="397736" cy="397735"/>
          </a:xfrm>
          <a:prstGeom prst="rect">
            <a:avLst/>
          </a:prstGeom>
          <a:noFill/>
          <a:ln>
            <a:noFill/>
          </a:ln>
        </p:spPr>
      </p:pic>
      <p:pic>
        <p:nvPicPr>
          <p:cNvPr descr="List" id="2594" name="Google Shape;2594;p242"/>
          <p:cNvPicPr preferRelativeResize="0"/>
          <p:nvPr/>
        </p:nvPicPr>
        <p:blipFill rotWithShape="1">
          <a:blip r:embed="rId4">
            <a:alphaModFix/>
          </a:blip>
          <a:srcRect b="0" l="0" r="0" t="0"/>
          <a:stretch/>
        </p:blipFill>
        <p:spPr>
          <a:xfrm>
            <a:off x="6006021" y="3057643"/>
            <a:ext cx="339796" cy="339796"/>
          </a:xfrm>
          <a:prstGeom prst="rect">
            <a:avLst/>
          </a:prstGeom>
          <a:noFill/>
          <a:ln>
            <a:noFill/>
          </a:ln>
        </p:spPr>
      </p:pic>
      <p:pic>
        <p:nvPicPr>
          <p:cNvPr descr="Surprised Face with No Fill" id="2595" name="Google Shape;2595;p242"/>
          <p:cNvPicPr preferRelativeResize="0"/>
          <p:nvPr/>
        </p:nvPicPr>
        <p:blipFill rotWithShape="1">
          <a:blip r:embed="rId9">
            <a:alphaModFix/>
          </a:blip>
          <a:srcRect b="0" l="0" r="0" t="0"/>
          <a:stretch/>
        </p:blipFill>
        <p:spPr>
          <a:xfrm>
            <a:off x="7064956" y="2535260"/>
            <a:ext cx="369278" cy="4913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0"/>
                                        </p:tgtEl>
                                        <p:attrNameLst>
                                          <p:attrName>style.visibility</p:attrName>
                                        </p:attrNameLst>
                                      </p:cBhvr>
                                      <p:to>
                                        <p:strVal val="visible"/>
                                      </p:to>
                                    </p:set>
                                    <p:animEffect filter="fade" transition="in">
                                      <p:cBhvr>
                                        <p:cTn dur="500"/>
                                        <p:tgtEl>
                                          <p:spTgt spid="2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1"/>
                                        </p:tgtEl>
                                        <p:attrNameLst>
                                          <p:attrName>style.visibility</p:attrName>
                                        </p:attrNameLst>
                                      </p:cBhvr>
                                      <p:to>
                                        <p:strVal val="visible"/>
                                      </p:to>
                                    </p:set>
                                    <p:animEffect filter="fade" transition="in">
                                      <p:cBhvr>
                                        <p:cTn dur="500"/>
                                        <p:tgtEl>
                                          <p:spTgt spid="2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3"/>
                                        </p:tgtEl>
                                        <p:attrNameLst>
                                          <p:attrName>style.visibility</p:attrName>
                                        </p:attrNameLst>
                                      </p:cBhvr>
                                      <p:to>
                                        <p:strVal val="visible"/>
                                      </p:to>
                                    </p:set>
                                    <p:animEffect filter="fade" transition="in">
                                      <p:cBhvr>
                                        <p:cTn dur="500"/>
                                        <p:tgtEl>
                                          <p:spTgt spid="2593"/>
                                        </p:tgtEl>
                                      </p:cBhvr>
                                    </p:animEffect>
                                  </p:childTnLst>
                                </p:cTn>
                              </p:par>
                              <p:par>
                                <p:cTn fill="hold" nodeType="withEffect" presetClass="entr" presetID="10" presetSubtype="0">
                                  <p:stCondLst>
                                    <p:cond delay="0"/>
                                  </p:stCondLst>
                                  <p:childTnLst>
                                    <p:set>
                                      <p:cBhvr>
                                        <p:cTn dur="1" fill="hold">
                                          <p:stCondLst>
                                            <p:cond delay="0"/>
                                          </p:stCondLst>
                                        </p:cTn>
                                        <p:tgtEl>
                                          <p:spTgt spid="2594"/>
                                        </p:tgtEl>
                                        <p:attrNameLst>
                                          <p:attrName>style.visibility</p:attrName>
                                        </p:attrNameLst>
                                      </p:cBhvr>
                                      <p:to>
                                        <p:strVal val="visible"/>
                                      </p:to>
                                    </p:set>
                                    <p:animEffect filter="fade" transition="in">
                                      <p:cBhvr>
                                        <p:cTn dur="500"/>
                                        <p:tgtEl>
                                          <p:spTgt spid="25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95"/>
                                        </p:tgtEl>
                                        <p:attrNameLst>
                                          <p:attrName>style.visibility</p:attrName>
                                        </p:attrNameLst>
                                      </p:cBhvr>
                                      <p:to>
                                        <p:strVal val="visible"/>
                                      </p:to>
                                    </p:set>
                                    <p:animEffect filter="fade" transition="in">
                                      <p:cBhvr>
                                        <p:cTn dur="500"/>
                                        <p:tgtEl>
                                          <p:spTgt spid="25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92"/>
                                        </p:tgtEl>
                                        <p:attrNameLst>
                                          <p:attrName>style.visibility</p:attrName>
                                        </p:attrNameLst>
                                      </p:cBhvr>
                                      <p:to>
                                        <p:strVal val="visible"/>
                                      </p:to>
                                    </p:set>
                                    <p:animEffect filter="fade" transition="in">
                                      <p:cBhvr>
                                        <p:cTn dur="500"/>
                                        <p:tgtEl>
                                          <p:spTgt spid="259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81"/>
                                        </p:tgtEl>
                                        <p:attrNameLst>
                                          <p:attrName>style.visibility</p:attrName>
                                        </p:attrNameLst>
                                      </p:cBhvr>
                                      <p:to>
                                        <p:strVal val="visible"/>
                                      </p:to>
                                    </p:set>
                                    <p:animEffect filter="fade" transition="in">
                                      <p:cBhvr>
                                        <p:cTn dur="500"/>
                                        <p:tgtEl>
                                          <p:spTgt spid="258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84"/>
                                        </p:tgtEl>
                                        <p:attrNameLst>
                                          <p:attrName>style.visibility</p:attrName>
                                        </p:attrNameLst>
                                      </p:cBhvr>
                                      <p:to>
                                        <p:strVal val="visible"/>
                                      </p:to>
                                    </p:set>
                                    <p:animEffect filter="fade" transition="in">
                                      <p:cBhvr>
                                        <p:cTn dur="500"/>
                                        <p:tgtEl>
                                          <p:spTgt spid="2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1" name="Shape 7551"/>
        <p:cNvGrpSpPr/>
        <p:nvPr/>
      </p:nvGrpSpPr>
      <p:grpSpPr>
        <a:xfrm>
          <a:off x="0" y="0"/>
          <a:ext cx="0" cy="0"/>
          <a:chOff x="0" y="0"/>
          <a:chExt cx="0" cy="0"/>
        </a:xfrm>
      </p:grpSpPr>
      <p:sp>
        <p:nvSpPr>
          <p:cNvPr id="7552" name="Google Shape;7552;p431"/>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85000"/>
              </a:lnSpc>
              <a:spcBef>
                <a:spcPts val="0"/>
              </a:spcBef>
              <a:spcAft>
                <a:spcPts val="0"/>
              </a:spcAft>
              <a:buClr>
                <a:srgbClr val="262626"/>
              </a:buClr>
              <a:buSzPts val="3600"/>
              <a:buFont typeface="Ubuntu"/>
              <a:buNone/>
            </a:pPr>
            <a:r>
              <a:rPr lang="en">
                <a:latin typeface="Ubuntu"/>
                <a:ea typeface="Ubuntu"/>
                <a:cs typeface="Ubuntu"/>
                <a:sym typeface="Ubuntu"/>
              </a:rPr>
              <a:t>CLI – ctr </a:t>
            </a:r>
            <a:endParaRPr sz="1500">
              <a:latin typeface="Ubuntu"/>
              <a:ea typeface="Ubuntu"/>
              <a:cs typeface="Ubuntu"/>
              <a:sym typeface="Ubuntu"/>
            </a:endParaRPr>
          </a:p>
        </p:txBody>
      </p:sp>
      <p:pic>
        <p:nvPicPr>
          <p:cNvPr id="7553" name="Google Shape;7553;p431"/>
          <p:cNvPicPr preferRelativeResize="0"/>
          <p:nvPr/>
        </p:nvPicPr>
        <p:blipFill rotWithShape="1">
          <a:blip r:embed="rId3">
            <a:alphaModFix/>
          </a:blip>
          <a:srcRect b="0" l="0" r="0" t="0"/>
          <a:stretch/>
        </p:blipFill>
        <p:spPr>
          <a:xfrm>
            <a:off x="560070" y="3692360"/>
            <a:ext cx="8023860" cy="567989"/>
          </a:xfrm>
          <a:prstGeom prst="rect">
            <a:avLst/>
          </a:prstGeom>
          <a:noFill/>
          <a:ln>
            <a:noFill/>
          </a:ln>
        </p:spPr>
      </p:pic>
      <p:grpSp>
        <p:nvGrpSpPr>
          <p:cNvPr id="7554" name="Google Shape;7554;p431"/>
          <p:cNvGrpSpPr/>
          <p:nvPr/>
        </p:nvGrpSpPr>
        <p:grpSpPr>
          <a:xfrm>
            <a:off x="1216625" y="1341577"/>
            <a:ext cx="1592359" cy="1695345"/>
            <a:chOff x="1622166" y="1788769"/>
            <a:chExt cx="2123145" cy="2260460"/>
          </a:xfrm>
        </p:grpSpPr>
        <p:sp>
          <p:nvSpPr>
            <p:cNvPr id="7555" name="Google Shape;7555;p431"/>
            <p:cNvSpPr/>
            <p:nvPr/>
          </p:nvSpPr>
          <p:spPr>
            <a:xfrm>
              <a:off x="1622166" y="1788769"/>
              <a:ext cx="2123145" cy="226046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01</a:t>
              </a:r>
              <a:endParaRPr sz="1100"/>
            </a:p>
          </p:txBody>
        </p:sp>
        <p:sp>
          <p:nvSpPr>
            <p:cNvPr id="7556" name="Google Shape;7556;p431"/>
            <p:cNvSpPr/>
            <p:nvPr/>
          </p:nvSpPr>
          <p:spPr>
            <a:xfrm>
              <a:off x="2233738" y="2270352"/>
              <a:ext cx="900000" cy="9000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557" name="Google Shape;7557;p431"/>
            <p:cNvSpPr txBox="1"/>
            <p:nvPr/>
          </p:nvSpPr>
          <p:spPr>
            <a:xfrm>
              <a:off x="1796326" y="3270396"/>
              <a:ext cx="1774825" cy="549782"/>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ctr comes with containerD</a:t>
              </a:r>
              <a:endParaRPr b="0" i="0" sz="1400" u="none" cap="none" strike="noStrike">
                <a:solidFill>
                  <a:srgbClr val="7F7F7F"/>
                </a:solidFill>
                <a:latin typeface="Ubuntu"/>
                <a:ea typeface="Ubuntu"/>
                <a:cs typeface="Ubuntu"/>
                <a:sym typeface="Ubuntu"/>
              </a:endParaRPr>
            </a:p>
          </p:txBody>
        </p:sp>
      </p:grpSp>
      <p:grpSp>
        <p:nvGrpSpPr>
          <p:cNvPr id="7558" name="Google Shape;7558;p431"/>
          <p:cNvGrpSpPr/>
          <p:nvPr/>
        </p:nvGrpSpPr>
        <p:grpSpPr>
          <a:xfrm>
            <a:off x="3665663" y="1341577"/>
            <a:ext cx="1592359" cy="1695345"/>
            <a:chOff x="4887550" y="1788769"/>
            <a:chExt cx="2123145" cy="2260460"/>
          </a:xfrm>
        </p:grpSpPr>
        <p:sp>
          <p:nvSpPr>
            <p:cNvPr id="7559" name="Google Shape;7559;p431"/>
            <p:cNvSpPr/>
            <p:nvPr/>
          </p:nvSpPr>
          <p:spPr>
            <a:xfrm>
              <a:off x="4887550" y="1788769"/>
              <a:ext cx="2123145" cy="226046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02</a:t>
              </a:r>
              <a:endParaRPr sz="1100"/>
            </a:p>
          </p:txBody>
        </p:sp>
        <p:sp>
          <p:nvSpPr>
            <p:cNvPr id="7560" name="Google Shape;7560;p431"/>
            <p:cNvSpPr/>
            <p:nvPr/>
          </p:nvSpPr>
          <p:spPr>
            <a:xfrm>
              <a:off x="5499122" y="2270352"/>
              <a:ext cx="900000" cy="900000"/>
            </a:xfrm>
            <a:prstGeom prst="ellipse">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561" name="Google Shape;7561;p431"/>
            <p:cNvSpPr txBox="1"/>
            <p:nvPr/>
          </p:nvSpPr>
          <p:spPr>
            <a:xfrm>
              <a:off x="5061710" y="3270396"/>
              <a:ext cx="1774825" cy="549782"/>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Not very user friendly</a:t>
              </a:r>
              <a:endParaRPr sz="1100"/>
            </a:p>
          </p:txBody>
        </p:sp>
      </p:grpSp>
      <p:grpSp>
        <p:nvGrpSpPr>
          <p:cNvPr id="7562" name="Google Shape;7562;p431"/>
          <p:cNvGrpSpPr/>
          <p:nvPr/>
        </p:nvGrpSpPr>
        <p:grpSpPr>
          <a:xfrm>
            <a:off x="6114701" y="1341577"/>
            <a:ext cx="1592359" cy="1695345"/>
            <a:chOff x="8152934" y="1788769"/>
            <a:chExt cx="2123145" cy="2260460"/>
          </a:xfrm>
        </p:grpSpPr>
        <p:sp>
          <p:nvSpPr>
            <p:cNvPr id="7563" name="Google Shape;7563;p431"/>
            <p:cNvSpPr/>
            <p:nvPr/>
          </p:nvSpPr>
          <p:spPr>
            <a:xfrm>
              <a:off x="8152934" y="1788769"/>
              <a:ext cx="2123145" cy="2260460"/>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03</a:t>
              </a:r>
              <a:endParaRPr sz="1100"/>
            </a:p>
          </p:txBody>
        </p:sp>
        <p:sp>
          <p:nvSpPr>
            <p:cNvPr id="7564" name="Google Shape;7564;p431"/>
            <p:cNvSpPr/>
            <p:nvPr/>
          </p:nvSpPr>
          <p:spPr>
            <a:xfrm>
              <a:off x="8764506" y="2270352"/>
              <a:ext cx="900000" cy="900000"/>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565" name="Google Shape;7565;p431"/>
            <p:cNvSpPr txBox="1"/>
            <p:nvPr/>
          </p:nvSpPr>
          <p:spPr>
            <a:xfrm>
              <a:off x="8243291" y="3270396"/>
              <a:ext cx="1942432" cy="549782"/>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Only supports limited features</a:t>
              </a:r>
              <a:endParaRPr sz="1100"/>
            </a:p>
          </p:txBody>
        </p:sp>
      </p:gr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1" name="Shape 7571"/>
        <p:cNvGrpSpPr/>
        <p:nvPr/>
      </p:nvGrpSpPr>
      <p:grpSpPr>
        <a:xfrm>
          <a:off x="0" y="0"/>
          <a:ext cx="0" cy="0"/>
          <a:chOff x="0" y="0"/>
          <a:chExt cx="0" cy="0"/>
        </a:xfrm>
      </p:grpSpPr>
      <p:sp>
        <p:nvSpPr>
          <p:cNvPr id="7572" name="Google Shape;7572;p432"/>
          <p:cNvSpPr/>
          <p:nvPr/>
        </p:nvSpPr>
        <p:spPr>
          <a:xfrm>
            <a:off x="411611" y="1576509"/>
            <a:ext cx="8337602" cy="1575282"/>
          </a:xfrm>
          <a:prstGeom prst="round2SameRect">
            <a:avLst>
              <a:gd fmla="val 0" name="adj1"/>
              <a:gd fmla="val 8540" name="adj2"/>
            </a:avLst>
          </a:prstGeom>
          <a:solidFill>
            <a:srgbClr val="11161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nsolas"/>
              <a:ea typeface="Consolas"/>
              <a:cs typeface="Consolas"/>
              <a:sym typeface="Consolas"/>
            </a:endParaRPr>
          </a:p>
        </p:txBody>
      </p:sp>
      <p:sp>
        <p:nvSpPr>
          <p:cNvPr id="7573" name="Google Shape;7573;p432"/>
          <p:cNvSpPr/>
          <p:nvPr/>
        </p:nvSpPr>
        <p:spPr>
          <a:xfrm>
            <a:off x="411611" y="1307329"/>
            <a:ext cx="8337602" cy="296743"/>
          </a:xfrm>
          <a:prstGeom prst="round2SameRect">
            <a:avLst>
              <a:gd fmla="val 50000" name="adj1"/>
              <a:gd fmla="val 0" name="adj2"/>
            </a:avLst>
          </a:prstGeom>
          <a:solidFill>
            <a:srgbClr val="1F2D3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7574" name="Google Shape;7574;p432"/>
          <p:cNvSpPr/>
          <p:nvPr/>
        </p:nvSpPr>
        <p:spPr>
          <a:xfrm>
            <a:off x="509446" y="1279766"/>
            <a:ext cx="413267" cy="252825"/>
          </a:xfrm>
          <a:prstGeom prst="roundRect">
            <a:avLst>
              <a:gd fmla="val 0" name="adj"/>
            </a:avLst>
          </a:prstGeom>
          <a:noFill/>
          <a:ln>
            <a:noFill/>
          </a:ln>
        </p:spPr>
        <p:txBody>
          <a:bodyPr anchorCtr="0" anchor="t" bIns="33750" lIns="68575" spcFirstLastPara="1" rIns="67500" wrap="square" tIns="33750">
            <a:noAutofit/>
          </a:bodyPr>
          <a:lstStyle/>
          <a:p>
            <a:pPr indent="0" lvl="0" marL="0" marR="0" rtl="0" algn="l">
              <a:lnSpc>
                <a:spcPct val="100000"/>
              </a:lnSpc>
              <a:spcBef>
                <a:spcPts val="0"/>
              </a:spcBef>
              <a:spcAft>
                <a:spcPts val="0"/>
              </a:spcAft>
              <a:buClr>
                <a:srgbClr val="112029"/>
              </a:buClr>
              <a:buSzPts val="1200"/>
              <a:buFont typeface="Arial"/>
              <a:buNone/>
            </a:pPr>
            <a:r>
              <a:rPr b="0" i="0" lang="en" sz="1200" u="none" cap="none" strike="noStrike">
                <a:solidFill>
                  <a:srgbClr val="112029"/>
                </a:solidFill>
                <a:latin typeface="Montserrat Medium"/>
                <a:ea typeface="Montserrat Medium"/>
                <a:cs typeface="Montserrat Medium"/>
                <a:sym typeface="Montserrat Medium"/>
              </a:rPr>
              <a:t>&gt;_</a:t>
            </a:r>
            <a:endParaRPr b="0" i="0" sz="1100" u="none" cap="none" strike="noStrike">
              <a:solidFill>
                <a:srgbClr val="000000"/>
              </a:solidFill>
              <a:latin typeface="Arial"/>
              <a:ea typeface="Arial"/>
              <a:cs typeface="Arial"/>
              <a:sym typeface="Arial"/>
            </a:endParaRPr>
          </a:p>
        </p:txBody>
      </p:sp>
      <p:pic>
        <p:nvPicPr>
          <p:cNvPr descr="containerd – An industry-standard container runtime with an emphasis on  simplicity, robustness and portability" id="7575" name="Google Shape;7575;p432"/>
          <p:cNvPicPr preferRelativeResize="0"/>
          <p:nvPr/>
        </p:nvPicPr>
        <p:blipFill rotWithShape="1">
          <a:blip r:embed="rId3">
            <a:alphaModFix/>
          </a:blip>
          <a:srcRect b="0" l="0" r="0" t="0"/>
          <a:stretch/>
        </p:blipFill>
        <p:spPr>
          <a:xfrm>
            <a:off x="6431136" y="1761903"/>
            <a:ext cx="1933498" cy="498480"/>
          </a:xfrm>
          <a:prstGeom prst="rect">
            <a:avLst/>
          </a:prstGeom>
          <a:noFill/>
          <a:ln>
            <a:noFill/>
          </a:ln>
        </p:spPr>
      </p:pic>
      <p:sp>
        <p:nvSpPr>
          <p:cNvPr id="7576" name="Google Shape;7576;p432"/>
          <p:cNvSpPr/>
          <p:nvPr/>
        </p:nvSpPr>
        <p:spPr>
          <a:xfrm>
            <a:off x="566258" y="1695959"/>
            <a:ext cx="2264426" cy="275908"/>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FF00"/>
                </a:solidFill>
                <a:latin typeface="Consolas"/>
                <a:ea typeface="Consolas"/>
                <a:cs typeface="Consolas"/>
                <a:sym typeface="Consolas"/>
              </a:rPr>
              <a:t>$ ctr</a:t>
            </a:r>
            <a:endParaRPr b="0" i="0" sz="1400" u="none" cap="none" strike="noStrike">
              <a:solidFill>
                <a:srgbClr val="00FF00"/>
              </a:solidFill>
              <a:latin typeface="Arial"/>
              <a:ea typeface="Arial"/>
              <a:cs typeface="Arial"/>
              <a:sym typeface="Arial"/>
            </a:endParaRPr>
          </a:p>
        </p:txBody>
      </p:sp>
      <p:sp>
        <p:nvSpPr>
          <p:cNvPr id="7577" name="Google Shape;7577;p432"/>
          <p:cNvSpPr txBox="1"/>
          <p:nvPr/>
        </p:nvSpPr>
        <p:spPr>
          <a:xfrm>
            <a:off x="411725" y="3303175"/>
            <a:ext cx="8337600" cy="34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en" sz="1800" u="none" cap="none" strike="noStrike">
                <a:solidFill>
                  <a:srgbClr val="3F3F3F"/>
                </a:solidFill>
                <a:latin typeface="Ubuntu"/>
                <a:ea typeface="Ubuntu"/>
                <a:cs typeface="Ubuntu"/>
                <a:sym typeface="Ubuntu"/>
              </a:rPr>
              <a:t>https://github.com/containerd/containerd/blob/main/docs/getting-started.md</a:t>
            </a:r>
            <a:endParaRPr b="0" i="0" sz="1800" u="none" cap="none" strike="noStrike">
              <a:solidFill>
                <a:srgbClr val="3F3F3F"/>
              </a:solidFill>
              <a:latin typeface="Ubuntu"/>
              <a:ea typeface="Ubuntu"/>
              <a:cs typeface="Ubuntu"/>
              <a:sym typeface="Ubuntu"/>
            </a:endParaRPr>
          </a:p>
        </p:txBody>
      </p:sp>
      <p:sp>
        <p:nvSpPr>
          <p:cNvPr id="7578" name="Google Shape;7578;p432"/>
          <p:cNvSpPr/>
          <p:nvPr/>
        </p:nvSpPr>
        <p:spPr>
          <a:xfrm>
            <a:off x="566258" y="2057025"/>
            <a:ext cx="5160173" cy="275908"/>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FF00"/>
                </a:solidFill>
                <a:latin typeface="Consolas"/>
                <a:ea typeface="Consolas"/>
                <a:cs typeface="Consolas"/>
                <a:sym typeface="Consolas"/>
              </a:rPr>
              <a:t>$ ctr images pull docker.io/library/redis:alpine</a:t>
            </a:r>
            <a:endParaRPr b="0" i="0" sz="1400" u="none" cap="none" strike="noStrike">
              <a:solidFill>
                <a:srgbClr val="00FF00"/>
              </a:solidFill>
              <a:latin typeface="Consolas"/>
              <a:ea typeface="Consolas"/>
              <a:cs typeface="Consolas"/>
              <a:sym typeface="Consolas"/>
            </a:endParaRPr>
          </a:p>
        </p:txBody>
      </p:sp>
      <p:sp>
        <p:nvSpPr>
          <p:cNvPr id="7579" name="Google Shape;7579;p432"/>
          <p:cNvSpPr/>
          <p:nvPr/>
        </p:nvSpPr>
        <p:spPr>
          <a:xfrm>
            <a:off x="566258" y="2418093"/>
            <a:ext cx="4588673" cy="275908"/>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FF00"/>
                </a:solidFill>
                <a:latin typeface="Consolas"/>
                <a:ea typeface="Consolas"/>
                <a:cs typeface="Consolas"/>
                <a:sym typeface="Consolas"/>
              </a:rPr>
              <a:t>$ ctr run docker.io/library/redis:alpine redis</a:t>
            </a:r>
            <a:endParaRPr b="0" i="0" sz="1400" u="none" cap="none" strike="noStrike">
              <a:solidFill>
                <a:srgbClr val="00FF00"/>
              </a:solidFill>
              <a:latin typeface="Consolas"/>
              <a:ea typeface="Consolas"/>
              <a:cs typeface="Consolas"/>
              <a:sym typeface="Consolas"/>
            </a:endParaRPr>
          </a:p>
        </p:txBody>
      </p:sp>
      <p:sp>
        <p:nvSpPr>
          <p:cNvPr id="7580" name="Google Shape;7580;p432"/>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85000"/>
              </a:lnSpc>
              <a:spcBef>
                <a:spcPts val="0"/>
              </a:spcBef>
              <a:spcAft>
                <a:spcPts val="0"/>
              </a:spcAft>
              <a:buClr>
                <a:srgbClr val="262626"/>
              </a:buClr>
              <a:buSzPts val="3600"/>
              <a:buFont typeface="Ubuntu"/>
              <a:buNone/>
            </a:pPr>
            <a:r>
              <a:rPr lang="en">
                <a:latin typeface="Ubuntu"/>
                <a:ea typeface="Ubuntu"/>
                <a:cs typeface="Ubuntu"/>
                <a:sym typeface="Ubuntu"/>
              </a:rPr>
              <a:t>CLI – ctr</a:t>
            </a:r>
            <a:endParaRPr sz="1800">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6" name="Shape 7586"/>
        <p:cNvGrpSpPr/>
        <p:nvPr/>
      </p:nvGrpSpPr>
      <p:grpSpPr>
        <a:xfrm>
          <a:off x="0" y="0"/>
          <a:ext cx="0" cy="0"/>
          <a:chOff x="0" y="0"/>
          <a:chExt cx="0" cy="0"/>
        </a:xfrm>
      </p:grpSpPr>
      <p:sp>
        <p:nvSpPr>
          <p:cNvPr id="7587" name="Google Shape;7587;p433"/>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85000"/>
              </a:lnSpc>
              <a:spcBef>
                <a:spcPts val="0"/>
              </a:spcBef>
              <a:spcAft>
                <a:spcPts val="0"/>
              </a:spcAft>
              <a:buClr>
                <a:srgbClr val="262626"/>
              </a:buClr>
              <a:buSzPts val="3600"/>
              <a:buFont typeface="Ubuntu"/>
              <a:buNone/>
            </a:pPr>
            <a:r>
              <a:rPr lang="en">
                <a:latin typeface="Ubuntu"/>
                <a:ea typeface="Ubuntu"/>
                <a:cs typeface="Ubuntu"/>
                <a:sym typeface="Ubuntu"/>
              </a:rPr>
              <a:t>CLI – nerdctl</a:t>
            </a:r>
            <a:endParaRPr>
              <a:latin typeface="Ubuntu"/>
              <a:ea typeface="Ubuntu"/>
              <a:cs typeface="Ubuntu"/>
              <a:sym typeface="Ubuntu"/>
            </a:endParaRPr>
          </a:p>
        </p:txBody>
      </p:sp>
      <p:grpSp>
        <p:nvGrpSpPr>
          <p:cNvPr id="7588" name="Google Shape;7588;p433"/>
          <p:cNvGrpSpPr/>
          <p:nvPr/>
        </p:nvGrpSpPr>
        <p:grpSpPr>
          <a:xfrm>
            <a:off x="5988074" y="1127600"/>
            <a:ext cx="2148840" cy="3680621"/>
            <a:chOff x="7984099" y="1503466"/>
            <a:chExt cx="2865120" cy="4907494"/>
          </a:xfrm>
        </p:grpSpPr>
        <p:grpSp>
          <p:nvGrpSpPr>
            <p:cNvPr id="7589" name="Google Shape;7589;p433"/>
            <p:cNvGrpSpPr/>
            <p:nvPr/>
          </p:nvGrpSpPr>
          <p:grpSpPr>
            <a:xfrm>
              <a:off x="8120380" y="1503466"/>
              <a:ext cx="2592560" cy="4907494"/>
              <a:chOff x="8120380" y="1503466"/>
              <a:chExt cx="2592560" cy="4907494"/>
            </a:xfrm>
          </p:grpSpPr>
          <p:grpSp>
            <p:nvGrpSpPr>
              <p:cNvPr id="7590" name="Google Shape;7590;p433"/>
              <p:cNvGrpSpPr/>
              <p:nvPr/>
            </p:nvGrpSpPr>
            <p:grpSpPr>
              <a:xfrm>
                <a:off x="8120380" y="1503466"/>
                <a:ext cx="2592560" cy="4907494"/>
                <a:chOff x="6777047" y="1503466"/>
                <a:chExt cx="2592560" cy="4907494"/>
              </a:xfrm>
            </p:grpSpPr>
            <p:sp>
              <p:nvSpPr>
                <p:cNvPr id="7591" name="Google Shape;7591;p433"/>
                <p:cNvSpPr/>
                <p:nvPr/>
              </p:nvSpPr>
              <p:spPr>
                <a:xfrm>
                  <a:off x="6777047" y="1503466"/>
                  <a:ext cx="2592560" cy="4907494"/>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03</a:t>
                  </a:r>
                  <a:endParaRPr sz="1100"/>
                </a:p>
              </p:txBody>
            </p:sp>
            <p:sp>
              <p:nvSpPr>
                <p:cNvPr id="7592" name="Google Shape;7592;p433"/>
                <p:cNvSpPr/>
                <p:nvPr/>
              </p:nvSpPr>
              <p:spPr>
                <a:xfrm>
                  <a:off x="7437450" y="2102012"/>
                  <a:ext cx="1271752" cy="1271752"/>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593" name="Google Shape;7593;p433"/>
                <p:cNvSpPr txBox="1"/>
                <p:nvPr/>
              </p:nvSpPr>
              <p:spPr>
                <a:xfrm>
                  <a:off x="6941234" y="3585300"/>
                  <a:ext cx="2261700" cy="819000"/>
                </a:xfrm>
                <a:prstGeom prst="rect">
                  <a:avLst/>
                </a:prstGeom>
                <a:noFill/>
                <a:ln>
                  <a:noFill/>
                </a:ln>
              </p:spPr>
              <p:txBody>
                <a:bodyPr anchorCtr="0" anchor="t" bIns="34275" lIns="68575" spcFirstLastPara="1" rIns="68575" wrap="square" tIns="34275">
                  <a:normAutofit lnSpcReduction="10000"/>
                </a:bodyPr>
                <a:lstStyle/>
                <a:p>
                  <a:pPr indent="0" lvl="0" marL="0" marR="0" rtl="0" algn="ctr">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Supports newest features in ContainerD</a:t>
                  </a:r>
                  <a:endParaRPr b="0" i="0" sz="1400" u="none" cap="none" strike="noStrike">
                    <a:solidFill>
                      <a:srgbClr val="7F7F7F"/>
                    </a:solidFill>
                    <a:latin typeface="Ubuntu"/>
                    <a:ea typeface="Ubuntu"/>
                    <a:cs typeface="Ubuntu"/>
                    <a:sym typeface="Ubuntu"/>
                  </a:endParaRPr>
                </a:p>
              </p:txBody>
            </p:sp>
          </p:grpSp>
          <p:pic>
            <p:nvPicPr>
              <p:cNvPr id="7594" name="Google Shape;7594;p433"/>
              <p:cNvPicPr preferRelativeResize="0"/>
              <p:nvPr/>
            </p:nvPicPr>
            <p:blipFill rotWithShape="1">
              <a:blip r:embed="rId3">
                <a:alphaModFix/>
              </a:blip>
              <a:srcRect b="0" l="0" r="0" t="0"/>
              <a:stretch/>
            </p:blipFill>
            <p:spPr>
              <a:xfrm>
                <a:off x="9040635" y="2361864"/>
                <a:ext cx="752048" cy="752048"/>
              </a:xfrm>
              <a:prstGeom prst="rect">
                <a:avLst/>
              </a:prstGeom>
              <a:noFill/>
              <a:ln>
                <a:noFill/>
              </a:ln>
            </p:spPr>
          </p:pic>
        </p:grpSp>
        <p:sp>
          <p:nvSpPr>
            <p:cNvPr id="7595" name="Google Shape;7595;p433"/>
            <p:cNvSpPr txBox="1"/>
            <p:nvPr/>
          </p:nvSpPr>
          <p:spPr>
            <a:xfrm>
              <a:off x="7984099" y="4404360"/>
              <a:ext cx="2865120" cy="1598220"/>
            </a:xfrm>
            <a:prstGeom prst="rect">
              <a:avLst/>
            </a:prstGeom>
            <a:noFill/>
            <a:ln>
              <a:noFill/>
            </a:ln>
          </p:spPr>
          <p:txBody>
            <a:bodyPr anchorCtr="0" anchor="t" bIns="34275" lIns="68575" spcFirstLastPara="1" rIns="68575" wrap="square" tIns="34275">
              <a:noAutofit/>
            </a:bodyPr>
            <a:lstStyle/>
            <a:p>
              <a:pPr indent="-215900" lvl="1" marL="558800" marR="0" rtl="0" algn="l">
                <a:lnSpc>
                  <a:spcPct val="100000"/>
                </a:lnSpc>
                <a:spcBef>
                  <a:spcPts val="0"/>
                </a:spcBef>
                <a:spcAft>
                  <a:spcPts val="0"/>
                </a:spcAft>
                <a:buClr>
                  <a:srgbClr val="000000"/>
                </a:buClr>
                <a:buSzPts val="1200"/>
                <a:buFont typeface="Arial"/>
                <a:buChar char="•"/>
              </a:pPr>
              <a:r>
                <a:rPr b="0" i="0" lang="en" sz="1000" u="none" cap="none" strike="noStrike">
                  <a:solidFill>
                    <a:srgbClr val="7F7F7F"/>
                  </a:solidFill>
                  <a:latin typeface="Ubuntu"/>
                  <a:ea typeface="Ubuntu"/>
                  <a:cs typeface="Ubuntu"/>
                  <a:sym typeface="Ubuntu"/>
                </a:rPr>
                <a:t>Encrypted container images</a:t>
              </a:r>
              <a:endParaRPr sz="1100"/>
            </a:p>
            <a:p>
              <a:pPr indent="-215900" lvl="1" marL="558800" marR="0" rtl="0" algn="l">
                <a:lnSpc>
                  <a:spcPct val="100000"/>
                </a:lnSpc>
                <a:spcBef>
                  <a:spcPts val="0"/>
                </a:spcBef>
                <a:spcAft>
                  <a:spcPts val="0"/>
                </a:spcAft>
                <a:buClr>
                  <a:srgbClr val="000000"/>
                </a:buClr>
                <a:buSzPts val="1200"/>
                <a:buFont typeface="Arial"/>
                <a:buChar char="•"/>
              </a:pPr>
              <a:r>
                <a:rPr b="0" i="0" lang="en" sz="1000" u="none" cap="none" strike="noStrike">
                  <a:solidFill>
                    <a:srgbClr val="7F7F7F"/>
                  </a:solidFill>
                  <a:latin typeface="Ubuntu"/>
                  <a:ea typeface="Ubuntu"/>
                  <a:cs typeface="Ubuntu"/>
                  <a:sym typeface="Ubuntu"/>
                </a:rPr>
                <a:t>Lazy Pulling</a:t>
              </a:r>
              <a:endParaRPr sz="1100"/>
            </a:p>
            <a:p>
              <a:pPr indent="-215900" lvl="1" marL="558800" marR="0" rtl="0" algn="l">
                <a:lnSpc>
                  <a:spcPct val="100000"/>
                </a:lnSpc>
                <a:spcBef>
                  <a:spcPts val="0"/>
                </a:spcBef>
                <a:spcAft>
                  <a:spcPts val="0"/>
                </a:spcAft>
                <a:buClr>
                  <a:srgbClr val="000000"/>
                </a:buClr>
                <a:buSzPts val="1200"/>
                <a:buFont typeface="Arial"/>
                <a:buChar char="•"/>
              </a:pPr>
              <a:r>
                <a:rPr b="0" i="0" lang="en" sz="1000" u="none" cap="none" strike="noStrike">
                  <a:solidFill>
                    <a:srgbClr val="7F7F7F"/>
                  </a:solidFill>
                  <a:latin typeface="Ubuntu"/>
                  <a:ea typeface="Ubuntu"/>
                  <a:cs typeface="Ubuntu"/>
                  <a:sym typeface="Ubuntu"/>
                </a:rPr>
                <a:t>P2P image distribution</a:t>
              </a:r>
              <a:endParaRPr sz="1100"/>
            </a:p>
            <a:p>
              <a:pPr indent="-215900" lvl="1" marL="558800" marR="0" rtl="0" algn="l">
                <a:lnSpc>
                  <a:spcPct val="100000"/>
                </a:lnSpc>
                <a:spcBef>
                  <a:spcPts val="0"/>
                </a:spcBef>
                <a:spcAft>
                  <a:spcPts val="0"/>
                </a:spcAft>
                <a:buClr>
                  <a:srgbClr val="000000"/>
                </a:buClr>
                <a:buSzPts val="1200"/>
                <a:buFont typeface="Arial"/>
                <a:buChar char="•"/>
              </a:pPr>
              <a:r>
                <a:rPr b="0" i="0" lang="en" sz="1000" u="none" cap="none" strike="noStrike">
                  <a:solidFill>
                    <a:srgbClr val="7F7F7F"/>
                  </a:solidFill>
                  <a:latin typeface="Ubuntu"/>
                  <a:ea typeface="Ubuntu"/>
                  <a:cs typeface="Ubuntu"/>
                  <a:sym typeface="Ubuntu"/>
                </a:rPr>
                <a:t>Image signing and verifying</a:t>
              </a:r>
              <a:endParaRPr sz="1100"/>
            </a:p>
            <a:p>
              <a:pPr indent="-215900" lvl="1" marL="558800" marR="0" rtl="0" algn="l">
                <a:lnSpc>
                  <a:spcPct val="100000"/>
                </a:lnSpc>
                <a:spcBef>
                  <a:spcPts val="0"/>
                </a:spcBef>
                <a:spcAft>
                  <a:spcPts val="0"/>
                </a:spcAft>
                <a:buClr>
                  <a:srgbClr val="000000"/>
                </a:buClr>
                <a:buSzPts val="1200"/>
                <a:buFont typeface="Arial"/>
                <a:buChar char="•"/>
              </a:pPr>
              <a:r>
                <a:rPr b="0" i="0" lang="en" sz="1000" u="none" cap="none" strike="noStrike">
                  <a:solidFill>
                    <a:srgbClr val="7F7F7F"/>
                  </a:solidFill>
                  <a:latin typeface="Ubuntu"/>
                  <a:ea typeface="Ubuntu"/>
                  <a:cs typeface="Ubuntu"/>
                  <a:sym typeface="Ubuntu"/>
                </a:rPr>
                <a:t>Namespaces in Kubernetes</a:t>
              </a:r>
              <a:endParaRPr sz="1100"/>
            </a:p>
          </p:txBody>
        </p:sp>
      </p:grpSp>
      <p:grpSp>
        <p:nvGrpSpPr>
          <p:cNvPr id="7596" name="Google Shape;7596;p433"/>
          <p:cNvGrpSpPr/>
          <p:nvPr/>
        </p:nvGrpSpPr>
        <p:grpSpPr>
          <a:xfrm>
            <a:off x="1329092" y="1127599"/>
            <a:ext cx="1947672" cy="3680621"/>
            <a:chOff x="1772122" y="1503465"/>
            <a:chExt cx="2596896" cy="4907494"/>
          </a:xfrm>
        </p:grpSpPr>
        <p:grpSp>
          <p:nvGrpSpPr>
            <p:cNvPr id="7597" name="Google Shape;7597;p433"/>
            <p:cNvGrpSpPr/>
            <p:nvPr/>
          </p:nvGrpSpPr>
          <p:grpSpPr>
            <a:xfrm>
              <a:off x="1772122" y="1503465"/>
              <a:ext cx="2596896" cy="4907494"/>
              <a:chOff x="2121309" y="1503465"/>
              <a:chExt cx="2596896" cy="4907494"/>
            </a:xfrm>
          </p:grpSpPr>
          <p:sp>
            <p:nvSpPr>
              <p:cNvPr id="7598" name="Google Shape;7598;p433"/>
              <p:cNvSpPr/>
              <p:nvPr/>
            </p:nvSpPr>
            <p:spPr>
              <a:xfrm>
                <a:off x="2121309" y="1503465"/>
                <a:ext cx="2596896" cy="4907494"/>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01</a:t>
                </a:r>
                <a:endParaRPr sz="1100"/>
              </a:p>
            </p:txBody>
          </p:sp>
          <p:sp>
            <p:nvSpPr>
              <p:cNvPr id="7599" name="Google Shape;7599;p433"/>
              <p:cNvSpPr/>
              <p:nvPr/>
            </p:nvSpPr>
            <p:spPr>
              <a:xfrm>
                <a:off x="2760366" y="2102012"/>
                <a:ext cx="1271752" cy="1271752"/>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600" name="Google Shape;7600;p433"/>
              <p:cNvSpPr txBox="1"/>
              <p:nvPr/>
            </p:nvSpPr>
            <p:spPr>
              <a:xfrm>
                <a:off x="2433002" y="3589080"/>
                <a:ext cx="1926482" cy="878418"/>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Provides a Docker-like CLI for ContainerD</a:t>
                </a:r>
                <a:endParaRPr b="0" i="0" sz="1400" u="none" cap="none" strike="noStrike">
                  <a:solidFill>
                    <a:srgbClr val="7F7F7F"/>
                  </a:solidFill>
                  <a:latin typeface="Ubuntu"/>
                  <a:ea typeface="Ubuntu"/>
                  <a:cs typeface="Ubuntu"/>
                  <a:sym typeface="Ubuntu"/>
                </a:endParaRPr>
              </a:p>
            </p:txBody>
          </p:sp>
        </p:grpSp>
        <p:pic>
          <p:nvPicPr>
            <p:cNvPr id="7601" name="Google Shape;7601;p433"/>
            <p:cNvPicPr preferRelativeResize="0"/>
            <p:nvPr/>
          </p:nvPicPr>
          <p:blipFill rotWithShape="1">
            <a:blip r:embed="rId4">
              <a:alphaModFix/>
            </a:blip>
            <a:srcRect b="0" l="0" r="0" t="0"/>
            <a:stretch/>
          </p:blipFill>
          <p:spPr>
            <a:xfrm>
              <a:off x="2668381" y="2361864"/>
              <a:ext cx="757348" cy="757348"/>
            </a:xfrm>
            <a:prstGeom prst="rect">
              <a:avLst/>
            </a:prstGeom>
            <a:noFill/>
            <a:ln>
              <a:noFill/>
            </a:ln>
          </p:spPr>
        </p:pic>
      </p:grpSp>
      <p:grpSp>
        <p:nvGrpSpPr>
          <p:cNvPr id="7602" name="Google Shape;7602;p433"/>
          <p:cNvGrpSpPr/>
          <p:nvPr/>
        </p:nvGrpSpPr>
        <p:grpSpPr>
          <a:xfrm>
            <a:off x="3722325" y="1127600"/>
            <a:ext cx="1947672" cy="3680621"/>
            <a:chOff x="4963100" y="1503466"/>
            <a:chExt cx="2596896" cy="4907494"/>
          </a:xfrm>
        </p:grpSpPr>
        <p:grpSp>
          <p:nvGrpSpPr>
            <p:cNvPr id="7603" name="Google Shape;7603;p433"/>
            <p:cNvGrpSpPr/>
            <p:nvPr/>
          </p:nvGrpSpPr>
          <p:grpSpPr>
            <a:xfrm>
              <a:off x="4963100" y="1503466"/>
              <a:ext cx="2596896" cy="4907494"/>
              <a:chOff x="4466027" y="1503466"/>
              <a:chExt cx="2596896" cy="4907494"/>
            </a:xfrm>
          </p:grpSpPr>
          <p:sp>
            <p:nvSpPr>
              <p:cNvPr id="7604" name="Google Shape;7604;p433"/>
              <p:cNvSpPr/>
              <p:nvPr/>
            </p:nvSpPr>
            <p:spPr>
              <a:xfrm>
                <a:off x="4466027" y="1503466"/>
                <a:ext cx="2596896" cy="4907494"/>
              </a:xfrm>
              <a:prstGeom prst="roundRect">
                <a:avLst>
                  <a:gd fmla="val 9222" name="adj"/>
                </a:avLst>
              </a:prstGeom>
              <a:solidFill>
                <a:srgbClr val="F2F2F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Ubuntu"/>
                    <a:ea typeface="Ubuntu"/>
                    <a:cs typeface="Ubuntu"/>
                    <a:sym typeface="Ubuntu"/>
                  </a:rPr>
                  <a:t>02</a:t>
                </a:r>
                <a:endParaRPr sz="1100"/>
              </a:p>
            </p:txBody>
          </p:sp>
          <p:sp>
            <p:nvSpPr>
              <p:cNvPr id="7605" name="Google Shape;7605;p433"/>
              <p:cNvSpPr/>
              <p:nvPr/>
            </p:nvSpPr>
            <p:spPr>
              <a:xfrm>
                <a:off x="5098908" y="2102012"/>
                <a:ext cx="1271752" cy="1271752"/>
              </a:xfrm>
              <a:prstGeom prst="ellipse">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Ubuntu"/>
                  <a:ea typeface="Ubuntu"/>
                  <a:cs typeface="Ubuntu"/>
                  <a:sym typeface="Ubuntu"/>
                </a:endParaRPr>
              </a:p>
            </p:txBody>
          </p:sp>
          <p:sp>
            <p:nvSpPr>
              <p:cNvPr id="7606" name="Google Shape;7606;p433"/>
              <p:cNvSpPr txBox="1"/>
              <p:nvPr/>
            </p:nvSpPr>
            <p:spPr>
              <a:xfrm>
                <a:off x="4673212" y="3589079"/>
                <a:ext cx="2123146" cy="617161"/>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Supports </a:t>
                </a:r>
                <a:r>
                  <a:rPr b="0" i="0" lang="en" sz="1400" u="none" cap="none" strike="noStrike">
                    <a:solidFill>
                      <a:srgbClr val="7F7F7F"/>
                    </a:solidFill>
                    <a:latin typeface="Ubuntu"/>
                    <a:ea typeface="Ubuntu"/>
                    <a:cs typeface="Ubuntu"/>
                    <a:sym typeface="Ubuntu"/>
                  </a:rPr>
                  <a:t>Docker</a:t>
                </a:r>
                <a:r>
                  <a:rPr b="0" i="0" lang="en" sz="1400" u="none" cap="none" strike="noStrike">
                    <a:solidFill>
                      <a:srgbClr val="7F7F7F"/>
                    </a:solidFill>
                    <a:latin typeface="Ubuntu"/>
                    <a:ea typeface="Ubuntu"/>
                    <a:cs typeface="Ubuntu"/>
                    <a:sym typeface="Ubuntu"/>
                  </a:rPr>
                  <a:t> compose</a:t>
                </a:r>
                <a:endParaRPr b="0" i="0" sz="1400" u="none" cap="none" strike="noStrike">
                  <a:solidFill>
                    <a:srgbClr val="7F7F7F"/>
                  </a:solidFill>
                  <a:latin typeface="Ubuntu"/>
                  <a:ea typeface="Ubuntu"/>
                  <a:cs typeface="Ubuntu"/>
                  <a:sym typeface="Ubuntu"/>
                </a:endParaRPr>
              </a:p>
            </p:txBody>
          </p:sp>
        </p:grpSp>
        <p:pic>
          <p:nvPicPr>
            <p:cNvPr id="7607" name="Google Shape;7607;p433"/>
            <p:cNvPicPr preferRelativeResize="0"/>
            <p:nvPr/>
          </p:nvPicPr>
          <p:blipFill rotWithShape="1">
            <a:blip r:embed="rId5">
              <a:alphaModFix/>
            </a:blip>
            <a:srcRect b="0" l="0" r="0" t="0"/>
            <a:stretch/>
          </p:blipFill>
          <p:spPr>
            <a:xfrm>
              <a:off x="5890503" y="2361864"/>
              <a:ext cx="752048" cy="752048"/>
            </a:xfrm>
            <a:prstGeom prst="rect">
              <a:avLst/>
            </a:prstGeom>
            <a:noFill/>
            <a:ln>
              <a:noFill/>
            </a:ln>
          </p:spPr>
        </p:pic>
      </p:gr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3" name="Shape 7613"/>
        <p:cNvGrpSpPr/>
        <p:nvPr/>
      </p:nvGrpSpPr>
      <p:grpSpPr>
        <a:xfrm>
          <a:off x="0" y="0"/>
          <a:ext cx="0" cy="0"/>
          <a:chOff x="0" y="0"/>
          <a:chExt cx="0" cy="0"/>
        </a:xfrm>
      </p:grpSpPr>
      <p:sp>
        <p:nvSpPr>
          <p:cNvPr id="7614" name="Google Shape;7614;p434"/>
          <p:cNvSpPr/>
          <p:nvPr/>
        </p:nvSpPr>
        <p:spPr>
          <a:xfrm>
            <a:off x="411612" y="1461915"/>
            <a:ext cx="8337602" cy="1451809"/>
          </a:xfrm>
          <a:prstGeom prst="round2SameRect">
            <a:avLst>
              <a:gd fmla="val 0" name="adj1"/>
              <a:gd fmla="val 6069" name="adj2"/>
            </a:avLst>
          </a:prstGeom>
          <a:solidFill>
            <a:srgbClr val="11161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7615" name="Google Shape;7615;p434"/>
          <p:cNvSpPr/>
          <p:nvPr/>
        </p:nvSpPr>
        <p:spPr>
          <a:xfrm>
            <a:off x="411611" y="1171575"/>
            <a:ext cx="8337602" cy="296743"/>
          </a:xfrm>
          <a:prstGeom prst="round2SameRect">
            <a:avLst>
              <a:gd fmla="val 32447" name="adj1"/>
              <a:gd fmla="val 0" name="adj2"/>
            </a:avLst>
          </a:prstGeom>
          <a:solidFill>
            <a:srgbClr val="1F2D3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7616" name="Google Shape;7616;p434"/>
          <p:cNvSpPr/>
          <p:nvPr/>
        </p:nvSpPr>
        <p:spPr>
          <a:xfrm>
            <a:off x="509446" y="1165172"/>
            <a:ext cx="413267" cy="252825"/>
          </a:xfrm>
          <a:prstGeom prst="roundRect">
            <a:avLst>
              <a:gd fmla="val 0" name="adj"/>
            </a:avLst>
          </a:prstGeom>
          <a:noFill/>
          <a:ln>
            <a:noFill/>
          </a:ln>
        </p:spPr>
        <p:txBody>
          <a:bodyPr anchorCtr="0" anchor="t" bIns="33750" lIns="68575" spcFirstLastPara="1" rIns="67500" wrap="square" tIns="33750">
            <a:noAutofit/>
          </a:bodyPr>
          <a:lstStyle/>
          <a:p>
            <a:pPr indent="0" lvl="0" marL="0" marR="0" rtl="0" algn="l">
              <a:lnSpc>
                <a:spcPct val="100000"/>
              </a:lnSpc>
              <a:spcBef>
                <a:spcPts val="0"/>
              </a:spcBef>
              <a:spcAft>
                <a:spcPts val="0"/>
              </a:spcAft>
              <a:buClr>
                <a:srgbClr val="112029"/>
              </a:buClr>
              <a:buSzPts val="1200"/>
              <a:buFont typeface="Arial"/>
              <a:buNone/>
            </a:pPr>
            <a:r>
              <a:rPr b="0" i="0" lang="en" sz="1200" u="none" cap="none" strike="noStrike">
                <a:solidFill>
                  <a:srgbClr val="112029"/>
                </a:solidFill>
                <a:latin typeface="Montserrat Medium"/>
                <a:ea typeface="Montserrat Medium"/>
                <a:cs typeface="Montserrat Medium"/>
                <a:sym typeface="Montserrat Medium"/>
              </a:rPr>
              <a:t>&gt;_</a:t>
            </a:r>
            <a:endParaRPr b="0" i="0" sz="1100" u="none" cap="none" strike="noStrike">
              <a:solidFill>
                <a:srgbClr val="000000"/>
              </a:solidFill>
              <a:latin typeface="Arial"/>
              <a:ea typeface="Arial"/>
              <a:cs typeface="Arial"/>
              <a:sym typeface="Arial"/>
            </a:endParaRPr>
          </a:p>
        </p:txBody>
      </p:sp>
      <p:sp>
        <p:nvSpPr>
          <p:cNvPr id="7617" name="Google Shape;7617;p434"/>
          <p:cNvSpPr/>
          <p:nvPr/>
        </p:nvSpPr>
        <p:spPr>
          <a:xfrm>
            <a:off x="566258" y="1675557"/>
            <a:ext cx="1976761" cy="241283"/>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FF00"/>
                </a:solidFill>
                <a:latin typeface="Consolas"/>
                <a:ea typeface="Consolas"/>
                <a:cs typeface="Consolas"/>
                <a:sym typeface="Consolas"/>
              </a:rPr>
              <a:t>$ docker</a:t>
            </a:r>
            <a:endParaRPr b="0" i="0" sz="1100" u="none" cap="none" strike="noStrike">
              <a:solidFill>
                <a:srgbClr val="00FF00"/>
              </a:solidFill>
              <a:latin typeface="Consolas"/>
              <a:ea typeface="Consolas"/>
              <a:cs typeface="Consolas"/>
              <a:sym typeface="Consolas"/>
            </a:endParaRPr>
          </a:p>
        </p:txBody>
      </p:sp>
      <p:sp>
        <p:nvSpPr>
          <p:cNvPr id="7618" name="Google Shape;7618;p434"/>
          <p:cNvSpPr txBox="1"/>
          <p:nvPr/>
        </p:nvSpPr>
        <p:spPr>
          <a:xfrm>
            <a:off x="4483235" y="4734843"/>
            <a:ext cx="4574432" cy="196207"/>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Arial"/>
                <a:ea typeface="Arial"/>
                <a:cs typeface="Arial"/>
                <a:sym typeface="Arial"/>
              </a:rPr>
              <a:t>https://github.com/containerd/containerd/blob/main/docs/getting-started.md</a:t>
            </a:r>
            <a:endParaRPr b="0" i="0" sz="800" u="none" cap="none" strike="noStrike">
              <a:solidFill>
                <a:srgbClr val="7F7F7F"/>
              </a:solidFill>
              <a:latin typeface="Arial"/>
              <a:ea typeface="Arial"/>
              <a:cs typeface="Arial"/>
              <a:sym typeface="Arial"/>
            </a:endParaRPr>
          </a:p>
        </p:txBody>
      </p:sp>
      <p:sp>
        <p:nvSpPr>
          <p:cNvPr id="7619" name="Google Shape;7619;p434"/>
          <p:cNvSpPr/>
          <p:nvPr/>
        </p:nvSpPr>
        <p:spPr>
          <a:xfrm>
            <a:off x="566257" y="1997965"/>
            <a:ext cx="4005743" cy="241283"/>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FF00"/>
                </a:solidFill>
                <a:latin typeface="Consolas"/>
                <a:ea typeface="Consolas"/>
                <a:cs typeface="Consolas"/>
                <a:sym typeface="Consolas"/>
              </a:rPr>
              <a:t>$ docker run --name redis redis:alpine</a:t>
            </a:r>
            <a:endParaRPr b="0" i="0" sz="1100" u="none" cap="none" strike="noStrike">
              <a:solidFill>
                <a:srgbClr val="00FF00"/>
              </a:solidFill>
              <a:latin typeface="Consolas"/>
              <a:ea typeface="Consolas"/>
              <a:cs typeface="Consolas"/>
              <a:sym typeface="Consolas"/>
            </a:endParaRPr>
          </a:p>
        </p:txBody>
      </p:sp>
      <p:sp>
        <p:nvSpPr>
          <p:cNvPr id="7620" name="Google Shape;7620;p434"/>
          <p:cNvSpPr/>
          <p:nvPr/>
        </p:nvSpPr>
        <p:spPr>
          <a:xfrm>
            <a:off x="566257" y="2331582"/>
            <a:ext cx="4005743" cy="241283"/>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FF00"/>
                </a:solidFill>
                <a:latin typeface="Consolas"/>
                <a:ea typeface="Consolas"/>
                <a:cs typeface="Consolas"/>
                <a:sym typeface="Consolas"/>
              </a:rPr>
              <a:t>$ docker run --name webserver -p 80:80 -d nginx</a:t>
            </a:r>
            <a:endParaRPr b="0" i="0" sz="1100" u="none" cap="none" strike="noStrike">
              <a:solidFill>
                <a:srgbClr val="00FF00"/>
              </a:solidFill>
              <a:latin typeface="Consolas"/>
              <a:ea typeface="Consolas"/>
              <a:cs typeface="Consolas"/>
              <a:sym typeface="Consolas"/>
            </a:endParaRPr>
          </a:p>
        </p:txBody>
      </p:sp>
      <p:sp>
        <p:nvSpPr>
          <p:cNvPr id="7621" name="Google Shape;7621;p43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262626"/>
              </a:buClr>
              <a:buSzPts val="3600"/>
              <a:buFont typeface="Ubuntu"/>
              <a:buNone/>
            </a:pPr>
            <a:r>
              <a:rPr lang="en">
                <a:latin typeface="Ubuntu"/>
                <a:ea typeface="Ubuntu"/>
                <a:cs typeface="Ubuntu"/>
                <a:sym typeface="Ubuntu"/>
              </a:rPr>
              <a:t>CLI – nerdctl</a:t>
            </a:r>
            <a:endParaRPr>
              <a:latin typeface="Ubuntu"/>
              <a:ea typeface="Ubuntu"/>
              <a:cs typeface="Ubuntu"/>
              <a:sym typeface="Ubuntu"/>
            </a:endParaRPr>
          </a:p>
        </p:txBody>
      </p:sp>
      <p:sp>
        <p:nvSpPr>
          <p:cNvPr id="7622" name="Google Shape;7622;p434"/>
          <p:cNvSpPr/>
          <p:nvPr/>
        </p:nvSpPr>
        <p:spPr>
          <a:xfrm>
            <a:off x="4726880" y="1679720"/>
            <a:ext cx="1976761" cy="241283"/>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FF00"/>
                </a:solidFill>
                <a:latin typeface="Consolas"/>
                <a:ea typeface="Consolas"/>
                <a:cs typeface="Consolas"/>
                <a:sym typeface="Consolas"/>
              </a:rPr>
              <a:t>$ nerdctl</a:t>
            </a:r>
            <a:endParaRPr b="0" i="0" sz="1100" u="none" cap="none" strike="noStrike">
              <a:solidFill>
                <a:srgbClr val="00FF00"/>
              </a:solidFill>
              <a:latin typeface="Consolas"/>
              <a:ea typeface="Consolas"/>
              <a:cs typeface="Consolas"/>
              <a:sym typeface="Consolas"/>
            </a:endParaRPr>
          </a:p>
        </p:txBody>
      </p:sp>
      <p:sp>
        <p:nvSpPr>
          <p:cNvPr id="7623" name="Google Shape;7623;p434"/>
          <p:cNvSpPr/>
          <p:nvPr/>
        </p:nvSpPr>
        <p:spPr>
          <a:xfrm>
            <a:off x="4726879" y="2002128"/>
            <a:ext cx="4005743" cy="241283"/>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FF00"/>
                </a:solidFill>
                <a:latin typeface="Consolas"/>
                <a:ea typeface="Consolas"/>
                <a:cs typeface="Consolas"/>
                <a:sym typeface="Consolas"/>
              </a:rPr>
              <a:t>$ nerdctl run --name redis redis:alpine</a:t>
            </a:r>
            <a:endParaRPr b="0" i="0" sz="1100" u="none" cap="none" strike="noStrike">
              <a:solidFill>
                <a:srgbClr val="00FF00"/>
              </a:solidFill>
              <a:latin typeface="Consolas"/>
              <a:ea typeface="Consolas"/>
              <a:cs typeface="Consolas"/>
              <a:sym typeface="Consolas"/>
            </a:endParaRPr>
          </a:p>
        </p:txBody>
      </p:sp>
      <p:sp>
        <p:nvSpPr>
          <p:cNvPr id="7624" name="Google Shape;7624;p434"/>
          <p:cNvSpPr/>
          <p:nvPr/>
        </p:nvSpPr>
        <p:spPr>
          <a:xfrm>
            <a:off x="4726879" y="2335745"/>
            <a:ext cx="4005743" cy="241283"/>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FF00"/>
                </a:solidFill>
                <a:latin typeface="Consolas"/>
                <a:ea typeface="Consolas"/>
                <a:cs typeface="Consolas"/>
                <a:sym typeface="Consolas"/>
              </a:rPr>
              <a:t>$ nerdctl run --name webserver -p 80:80 -d nginx</a:t>
            </a:r>
            <a:endParaRPr b="0" i="0" sz="1100" u="none" cap="none" strike="noStrike">
              <a:solidFill>
                <a:srgbClr val="00FF00"/>
              </a:solidFill>
              <a:latin typeface="Consolas"/>
              <a:ea typeface="Consolas"/>
              <a:cs typeface="Consolas"/>
              <a:sym typeface="Consolas"/>
            </a:endParaRPr>
          </a:p>
        </p:txBody>
      </p:sp>
      <p:sp>
        <p:nvSpPr>
          <p:cNvPr id="7625" name="Google Shape;7625;p434"/>
          <p:cNvSpPr/>
          <p:nvPr/>
        </p:nvSpPr>
        <p:spPr>
          <a:xfrm>
            <a:off x="4449641" y="1742926"/>
            <a:ext cx="277238" cy="114872"/>
          </a:xfrm>
          <a:prstGeom prst="rightArrow">
            <a:avLst>
              <a:gd fmla="val 50000" name="adj1"/>
              <a:gd fmla="val 50000" name="adj2"/>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onsolas"/>
              <a:ea typeface="Consolas"/>
              <a:cs typeface="Consolas"/>
              <a:sym typeface="Consolas"/>
            </a:endParaRPr>
          </a:p>
        </p:txBody>
      </p:sp>
      <p:sp>
        <p:nvSpPr>
          <p:cNvPr id="7626" name="Google Shape;7626;p434"/>
          <p:cNvSpPr/>
          <p:nvPr/>
        </p:nvSpPr>
        <p:spPr>
          <a:xfrm>
            <a:off x="4449641" y="2065334"/>
            <a:ext cx="277238" cy="114872"/>
          </a:xfrm>
          <a:prstGeom prst="rightArrow">
            <a:avLst>
              <a:gd fmla="val 50000" name="adj1"/>
              <a:gd fmla="val 50000" name="adj2"/>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onsolas"/>
              <a:ea typeface="Consolas"/>
              <a:cs typeface="Consolas"/>
              <a:sym typeface="Consolas"/>
            </a:endParaRPr>
          </a:p>
        </p:txBody>
      </p:sp>
      <p:sp>
        <p:nvSpPr>
          <p:cNvPr id="7627" name="Google Shape;7627;p434"/>
          <p:cNvSpPr/>
          <p:nvPr/>
        </p:nvSpPr>
        <p:spPr>
          <a:xfrm>
            <a:off x="4449641" y="2394927"/>
            <a:ext cx="277238" cy="114872"/>
          </a:xfrm>
          <a:prstGeom prst="rightArrow">
            <a:avLst>
              <a:gd fmla="val 50000" name="adj1"/>
              <a:gd fmla="val 50000" name="adj2"/>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7625"/>
                                        </p:tgtEl>
                                        <p:attrNameLst>
                                          <p:attrName>style.visibility</p:attrName>
                                        </p:attrNameLst>
                                      </p:cBhvr>
                                      <p:to>
                                        <p:strVal val="visible"/>
                                      </p:to>
                                    </p:set>
                                    <p:animEffect filter="fade" transition="in">
                                      <p:cBhvr>
                                        <p:cTn dur="500"/>
                                        <p:tgtEl>
                                          <p:spTgt spid="7625"/>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7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7626"/>
                                        </p:tgtEl>
                                        <p:attrNameLst>
                                          <p:attrName>style.visibility</p:attrName>
                                        </p:attrNameLst>
                                      </p:cBhvr>
                                      <p:to>
                                        <p:strVal val="visible"/>
                                      </p:to>
                                    </p:set>
                                    <p:animEffect filter="fade" transition="in">
                                      <p:cBhvr>
                                        <p:cTn dur="500"/>
                                        <p:tgtEl>
                                          <p:spTgt spid="7626"/>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7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7627"/>
                                        </p:tgtEl>
                                        <p:attrNameLst>
                                          <p:attrName>style.visibility</p:attrName>
                                        </p:attrNameLst>
                                      </p:cBhvr>
                                      <p:to>
                                        <p:strVal val="visible"/>
                                      </p:to>
                                    </p:set>
                                    <p:animEffect filter="fade" transition="in">
                                      <p:cBhvr>
                                        <p:cTn dur="500"/>
                                        <p:tgtEl>
                                          <p:spTgt spid="7627"/>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76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3" name="Shape 7633"/>
        <p:cNvGrpSpPr/>
        <p:nvPr/>
      </p:nvGrpSpPr>
      <p:grpSpPr>
        <a:xfrm>
          <a:off x="0" y="0"/>
          <a:ext cx="0" cy="0"/>
          <a:chOff x="0" y="0"/>
          <a:chExt cx="0" cy="0"/>
        </a:xfrm>
      </p:grpSpPr>
      <p:sp>
        <p:nvSpPr>
          <p:cNvPr id="7634" name="Google Shape;7634;p43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262626"/>
              </a:buClr>
              <a:buSzPts val="3600"/>
              <a:buFont typeface="Ubuntu"/>
              <a:buNone/>
            </a:pPr>
            <a:r>
              <a:rPr lang="en">
                <a:latin typeface="Ubuntu"/>
                <a:ea typeface="Ubuntu"/>
                <a:cs typeface="Ubuntu"/>
                <a:sym typeface="Ubuntu"/>
              </a:rPr>
              <a:t>CLI – crictl</a:t>
            </a:r>
            <a:endParaRPr>
              <a:latin typeface="Ubuntu"/>
              <a:ea typeface="Ubuntu"/>
              <a:cs typeface="Ubuntu"/>
              <a:sym typeface="Ubuntu"/>
            </a:endParaRPr>
          </a:p>
        </p:txBody>
      </p:sp>
      <p:pic>
        <p:nvPicPr>
          <p:cNvPr descr="Related image" id="7635" name="Google Shape;7635;p435"/>
          <p:cNvPicPr preferRelativeResize="0"/>
          <p:nvPr/>
        </p:nvPicPr>
        <p:blipFill rotWithShape="1">
          <a:blip r:embed="rId3">
            <a:alphaModFix/>
          </a:blip>
          <a:srcRect b="0" l="0" r="0" t="0"/>
          <a:stretch/>
        </p:blipFill>
        <p:spPr>
          <a:xfrm>
            <a:off x="5944307" y="3301119"/>
            <a:ext cx="1103494" cy="1103495"/>
          </a:xfrm>
          <a:prstGeom prst="rect">
            <a:avLst/>
          </a:prstGeom>
          <a:noFill/>
          <a:ln>
            <a:noFill/>
          </a:ln>
        </p:spPr>
      </p:pic>
      <p:sp>
        <p:nvSpPr>
          <p:cNvPr id="7636" name="Google Shape;7636;p435"/>
          <p:cNvSpPr txBox="1"/>
          <p:nvPr/>
        </p:nvSpPr>
        <p:spPr>
          <a:xfrm>
            <a:off x="5870524" y="4404614"/>
            <a:ext cx="1251060" cy="277110"/>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100"/>
              <a:buFont typeface="Arial"/>
              <a:buNone/>
            </a:pPr>
            <a:r>
              <a:rPr b="0" i="0" lang="en" sz="1400" u="none" cap="none" strike="noStrike">
                <a:solidFill>
                  <a:srgbClr val="000000"/>
                </a:solidFill>
                <a:latin typeface="Ubuntu"/>
                <a:ea typeface="Ubuntu"/>
                <a:cs typeface="Ubuntu"/>
                <a:sym typeface="Ubuntu"/>
              </a:rPr>
              <a:t>Kubernetes</a:t>
            </a:r>
            <a:endParaRPr b="0" i="0" sz="1400" u="none" cap="none" strike="noStrike">
              <a:solidFill>
                <a:srgbClr val="3F3F3F"/>
              </a:solidFill>
              <a:latin typeface="Ubuntu"/>
              <a:ea typeface="Ubuntu"/>
              <a:cs typeface="Ubuntu"/>
              <a:sym typeface="Ubuntu"/>
            </a:endParaRPr>
          </a:p>
        </p:txBody>
      </p:sp>
      <p:grpSp>
        <p:nvGrpSpPr>
          <p:cNvPr id="7637" name="Google Shape;7637;p435"/>
          <p:cNvGrpSpPr/>
          <p:nvPr/>
        </p:nvGrpSpPr>
        <p:grpSpPr>
          <a:xfrm>
            <a:off x="4700436" y="1417556"/>
            <a:ext cx="888466" cy="390098"/>
            <a:chOff x="2616536" y="1147991"/>
            <a:chExt cx="1796197" cy="788657"/>
          </a:xfrm>
        </p:grpSpPr>
        <p:pic>
          <p:nvPicPr>
            <p:cNvPr descr="README - rocket" id="7638" name="Google Shape;7638;p435"/>
            <p:cNvPicPr preferRelativeResize="0"/>
            <p:nvPr/>
          </p:nvPicPr>
          <p:blipFill rotWithShape="1">
            <a:blip r:embed="rId4">
              <a:alphaModFix/>
            </a:blip>
            <a:srcRect b="0" l="0" r="60705" t="0"/>
            <a:stretch/>
          </p:blipFill>
          <p:spPr>
            <a:xfrm>
              <a:off x="2616536" y="1177035"/>
              <a:ext cx="708555" cy="759613"/>
            </a:xfrm>
            <a:prstGeom prst="rect">
              <a:avLst/>
            </a:prstGeom>
            <a:noFill/>
            <a:ln>
              <a:noFill/>
            </a:ln>
          </p:spPr>
        </p:pic>
        <p:pic>
          <p:nvPicPr>
            <p:cNvPr descr="README - rocket" id="7639" name="Google Shape;7639;p435"/>
            <p:cNvPicPr preferRelativeResize="0"/>
            <p:nvPr/>
          </p:nvPicPr>
          <p:blipFill rotWithShape="1">
            <a:blip r:embed="rId5">
              <a:alphaModFix/>
            </a:blip>
            <a:srcRect b="0" l="35485" r="0" t="0"/>
            <a:stretch/>
          </p:blipFill>
          <p:spPr>
            <a:xfrm>
              <a:off x="3249410" y="1147991"/>
              <a:ext cx="1163323" cy="759613"/>
            </a:xfrm>
            <a:prstGeom prst="rect">
              <a:avLst/>
            </a:prstGeom>
            <a:noFill/>
            <a:ln>
              <a:noFill/>
            </a:ln>
          </p:spPr>
        </p:pic>
      </p:grpSp>
      <p:sp>
        <p:nvSpPr>
          <p:cNvPr id="7640" name="Google Shape;7640;p435"/>
          <p:cNvSpPr/>
          <p:nvPr/>
        </p:nvSpPr>
        <p:spPr>
          <a:xfrm>
            <a:off x="4925646" y="2961123"/>
            <a:ext cx="31408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Container Runtime Interface (CRI)</a:t>
            </a:r>
            <a:endParaRPr b="0" i="0" sz="1400" u="none" cap="none" strike="noStrike">
              <a:solidFill>
                <a:srgbClr val="000000"/>
              </a:solidFill>
              <a:latin typeface="Ubuntu"/>
              <a:ea typeface="Ubuntu"/>
              <a:cs typeface="Ubuntu"/>
              <a:sym typeface="Ubuntu"/>
            </a:endParaRPr>
          </a:p>
        </p:txBody>
      </p:sp>
      <p:cxnSp>
        <p:nvCxnSpPr>
          <p:cNvPr id="7641" name="Google Shape;7641;p435"/>
          <p:cNvCxnSpPr>
            <a:stCxn id="7639" idx="2"/>
            <a:endCxn id="7640" idx="0"/>
          </p:cNvCxnSpPr>
          <p:nvPr/>
        </p:nvCxnSpPr>
        <p:spPr>
          <a:xfrm flipH="1" rot="-5400000">
            <a:off x="5314691" y="1779788"/>
            <a:ext cx="1167900" cy="1194900"/>
          </a:xfrm>
          <a:prstGeom prst="bentConnector3">
            <a:avLst>
              <a:gd fmla="val 50004" name="adj1"/>
            </a:avLst>
          </a:prstGeom>
          <a:noFill/>
          <a:ln cap="flat" cmpd="sng" w="19050">
            <a:solidFill>
              <a:srgbClr val="3F3F3F"/>
            </a:solidFill>
            <a:prstDash val="dot"/>
            <a:round/>
            <a:headEnd len="sm" w="sm" type="none"/>
            <a:tailEnd len="med" w="med" type="triangle"/>
          </a:ln>
        </p:spPr>
      </p:cxnSp>
      <p:cxnSp>
        <p:nvCxnSpPr>
          <p:cNvPr id="7642" name="Google Shape;7642;p435"/>
          <p:cNvCxnSpPr>
            <a:stCxn id="7643" idx="2"/>
            <a:endCxn id="7640" idx="0"/>
          </p:cNvCxnSpPr>
          <p:nvPr/>
        </p:nvCxnSpPr>
        <p:spPr>
          <a:xfrm rot="5400000">
            <a:off x="6502311" y="1699981"/>
            <a:ext cx="1254900" cy="1267500"/>
          </a:xfrm>
          <a:prstGeom prst="bentConnector3">
            <a:avLst>
              <a:gd fmla="val 50001" name="adj1"/>
            </a:avLst>
          </a:prstGeom>
          <a:noFill/>
          <a:ln cap="flat" cmpd="sng" w="19050">
            <a:solidFill>
              <a:srgbClr val="3F3F3F"/>
            </a:solidFill>
            <a:prstDash val="dot"/>
            <a:round/>
            <a:headEnd len="sm" w="sm" type="none"/>
            <a:tailEnd len="med" w="med" type="triangle"/>
          </a:ln>
        </p:spPr>
      </p:cxnSp>
      <p:sp>
        <p:nvSpPr>
          <p:cNvPr id="7644" name="Google Shape;7644;p435"/>
          <p:cNvSpPr/>
          <p:nvPr/>
        </p:nvSpPr>
        <p:spPr>
          <a:xfrm>
            <a:off x="6088568" y="2636759"/>
            <a:ext cx="814972" cy="257175"/>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crictl</a:t>
            </a:r>
            <a:endParaRPr b="0" i="0" sz="1400" u="none" cap="none" strike="noStrike">
              <a:solidFill>
                <a:srgbClr val="FFFFFF"/>
              </a:solidFill>
              <a:latin typeface="Ubuntu"/>
              <a:ea typeface="Ubuntu"/>
              <a:cs typeface="Ubuntu"/>
              <a:sym typeface="Ubuntu"/>
            </a:endParaRPr>
          </a:p>
        </p:txBody>
      </p:sp>
      <p:grpSp>
        <p:nvGrpSpPr>
          <p:cNvPr id="7645" name="Google Shape;7645;p435"/>
          <p:cNvGrpSpPr/>
          <p:nvPr/>
        </p:nvGrpSpPr>
        <p:grpSpPr>
          <a:xfrm>
            <a:off x="6969673" y="1484018"/>
            <a:ext cx="1587676" cy="257175"/>
            <a:chOff x="4286925" y="3040017"/>
            <a:chExt cx="2116902" cy="342900"/>
          </a:xfrm>
        </p:grpSpPr>
        <p:sp>
          <p:nvSpPr>
            <p:cNvPr id="7646" name="Google Shape;7646;p435"/>
            <p:cNvSpPr/>
            <p:nvPr/>
          </p:nvSpPr>
          <p:spPr>
            <a:xfrm>
              <a:off x="4286925" y="3040017"/>
              <a:ext cx="2116902" cy="3429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pic>
          <p:nvPicPr>
            <p:cNvPr descr="containerd – An industry-standard container runtime with an emphasis on  simplicity, robustness and portability" id="7643" name="Google Shape;7643;p435"/>
            <p:cNvPicPr preferRelativeResize="0"/>
            <p:nvPr/>
          </p:nvPicPr>
          <p:blipFill rotWithShape="1">
            <a:blip r:embed="rId6">
              <a:alphaModFix/>
            </a:blip>
            <a:srcRect b="0" l="0" r="0" t="0"/>
            <a:stretch/>
          </p:blipFill>
          <p:spPr>
            <a:xfrm>
              <a:off x="4819520" y="3065225"/>
              <a:ext cx="1051712" cy="271144"/>
            </a:xfrm>
            <a:prstGeom prst="rect">
              <a:avLst/>
            </a:prstGeom>
            <a:noFill/>
            <a:ln>
              <a:noFill/>
            </a:ln>
          </p:spPr>
        </p:pic>
      </p:grpSp>
      <p:sp>
        <p:nvSpPr>
          <p:cNvPr id="7647" name="Google Shape;7647;p435"/>
          <p:cNvSpPr txBox="1"/>
          <p:nvPr/>
        </p:nvSpPr>
        <p:spPr>
          <a:xfrm>
            <a:off x="586651" y="1417556"/>
            <a:ext cx="2843216" cy="48474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a:ea typeface="Ubuntu"/>
                <a:cs typeface="Ubuntu"/>
                <a:sym typeface="Ubuntu"/>
              </a:rPr>
              <a:t>crictl provides a CLI for </a:t>
            </a:r>
            <a:r>
              <a:rPr b="0" i="0" lang="en" sz="1400" u="none" cap="none" strike="noStrike">
                <a:solidFill>
                  <a:srgbClr val="000000"/>
                </a:solidFill>
                <a:latin typeface="Ubuntu"/>
                <a:ea typeface="Ubuntu"/>
                <a:cs typeface="Ubuntu"/>
                <a:sym typeface="Ubuntu"/>
              </a:rPr>
              <a:t>CRI-compatible</a:t>
            </a:r>
            <a:r>
              <a:rPr b="0" i="0" lang="en" sz="1400" u="none" cap="none" strike="noStrike">
                <a:solidFill>
                  <a:srgbClr val="000000"/>
                </a:solidFill>
                <a:latin typeface="Ubuntu"/>
                <a:ea typeface="Ubuntu"/>
                <a:cs typeface="Ubuntu"/>
                <a:sym typeface="Ubuntu"/>
              </a:rPr>
              <a:t> container runtimes</a:t>
            </a:r>
            <a:endParaRPr sz="1100"/>
          </a:p>
        </p:txBody>
      </p:sp>
      <p:cxnSp>
        <p:nvCxnSpPr>
          <p:cNvPr id="7648" name="Google Shape;7648;p435"/>
          <p:cNvCxnSpPr/>
          <p:nvPr/>
        </p:nvCxnSpPr>
        <p:spPr>
          <a:xfrm>
            <a:off x="524210" y="1497428"/>
            <a:ext cx="0" cy="341687"/>
          </a:xfrm>
          <a:prstGeom prst="straightConnector1">
            <a:avLst/>
          </a:prstGeom>
          <a:noFill/>
          <a:ln cap="flat" cmpd="sng" w="38100">
            <a:solidFill>
              <a:srgbClr val="1FB4FE"/>
            </a:solidFill>
            <a:prstDash val="solid"/>
            <a:miter lim="800000"/>
            <a:headEnd len="sm" w="sm" type="none"/>
            <a:tailEnd len="sm" w="sm" type="none"/>
          </a:ln>
        </p:spPr>
      </p:cxnSp>
      <p:sp>
        <p:nvSpPr>
          <p:cNvPr id="7649" name="Google Shape;7649;p435"/>
          <p:cNvSpPr txBox="1"/>
          <p:nvPr/>
        </p:nvSpPr>
        <p:spPr>
          <a:xfrm>
            <a:off x="572415" y="2150553"/>
            <a:ext cx="2740893"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3F3F3F"/>
              </a:buClr>
              <a:buSzPts val="1400"/>
              <a:buFont typeface="Arial"/>
              <a:buNone/>
            </a:pPr>
            <a:r>
              <a:rPr b="0" i="0" lang="en" sz="1400" u="none" cap="none" strike="noStrike">
                <a:solidFill>
                  <a:srgbClr val="3F3F3F"/>
                </a:solidFill>
                <a:latin typeface="Ubuntu"/>
                <a:ea typeface="Ubuntu"/>
                <a:cs typeface="Ubuntu"/>
                <a:sym typeface="Ubuntu"/>
              </a:rPr>
              <a:t>Installed separately</a:t>
            </a:r>
            <a:endParaRPr sz="1100"/>
          </a:p>
        </p:txBody>
      </p:sp>
      <p:cxnSp>
        <p:nvCxnSpPr>
          <p:cNvPr id="7650" name="Google Shape;7650;p435"/>
          <p:cNvCxnSpPr/>
          <p:nvPr/>
        </p:nvCxnSpPr>
        <p:spPr>
          <a:xfrm>
            <a:off x="524210" y="2120165"/>
            <a:ext cx="0" cy="341686"/>
          </a:xfrm>
          <a:prstGeom prst="straightConnector1">
            <a:avLst/>
          </a:prstGeom>
          <a:noFill/>
          <a:ln cap="flat" cmpd="sng" w="38100">
            <a:solidFill>
              <a:srgbClr val="5166F2"/>
            </a:solidFill>
            <a:prstDash val="solid"/>
            <a:miter lim="800000"/>
            <a:headEnd len="sm" w="sm" type="none"/>
            <a:tailEnd len="sm" w="sm" type="none"/>
          </a:ln>
        </p:spPr>
      </p:cxnSp>
      <p:sp>
        <p:nvSpPr>
          <p:cNvPr id="7651" name="Google Shape;7651;p435"/>
          <p:cNvSpPr txBox="1"/>
          <p:nvPr/>
        </p:nvSpPr>
        <p:spPr>
          <a:xfrm>
            <a:off x="581985" y="2659225"/>
            <a:ext cx="2952488" cy="48474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3F3F3F"/>
              </a:buClr>
              <a:buSzPts val="1400"/>
              <a:buFont typeface="Arial"/>
              <a:buNone/>
            </a:pPr>
            <a:r>
              <a:rPr b="0" i="0" lang="en" sz="1400" u="none" cap="none" strike="noStrike">
                <a:solidFill>
                  <a:srgbClr val="3F3F3F"/>
                </a:solidFill>
                <a:latin typeface="Ubuntu"/>
                <a:ea typeface="Ubuntu"/>
                <a:cs typeface="Ubuntu"/>
                <a:sym typeface="Ubuntu"/>
              </a:rPr>
              <a:t>Used to inspect and debug container runtimes</a:t>
            </a:r>
            <a:endParaRPr sz="1100"/>
          </a:p>
        </p:txBody>
      </p:sp>
      <p:cxnSp>
        <p:nvCxnSpPr>
          <p:cNvPr id="7652" name="Google Shape;7652;p435"/>
          <p:cNvCxnSpPr/>
          <p:nvPr/>
        </p:nvCxnSpPr>
        <p:spPr>
          <a:xfrm>
            <a:off x="524210" y="2734736"/>
            <a:ext cx="0" cy="335044"/>
          </a:xfrm>
          <a:prstGeom prst="straightConnector1">
            <a:avLst/>
          </a:prstGeom>
          <a:noFill/>
          <a:ln cap="flat" cmpd="sng" w="38100">
            <a:solidFill>
              <a:srgbClr val="06B250"/>
            </a:solidFill>
            <a:prstDash val="solid"/>
            <a:miter lim="800000"/>
            <a:headEnd len="sm" w="sm" type="none"/>
            <a:tailEnd len="sm" w="sm" type="none"/>
          </a:ln>
        </p:spPr>
      </p:cxnSp>
      <p:sp>
        <p:nvSpPr>
          <p:cNvPr id="7653" name="Google Shape;7653;p435"/>
          <p:cNvSpPr txBox="1"/>
          <p:nvPr/>
        </p:nvSpPr>
        <p:spPr>
          <a:xfrm>
            <a:off x="570729" y="3338186"/>
            <a:ext cx="2740778"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3F3F3F"/>
              </a:buClr>
              <a:buSzPts val="1400"/>
              <a:buFont typeface="Arial"/>
              <a:buNone/>
            </a:pPr>
            <a:r>
              <a:rPr b="0" i="0" lang="en" sz="1400" u="none" cap="none" strike="noStrike">
                <a:solidFill>
                  <a:srgbClr val="3F3F3F"/>
                </a:solidFill>
                <a:latin typeface="Ubuntu"/>
                <a:ea typeface="Ubuntu"/>
                <a:cs typeface="Ubuntu"/>
                <a:sym typeface="Ubuntu"/>
              </a:rPr>
              <a:t>Not to create containers ideally</a:t>
            </a:r>
            <a:endParaRPr sz="1100"/>
          </a:p>
        </p:txBody>
      </p:sp>
      <p:cxnSp>
        <p:nvCxnSpPr>
          <p:cNvPr id="7654" name="Google Shape;7654;p435"/>
          <p:cNvCxnSpPr/>
          <p:nvPr/>
        </p:nvCxnSpPr>
        <p:spPr>
          <a:xfrm>
            <a:off x="512955" y="3321827"/>
            <a:ext cx="0" cy="335044"/>
          </a:xfrm>
          <a:prstGeom prst="straightConnector1">
            <a:avLst/>
          </a:prstGeom>
          <a:noFill/>
          <a:ln cap="flat" cmpd="sng" w="38100">
            <a:solidFill>
              <a:srgbClr val="EC498D"/>
            </a:solidFill>
            <a:prstDash val="solid"/>
            <a:miter lim="800000"/>
            <a:headEnd len="sm" w="sm" type="none"/>
            <a:tailEnd len="sm" w="sm" type="none"/>
          </a:ln>
        </p:spPr>
      </p:cxnSp>
      <p:sp>
        <p:nvSpPr>
          <p:cNvPr id="7655" name="Google Shape;7655;p435"/>
          <p:cNvSpPr txBox="1"/>
          <p:nvPr/>
        </p:nvSpPr>
        <p:spPr>
          <a:xfrm>
            <a:off x="561203" y="3916883"/>
            <a:ext cx="3312904"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Ubuntu"/>
                <a:ea typeface="Ubuntu"/>
                <a:cs typeface="Ubuntu"/>
                <a:sym typeface="Ubuntu"/>
              </a:rPr>
              <a:t>Works across different runtimes</a:t>
            </a:r>
            <a:endParaRPr sz="1100"/>
          </a:p>
        </p:txBody>
      </p:sp>
      <p:cxnSp>
        <p:nvCxnSpPr>
          <p:cNvPr id="7656" name="Google Shape;7656;p435"/>
          <p:cNvCxnSpPr/>
          <p:nvPr/>
        </p:nvCxnSpPr>
        <p:spPr>
          <a:xfrm>
            <a:off x="503429" y="3884909"/>
            <a:ext cx="0" cy="335044"/>
          </a:xfrm>
          <a:prstGeom prst="straightConnector1">
            <a:avLst/>
          </a:prstGeom>
          <a:noFill/>
          <a:ln cap="flat" cmpd="sng" w="38100">
            <a:solidFill>
              <a:srgbClr val="E7614C"/>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4"/>
                                        </p:tgtEl>
                                        <p:attrNameLst>
                                          <p:attrName>style.visibility</p:attrName>
                                        </p:attrNameLst>
                                      </p:cBhvr>
                                      <p:to>
                                        <p:strVal val="visible"/>
                                      </p:to>
                                    </p:set>
                                    <p:animEffect filter="fade" transition="in">
                                      <p:cBhvr>
                                        <p:cTn dur="500"/>
                                        <p:tgtEl>
                                          <p:spTgt spid="76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653"/>
                                        </p:tgtEl>
                                        <p:attrNameLst>
                                          <p:attrName>style.visibility</p:attrName>
                                        </p:attrNameLst>
                                      </p:cBhvr>
                                      <p:to>
                                        <p:strVal val="visible"/>
                                      </p:to>
                                    </p:set>
                                    <p:animEffect filter="fade" transition="in">
                                      <p:cBhvr>
                                        <p:cTn dur="150"/>
                                        <p:tgtEl>
                                          <p:spTgt spid="7653"/>
                                        </p:tgtEl>
                                      </p:cBhvr>
                                    </p:animEffect>
                                  </p:childTnLst>
                                </p:cTn>
                              </p:par>
                              <p:par>
                                <p:cTn fill="hold" nodeType="withEffect" presetClass="entr" presetID="10" presetSubtype="0">
                                  <p:stCondLst>
                                    <p:cond delay="0"/>
                                  </p:stCondLst>
                                  <p:childTnLst>
                                    <p:set>
                                      <p:cBhvr>
                                        <p:cTn dur="1" fill="hold">
                                          <p:stCondLst>
                                            <p:cond delay="0"/>
                                          </p:stCondLst>
                                        </p:cTn>
                                        <p:tgtEl>
                                          <p:spTgt spid="7654"/>
                                        </p:tgtEl>
                                        <p:attrNameLst>
                                          <p:attrName>style.visibility</p:attrName>
                                        </p:attrNameLst>
                                      </p:cBhvr>
                                      <p:to>
                                        <p:strVal val="visible"/>
                                      </p:to>
                                    </p:set>
                                    <p:animEffect filter="fade" transition="in">
                                      <p:cBhvr>
                                        <p:cTn dur="150"/>
                                        <p:tgtEl>
                                          <p:spTgt spid="7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5"/>
                                        </p:tgtEl>
                                        <p:attrNameLst>
                                          <p:attrName>style.visibility</p:attrName>
                                        </p:attrNameLst>
                                      </p:cBhvr>
                                      <p:to>
                                        <p:strVal val="visible"/>
                                      </p:to>
                                    </p:set>
                                    <p:animEffect filter="fade" transition="in">
                                      <p:cBhvr>
                                        <p:cTn dur="150"/>
                                        <p:tgtEl>
                                          <p:spTgt spid="7655"/>
                                        </p:tgtEl>
                                      </p:cBhvr>
                                    </p:animEffect>
                                  </p:childTnLst>
                                </p:cTn>
                              </p:par>
                              <p:par>
                                <p:cTn fill="hold" nodeType="withEffect" presetClass="entr" presetID="10" presetSubtype="0">
                                  <p:stCondLst>
                                    <p:cond delay="0"/>
                                  </p:stCondLst>
                                  <p:childTnLst>
                                    <p:set>
                                      <p:cBhvr>
                                        <p:cTn dur="1" fill="hold">
                                          <p:stCondLst>
                                            <p:cond delay="0"/>
                                          </p:stCondLst>
                                        </p:cTn>
                                        <p:tgtEl>
                                          <p:spTgt spid="7656"/>
                                        </p:tgtEl>
                                        <p:attrNameLst>
                                          <p:attrName>style.visibility</p:attrName>
                                        </p:attrNameLst>
                                      </p:cBhvr>
                                      <p:to>
                                        <p:strVal val="visible"/>
                                      </p:to>
                                    </p:set>
                                    <p:animEffect filter="fade" transition="in">
                                      <p:cBhvr>
                                        <p:cTn dur="150"/>
                                        <p:tgtEl>
                                          <p:spTgt spid="7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2" name="Shape 7662"/>
        <p:cNvGrpSpPr/>
        <p:nvPr/>
      </p:nvGrpSpPr>
      <p:grpSpPr>
        <a:xfrm>
          <a:off x="0" y="0"/>
          <a:ext cx="0" cy="0"/>
          <a:chOff x="0" y="0"/>
          <a:chExt cx="0" cy="0"/>
        </a:xfrm>
      </p:grpSpPr>
      <p:sp>
        <p:nvSpPr>
          <p:cNvPr id="7663" name="Google Shape;7663;p436"/>
          <p:cNvSpPr/>
          <p:nvPr/>
        </p:nvSpPr>
        <p:spPr>
          <a:xfrm>
            <a:off x="411612" y="1447486"/>
            <a:ext cx="8337602" cy="2870055"/>
          </a:xfrm>
          <a:prstGeom prst="round2SameRect">
            <a:avLst>
              <a:gd fmla="val 0" name="adj1"/>
              <a:gd fmla="val 4867" name="adj2"/>
            </a:avLst>
          </a:prstGeom>
          <a:solidFill>
            <a:srgbClr val="11161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7664" name="Google Shape;7664;p436"/>
          <p:cNvSpPr/>
          <p:nvPr/>
        </p:nvSpPr>
        <p:spPr>
          <a:xfrm>
            <a:off x="411611" y="1157146"/>
            <a:ext cx="8337602" cy="296743"/>
          </a:xfrm>
          <a:prstGeom prst="round2SameRect">
            <a:avLst>
              <a:gd fmla="val 50000" name="adj1"/>
              <a:gd fmla="val 0" name="adj2"/>
            </a:avLst>
          </a:prstGeom>
          <a:solidFill>
            <a:srgbClr val="1F2D3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7665" name="Google Shape;7665;p436"/>
          <p:cNvSpPr/>
          <p:nvPr/>
        </p:nvSpPr>
        <p:spPr>
          <a:xfrm>
            <a:off x="509446" y="1150742"/>
            <a:ext cx="413267" cy="252825"/>
          </a:xfrm>
          <a:prstGeom prst="roundRect">
            <a:avLst>
              <a:gd fmla="val 0" name="adj"/>
            </a:avLst>
          </a:prstGeom>
          <a:noFill/>
          <a:ln>
            <a:noFill/>
          </a:ln>
        </p:spPr>
        <p:txBody>
          <a:bodyPr anchorCtr="0" anchor="t" bIns="33750" lIns="68575" spcFirstLastPara="1" rIns="67500" wrap="square" tIns="33750">
            <a:noAutofit/>
          </a:bodyPr>
          <a:lstStyle/>
          <a:p>
            <a:pPr indent="0" lvl="0" marL="0" marR="0" rtl="0" algn="l">
              <a:lnSpc>
                <a:spcPct val="100000"/>
              </a:lnSpc>
              <a:spcBef>
                <a:spcPts val="0"/>
              </a:spcBef>
              <a:spcAft>
                <a:spcPts val="0"/>
              </a:spcAft>
              <a:buClr>
                <a:srgbClr val="112029"/>
              </a:buClr>
              <a:buSzPts val="1200"/>
              <a:buFont typeface="Arial"/>
              <a:buNone/>
            </a:pPr>
            <a:r>
              <a:rPr b="0" i="0" lang="en" sz="1200" u="none" cap="none" strike="noStrike">
                <a:solidFill>
                  <a:srgbClr val="112029"/>
                </a:solidFill>
                <a:latin typeface="Montserrat Medium"/>
                <a:ea typeface="Montserrat Medium"/>
                <a:cs typeface="Montserrat Medium"/>
                <a:sym typeface="Montserrat Medium"/>
              </a:rPr>
              <a:t>&gt;_</a:t>
            </a:r>
            <a:endParaRPr b="0" i="0" sz="1100" u="none" cap="none" strike="noStrike">
              <a:solidFill>
                <a:srgbClr val="000000"/>
              </a:solidFill>
              <a:latin typeface="Arial"/>
              <a:ea typeface="Arial"/>
              <a:cs typeface="Arial"/>
              <a:sym typeface="Arial"/>
            </a:endParaRPr>
          </a:p>
        </p:txBody>
      </p:sp>
      <p:sp>
        <p:nvSpPr>
          <p:cNvPr id="7666" name="Google Shape;7666;p436"/>
          <p:cNvSpPr/>
          <p:nvPr/>
        </p:nvSpPr>
        <p:spPr>
          <a:xfrm>
            <a:off x="566258" y="1572707"/>
            <a:ext cx="1976761" cy="264367"/>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00FF00"/>
                </a:solidFill>
                <a:latin typeface="Consolas"/>
                <a:ea typeface="Consolas"/>
                <a:cs typeface="Consolas"/>
                <a:sym typeface="Consolas"/>
              </a:rPr>
              <a:t>$ crictl</a:t>
            </a:r>
            <a:endParaRPr b="0" i="0" sz="1300" u="none" cap="none" strike="noStrike">
              <a:solidFill>
                <a:srgbClr val="00FF00"/>
              </a:solidFill>
              <a:latin typeface="Consolas"/>
              <a:ea typeface="Consolas"/>
              <a:cs typeface="Consolas"/>
              <a:sym typeface="Consolas"/>
            </a:endParaRPr>
          </a:p>
        </p:txBody>
      </p:sp>
      <p:sp>
        <p:nvSpPr>
          <p:cNvPr id="7667" name="Google Shape;7667;p436"/>
          <p:cNvSpPr txBox="1"/>
          <p:nvPr/>
        </p:nvSpPr>
        <p:spPr>
          <a:xfrm>
            <a:off x="411600" y="4364050"/>
            <a:ext cx="83376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i="0" lang="en" sz="1800" u="none" cap="none" strike="noStrike">
                <a:solidFill>
                  <a:srgbClr val="7F7F7F"/>
                </a:solidFill>
                <a:latin typeface="Ubuntu"/>
                <a:ea typeface="Ubuntu"/>
                <a:cs typeface="Ubuntu"/>
                <a:sym typeface="Ubuntu"/>
              </a:rPr>
              <a:t>https://github.com/containerd/containerd/blob/main/docs/getting-started.md</a:t>
            </a:r>
            <a:endParaRPr i="0" sz="1800" u="none" cap="none" strike="noStrike">
              <a:solidFill>
                <a:srgbClr val="7F7F7F"/>
              </a:solidFill>
              <a:latin typeface="Ubuntu"/>
              <a:ea typeface="Ubuntu"/>
              <a:cs typeface="Ubuntu"/>
              <a:sym typeface="Ubuntu"/>
            </a:endParaRPr>
          </a:p>
        </p:txBody>
      </p:sp>
      <p:sp>
        <p:nvSpPr>
          <p:cNvPr id="7668" name="Google Shape;7668;p436"/>
          <p:cNvSpPr/>
          <p:nvPr/>
        </p:nvSpPr>
        <p:spPr>
          <a:xfrm>
            <a:off x="566257" y="1933775"/>
            <a:ext cx="4005743" cy="264367"/>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00FF00"/>
                </a:solidFill>
                <a:latin typeface="Consolas"/>
                <a:ea typeface="Consolas"/>
                <a:cs typeface="Consolas"/>
                <a:sym typeface="Consolas"/>
              </a:rPr>
              <a:t>$ crictl pull busybox</a:t>
            </a:r>
            <a:endParaRPr b="0" i="0" sz="1300" u="none" cap="none" strike="noStrike">
              <a:solidFill>
                <a:srgbClr val="00FF00"/>
              </a:solidFill>
              <a:latin typeface="Consolas"/>
              <a:ea typeface="Consolas"/>
              <a:cs typeface="Consolas"/>
              <a:sym typeface="Consolas"/>
            </a:endParaRPr>
          </a:p>
        </p:txBody>
      </p:sp>
      <p:sp>
        <p:nvSpPr>
          <p:cNvPr id="7669" name="Google Shape;7669;p436"/>
          <p:cNvSpPr/>
          <p:nvPr/>
        </p:nvSpPr>
        <p:spPr>
          <a:xfrm>
            <a:off x="566257" y="2294843"/>
            <a:ext cx="4005743" cy="264367"/>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00FF00"/>
                </a:solidFill>
                <a:latin typeface="Consolas"/>
                <a:ea typeface="Consolas"/>
                <a:cs typeface="Consolas"/>
                <a:sym typeface="Consolas"/>
              </a:rPr>
              <a:t>$ crictl images</a:t>
            </a:r>
            <a:endParaRPr b="0" i="0" sz="1300" u="none" cap="none" strike="noStrike">
              <a:solidFill>
                <a:srgbClr val="00FF00"/>
              </a:solidFill>
              <a:latin typeface="Arial"/>
              <a:ea typeface="Arial"/>
              <a:cs typeface="Arial"/>
              <a:sym typeface="Arial"/>
            </a:endParaRPr>
          </a:p>
        </p:txBody>
      </p:sp>
      <p:sp>
        <p:nvSpPr>
          <p:cNvPr id="7670" name="Google Shape;7670;p436"/>
          <p:cNvSpPr txBox="1"/>
          <p:nvPr>
            <p:ph type="title"/>
          </p:nvPr>
        </p:nvSpPr>
        <p:spPr>
          <a:xfrm>
            <a:off x="278606" y="276225"/>
            <a:ext cx="8586788" cy="55245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262626"/>
              </a:buClr>
              <a:buSzPts val="3600"/>
              <a:buFont typeface="Ubuntu"/>
              <a:buNone/>
            </a:pPr>
            <a:r>
              <a:rPr lang="en">
                <a:latin typeface="Ubuntu"/>
                <a:ea typeface="Ubuntu"/>
                <a:cs typeface="Ubuntu"/>
                <a:sym typeface="Ubuntu"/>
              </a:rPr>
              <a:t>CLI – crictl</a:t>
            </a:r>
            <a:endParaRPr>
              <a:latin typeface="Ubuntu"/>
              <a:ea typeface="Ubuntu"/>
              <a:cs typeface="Ubuntu"/>
              <a:sym typeface="Ubuntu"/>
            </a:endParaRPr>
          </a:p>
        </p:txBody>
      </p:sp>
      <p:sp>
        <p:nvSpPr>
          <p:cNvPr id="7671" name="Google Shape;7671;p436"/>
          <p:cNvSpPr/>
          <p:nvPr/>
        </p:nvSpPr>
        <p:spPr>
          <a:xfrm>
            <a:off x="566257" y="2655911"/>
            <a:ext cx="4005743" cy="264367"/>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00FF00"/>
                </a:solidFill>
                <a:latin typeface="Consolas"/>
                <a:ea typeface="Consolas"/>
                <a:cs typeface="Consolas"/>
                <a:sym typeface="Consolas"/>
              </a:rPr>
              <a:t>$ crictl ps -a</a:t>
            </a:r>
            <a:endParaRPr b="0" i="0" sz="1300" u="none" cap="none" strike="noStrike">
              <a:solidFill>
                <a:srgbClr val="00FF00"/>
              </a:solidFill>
              <a:latin typeface="Arial"/>
              <a:ea typeface="Arial"/>
              <a:cs typeface="Arial"/>
              <a:sym typeface="Arial"/>
            </a:endParaRPr>
          </a:p>
        </p:txBody>
      </p:sp>
      <p:sp>
        <p:nvSpPr>
          <p:cNvPr id="7672" name="Google Shape;7672;p436"/>
          <p:cNvSpPr/>
          <p:nvPr/>
        </p:nvSpPr>
        <p:spPr>
          <a:xfrm>
            <a:off x="566257" y="3013631"/>
            <a:ext cx="7991003" cy="264367"/>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00FF00"/>
                </a:solidFill>
                <a:latin typeface="Consolas"/>
                <a:ea typeface="Consolas"/>
                <a:cs typeface="Consolas"/>
                <a:sym typeface="Consolas"/>
              </a:rPr>
              <a:t>$ crictl exec -i -t 3e025dd50a72d956c4f14881fbb5b1080c9275674e95fb67f965f6478a957d60 ls</a:t>
            </a:r>
            <a:endParaRPr b="0" i="0" sz="1300" u="none" cap="none" strike="noStrike">
              <a:solidFill>
                <a:srgbClr val="00FF00"/>
              </a:solidFill>
              <a:latin typeface="Arial"/>
              <a:ea typeface="Arial"/>
              <a:cs typeface="Arial"/>
              <a:sym typeface="Arial"/>
            </a:endParaRPr>
          </a:p>
        </p:txBody>
      </p:sp>
      <p:sp>
        <p:nvSpPr>
          <p:cNvPr id="7673" name="Google Shape;7673;p436"/>
          <p:cNvSpPr/>
          <p:nvPr/>
        </p:nvSpPr>
        <p:spPr>
          <a:xfrm>
            <a:off x="566257" y="3467345"/>
            <a:ext cx="4005742" cy="264367"/>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00FF00"/>
                </a:solidFill>
                <a:latin typeface="Consolas"/>
                <a:ea typeface="Consolas"/>
                <a:cs typeface="Consolas"/>
                <a:sym typeface="Consolas"/>
              </a:rPr>
              <a:t>$ crictl logs  3e025dd50a72d956c4f1</a:t>
            </a:r>
            <a:endParaRPr b="0" i="0" sz="1300" u="none" cap="none" strike="noStrike">
              <a:solidFill>
                <a:srgbClr val="00FF00"/>
              </a:solidFill>
              <a:latin typeface="Arial"/>
              <a:ea typeface="Arial"/>
              <a:cs typeface="Arial"/>
              <a:sym typeface="Arial"/>
            </a:endParaRPr>
          </a:p>
        </p:txBody>
      </p:sp>
      <p:sp>
        <p:nvSpPr>
          <p:cNvPr id="7674" name="Google Shape;7674;p436"/>
          <p:cNvSpPr/>
          <p:nvPr/>
        </p:nvSpPr>
        <p:spPr>
          <a:xfrm>
            <a:off x="566257" y="3833651"/>
            <a:ext cx="4005742" cy="264367"/>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b="0" i="0" lang="en" sz="1300" u="none" cap="none" strike="noStrike">
                <a:solidFill>
                  <a:srgbClr val="00FF00"/>
                </a:solidFill>
                <a:latin typeface="Consolas"/>
                <a:ea typeface="Consolas"/>
                <a:cs typeface="Consolas"/>
                <a:sym typeface="Consolas"/>
              </a:rPr>
              <a:t>$ crictl pods</a:t>
            </a:r>
            <a:endParaRPr b="0" i="0" sz="1300" u="none" cap="none" strike="noStrike">
              <a:solidFill>
                <a:srgbClr val="00FF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0" name="Shape 7680"/>
        <p:cNvGrpSpPr/>
        <p:nvPr/>
      </p:nvGrpSpPr>
      <p:grpSpPr>
        <a:xfrm>
          <a:off x="0" y="0"/>
          <a:ext cx="0" cy="0"/>
          <a:chOff x="0" y="0"/>
          <a:chExt cx="0" cy="0"/>
        </a:xfrm>
      </p:grpSpPr>
      <p:sp>
        <p:nvSpPr>
          <p:cNvPr id="7681" name="Google Shape;7681;p43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262626"/>
              </a:buClr>
              <a:buSzPts val="3600"/>
              <a:buFont typeface="Ubuntu"/>
              <a:buNone/>
            </a:pPr>
            <a:r>
              <a:rPr lang="en"/>
              <a:t>docker vs crictl</a:t>
            </a:r>
            <a:endParaRPr/>
          </a:p>
        </p:txBody>
      </p:sp>
      <p:pic>
        <p:nvPicPr>
          <p:cNvPr id="7682" name="Google Shape;7682;p437"/>
          <p:cNvPicPr preferRelativeResize="0"/>
          <p:nvPr/>
        </p:nvPicPr>
        <p:blipFill rotWithShape="1">
          <a:blip r:embed="rId3">
            <a:alphaModFix/>
          </a:blip>
          <a:srcRect b="0" l="0" r="0" t="0"/>
          <a:stretch/>
        </p:blipFill>
        <p:spPr>
          <a:xfrm>
            <a:off x="1444186" y="1283426"/>
            <a:ext cx="6255629" cy="2858002"/>
          </a:xfrm>
          <a:prstGeom prst="rect">
            <a:avLst/>
          </a:prstGeom>
          <a:noFill/>
          <a:ln>
            <a:noFill/>
          </a:ln>
        </p:spPr>
      </p:pic>
      <p:sp>
        <p:nvSpPr>
          <p:cNvPr id="7683" name="Google Shape;7683;p437"/>
          <p:cNvSpPr txBox="1"/>
          <p:nvPr/>
        </p:nvSpPr>
        <p:spPr>
          <a:xfrm>
            <a:off x="1965625" y="4206400"/>
            <a:ext cx="54015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1400" u="none" cap="none" strike="noStrike">
                <a:solidFill>
                  <a:srgbClr val="595959"/>
                </a:solidFill>
                <a:latin typeface="Ubuntu"/>
                <a:ea typeface="Ubuntu"/>
                <a:cs typeface="Ubuntu"/>
                <a:sym typeface="Ubuntu"/>
              </a:rPr>
              <a:t>https://kubernetes.io/docs/reference/tools/map-crictl-dockercli/</a:t>
            </a:r>
            <a:endParaRPr b="0" i="0" sz="1400" u="none" cap="none" strike="noStrike">
              <a:solidFill>
                <a:srgbClr val="595959"/>
              </a:solidFill>
              <a:latin typeface="Ubuntu"/>
              <a:ea typeface="Ubuntu"/>
              <a:cs typeface="Ubuntu"/>
              <a:sym typeface="Ubuntu"/>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9" name="Shape 7689"/>
        <p:cNvGrpSpPr/>
        <p:nvPr/>
      </p:nvGrpSpPr>
      <p:grpSpPr>
        <a:xfrm>
          <a:off x="0" y="0"/>
          <a:ext cx="0" cy="0"/>
          <a:chOff x="0" y="0"/>
          <a:chExt cx="0" cy="0"/>
        </a:xfrm>
      </p:grpSpPr>
      <p:sp>
        <p:nvSpPr>
          <p:cNvPr id="7690" name="Google Shape;7690;p43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262626"/>
              </a:buClr>
              <a:buSzPts val="3600"/>
              <a:buFont typeface="Ubuntu"/>
              <a:buNone/>
            </a:pPr>
            <a:r>
              <a:rPr lang="en"/>
              <a:t>docker vs crictl</a:t>
            </a:r>
            <a:endParaRPr/>
          </a:p>
        </p:txBody>
      </p:sp>
      <p:sp>
        <p:nvSpPr>
          <p:cNvPr id="7691" name="Google Shape;7691;p438"/>
          <p:cNvSpPr txBox="1"/>
          <p:nvPr/>
        </p:nvSpPr>
        <p:spPr>
          <a:xfrm>
            <a:off x="2163424" y="4257650"/>
            <a:ext cx="5598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1400" u="none" cap="none" strike="noStrike">
                <a:solidFill>
                  <a:srgbClr val="595959"/>
                </a:solidFill>
                <a:latin typeface="Ubuntu"/>
                <a:ea typeface="Ubuntu"/>
                <a:cs typeface="Ubuntu"/>
                <a:sym typeface="Ubuntu"/>
              </a:rPr>
              <a:t>https://kubernetes.io/docs/reference/tools/map-crictl-dockercli/</a:t>
            </a:r>
            <a:endParaRPr b="0" i="0" sz="1400" u="none" cap="none" strike="noStrike">
              <a:solidFill>
                <a:srgbClr val="595959"/>
              </a:solidFill>
              <a:latin typeface="Ubuntu"/>
              <a:ea typeface="Ubuntu"/>
              <a:cs typeface="Ubuntu"/>
              <a:sym typeface="Ubuntu"/>
            </a:endParaRPr>
          </a:p>
        </p:txBody>
      </p:sp>
      <p:pic>
        <p:nvPicPr>
          <p:cNvPr id="7692" name="Google Shape;7692;p438"/>
          <p:cNvPicPr preferRelativeResize="0"/>
          <p:nvPr/>
        </p:nvPicPr>
        <p:blipFill rotWithShape="1">
          <a:blip r:embed="rId3">
            <a:alphaModFix/>
          </a:blip>
          <a:srcRect b="0" l="0" r="0" t="0"/>
          <a:stretch/>
        </p:blipFill>
        <p:spPr>
          <a:xfrm>
            <a:off x="1382117" y="1075147"/>
            <a:ext cx="6379766" cy="3140957"/>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8" name="Shape 7698"/>
        <p:cNvGrpSpPr/>
        <p:nvPr/>
      </p:nvGrpSpPr>
      <p:grpSpPr>
        <a:xfrm>
          <a:off x="0" y="0"/>
          <a:ext cx="0" cy="0"/>
          <a:chOff x="0" y="0"/>
          <a:chExt cx="0" cy="0"/>
        </a:xfrm>
      </p:grpSpPr>
      <p:sp>
        <p:nvSpPr>
          <p:cNvPr id="7699" name="Google Shape;7699;p439"/>
          <p:cNvSpPr/>
          <p:nvPr/>
        </p:nvSpPr>
        <p:spPr>
          <a:xfrm>
            <a:off x="411612" y="1792789"/>
            <a:ext cx="8337602" cy="1557920"/>
          </a:xfrm>
          <a:prstGeom prst="round2SameRect">
            <a:avLst>
              <a:gd fmla="val 0" name="adj1"/>
              <a:gd fmla="val 7064" name="adj2"/>
            </a:avLst>
          </a:prstGeom>
          <a:solidFill>
            <a:srgbClr val="11161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7700" name="Google Shape;7700;p439"/>
          <p:cNvSpPr/>
          <p:nvPr/>
        </p:nvSpPr>
        <p:spPr>
          <a:xfrm>
            <a:off x="411611" y="1479590"/>
            <a:ext cx="8337602" cy="313200"/>
          </a:xfrm>
          <a:prstGeom prst="round2SameRect">
            <a:avLst>
              <a:gd fmla="val 50000" name="adj1"/>
              <a:gd fmla="val 0" name="adj2"/>
            </a:avLst>
          </a:prstGeom>
          <a:solidFill>
            <a:srgbClr val="1F2D3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sp>
        <p:nvSpPr>
          <p:cNvPr id="7701" name="Google Shape;7701;p439"/>
          <p:cNvSpPr/>
          <p:nvPr/>
        </p:nvSpPr>
        <p:spPr>
          <a:xfrm>
            <a:off x="509446" y="1496047"/>
            <a:ext cx="413267" cy="252825"/>
          </a:xfrm>
          <a:prstGeom prst="roundRect">
            <a:avLst>
              <a:gd fmla="val 0" name="adj"/>
            </a:avLst>
          </a:prstGeom>
          <a:noFill/>
          <a:ln>
            <a:noFill/>
          </a:ln>
        </p:spPr>
        <p:txBody>
          <a:bodyPr anchorCtr="0" anchor="t" bIns="33750" lIns="68575" spcFirstLastPara="1" rIns="67500" wrap="square" tIns="33750">
            <a:noAutofit/>
          </a:bodyPr>
          <a:lstStyle/>
          <a:p>
            <a:pPr indent="0" lvl="0" marL="0" marR="0" rtl="0" algn="l">
              <a:lnSpc>
                <a:spcPct val="100000"/>
              </a:lnSpc>
              <a:spcBef>
                <a:spcPts val="0"/>
              </a:spcBef>
              <a:spcAft>
                <a:spcPts val="0"/>
              </a:spcAft>
              <a:buClr>
                <a:srgbClr val="112029"/>
              </a:buClr>
              <a:buSzPts val="1200"/>
              <a:buFont typeface="Arial"/>
              <a:buNone/>
            </a:pPr>
            <a:r>
              <a:rPr b="0" i="0" lang="en" sz="1200" u="none" cap="none" strike="noStrike">
                <a:solidFill>
                  <a:srgbClr val="FFFFFF"/>
                </a:solidFill>
                <a:latin typeface="Montserrat Medium"/>
                <a:ea typeface="Montserrat Medium"/>
                <a:cs typeface="Montserrat Medium"/>
                <a:sym typeface="Montserrat Medium"/>
              </a:rPr>
              <a:t>&gt;_</a:t>
            </a:r>
            <a:endParaRPr b="0" i="0" sz="1100" u="none" cap="none" strike="noStrike">
              <a:solidFill>
                <a:srgbClr val="FFFFFF"/>
              </a:solidFill>
              <a:latin typeface="Arial"/>
              <a:ea typeface="Arial"/>
              <a:cs typeface="Arial"/>
              <a:sym typeface="Arial"/>
            </a:endParaRPr>
          </a:p>
        </p:txBody>
      </p:sp>
      <p:sp>
        <p:nvSpPr>
          <p:cNvPr id="7702" name="Google Shape;7702;p439"/>
          <p:cNvSpPr/>
          <p:nvPr/>
        </p:nvSpPr>
        <p:spPr>
          <a:xfrm>
            <a:off x="566258" y="2089534"/>
            <a:ext cx="2607765" cy="275908"/>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i="0" lang="en" sz="1400" u="none" cap="none" strike="noStrike">
                <a:solidFill>
                  <a:srgbClr val="00FF00"/>
                </a:solidFill>
                <a:latin typeface="Consolas"/>
                <a:ea typeface="Consolas"/>
                <a:cs typeface="Consolas"/>
                <a:sym typeface="Consolas"/>
              </a:rPr>
              <a:t>$ crictl --runtime-endpoint</a:t>
            </a:r>
            <a:endParaRPr i="0" sz="1400" u="none" cap="none" strike="noStrike">
              <a:solidFill>
                <a:srgbClr val="00FF00"/>
              </a:solidFill>
              <a:latin typeface="Consolas"/>
              <a:ea typeface="Consolas"/>
              <a:cs typeface="Consolas"/>
              <a:sym typeface="Consolas"/>
            </a:endParaRPr>
          </a:p>
        </p:txBody>
      </p:sp>
      <p:sp>
        <p:nvSpPr>
          <p:cNvPr id="7703" name="Google Shape;7703;p439"/>
          <p:cNvSpPr txBox="1"/>
          <p:nvPr/>
        </p:nvSpPr>
        <p:spPr>
          <a:xfrm>
            <a:off x="1928013" y="3539285"/>
            <a:ext cx="6549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1400" u="none" cap="none" strike="noStrike">
                <a:solidFill>
                  <a:srgbClr val="7F7F7F"/>
                </a:solidFill>
                <a:latin typeface="Ubuntu"/>
                <a:ea typeface="Ubuntu"/>
                <a:cs typeface="Ubuntu"/>
                <a:sym typeface="Ubuntu"/>
              </a:rPr>
              <a:t>https://github.com/containerd/containerd/blob/main/docs/getting-started.md</a:t>
            </a:r>
            <a:endParaRPr b="0" i="0" sz="1400" u="none" cap="none" strike="noStrike">
              <a:solidFill>
                <a:srgbClr val="7F7F7F"/>
              </a:solidFill>
              <a:latin typeface="Ubuntu"/>
              <a:ea typeface="Ubuntu"/>
              <a:cs typeface="Ubuntu"/>
              <a:sym typeface="Ubuntu"/>
            </a:endParaRPr>
          </a:p>
        </p:txBody>
      </p:sp>
      <p:sp>
        <p:nvSpPr>
          <p:cNvPr id="7704" name="Google Shape;7704;p439"/>
          <p:cNvSpPr txBox="1"/>
          <p:nvPr>
            <p:ph type="title"/>
          </p:nvPr>
        </p:nvSpPr>
        <p:spPr>
          <a:xfrm>
            <a:off x="278606" y="2321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262626"/>
              </a:buClr>
              <a:buSzPts val="3600"/>
              <a:buFont typeface="Ubuntu"/>
              <a:buNone/>
            </a:pPr>
            <a:r>
              <a:rPr lang="en">
                <a:latin typeface="Ubuntu"/>
                <a:ea typeface="Ubuntu"/>
                <a:cs typeface="Ubuntu"/>
                <a:sym typeface="Ubuntu"/>
              </a:rPr>
              <a:t>CLI – crictl</a:t>
            </a:r>
            <a:endParaRPr>
              <a:latin typeface="Ubuntu"/>
              <a:ea typeface="Ubuntu"/>
              <a:cs typeface="Ubuntu"/>
              <a:sym typeface="Ubuntu"/>
            </a:endParaRPr>
          </a:p>
        </p:txBody>
      </p:sp>
      <p:sp>
        <p:nvSpPr>
          <p:cNvPr id="7705" name="Google Shape;7705;p439"/>
          <p:cNvSpPr txBox="1"/>
          <p:nvPr/>
        </p:nvSpPr>
        <p:spPr>
          <a:xfrm>
            <a:off x="4177233" y="2108513"/>
            <a:ext cx="4572000" cy="931200"/>
          </a:xfrm>
          <a:prstGeom prst="rect">
            <a:avLst/>
          </a:prstGeom>
          <a:noFill/>
          <a:ln>
            <a:noFill/>
          </a:ln>
        </p:spPr>
        <p:txBody>
          <a:bodyPr anchorCtr="0" anchor="t" bIns="34275" lIns="68575" spcFirstLastPara="1" rIns="68575" wrap="square" tIns="34275">
            <a:spAutoFit/>
          </a:bodyPr>
          <a:lstStyle/>
          <a:p>
            <a:pPr indent="-222250" lvl="0" marL="215900" marR="0" rtl="0" algn="l">
              <a:lnSpc>
                <a:spcPct val="100000"/>
              </a:lnSpc>
              <a:spcBef>
                <a:spcPts val="0"/>
              </a:spcBef>
              <a:spcAft>
                <a:spcPts val="0"/>
              </a:spcAft>
              <a:buClr>
                <a:srgbClr val="00FF00"/>
              </a:buClr>
              <a:buSzPts val="1100"/>
              <a:buFont typeface="Consolas"/>
              <a:buChar char="•"/>
            </a:pPr>
            <a:r>
              <a:rPr i="0" lang="en" sz="1400" u="none" cap="none" strike="noStrike">
                <a:solidFill>
                  <a:srgbClr val="00FF00"/>
                </a:solidFill>
                <a:latin typeface="Consolas"/>
                <a:ea typeface="Consolas"/>
                <a:cs typeface="Consolas"/>
                <a:sym typeface="Consolas"/>
              </a:rPr>
              <a:t>unix:///var/run/dockershim.sock or</a:t>
            </a:r>
            <a:endParaRPr i="0" sz="1400" u="none" cap="none" strike="noStrike">
              <a:solidFill>
                <a:srgbClr val="00FF00"/>
              </a:solidFill>
              <a:latin typeface="Consolas"/>
              <a:ea typeface="Consolas"/>
              <a:cs typeface="Consolas"/>
              <a:sym typeface="Consolas"/>
            </a:endParaRPr>
          </a:p>
          <a:p>
            <a:pPr indent="-222250" lvl="0" marL="215900" marR="0" rtl="0" algn="l">
              <a:lnSpc>
                <a:spcPct val="100000"/>
              </a:lnSpc>
              <a:spcBef>
                <a:spcPts val="0"/>
              </a:spcBef>
              <a:spcAft>
                <a:spcPts val="0"/>
              </a:spcAft>
              <a:buClr>
                <a:srgbClr val="00FF00"/>
              </a:buClr>
              <a:buSzPts val="1100"/>
              <a:buFont typeface="Consolas"/>
              <a:buChar char="•"/>
            </a:pPr>
            <a:r>
              <a:rPr i="0" lang="en" sz="1400" u="none" cap="none" strike="noStrike">
                <a:solidFill>
                  <a:srgbClr val="00FF00"/>
                </a:solidFill>
                <a:latin typeface="Consolas"/>
                <a:ea typeface="Consolas"/>
                <a:cs typeface="Consolas"/>
                <a:sym typeface="Consolas"/>
              </a:rPr>
              <a:t>unix:///run/containerd/containerd.sock or</a:t>
            </a:r>
            <a:endParaRPr i="0" sz="1400" u="none" cap="none" strike="noStrike">
              <a:solidFill>
                <a:srgbClr val="00FF00"/>
              </a:solidFill>
              <a:latin typeface="Consolas"/>
              <a:ea typeface="Consolas"/>
              <a:cs typeface="Consolas"/>
              <a:sym typeface="Consolas"/>
            </a:endParaRPr>
          </a:p>
          <a:p>
            <a:pPr indent="-222250" lvl="0" marL="215900" marR="0" rtl="0" algn="l">
              <a:lnSpc>
                <a:spcPct val="100000"/>
              </a:lnSpc>
              <a:spcBef>
                <a:spcPts val="0"/>
              </a:spcBef>
              <a:spcAft>
                <a:spcPts val="0"/>
              </a:spcAft>
              <a:buClr>
                <a:srgbClr val="00FF00"/>
              </a:buClr>
              <a:buSzPts val="1100"/>
              <a:buFont typeface="Consolas"/>
              <a:buChar char="•"/>
            </a:pPr>
            <a:r>
              <a:rPr i="0" lang="en" sz="1400" u="none" cap="none" strike="noStrike">
                <a:solidFill>
                  <a:srgbClr val="00FF00"/>
                </a:solidFill>
                <a:latin typeface="Consolas"/>
                <a:ea typeface="Consolas"/>
                <a:cs typeface="Consolas"/>
                <a:sym typeface="Consolas"/>
              </a:rPr>
              <a:t>unix:///run/crio/crio.sock or</a:t>
            </a:r>
            <a:endParaRPr i="0" sz="1400" u="none" cap="none" strike="noStrike">
              <a:solidFill>
                <a:srgbClr val="00FF00"/>
              </a:solidFill>
              <a:latin typeface="Consolas"/>
              <a:ea typeface="Consolas"/>
              <a:cs typeface="Consolas"/>
              <a:sym typeface="Consolas"/>
            </a:endParaRPr>
          </a:p>
          <a:p>
            <a:pPr indent="-222250" lvl="0" marL="215900" marR="0" rtl="0" algn="l">
              <a:lnSpc>
                <a:spcPct val="100000"/>
              </a:lnSpc>
              <a:spcBef>
                <a:spcPts val="0"/>
              </a:spcBef>
              <a:spcAft>
                <a:spcPts val="0"/>
              </a:spcAft>
              <a:buClr>
                <a:srgbClr val="00FF00"/>
              </a:buClr>
              <a:buSzPts val="1100"/>
              <a:buFont typeface="Consolas"/>
              <a:buChar char="•"/>
            </a:pPr>
            <a:r>
              <a:rPr i="0" lang="en" sz="1400" u="none" cap="none" strike="noStrike">
                <a:solidFill>
                  <a:srgbClr val="00FF00"/>
                </a:solidFill>
                <a:latin typeface="Consolas"/>
                <a:ea typeface="Consolas"/>
                <a:cs typeface="Consolas"/>
                <a:sym typeface="Consolas"/>
              </a:rPr>
              <a:t>unix:///var/run/cri-dockerd.sock</a:t>
            </a:r>
            <a:endParaRPr i="0" sz="1400" u="none" cap="none" strike="noStrike">
              <a:solidFill>
                <a:srgbClr val="00FF00"/>
              </a:solidFill>
              <a:latin typeface="Consolas"/>
              <a:ea typeface="Consolas"/>
              <a:cs typeface="Consolas"/>
              <a:sym typeface="Consolas"/>
            </a:endParaRPr>
          </a:p>
        </p:txBody>
      </p:sp>
      <p:sp>
        <p:nvSpPr>
          <p:cNvPr id="7706" name="Google Shape;7706;p439"/>
          <p:cNvSpPr/>
          <p:nvPr/>
        </p:nvSpPr>
        <p:spPr>
          <a:xfrm>
            <a:off x="566257" y="2420683"/>
            <a:ext cx="3610956" cy="275908"/>
          </a:xfrm>
          <a:prstGeom prst="rect">
            <a:avLst/>
          </a:prstGeom>
          <a:noFill/>
          <a:ln>
            <a:noFill/>
          </a:ln>
        </p:spPr>
        <p:txBody>
          <a:bodyPr anchorCtr="0" anchor="ctr" bIns="33750" lIns="68575" spcFirstLastPara="1" rIns="67500" wrap="square" tIns="33750">
            <a:noAutofit/>
          </a:bodyPr>
          <a:lstStyle/>
          <a:p>
            <a:pPr indent="0" lvl="0" marL="0" marR="0" rtl="0" algn="l">
              <a:lnSpc>
                <a:spcPct val="100000"/>
              </a:lnSpc>
              <a:spcBef>
                <a:spcPts val="0"/>
              </a:spcBef>
              <a:spcAft>
                <a:spcPts val="0"/>
              </a:spcAft>
              <a:buClr>
                <a:srgbClr val="000000"/>
              </a:buClr>
              <a:buSzPts val="1100"/>
              <a:buFont typeface="Arial"/>
              <a:buNone/>
            </a:pPr>
            <a:r>
              <a:rPr i="0" lang="en" sz="1400" u="none" cap="none" strike="noStrike">
                <a:solidFill>
                  <a:srgbClr val="00FF00"/>
                </a:solidFill>
                <a:latin typeface="Consolas"/>
                <a:ea typeface="Consolas"/>
                <a:cs typeface="Consolas"/>
                <a:sym typeface="Consolas"/>
              </a:rPr>
              <a:t>$ export CONTAINER_RUNTIME_ENDPOINT</a:t>
            </a:r>
            <a:endParaRPr i="0" sz="1400" u="none" cap="none" strike="noStrike">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2" name="Shape 7712"/>
        <p:cNvGrpSpPr/>
        <p:nvPr/>
      </p:nvGrpSpPr>
      <p:grpSpPr>
        <a:xfrm>
          <a:off x="0" y="0"/>
          <a:ext cx="0" cy="0"/>
          <a:chOff x="0" y="0"/>
          <a:chExt cx="0" cy="0"/>
        </a:xfrm>
      </p:grpSpPr>
      <p:pic>
        <p:nvPicPr>
          <p:cNvPr id="7713" name="Google Shape;7713;p440"/>
          <p:cNvPicPr preferRelativeResize="0"/>
          <p:nvPr/>
        </p:nvPicPr>
        <p:blipFill rotWithShape="1">
          <a:blip r:embed="rId3">
            <a:alphaModFix/>
          </a:blip>
          <a:srcRect b="0" l="0" r="0" t="0"/>
          <a:stretch/>
        </p:blipFill>
        <p:spPr>
          <a:xfrm>
            <a:off x="2847900" y="1567126"/>
            <a:ext cx="1933498" cy="464925"/>
          </a:xfrm>
          <a:prstGeom prst="rect">
            <a:avLst/>
          </a:prstGeom>
          <a:noFill/>
          <a:ln>
            <a:noFill/>
          </a:ln>
        </p:spPr>
      </p:pic>
      <p:sp>
        <p:nvSpPr>
          <p:cNvPr id="7714" name="Google Shape;7714;p440"/>
          <p:cNvSpPr/>
          <p:nvPr/>
        </p:nvSpPr>
        <p:spPr>
          <a:xfrm>
            <a:off x="2374463" y="2691797"/>
            <a:ext cx="814972" cy="257175"/>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ctr</a:t>
            </a:r>
            <a:endParaRPr b="0" i="0" sz="1400" u="none" cap="none" strike="noStrike">
              <a:solidFill>
                <a:srgbClr val="000000"/>
              </a:solidFill>
              <a:latin typeface="Ubuntu"/>
              <a:ea typeface="Ubuntu"/>
              <a:cs typeface="Ubuntu"/>
              <a:sym typeface="Ubuntu"/>
            </a:endParaRPr>
          </a:p>
        </p:txBody>
      </p:sp>
      <p:sp>
        <p:nvSpPr>
          <p:cNvPr id="7715" name="Google Shape;7715;p440"/>
          <p:cNvSpPr/>
          <p:nvPr/>
        </p:nvSpPr>
        <p:spPr>
          <a:xfrm>
            <a:off x="5519350" y="2057400"/>
            <a:ext cx="3064200" cy="2571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Container Runtime Interface (CRI)</a:t>
            </a:r>
            <a:endParaRPr b="0" i="0" sz="1400" u="none" cap="none" strike="noStrike">
              <a:solidFill>
                <a:srgbClr val="000000"/>
              </a:solidFill>
              <a:latin typeface="Ubuntu"/>
              <a:ea typeface="Ubuntu"/>
              <a:cs typeface="Ubuntu"/>
              <a:sym typeface="Ubuntu"/>
            </a:endParaRPr>
          </a:p>
        </p:txBody>
      </p:sp>
      <p:sp>
        <p:nvSpPr>
          <p:cNvPr id="7716" name="Google Shape;7716;p440"/>
          <p:cNvSpPr/>
          <p:nvPr/>
        </p:nvSpPr>
        <p:spPr>
          <a:xfrm>
            <a:off x="7202388" y="2691797"/>
            <a:ext cx="814973" cy="257175"/>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crictl</a:t>
            </a:r>
            <a:endParaRPr b="0" i="0" sz="1400" u="none" cap="none" strike="noStrike">
              <a:solidFill>
                <a:srgbClr val="FFFFFF"/>
              </a:solidFill>
              <a:latin typeface="Ubuntu"/>
              <a:ea typeface="Ubuntu"/>
              <a:cs typeface="Ubuntu"/>
              <a:sym typeface="Ubuntu"/>
            </a:endParaRPr>
          </a:p>
        </p:txBody>
      </p:sp>
      <p:sp>
        <p:nvSpPr>
          <p:cNvPr id="7717" name="Google Shape;7717;p440"/>
          <p:cNvSpPr/>
          <p:nvPr/>
        </p:nvSpPr>
        <p:spPr>
          <a:xfrm>
            <a:off x="4675759" y="2691797"/>
            <a:ext cx="814972" cy="257175"/>
          </a:xfrm>
          <a:prstGeom prst="roundRect">
            <a:avLst>
              <a:gd fmla="val 16667" name="adj"/>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nerdctl</a:t>
            </a:r>
            <a:endParaRPr b="0" i="0" sz="1400" u="none" cap="none" strike="noStrike">
              <a:solidFill>
                <a:srgbClr val="FFFFFF"/>
              </a:solidFill>
              <a:latin typeface="Ubuntu"/>
              <a:ea typeface="Ubuntu"/>
              <a:cs typeface="Ubuntu"/>
              <a:sym typeface="Ubuntu"/>
            </a:endParaRPr>
          </a:p>
        </p:txBody>
      </p:sp>
      <p:graphicFrame>
        <p:nvGraphicFramePr>
          <p:cNvPr id="7718" name="Google Shape;7718;p440"/>
          <p:cNvGraphicFramePr/>
          <p:nvPr/>
        </p:nvGraphicFramePr>
        <p:xfrm>
          <a:off x="278606" y="3111449"/>
          <a:ext cx="3000000" cy="3000000"/>
        </p:xfrm>
        <a:graphic>
          <a:graphicData uri="http://schemas.openxmlformats.org/drawingml/2006/table">
            <a:tbl>
              <a:tblPr bandRow="1">
                <a:noFill/>
                <a:tableStyleId>{0BCFDA7B-7D3A-453F-AF38-2B0890FFF85D}</a:tableStyleId>
              </a:tblPr>
              <a:tblGrid>
                <a:gridCol w="1478500"/>
                <a:gridCol w="1953600"/>
                <a:gridCol w="2689325"/>
                <a:gridCol w="2465325"/>
              </a:tblGrid>
              <a:tr h="454700">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solidFill>
                            <a:schemeClr val="lt1"/>
                          </a:solidFill>
                          <a:latin typeface="Ubuntu"/>
                          <a:ea typeface="Ubuntu"/>
                          <a:cs typeface="Ubuntu"/>
                          <a:sym typeface="Ubuntu"/>
                        </a:rPr>
                        <a:t>Purpose</a:t>
                      </a:r>
                      <a:endParaRPr sz="1400" u="none" cap="none" strike="noStrike">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chemeClr val="lt1"/>
                          </a:solidFill>
                          <a:latin typeface="Ubuntu"/>
                          <a:ea typeface="Ubuntu"/>
                          <a:cs typeface="Ubuntu"/>
                          <a:sym typeface="Ubuntu"/>
                        </a:rPr>
                        <a:t>Debugging</a:t>
                      </a:r>
                      <a:endParaRPr sz="1400" u="none" cap="none" strike="noStrike">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chemeClr val="lt1"/>
                          </a:solidFill>
                          <a:latin typeface="Ubuntu"/>
                          <a:ea typeface="Ubuntu"/>
                          <a:cs typeface="Ubuntu"/>
                          <a:sym typeface="Ubuntu"/>
                        </a:rPr>
                        <a:t>General Purpose</a:t>
                      </a:r>
                      <a:endParaRPr sz="1400" u="none" cap="none" strike="noStrike">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chemeClr val="lt1"/>
                          </a:solidFill>
                          <a:latin typeface="Ubuntu"/>
                          <a:ea typeface="Ubuntu"/>
                          <a:cs typeface="Ubuntu"/>
                          <a:sym typeface="Ubuntu"/>
                        </a:rPr>
                        <a:t>Debugging</a:t>
                      </a:r>
                      <a:endParaRPr sz="1400" u="none" cap="none" strike="noStrike">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r>
              <a:tr h="427025">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solidFill>
                            <a:schemeClr val="lt1"/>
                          </a:solidFill>
                          <a:latin typeface="Ubuntu"/>
                          <a:ea typeface="Ubuntu"/>
                          <a:cs typeface="Ubuntu"/>
                          <a:sym typeface="Ubuntu"/>
                        </a:rPr>
                        <a:t>Community</a:t>
                      </a:r>
                      <a:endParaRPr sz="1400" u="none" cap="none" strike="noStrike">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chemeClr val="lt1"/>
                          </a:solidFill>
                          <a:latin typeface="Ubuntu"/>
                          <a:ea typeface="Ubuntu"/>
                          <a:cs typeface="Ubuntu"/>
                          <a:sym typeface="Ubuntu"/>
                        </a:rPr>
                        <a:t>ContainerD</a:t>
                      </a:r>
                      <a:endParaRPr sz="1400" u="none" cap="none" strike="noStrike">
                        <a:solidFill>
                          <a:schemeClr val="lt1"/>
                        </a:solidFill>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chemeClr val="lt1"/>
                          </a:solidFill>
                          <a:latin typeface="Ubuntu"/>
                          <a:ea typeface="Ubuntu"/>
                          <a:cs typeface="Ubuntu"/>
                          <a:sym typeface="Ubuntu"/>
                        </a:rPr>
                        <a:t>ContainerD</a:t>
                      </a:r>
                      <a:endParaRPr sz="1400" u="none" cap="none" strike="noStrike">
                        <a:solidFill>
                          <a:schemeClr val="lt1"/>
                        </a:solidFill>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chemeClr val="lt1"/>
                          </a:solidFill>
                          <a:latin typeface="Ubuntu"/>
                          <a:ea typeface="Ubuntu"/>
                          <a:cs typeface="Ubuntu"/>
                          <a:sym typeface="Ubuntu"/>
                        </a:rPr>
                        <a:t>Kubernetes</a:t>
                      </a:r>
                      <a:endParaRPr sz="1400" u="none" cap="none" strike="noStrike">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r>
              <a:tr h="331375">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solidFill>
                            <a:schemeClr val="lt1"/>
                          </a:solidFill>
                          <a:latin typeface="Ubuntu"/>
                          <a:ea typeface="Ubuntu"/>
                          <a:cs typeface="Ubuntu"/>
                          <a:sym typeface="Ubuntu"/>
                        </a:rPr>
                        <a:t>Works With</a:t>
                      </a:r>
                      <a:endParaRPr sz="1400" u="none" cap="none" strike="noStrike">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chemeClr val="lt1"/>
                          </a:solidFill>
                          <a:latin typeface="Ubuntu"/>
                          <a:ea typeface="Ubuntu"/>
                          <a:cs typeface="Ubuntu"/>
                          <a:sym typeface="Ubuntu"/>
                        </a:rPr>
                        <a:t>ContainerD</a:t>
                      </a:r>
                      <a:endParaRPr sz="1400" u="none" cap="none" strike="noStrike">
                        <a:solidFill>
                          <a:schemeClr val="lt1"/>
                        </a:solidFill>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chemeClr val="lt1"/>
                          </a:solidFill>
                          <a:latin typeface="Ubuntu"/>
                          <a:ea typeface="Ubuntu"/>
                          <a:cs typeface="Ubuntu"/>
                          <a:sym typeface="Ubuntu"/>
                        </a:rPr>
                        <a:t>ContainerD</a:t>
                      </a:r>
                      <a:endParaRPr sz="1400" u="none" cap="none" strike="noStrike">
                        <a:solidFill>
                          <a:schemeClr val="lt1"/>
                        </a:solidFill>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400" u="none" cap="none" strike="noStrike">
                          <a:solidFill>
                            <a:schemeClr val="lt1"/>
                          </a:solidFill>
                          <a:latin typeface="Ubuntu"/>
                          <a:ea typeface="Ubuntu"/>
                          <a:cs typeface="Ubuntu"/>
                          <a:sym typeface="Ubuntu"/>
                        </a:rPr>
                        <a:t>All CRI-Compatible Runtimes</a:t>
                      </a:r>
                      <a:endParaRPr sz="1400" u="none" cap="none" strike="noStrike">
                        <a:latin typeface="Ubuntu"/>
                        <a:ea typeface="Ubuntu"/>
                        <a:cs typeface="Ubuntu"/>
                        <a:sym typeface="Ubuntu"/>
                      </a:endParaRPr>
                    </a:p>
                  </a:txBody>
                  <a:tcPr marT="34300" marB="34300" marR="68600" marL="68600" anchor="ctr">
                    <a:lnL cap="flat" cmpd="sng" w="12700">
                      <a:solidFill>
                        <a:srgbClr val="DCE3E8"/>
                      </a:solidFill>
                      <a:prstDash val="solid"/>
                      <a:round/>
                      <a:headEnd len="sm" w="sm" type="none"/>
                      <a:tailEnd len="sm" w="sm" type="none"/>
                    </a:lnL>
                    <a:lnR cap="flat" cmpd="sng" w="12700">
                      <a:solidFill>
                        <a:srgbClr val="DCE3E8"/>
                      </a:solidFill>
                      <a:prstDash val="solid"/>
                      <a:round/>
                      <a:headEnd len="sm" w="sm" type="none"/>
                      <a:tailEnd len="sm" w="sm" type="none"/>
                    </a:lnR>
                    <a:lnT cap="flat" cmpd="sng" w="12700">
                      <a:solidFill>
                        <a:srgbClr val="DCE3E8"/>
                      </a:solidFill>
                      <a:prstDash val="solid"/>
                      <a:round/>
                      <a:headEnd len="sm" w="sm" type="none"/>
                      <a:tailEnd len="sm" w="sm" type="none"/>
                    </a:lnT>
                    <a:lnB cap="flat" cmpd="sng" w="12700">
                      <a:solidFill>
                        <a:srgbClr val="DCE3E8"/>
                      </a:solidFill>
                      <a:prstDash val="solid"/>
                      <a:round/>
                      <a:headEnd len="sm" w="sm" type="none"/>
                      <a:tailEnd len="sm" w="sm" type="none"/>
                    </a:lnB>
                    <a:gradFill>
                      <a:gsLst>
                        <a:gs pos="0">
                          <a:srgbClr val="3566F1"/>
                        </a:gs>
                        <a:gs pos="100000">
                          <a:schemeClr val="accent6"/>
                        </a:gs>
                      </a:gsLst>
                      <a:lin ang="2700000" scaled="0"/>
                    </a:gradFill>
                  </a:tcPr>
                </a:tc>
              </a:tr>
            </a:tbl>
          </a:graphicData>
        </a:graphic>
      </p:graphicFrame>
      <p:pic>
        <p:nvPicPr>
          <p:cNvPr descr="Related image" id="7719" name="Google Shape;7719;p440"/>
          <p:cNvPicPr preferRelativeResize="0"/>
          <p:nvPr/>
        </p:nvPicPr>
        <p:blipFill rotWithShape="1">
          <a:blip r:embed="rId4">
            <a:alphaModFix/>
          </a:blip>
          <a:srcRect b="0" l="0" r="0" t="0"/>
          <a:stretch/>
        </p:blipFill>
        <p:spPr>
          <a:xfrm>
            <a:off x="5933290" y="1427150"/>
            <a:ext cx="551747" cy="551747"/>
          </a:xfrm>
          <a:prstGeom prst="rect">
            <a:avLst/>
          </a:prstGeom>
          <a:noFill/>
          <a:ln>
            <a:noFill/>
          </a:ln>
        </p:spPr>
      </p:pic>
      <p:sp>
        <p:nvSpPr>
          <p:cNvPr id="7720" name="Google Shape;7720;p440"/>
          <p:cNvSpPr txBox="1"/>
          <p:nvPr/>
        </p:nvSpPr>
        <p:spPr>
          <a:xfrm>
            <a:off x="5863617" y="1200356"/>
            <a:ext cx="2809175" cy="994172"/>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100"/>
              <a:buFont typeface="Arial"/>
              <a:buNone/>
            </a:pPr>
            <a:r>
              <a:rPr b="0" i="0" lang="en" sz="1400" u="none" cap="none" strike="noStrike">
                <a:solidFill>
                  <a:srgbClr val="000000"/>
                </a:solidFill>
                <a:latin typeface="Ubuntu"/>
                <a:ea typeface="Ubuntu"/>
                <a:cs typeface="Ubuntu"/>
                <a:sym typeface="Ubuntu"/>
              </a:rPr>
              <a:t>Kubernetes</a:t>
            </a:r>
            <a:endParaRPr b="0" i="0" sz="1400" u="none" cap="none" strike="noStrike">
              <a:solidFill>
                <a:srgbClr val="000000"/>
              </a:solidFill>
              <a:latin typeface="Ubuntu"/>
              <a:ea typeface="Ubuntu"/>
              <a:cs typeface="Ubuntu"/>
              <a:sym typeface="Ubuntu"/>
            </a:endParaRPr>
          </a:p>
        </p:txBody>
      </p:sp>
      <p:sp>
        <p:nvSpPr>
          <p:cNvPr id="7721" name="Google Shape;7721;p440"/>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Control Command Line Utility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4"/>
                                        </p:tgtEl>
                                        <p:attrNameLst>
                                          <p:attrName>style.visibility</p:attrName>
                                        </p:attrNameLst>
                                      </p:cBhvr>
                                      <p:to>
                                        <p:strVal val="visible"/>
                                      </p:to>
                                    </p:set>
                                    <p:animEffect filter="fade" transition="in">
                                      <p:cBhvr>
                                        <p:cTn dur="500"/>
                                        <p:tgtEl>
                                          <p:spTgt spid="7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7"/>
                                        </p:tgtEl>
                                        <p:attrNameLst>
                                          <p:attrName>style.visibility</p:attrName>
                                        </p:attrNameLst>
                                      </p:cBhvr>
                                      <p:to>
                                        <p:strVal val="visible"/>
                                      </p:to>
                                    </p:set>
                                    <p:animEffect filter="fade" transition="in">
                                      <p:cBhvr>
                                        <p:cTn dur="500"/>
                                        <p:tgtEl>
                                          <p:spTgt spid="7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6"/>
                                        </p:tgtEl>
                                        <p:attrNameLst>
                                          <p:attrName>style.visibility</p:attrName>
                                        </p:attrNameLst>
                                      </p:cBhvr>
                                      <p:to>
                                        <p:strVal val="visible"/>
                                      </p:to>
                                    </p:set>
                                    <p:animEffect filter="fade" transition="in">
                                      <p:cBhvr>
                                        <p:cTn dur="500"/>
                                        <p:tgtEl>
                                          <p:spTgt spid="7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8"/>
                                        </p:tgtEl>
                                        <p:attrNameLst>
                                          <p:attrName>style.visibility</p:attrName>
                                        </p:attrNameLst>
                                      </p:cBhvr>
                                      <p:to>
                                        <p:strVal val="visible"/>
                                      </p:to>
                                    </p:set>
                                    <p:animEffect filter="fade" transition="in">
                                      <p:cBhvr>
                                        <p:cTn dur="500"/>
                                        <p:tgtEl>
                                          <p:spTgt spid="7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sp>
        <p:nvSpPr>
          <p:cNvPr id="2601" name="Google Shape;2601;p243"/>
          <p:cNvSpPr/>
          <p:nvPr/>
        </p:nvSpPr>
        <p:spPr>
          <a:xfrm>
            <a:off x="1089962" y="1836683"/>
            <a:ext cx="2862600" cy="2358900"/>
          </a:xfrm>
          <a:prstGeom prst="roundRect">
            <a:avLst>
              <a:gd fmla="val 10296" name="adj"/>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602" name="Google Shape;2602;p243"/>
          <p:cNvSpPr/>
          <p:nvPr/>
        </p:nvSpPr>
        <p:spPr>
          <a:xfrm>
            <a:off x="5363216" y="1836683"/>
            <a:ext cx="2862600" cy="2358900"/>
          </a:xfrm>
          <a:prstGeom prst="roundRect">
            <a:avLst>
              <a:gd fmla="val 10296"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603" name="Google Shape;2603;p243"/>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Container Advantage</a:t>
            </a:r>
            <a:endParaRPr/>
          </a:p>
        </p:txBody>
      </p:sp>
      <p:pic>
        <p:nvPicPr>
          <p:cNvPr descr="A close up of a logo&#10;&#10;Description generated with very high confidence" id="2604" name="Google Shape;2604;p243"/>
          <p:cNvPicPr preferRelativeResize="0"/>
          <p:nvPr/>
        </p:nvPicPr>
        <p:blipFill rotWithShape="1">
          <a:blip r:embed="rId3">
            <a:alphaModFix/>
          </a:blip>
          <a:srcRect b="0" l="0" r="0" t="0"/>
          <a:stretch/>
        </p:blipFill>
        <p:spPr>
          <a:xfrm>
            <a:off x="5817458" y="1611817"/>
            <a:ext cx="2862581" cy="2862581"/>
          </a:xfrm>
          <a:prstGeom prst="rect">
            <a:avLst/>
          </a:prstGeom>
          <a:noFill/>
          <a:ln>
            <a:noFill/>
          </a:ln>
        </p:spPr>
      </p:pic>
      <p:sp>
        <p:nvSpPr>
          <p:cNvPr id="2605" name="Google Shape;2605;p243"/>
          <p:cNvSpPr txBox="1"/>
          <p:nvPr/>
        </p:nvSpPr>
        <p:spPr>
          <a:xfrm>
            <a:off x="1385713" y="3613775"/>
            <a:ext cx="1090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Developer</a:t>
            </a:r>
            <a:endParaRPr b="0" i="0" sz="1100" u="none" cap="none" strike="noStrike">
              <a:solidFill>
                <a:schemeClr val="lt1"/>
              </a:solidFill>
              <a:latin typeface="Ubuntu"/>
              <a:ea typeface="Ubuntu"/>
              <a:cs typeface="Ubuntu"/>
              <a:sym typeface="Ubuntu"/>
            </a:endParaRPr>
          </a:p>
        </p:txBody>
      </p:sp>
      <p:sp>
        <p:nvSpPr>
          <p:cNvPr id="2606" name="Google Shape;2606;p243"/>
          <p:cNvSpPr txBox="1"/>
          <p:nvPr/>
        </p:nvSpPr>
        <p:spPr>
          <a:xfrm>
            <a:off x="6790753" y="3671250"/>
            <a:ext cx="1090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lt1"/>
                </a:solidFill>
                <a:latin typeface="Ubuntu"/>
                <a:ea typeface="Ubuntu"/>
                <a:cs typeface="Ubuntu"/>
                <a:sym typeface="Ubuntu"/>
              </a:rPr>
              <a:t>Operations</a:t>
            </a:r>
            <a:endParaRPr i="0" sz="1100" u="none" cap="none" strike="noStrike">
              <a:solidFill>
                <a:schemeClr val="lt1"/>
              </a:solidFill>
              <a:latin typeface="Ubuntu"/>
              <a:ea typeface="Ubuntu"/>
              <a:cs typeface="Ubuntu"/>
              <a:sym typeface="Ubuntu"/>
            </a:endParaRPr>
          </a:p>
        </p:txBody>
      </p:sp>
      <p:grpSp>
        <p:nvGrpSpPr>
          <p:cNvPr id="2607" name="Google Shape;2607;p243"/>
          <p:cNvGrpSpPr/>
          <p:nvPr/>
        </p:nvGrpSpPr>
        <p:grpSpPr>
          <a:xfrm>
            <a:off x="2702563" y="2241017"/>
            <a:ext cx="1324249" cy="595152"/>
            <a:chOff x="3514197" y="3964371"/>
            <a:chExt cx="1782300" cy="676155"/>
          </a:xfrm>
        </p:grpSpPr>
        <p:pic>
          <p:nvPicPr>
            <p:cNvPr descr="Briefcase" id="2608" name="Google Shape;2608;p243"/>
            <p:cNvPicPr preferRelativeResize="0"/>
            <p:nvPr/>
          </p:nvPicPr>
          <p:blipFill rotWithShape="1">
            <a:blip r:embed="rId4">
              <a:alphaModFix/>
            </a:blip>
            <a:srcRect b="0" l="0" r="0" t="0"/>
            <a:stretch/>
          </p:blipFill>
          <p:spPr>
            <a:xfrm>
              <a:off x="3637350" y="3964371"/>
              <a:ext cx="530314" cy="530314"/>
            </a:xfrm>
            <a:prstGeom prst="rect">
              <a:avLst/>
            </a:prstGeom>
            <a:noFill/>
            <a:ln>
              <a:noFill/>
            </a:ln>
          </p:spPr>
        </p:pic>
        <p:sp>
          <p:nvSpPr>
            <p:cNvPr id="2609" name="Google Shape;2609;p243"/>
            <p:cNvSpPr txBox="1"/>
            <p:nvPr/>
          </p:nvSpPr>
          <p:spPr>
            <a:xfrm>
              <a:off x="3514197" y="4369626"/>
              <a:ext cx="1782300" cy="270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App.war</a:t>
              </a:r>
              <a:endParaRPr b="0" i="0" sz="1100" u="none" cap="none" strike="noStrike">
                <a:solidFill>
                  <a:schemeClr val="lt1"/>
                </a:solidFill>
                <a:latin typeface="Ubuntu"/>
                <a:ea typeface="Ubuntu"/>
                <a:cs typeface="Ubuntu"/>
                <a:sym typeface="Ubuntu"/>
              </a:endParaRPr>
            </a:p>
          </p:txBody>
        </p:sp>
      </p:grpSp>
      <p:grpSp>
        <p:nvGrpSpPr>
          <p:cNvPr id="2610" name="Google Shape;2610;p243"/>
          <p:cNvGrpSpPr/>
          <p:nvPr/>
        </p:nvGrpSpPr>
        <p:grpSpPr>
          <a:xfrm>
            <a:off x="2743113" y="3026622"/>
            <a:ext cx="1090747" cy="550474"/>
            <a:chOff x="4917380" y="4423092"/>
            <a:chExt cx="1347600" cy="733966"/>
          </a:xfrm>
        </p:grpSpPr>
        <p:pic>
          <p:nvPicPr>
            <p:cNvPr descr="List" id="2611" name="Google Shape;2611;p243"/>
            <p:cNvPicPr preferRelativeResize="0"/>
            <p:nvPr/>
          </p:nvPicPr>
          <p:blipFill rotWithShape="1">
            <a:blip r:embed="rId5">
              <a:alphaModFix/>
            </a:blip>
            <a:srcRect b="0" l="0" r="0" t="0"/>
            <a:stretch/>
          </p:blipFill>
          <p:spPr>
            <a:xfrm>
              <a:off x="5008215" y="4423092"/>
              <a:ext cx="453061" cy="453061"/>
            </a:xfrm>
            <a:prstGeom prst="rect">
              <a:avLst/>
            </a:prstGeom>
            <a:noFill/>
            <a:ln>
              <a:noFill/>
            </a:ln>
          </p:spPr>
        </p:pic>
        <p:sp>
          <p:nvSpPr>
            <p:cNvPr id="2612" name="Google Shape;2612;p243"/>
            <p:cNvSpPr txBox="1"/>
            <p:nvPr/>
          </p:nvSpPr>
          <p:spPr>
            <a:xfrm>
              <a:off x="4917380" y="4839058"/>
              <a:ext cx="1347600" cy="31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Guide</a:t>
              </a:r>
              <a:endParaRPr b="0" i="0" sz="1100" u="none" cap="none" strike="noStrike">
                <a:solidFill>
                  <a:schemeClr val="lt1"/>
                </a:solidFill>
                <a:latin typeface="Ubuntu"/>
                <a:ea typeface="Ubuntu"/>
                <a:cs typeface="Ubuntu"/>
                <a:sym typeface="Ubuntu"/>
              </a:endParaRPr>
            </a:p>
          </p:txBody>
        </p:sp>
      </p:grpSp>
      <p:pic>
        <p:nvPicPr>
          <p:cNvPr descr="Warning" id="2613" name="Google Shape;2613;p243"/>
          <p:cNvPicPr preferRelativeResize="0"/>
          <p:nvPr/>
        </p:nvPicPr>
        <p:blipFill rotWithShape="1">
          <a:blip r:embed="rId6">
            <a:alphaModFix/>
          </a:blip>
          <a:srcRect b="0" l="0" r="0" t="0"/>
          <a:stretch/>
        </p:blipFill>
        <p:spPr>
          <a:xfrm>
            <a:off x="6985727" y="2048786"/>
            <a:ext cx="470124" cy="470124"/>
          </a:xfrm>
          <a:prstGeom prst="rect">
            <a:avLst/>
          </a:prstGeom>
          <a:noFill/>
          <a:ln>
            <a:noFill/>
          </a:ln>
        </p:spPr>
      </p:pic>
      <p:pic>
        <p:nvPicPr>
          <p:cNvPr descr="Briefcase" id="2614" name="Google Shape;2614;p243"/>
          <p:cNvPicPr preferRelativeResize="0"/>
          <p:nvPr/>
        </p:nvPicPr>
        <p:blipFill rotWithShape="1">
          <a:blip r:embed="rId7">
            <a:alphaModFix/>
          </a:blip>
          <a:srcRect b="0" l="0" r="0" t="0"/>
          <a:stretch/>
        </p:blipFill>
        <p:spPr>
          <a:xfrm>
            <a:off x="5972944" y="2438444"/>
            <a:ext cx="397736" cy="397736"/>
          </a:xfrm>
          <a:prstGeom prst="rect">
            <a:avLst/>
          </a:prstGeom>
          <a:noFill/>
          <a:ln>
            <a:noFill/>
          </a:ln>
        </p:spPr>
      </p:pic>
      <p:pic>
        <p:nvPicPr>
          <p:cNvPr descr="List" id="2615" name="Google Shape;2615;p243"/>
          <p:cNvPicPr preferRelativeResize="0"/>
          <p:nvPr/>
        </p:nvPicPr>
        <p:blipFill rotWithShape="1">
          <a:blip r:embed="rId5">
            <a:alphaModFix/>
          </a:blip>
          <a:srcRect b="0" l="0" r="0" t="0"/>
          <a:stretch/>
        </p:blipFill>
        <p:spPr>
          <a:xfrm>
            <a:off x="6006021" y="3057644"/>
            <a:ext cx="339796" cy="339796"/>
          </a:xfrm>
          <a:prstGeom prst="rect">
            <a:avLst/>
          </a:prstGeom>
          <a:noFill/>
          <a:ln>
            <a:noFill/>
          </a:ln>
        </p:spPr>
      </p:pic>
      <p:pic>
        <p:nvPicPr>
          <p:cNvPr descr="Surprised Face with No Fill" id="2616" name="Google Shape;2616;p243"/>
          <p:cNvPicPr preferRelativeResize="0"/>
          <p:nvPr/>
        </p:nvPicPr>
        <p:blipFill rotWithShape="1">
          <a:blip r:embed="rId8">
            <a:alphaModFix/>
          </a:blip>
          <a:srcRect b="0" l="0" r="0" t="0"/>
          <a:stretch/>
        </p:blipFill>
        <p:spPr>
          <a:xfrm>
            <a:off x="7064956" y="2535260"/>
            <a:ext cx="369278" cy="491357"/>
          </a:xfrm>
          <a:prstGeom prst="rect">
            <a:avLst/>
          </a:prstGeom>
          <a:noFill/>
          <a:ln>
            <a:noFill/>
          </a:ln>
        </p:spPr>
      </p:pic>
      <p:pic>
        <p:nvPicPr>
          <p:cNvPr descr="A close up of a logo&#10;&#10;Description generated with very high confidence" id="2617" name="Google Shape;2617;p243"/>
          <p:cNvPicPr preferRelativeResize="0"/>
          <p:nvPr/>
        </p:nvPicPr>
        <p:blipFill rotWithShape="1">
          <a:blip r:embed="rId9">
            <a:alphaModFix/>
          </a:blip>
          <a:srcRect b="0" l="0" r="0" t="0"/>
          <a:stretch/>
        </p:blipFill>
        <p:spPr>
          <a:xfrm>
            <a:off x="503629" y="1536538"/>
            <a:ext cx="2702561" cy="27025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gtEl>
                                        <p:attrNameLst>
                                          <p:attrName>style.visibility</p:attrName>
                                        </p:attrNameLst>
                                      </p:cBhvr>
                                      <p:to>
                                        <p:strVal val="visible"/>
                                      </p:to>
                                    </p:set>
                                    <p:animEffect filter="fade" transition="in">
                                      <p:cBhvr>
                                        <p:cTn dur="500"/>
                                        <p:tgtEl>
                                          <p:spTgt spid="26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10"/>
                                        </p:tgtEl>
                                        <p:attrNameLst>
                                          <p:attrName>style.visibility</p:attrName>
                                        </p:attrNameLst>
                                      </p:cBhvr>
                                      <p:to>
                                        <p:strVal val="visible"/>
                                      </p:to>
                                    </p:set>
                                    <p:animEffect filter="fade" transition="in">
                                      <p:cBhvr>
                                        <p:cTn dur="500"/>
                                        <p:tgtEl>
                                          <p:spTgt spid="2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5" name="Shape 7725"/>
        <p:cNvGrpSpPr/>
        <p:nvPr/>
      </p:nvGrpSpPr>
      <p:grpSpPr>
        <a:xfrm>
          <a:off x="0" y="0"/>
          <a:ext cx="0" cy="0"/>
          <a:chOff x="0" y="0"/>
          <a:chExt cx="0" cy="0"/>
        </a:xfrm>
      </p:grpSpPr>
      <p:sp>
        <p:nvSpPr>
          <p:cNvPr id="7726" name="Google Shape;7726;p441"/>
          <p:cNvSpPr txBox="1"/>
          <p:nvPr>
            <p:ph idx="1" type="body"/>
          </p:nvPr>
        </p:nvSpPr>
        <p:spPr>
          <a:xfrm>
            <a:off x="126855" y="2307315"/>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Docker Deprecation</a:t>
            </a:r>
            <a:endParaRPr/>
          </a:p>
        </p:txBody>
      </p:sp>
      <p:pic>
        <p:nvPicPr>
          <p:cNvPr id="7727" name="Google Shape;7727;p441"/>
          <p:cNvPicPr preferRelativeResize="0"/>
          <p:nvPr/>
        </p:nvPicPr>
        <p:blipFill rotWithShape="1">
          <a:blip r:embed="rId3">
            <a:alphaModFix/>
          </a:blip>
          <a:srcRect b="29577" l="0" r="0" t="-844"/>
          <a:stretch/>
        </p:blipFill>
        <p:spPr>
          <a:xfrm>
            <a:off x="5824237" y="1837604"/>
            <a:ext cx="2086576" cy="1404519"/>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3" name="Shape 7733"/>
        <p:cNvGrpSpPr/>
        <p:nvPr/>
      </p:nvGrpSpPr>
      <p:grpSpPr>
        <a:xfrm>
          <a:off x="0" y="0"/>
          <a:ext cx="0" cy="0"/>
          <a:chOff x="0" y="0"/>
          <a:chExt cx="0" cy="0"/>
        </a:xfrm>
      </p:grpSpPr>
      <p:grpSp>
        <p:nvGrpSpPr>
          <p:cNvPr id="7734" name="Google Shape;7734;p442"/>
          <p:cNvGrpSpPr/>
          <p:nvPr/>
        </p:nvGrpSpPr>
        <p:grpSpPr>
          <a:xfrm>
            <a:off x="3314797" y="1319812"/>
            <a:ext cx="2809175" cy="1411604"/>
            <a:chOff x="936708" y="2772988"/>
            <a:chExt cx="3745567" cy="1882139"/>
          </a:xfrm>
        </p:grpSpPr>
        <p:grpSp>
          <p:nvGrpSpPr>
            <p:cNvPr id="7735" name="Google Shape;7735;p442"/>
            <p:cNvGrpSpPr/>
            <p:nvPr/>
          </p:nvGrpSpPr>
          <p:grpSpPr>
            <a:xfrm>
              <a:off x="1771109" y="2772988"/>
              <a:ext cx="2069769" cy="1239010"/>
              <a:chOff x="3080657" y="943337"/>
              <a:chExt cx="6657703" cy="3985449"/>
            </a:xfrm>
          </p:grpSpPr>
          <p:pic>
            <p:nvPicPr>
              <p:cNvPr id="7736" name="Google Shape;7736;p442"/>
              <p:cNvPicPr preferRelativeResize="0"/>
              <p:nvPr/>
            </p:nvPicPr>
            <p:blipFill rotWithShape="1">
              <a:blip r:embed="rId3">
                <a:alphaModFix/>
              </a:blip>
              <a:srcRect b="29577" l="0" r="0" t="-844"/>
              <a:stretch/>
            </p:blipFill>
            <p:spPr>
              <a:xfrm>
                <a:off x="3080657" y="943337"/>
                <a:ext cx="6657703" cy="3985449"/>
              </a:xfrm>
              <a:prstGeom prst="rect">
                <a:avLst/>
              </a:prstGeom>
              <a:noFill/>
              <a:ln>
                <a:noFill/>
              </a:ln>
            </p:spPr>
          </p:pic>
          <p:pic>
            <p:nvPicPr>
              <p:cNvPr id="7737" name="Google Shape;7737;p442"/>
              <p:cNvPicPr preferRelativeResize="0"/>
              <p:nvPr/>
            </p:nvPicPr>
            <p:blipFill rotWithShape="1">
              <a:blip r:embed="rId3">
                <a:alphaModFix/>
              </a:blip>
              <a:srcRect b="29580" l="66580" r="0" t="0"/>
              <a:stretch/>
            </p:blipFill>
            <p:spPr>
              <a:xfrm>
                <a:off x="7513320" y="990600"/>
                <a:ext cx="2225040" cy="3938186"/>
              </a:xfrm>
              <a:prstGeom prst="rect">
                <a:avLst/>
              </a:prstGeom>
              <a:noFill/>
              <a:ln>
                <a:noFill/>
              </a:ln>
            </p:spPr>
          </p:pic>
        </p:grpSp>
        <p:sp>
          <p:nvSpPr>
            <p:cNvPr id="7738" name="Google Shape;7738;p442"/>
            <p:cNvSpPr txBox="1"/>
            <p:nvPr/>
          </p:nvSpPr>
          <p:spPr>
            <a:xfrm>
              <a:off x="936708" y="3890956"/>
              <a:ext cx="3745567" cy="764171"/>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100"/>
                <a:buFont typeface="Arial"/>
                <a:buNone/>
              </a:pPr>
              <a:r>
                <a:rPr b="0" i="0" lang="en" sz="1400" u="none" cap="none" strike="noStrike">
                  <a:solidFill>
                    <a:srgbClr val="000000"/>
                  </a:solidFill>
                  <a:latin typeface="Ubuntu"/>
                  <a:ea typeface="Ubuntu"/>
                  <a:cs typeface="Ubuntu"/>
                  <a:sym typeface="Ubuntu"/>
                </a:rPr>
                <a:t>Docker</a:t>
              </a:r>
              <a:endParaRPr b="0" i="0" sz="1400" u="none" cap="none" strike="noStrike">
                <a:solidFill>
                  <a:srgbClr val="000000"/>
                </a:solidFill>
                <a:latin typeface="Arial"/>
                <a:ea typeface="Arial"/>
                <a:cs typeface="Arial"/>
                <a:sym typeface="Arial"/>
              </a:endParaRPr>
            </a:p>
          </p:txBody>
        </p:sp>
      </p:grpSp>
      <p:pic>
        <p:nvPicPr>
          <p:cNvPr descr="Related image" id="7739" name="Google Shape;7739;p442"/>
          <p:cNvPicPr preferRelativeResize="0"/>
          <p:nvPr/>
        </p:nvPicPr>
        <p:blipFill rotWithShape="1">
          <a:blip r:embed="rId4">
            <a:alphaModFix/>
          </a:blip>
          <a:srcRect b="0" l="0" r="0" t="0"/>
          <a:stretch/>
        </p:blipFill>
        <p:spPr>
          <a:xfrm>
            <a:off x="4143820" y="3569892"/>
            <a:ext cx="1103495" cy="1103495"/>
          </a:xfrm>
          <a:prstGeom prst="rect">
            <a:avLst/>
          </a:prstGeom>
          <a:noFill/>
          <a:ln>
            <a:noFill/>
          </a:ln>
        </p:spPr>
      </p:pic>
      <p:grpSp>
        <p:nvGrpSpPr>
          <p:cNvPr id="7740" name="Google Shape;7740;p442"/>
          <p:cNvGrpSpPr/>
          <p:nvPr/>
        </p:nvGrpSpPr>
        <p:grpSpPr>
          <a:xfrm>
            <a:off x="1962402" y="1566795"/>
            <a:ext cx="1347148" cy="591493"/>
            <a:chOff x="2616536" y="1147991"/>
            <a:chExt cx="1796197" cy="788657"/>
          </a:xfrm>
        </p:grpSpPr>
        <p:pic>
          <p:nvPicPr>
            <p:cNvPr descr="README - rocket" id="7741" name="Google Shape;7741;p442"/>
            <p:cNvPicPr preferRelativeResize="0"/>
            <p:nvPr/>
          </p:nvPicPr>
          <p:blipFill rotWithShape="1">
            <a:blip r:embed="rId5">
              <a:alphaModFix/>
            </a:blip>
            <a:srcRect b="0" l="0" r="60705" t="0"/>
            <a:stretch/>
          </p:blipFill>
          <p:spPr>
            <a:xfrm>
              <a:off x="2616536" y="1177035"/>
              <a:ext cx="708555" cy="759613"/>
            </a:xfrm>
            <a:prstGeom prst="rect">
              <a:avLst/>
            </a:prstGeom>
            <a:noFill/>
            <a:ln>
              <a:noFill/>
            </a:ln>
          </p:spPr>
        </p:pic>
        <p:pic>
          <p:nvPicPr>
            <p:cNvPr descr="README - rocket" id="7742" name="Google Shape;7742;p442"/>
            <p:cNvPicPr preferRelativeResize="0"/>
            <p:nvPr/>
          </p:nvPicPr>
          <p:blipFill rotWithShape="1">
            <a:blip r:embed="rId6">
              <a:alphaModFix/>
            </a:blip>
            <a:srcRect b="0" l="35485" r="0" t="0"/>
            <a:stretch/>
          </p:blipFill>
          <p:spPr>
            <a:xfrm>
              <a:off x="3249410" y="1147991"/>
              <a:ext cx="1163323" cy="759613"/>
            </a:xfrm>
            <a:prstGeom prst="rect">
              <a:avLst/>
            </a:prstGeom>
            <a:noFill/>
            <a:ln>
              <a:noFill/>
            </a:ln>
          </p:spPr>
        </p:pic>
      </p:grpSp>
      <p:sp>
        <p:nvSpPr>
          <p:cNvPr id="7743" name="Google Shape;7743;p442"/>
          <p:cNvSpPr/>
          <p:nvPr/>
        </p:nvSpPr>
        <p:spPr>
          <a:xfrm>
            <a:off x="3127494" y="3229896"/>
            <a:ext cx="3136146"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Container Runtime Interface (CRI)</a:t>
            </a:r>
            <a:endParaRPr b="0" i="0" sz="1400" u="none" cap="none" strike="noStrike">
              <a:solidFill>
                <a:srgbClr val="000000"/>
              </a:solidFill>
              <a:latin typeface="Ubuntu"/>
              <a:ea typeface="Ubuntu"/>
              <a:cs typeface="Ubuntu"/>
              <a:sym typeface="Ubuntu"/>
            </a:endParaRPr>
          </a:p>
        </p:txBody>
      </p:sp>
      <p:cxnSp>
        <p:nvCxnSpPr>
          <p:cNvPr id="7744" name="Google Shape;7744;p442"/>
          <p:cNvCxnSpPr>
            <a:stCxn id="7742" idx="2"/>
            <a:endCxn id="7743" idx="0"/>
          </p:cNvCxnSpPr>
          <p:nvPr/>
        </p:nvCxnSpPr>
        <p:spPr>
          <a:xfrm flipH="1" rot="-5400000">
            <a:off x="3237654" y="1772155"/>
            <a:ext cx="1093500" cy="1822200"/>
          </a:xfrm>
          <a:prstGeom prst="bentConnector3">
            <a:avLst>
              <a:gd fmla="val 49995" name="adj1"/>
            </a:avLst>
          </a:prstGeom>
          <a:noFill/>
          <a:ln cap="flat" cmpd="sng" w="19050">
            <a:solidFill>
              <a:srgbClr val="3F3F3F"/>
            </a:solidFill>
            <a:prstDash val="dot"/>
            <a:round/>
            <a:headEnd len="sm" w="sm" type="none"/>
            <a:tailEnd len="med" w="med" type="triangle"/>
          </a:ln>
        </p:spPr>
      </p:cxnSp>
      <p:sp>
        <p:nvSpPr>
          <p:cNvPr id="7745" name="Google Shape;7745;p442"/>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Docker Deprecation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3"/>
                                        </p:tgtEl>
                                        <p:attrNameLst>
                                          <p:attrName>style.visibility</p:attrName>
                                        </p:attrNameLst>
                                      </p:cBhvr>
                                      <p:to>
                                        <p:strVal val="visible"/>
                                      </p:to>
                                    </p:set>
                                    <p:animEffect filter="fade" transition="in">
                                      <p:cBhvr>
                                        <p:cTn dur="500"/>
                                        <p:tgtEl>
                                          <p:spTgt spid="7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4"/>
                                        </p:tgtEl>
                                        <p:attrNameLst>
                                          <p:attrName>style.visibility</p:attrName>
                                        </p:attrNameLst>
                                      </p:cBhvr>
                                      <p:to>
                                        <p:strVal val="visible"/>
                                      </p:to>
                                    </p:set>
                                    <p:animEffect filter="fade" transition="in">
                                      <p:cBhvr>
                                        <p:cTn dur="500"/>
                                        <p:tgtEl>
                                          <p:spTgt spid="7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1" name="Shape 7751"/>
        <p:cNvGrpSpPr/>
        <p:nvPr/>
      </p:nvGrpSpPr>
      <p:grpSpPr>
        <a:xfrm>
          <a:off x="0" y="0"/>
          <a:ext cx="0" cy="0"/>
          <a:chOff x="0" y="0"/>
          <a:chExt cx="0" cy="0"/>
        </a:xfrm>
      </p:grpSpPr>
      <p:cxnSp>
        <p:nvCxnSpPr>
          <p:cNvPr id="7752" name="Google Shape;7752;p443"/>
          <p:cNvCxnSpPr>
            <a:stCxn id="7753" idx="2"/>
            <a:endCxn id="7754" idx="0"/>
          </p:cNvCxnSpPr>
          <p:nvPr/>
        </p:nvCxnSpPr>
        <p:spPr>
          <a:xfrm flipH="1" rot="-5400000">
            <a:off x="2317908" y="1089270"/>
            <a:ext cx="1670400" cy="3084600"/>
          </a:xfrm>
          <a:prstGeom prst="bentConnector3">
            <a:avLst>
              <a:gd fmla="val 47299" name="adj1"/>
            </a:avLst>
          </a:prstGeom>
          <a:noFill/>
          <a:ln cap="flat" cmpd="sng" w="19050">
            <a:solidFill>
              <a:srgbClr val="3F3F3F"/>
            </a:solidFill>
            <a:prstDash val="dot"/>
            <a:round/>
            <a:headEnd len="sm" w="sm" type="none"/>
            <a:tailEnd len="med" w="med" type="triangle"/>
          </a:ln>
        </p:spPr>
      </p:cxnSp>
      <p:grpSp>
        <p:nvGrpSpPr>
          <p:cNvPr id="7755" name="Google Shape;7755;p443"/>
          <p:cNvGrpSpPr/>
          <p:nvPr/>
        </p:nvGrpSpPr>
        <p:grpSpPr>
          <a:xfrm>
            <a:off x="3314797" y="888895"/>
            <a:ext cx="2809175" cy="1411604"/>
            <a:chOff x="936708" y="2772988"/>
            <a:chExt cx="3745567" cy="1882139"/>
          </a:xfrm>
        </p:grpSpPr>
        <p:grpSp>
          <p:nvGrpSpPr>
            <p:cNvPr id="7756" name="Google Shape;7756;p443"/>
            <p:cNvGrpSpPr/>
            <p:nvPr/>
          </p:nvGrpSpPr>
          <p:grpSpPr>
            <a:xfrm>
              <a:off x="1771109" y="2772988"/>
              <a:ext cx="2069769" cy="1239010"/>
              <a:chOff x="3080657" y="943337"/>
              <a:chExt cx="6657703" cy="3985449"/>
            </a:xfrm>
          </p:grpSpPr>
          <p:pic>
            <p:nvPicPr>
              <p:cNvPr id="7757" name="Google Shape;7757;p443"/>
              <p:cNvPicPr preferRelativeResize="0"/>
              <p:nvPr/>
            </p:nvPicPr>
            <p:blipFill rotWithShape="1">
              <a:blip r:embed="rId4">
                <a:alphaModFix/>
              </a:blip>
              <a:srcRect b="29577" l="0" r="0" t="-844"/>
              <a:stretch/>
            </p:blipFill>
            <p:spPr>
              <a:xfrm>
                <a:off x="3080657" y="943337"/>
                <a:ext cx="6657703" cy="3985449"/>
              </a:xfrm>
              <a:prstGeom prst="rect">
                <a:avLst/>
              </a:prstGeom>
              <a:noFill/>
              <a:ln>
                <a:noFill/>
              </a:ln>
            </p:spPr>
          </p:pic>
          <p:pic>
            <p:nvPicPr>
              <p:cNvPr id="7758" name="Google Shape;7758;p443"/>
              <p:cNvPicPr preferRelativeResize="0"/>
              <p:nvPr/>
            </p:nvPicPr>
            <p:blipFill rotWithShape="1">
              <a:blip r:embed="rId4">
                <a:alphaModFix/>
              </a:blip>
              <a:srcRect b="29580" l="66580" r="0" t="0"/>
              <a:stretch/>
            </p:blipFill>
            <p:spPr>
              <a:xfrm>
                <a:off x="7513320" y="990600"/>
                <a:ext cx="2225040" cy="3938186"/>
              </a:xfrm>
              <a:prstGeom prst="rect">
                <a:avLst/>
              </a:prstGeom>
              <a:noFill/>
              <a:ln>
                <a:noFill/>
              </a:ln>
            </p:spPr>
          </p:pic>
        </p:grpSp>
        <p:sp>
          <p:nvSpPr>
            <p:cNvPr id="7759" name="Google Shape;7759;p443"/>
            <p:cNvSpPr txBox="1"/>
            <p:nvPr/>
          </p:nvSpPr>
          <p:spPr>
            <a:xfrm>
              <a:off x="936708" y="3890956"/>
              <a:ext cx="3745567" cy="764171"/>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100"/>
                <a:buFont typeface="Arial"/>
                <a:buNone/>
              </a:pPr>
              <a:r>
                <a:rPr b="0" i="0" lang="en" sz="1400" u="none" cap="none" strike="noStrike">
                  <a:solidFill>
                    <a:srgbClr val="000000"/>
                  </a:solidFill>
                  <a:latin typeface="Ubuntu"/>
                  <a:ea typeface="Ubuntu"/>
                  <a:cs typeface="Ubuntu"/>
                  <a:sym typeface="Ubuntu"/>
                </a:rPr>
                <a:t>Docker</a:t>
              </a:r>
              <a:endParaRPr b="0" i="0" sz="1400" u="none" cap="none" strike="noStrike">
                <a:solidFill>
                  <a:srgbClr val="000000"/>
                </a:solidFill>
                <a:latin typeface="Arial"/>
                <a:ea typeface="Arial"/>
                <a:cs typeface="Arial"/>
                <a:sym typeface="Arial"/>
              </a:endParaRPr>
            </a:p>
          </p:txBody>
        </p:sp>
      </p:grpSp>
      <p:pic>
        <p:nvPicPr>
          <p:cNvPr descr="Related image" id="7760" name="Google Shape;7760;p443"/>
          <p:cNvPicPr preferRelativeResize="0"/>
          <p:nvPr/>
        </p:nvPicPr>
        <p:blipFill rotWithShape="1">
          <a:blip r:embed="rId5">
            <a:alphaModFix/>
          </a:blip>
          <a:srcRect b="0" l="0" r="0" t="0"/>
          <a:stretch/>
        </p:blipFill>
        <p:spPr>
          <a:xfrm>
            <a:off x="4143820" y="3806642"/>
            <a:ext cx="1103495" cy="1103495"/>
          </a:xfrm>
          <a:prstGeom prst="rect">
            <a:avLst/>
          </a:prstGeom>
          <a:noFill/>
          <a:ln>
            <a:noFill/>
          </a:ln>
        </p:spPr>
      </p:pic>
      <p:grpSp>
        <p:nvGrpSpPr>
          <p:cNvPr id="7761" name="Google Shape;7761;p443"/>
          <p:cNvGrpSpPr/>
          <p:nvPr/>
        </p:nvGrpSpPr>
        <p:grpSpPr>
          <a:xfrm>
            <a:off x="699907" y="1226660"/>
            <a:ext cx="1347148" cy="591493"/>
            <a:chOff x="2616536" y="1147991"/>
            <a:chExt cx="1796197" cy="788657"/>
          </a:xfrm>
        </p:grpSpPr>
        <p:pic>
          <p:nvPicPr>
            <p:cNvPr descr="README - rocket" id="7762" name="Google Shape;7762;p443"/>
            <p:cNvPicPr preferRelativeResize="0"/>
            <p:nvPr/>
          </p:nvPicPr>
          <p:blipFill rotWithShape="1">
            <a:blip r:embed="rId6">
              <a:alphaModFix/>
            </a:blip>
            <a:srcRect b="0" l="0" r="60705" t="0"/>
            <a:stretch/>
          </p:blipFill>
          <p:spPr>
            <a:xfrm>
              <a:off x="2616536" y="1177035"/>
              <a:ext cx="708555" cy="759613"/>
            </a:xfrm>
            <a:prstGeom prst="rect">
              <a:avLst/>
            </a:prstGeom>
            <a:noFill/>
            <a:ln>
              <a:noFill/>
            </a:ln>
          </p:spPr>
        </p:pic>
        <p:pic>
          <p:nvPicPr>
            <p:cNvPr descr="README - rocket" id="7753" name="Google Shape;7753;p443"/>
            <p:cNvPicPr preferRelativeResize="0"/>
            <p:nvPr/>
          </p:nvPicPr>
          <p:blipFill rotWithShape="1">
            <a:blip r:embed="rId7">
              <a:alphaModFix/>
            </a:blip>
            <a:srcRect b="0" l="35485" r="0" t="0"/>
            <a:stretch/>
          </p:blipFill>
          <p:spPr>
            <a:xfrm>
              <a:off x="3249410" y="1147991"/>
              <a:ext cx="1163323" cy="759613"/>
            </a:xfrm>
            <a:prstGeom prst="rect">
              <a:avLst/>
            </a:prstGeom>
            <a:noFill/>
            <a:ln>
              <a:noFill/>
            </a:ln>
          </p:spPr>
        </p:pic>
      </p:grpSp>
      <p:sp>
        <p:nvSpPr>
          <p:cNvPr id="7754" name="Google Shape;7754;p443"/>
          <p:cNvSpPr/>
          <p:nvPr/>
        </p:nvSpPr>
        <p:spPr>
          <a:xfrm>
            <a:off x="3115450" y="3466650"/>
            <a:ext cx="3160200" cy="2571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Container Runtime Interface (CRI)</a:t>
            </a:r>
            <a:endParaRPr b="0" i="0" sz="1400" u="none" cap="none" strike="noStrike">
              <a:solidFill>
                <a:srgbClr val="000000"/>
              </a:solidFill>
              <a:latin typeface="Ubuntu"/>
              <a:ea typeface="Ubuntu"/>
              <a:cs typeface="Ubuntu"/>
              <a:sym typeface="Ubuntu"/>
            </a:endParaRPr>
          </a:p>
        </p:txBody>
      </p:sp>
      <p:sp>
        <p:nvSpPr>
          <p:cNvPr id="7763" name="Google Shape;7763;p443"/>
          <p:cNvSpPr/>
          <p:nvPr/>
        </p:nvSpPr>
        <p:spPr>
          <a:xfrm>
            <a:off x="3215194" y="2277050"/>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CLI</a:t>
            </a:r>
            <a:endParaRPr b="0" i="0" sz="1400" u="none" cap="none" strike="noStrike">
              <a:solidFill>
                <a:srgbClr val="000000"/>
              </a:solidFill>
              <a:latin typeface="Ubuntu"/>
              <a:ea typeface="Ubuntu"/>
              <a:cs typeface="Ubuntu"/>
              <a:sym typeface="Ubuntu"/>
            </a:endParaRPr>
          </a:p>
        </p:txBody>
      </p:sp>
      <p:sp>
        <p:nvSpPr>
          <p:cNvPr id="7764" name="Google Shape;7764;p443"/>
          <p:cNvSpPr/>
          <p:nvPr/>
        </p:nvSpPr>
        <p:spPr>
          <a:xfrm>
            <a:off x="4162240" y="2272639"/>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API</a:t>
            </a:r>
            <a:endParaRPr b="0" i="0" sz="1400" u="none" cap="none" strike="noStrike">
              <a:solidFill>
                <a:srgbClr val="000000"/>
              </a:solidFill>
              <a:latin typeface="Ubuntu"/>
              <a:ea typeface="Ubuntu"/>
              <a:cs typeface="Ubuntu"/>
              <a:sym typeface="Ubuntu"/>
            </a:endParaRPr>
          </a:p>
        </p:txBody>
      </p:sp>
      <p:sp>
        <p:nvSpPr>
          <p:cNvPr id="7765" name="Google Shape;7765;p443"/>
          <p:cNvSpPr/>
          <p:nvPr/>
        </p:nvSpPr>
        <p:spPr>
          <a:xfrm>
            <a:off x="5101040" y="2274557"/>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BUILD</a:t>
            </a:r>
            <a:endParaRPr b="0" i="0" sz="1400" u="none" cap="none" strike="noStrike">
              <a:solidFill>
                <a:srgbClr val="000000"/>
              </a:solidFill>
              <a:latin typeface="Ubuntu"/>
              <a:ea typeface="Ubuntu"/>
              <a:cs typeface="Ubuntu"/>
              <a:sym typeface="Ubuntu"/>
            </a:endParaRPr>
          </a:p>
        </p:txBody>
      </p:sp>
      <p:sp>
        <p:nvSpPr>
          <p:cNvPr id="7766" name="Google Shape;7766;p443"/>
          <p:cNvSpPr/>
          <p:nvPr/>
        </p:nvSpPr>
        <p:spPr>
          <a:xfrm>
            <a:off x="3221717" y="2638123"/>
            <a:ext cx="1003850" cy="243532"/>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VOLUMES</a:t>
            </a:r>
            <a:endParaRPr b="0" i="0" sz="1400" u="none" cap="none" strike="noStrike">
              <a:solidFill>
                <a:srgbClr val="000000"/>
              </a:solidFill>
              <a:latin typeface="Ubuntu"/>
              <a:ea typeface="Ubuntu"/>
              <a:cs typeface="Ubuntu"/>
              <a:sym typeface="Ubuntu"/>
            </a:endParaRPr>
          </a:p>
        </p:txBody>
      </p:sp>
      <p:sp>
        <p:nvSpPr>
          <p:cNvPr id="7767" name="Google Shape;7767;p443"/>
          <p:cNvSpPr/>
          <p:nvPr/>
        </p:nvSpPr>
        <p:spPr>
          <a:xfrm>
            <a:off x="4252238" y="2638122"/>
            <a:ext cx="748560" cy="243532"/>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AUTH</a:t>
            </a:r>
            <a:endParaRPr b="0" i="0" sz="1400" u="none" cap="none" strike="noStrike">
              <a:solidFill>
                <a:srgbClr val="000000"/>
              </a:solidFill>
              <a:latin typeface="Ubuntu"/>
              <a:ea typeface="Ubuntu"/>
              <a:cs typeface="Ubuntu"/>
              <a:sym typeface="Ubuntu"/>
            </a:endParaRPr>
          </a:p>
        </p:txBody>
      </p:sp>
      <p:sp>
        <p:nvSpPr>
          <p:cNvPr id="7768" name="Google Shape;7768;p443"/>
          <p:cNvSpPr/>
          <p:nvPr/>
        </p:nvSpPr>
        <p:spPr>
          <a:xfrm>
            <a:off x="5037450" y="2638125"/>
            <a:ext cx="978000" cy="2436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SECURITY</a:t>
            </a:r>
            <a:endParaRPr b="0" i="0" sz="1400" u="none" cap="none" strike="noStrike">
              <a:solidFill>
                <a:srgbClr val="000000"/>
              </a:solidFill>
              <a:latin typeface="Ubuntu"/>
              <a:ea typeface="Ubuntu"/>
              <a:cs typeface="Ubuntu"/>
              <a:sym typeface="Ubuntu"/>
            </a:endParaRPr>
          </a:p>
        </p:txBody>
      </p:sp>
      <p:grpSp>
        <p:nvGrpSpPr>
          <p:cNvPr id="7769" name="Google Shape;7769;p443"/>
          <p:cNvGrpSpPr/>
          <p:nvPr/>
        </p:nvGrpSpPr>
        <p:grpSpPr>
          <a:xfrm>
            <a:off x="3215193" y="2965813"/>
            <a:ext cx="2761063" cy="257175"/>
            <a:chOff x="4286924" y="3040017"/>
            <a:chExt cx="3681417" cy="342900"/>
          </a:xfrm>
        </p:grpSpPr>
        <p:sp>
          <p:nvSpPr>
            <p:cNvPr id="7770" name="Google Shape;7770;p443"/>
            <p:cNvSpPr/>
            <p:nvPr/>
          </p:nvSpPr>
          <p:spPr>
            <a:xfrm>
              <a:off x="4286924" y="3040017"/>
              <a:ext cx="3681417" cy="3429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1400" u="none" cap="none" strike="noStrike">
                <a:solidFill>
                  <a:srgbClr val="FFFFFF"/>
                </a:solidFill>
                <a:latin typeface="Ubuntu"/>
                <a:ea typeface="Ubuntu"/>
                <a:cs typeface="Ubuntu"/>
                <a:sym typeface="Ubuntu"/>
              </a:endParaRPr>
            </a:p>
          </p:txBody>
        </p:sp>
        <p:pic>
          <p:nvPicPr>
            <p:cNvPr descr="containerd – An industry-standard container runtime with an emphasis on  simplicity, robustness and portability" id="7771" name="Google Shape;7771;p443"/>
            <p:cNvPicPr preferRelativeResize="0"/>
            <p:nvPr/>
          </p:nvPicPr>
          <p:blipFill rotWithShape="1">
            <a:blip r:embed="rId8">
              <a:alphaModFix/>
            </a:blip>
            <a:srcRect b="0" l="0" r="0" t="0"/>
            <a:stretch/>
          </p:blipFill>
          <p:spPr>
            <a:xfrm>
              <a:off x="5458330" y="3040017"/>
              <a:ext cx="1306190" cy="336752"/>
            </a:xfrm>
            <a:prstGeom prst="rect">
              <a:avLst/>
            </a:prstGeom>
            <a:noFill/>
            <a:ln>
              <a:noFill/>
            </a:ln>
          </p:spPr>
        </p:pic>
      </p:grpSp>
      <p:sp>
        <p:nvSpPr>
          <p:cNvPr id="7772" name="Google Shape;7772;p443"/>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Docker Deprecation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3"/>
                                        </p:tgtEl>
                                        <p:attrNameLst>
                                          <p:attrName>style.visibility</p:attrName>
                                        </p:attrNameLst>
                                      </p:cBhvr>
                                      <p:to>
                                        <p:strVal val="visible"/>
                                      </p:to>
                                    </p:set>
                                    <p:animEffect filter="fade" transition="in">
                                      <p:cBhvr>
                                        <p:cTn dur="500"/>
                                        <p:tgtEl>
                                          <p:spTgt spid="77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764"/>
                                        </p:tgtEl>
                                        <p:attrNameLst>
                                          <p:attrName>style.visibility</p:attrName>
                                        </p:attrNameLst>
                                      </p:cBhvr>
                                      <p:to>
                                        <p:strVal val="visible"/>
                                      </p:to>
                                    </p:set>
                                    <p:animEffect filter="fade" transition="in">
                                      <p:cBhvr>
                                        <p:cTn dur="500"/>
                                        <p:tgtEl>
                                          <p:spTgt spid="77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765"/>
                                        </p:tgtEl>
                                        <p:attrNameLst>
                                          <p:attrName>style.visibility</p:attrName>
                                        </p:attrNameLst>
                                      </p:cBhvr>
                                      <p:to>
                                        <p:strVal val="visible"/>
                                      </p:to>
                                    </p:set>
                                    <p:animEffect filter="fade" transition="in">
                                      <p:cBhvr>
                                        <p:cTn dur="500"/>
                                        <p:tgtEl>
                                          <p:spTgt spid="776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766"/>
                                        </p:tgtEl>
                                        <p:attrNameLst>
                                          <p:attrName>style.visibility</p:attrName>
                                        </p:attrNameLst>
                                      </p:cBhvr>
                                      <p:to>
                                        <p:strVal val="visible"/>
                                      </p:to>
                                    </p:set>
                                    <p:animEffect filter="fade" transition="in">
                                      <p:cBhvr>
                                        <p:cTn dur="500"/>
                                        <p:tgtEl>
                                          <p:spTgt spid="776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767"/>
                                        </p:tgtEl>
                                        <p:attrNameLst>
                                          <p:attrName>style.visibility</p:attrName>
                                        </p:attrNameLst>
                                      </p:cBhvr>
                                      <p:to>
                                        <p:strVal val="visible"/>
                                      </p:to>
                                    </p:set>
                                    <p:animEffect filter="fade" transition="in">
                                      <p:cBhvr>
                                        <p:cTn dur="500"/>
                                        <p:tgtEl>
                                          <p:spTgt spid="776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768"/>
                                        </p:tgtEl>
                                        <p:attrNameLst>
                                          <p:attrName>style.visibility</p:attrName>
                                        </p:attrNameLst>
                                      </p:cBhvr>
                                      <p:to>
                                        <p:strVal val="visible"/>
                                      </p:to>
                                    </p:set>
                                    <p:animEffect filter="fade" transition="in">
                                      <p:cBhvr>
                                        <p:cTn dur="500"/>
                                        <p:tgtEl>
                                          <p:spTgt spid="776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769"/>
                                        </p:tgtEl>
                                        <p:attrNameLst>
                                          <p:attrName>style.visibility</p:attrName>
                                        </p:attrNameLst>
                                      </p:cBhvr>
                                      <p:to>
                                        <p:strVal val="visible"/>
                                      </p:to>
                                    </p:set>
                                    <p:animEffect filter="fade" transition="in">
                                      <p:cBhvr>
                                        <p:cTn dur="500"/>
                                        <p:tgtEl>
                                          <p:spTgt spid="7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8" name="Shape 7778"/>
        <p:cNvGrpSpPr/>
        <p:nvPr/>
      </p:nvGrpSpPr>
      <p:grpSpPr>
        <a:xfrm>
          <a:off x="0" y="0"/>
          <a:ext cx="0" cy="0"/>
          <a:chOff x="0" y="0"/>
          <a:chExt cx="0" cy="0"/>
        </a:xfrm>
      </p:grpSpPr>
      <p:sp>
        <p:nvSpPr>
          <p:cNvPr id="7779" name="Google Shape;7779;p444"/>
          <p:cNvSpPr/>
          <p:nvPr/>
        </p:nvSpPr>
        <p:spPr>
          <a:xfrm>
            <a:off x="5773886" y="1923495"/>
            <a:ext cx="2848150" cy="2514600"/>
          </a:xfrm>
          <a:prstGeom prst="roundRect">
            <a:avLst>
              <a:gd fmla="val 3334" name="adj"/>
            </a:avLst>
          </a:prstGeom>
          <a:noFill/>
          <a:ln cap="flat" cmpd="sng" w="19050">
            <a:solidFill>
              <a:srgbClr val="3F3F3F"/>
            </a:solidFill>
            <a:prstDash val="dot"/>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Deprecated</a:t>
            </a:r>
            <a:endParaRPr b="0" i="0" sz="1100" u="none" cap="none" strike="noStrike">
              <a:solidFill>
                <a:srgbClr val="000000"/>
              </a:solidFill>
              <a:latin typeface="Arial"/>
              <a:ea typeface="Arial"/>
              <a:cs typeface="Arial"/>
              <a:sym typeface="Arial"/>
            </a:endParaRPr>
          </a:p>
        </p:txBody>
      </p:sp>
      <p:grpSp>
        <p:nvGrpSpPr>
          <p:cNvPr id="7780" name="Google Shape;7780;p444"/>
          <p:cNvGrpSpPr/>
          <p:nvPr/>
        </p:nvGrpSpPr>
        <p:grpSpPr>
          <a:xfrm>
            <a:off x="5955381" y="2004126"/>
            <a:ext cx="2809175" cy="1411604"/>
            <a:chOff x="936708" y="2772988"/>
            <a:chExt cx="3745567" cy="1882139"/>
          </a:xfrm>
        </p:grpSpPr>
        <p:grpSp>
          <p:nvGrpSpPr>
            <p:cNvPr id="7781" name="Google Shape;7781;p444"/>
            <p:cNvGrpSpPr/>
            <p:nvPr/>
          </p:nvGrpSpPr>
          <p:grpSpPr>
            <a:xfrm>
              <a:off x="1771109" y="2772988"/>
              <a:ext cx="2069769" cy="1239010"/>
              <a:chOff x="3080657" y="943337"/>
              <a:chExt cx="6657703" cy="3985449"/>
            </a:xfrm>
          </p:grpSpPr>
          <p:pic>
            <p:nvPicPr>
              <p:cNvPr id="7782" name="Google Shape;7782;p444"/>
              <p:cNvPicPr preferRelativeResize="0"/>
              <p:nvPr/>
            </p:nvPicPr>
            <p:blipFill rotWithShape="1">
              <a:blip r:embed="rId4">
                <a:alphaModFix/>
              </a:blip>
              <a:srcRect b="29577" l="0" r="0" t="-844"/>
              <a:stretch/>
            </p:blipFill>
            <p:spPr>
              <a:xfrm>
                <a:off x="3080657" y="943337"/>
                <a:ext cx="6657703" cy="3985449"/>
              </a:xfrm>
              <a:prstGeom prst="rect">
                <a:avLst/>
              </a:prstGeom>
              <a:noFill/>
              <a:ln>
                <a:noFill/>
              </a:ln>
            </p:spPr>
          </p:pic>
          <p:pic>
            <p:nvPicPr>
              <p:cNvPr id="7783" name="Google Shape;7783;p444"/>
              <p:cNvPicPr preferRelativeResize="0"/>
              <p:nvPr/>
            </p:nvPicPr>
            <p:blipFill rotWithShape="1">
              <a:blip r:embed="rId4">
                <a:alphaModFix/>
              </a:blip>
              <a:srcRect b="29580" l="66580" r="0" t="0"/>
              <a:stretch/>
            </p:blipFill>
            <p:spPr>
              <a:xfrm>
                <a:off x="7513320" y="990600"/>
                <a:ext cx="2225040" cy="3938186"/>
              </a:xfrm>
              <a:prstGeom prst="rect">
                <a:avLst/>
              </a:prstGeom>
              <a:noFill/>
              <a:ln>
                <a:noFill/>
              </a:ln>
            </p:spPr>
          </p:pic>
        </p:grpSp>
        <p:sp>
          <p:nvSpPr>
            <p:cNvPr id="7784" name="Google Shape;7784;p444"/>
            <p:cNvSpPr txBox="1"/>
            <p:nvPr/>
          </p:nvSpPr>
          <p:spPr>
            <a:xfrm>
              <a:off x="936708" y="3890956"/>
              <a:ext cx="3745567" cy="764171"/>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100"/>
                <a:buFont typeface="Arial"/>
                <a:buNone/>
              </a:pPr>
              <a:r>
                <a:rPr b="0" i="0" lang="en" sz="1400" u="none" cap="none" strike="noStrike">
                  <a:solidFill>
                    <a:srgbClr val="000000"/>
                  </a:solidFill>
                  <a:latin typeface="Ubuntu"/>
                  <a:ea typeface="Ubuntu"/>
                  <a:cs typeface="Ubuntu"/>
                  <a:sym typeface="Ubuntu"/>
                </a:rPr>
                <a:t>Docker</a:t>
              </a:r>
              <a:endParaRPr b="0" i="0" sz="1400" u="none" cap="none" strike="noStrike">
                <a:solidFill>
                  <a:srgbClr val="000000"/>
                </a:solidFill>
                <a:latin typeface="Arial"/>
                <a:ea typeface="Arial"/>
                <a:cs typeface="Arial"/>
                <a:sym typeface="Arial"/>
              </a:endParaRPr>
            </a:p>
          </p:txBody>
        </p:sp>
      </p:grpSp>
      <p:pic>
        <p:nvPicPr>
          <p:cNvPr descr="Related image" id="7785" name="Google Shape;7785;p444"/>
          <p:cNvPicPr preferRelativeResize="0"/>
          <p:nvPr/>
        </p:nvPicPr>
        <p:blipFill rotWithShape="1">
          <a:blip r:embed="rId5">
            <a:alphaModFix/>
          </a:blip>
          <a:srcRect b="0" l="0" r="0" t="0"/>
          <a:stretch/>
        </p:blipFill>
        <p:spPr>
          <a:xfrm>
            <a:off x="3223492" y="3520892"/>
            <a:ext cx="1103495" cy="1103495"/>
          </a:xfrm>
          <a:prstGeom prst="rect">
            <a:avLst/>
          </a:prstGeom>
          <a:noFill/>
          <a:ln>
            <a:noFill/>
          </a:ln>
        </p:spPr>
      </p:pic>
      <p:grpSp>
        <p:nvGrpSpPr>
          <p:cNvPr id="7786" name="Google Shape;7786;p444"/>
          <p:cNvGrpSpPr/>
          <p:nvPr/>
        </p:nvGrpSpPr>
        <p:grpSpPr>
          <a:xfrm>
            <a:off x="699907" y="940910"/>
            <a:ext cx="1347148" cy="591493"/>
            <a:chOff x="2616536" y="1147991"/>
            <a:chExt cx="1796197" cy="788657"/>
          </a:xfrm>
        </p:grpSpPr>
        <p:pic>
          <p:nvPicPr>
            <p:cNvPr descr="README - rocket" id="7787" name="Google Shape;7787;p444"/>
            <p:cNvPicPr preferRelativeResize="0"/>
            <p:nvPr/>
          </p:nvPicPr>
          <p:blipFill rotWithShape="1">
            <a:blip r:embed="rId6">
              <a:alphaModFix/>
            </a:blip>
            <a:srcRect b="0" l="0" r="60705" t="0"/>
            <a:stretch/>
          </p:blipFill>
          <p:spPr>
            <a:xfrm>
              <a:off x="2616536" y="1177035"/>
              <a:ext cx="708555" cy="759613"/>
            </a:xfrm>
            <a:prstGeom prst="rect">
              <a:avLst/>
            </a:prstGeom>
            <a:noFill/>
            <a:ln>
              <a:noFill/>
            </a:ln>
          </p:spPr>
        </p:pic>
        <p:pic>
          <p:nvPicPr>
            <p:cNvPr descr="README - rocket" id="7788" name="Google Shape;7788;p444"/>
            <p:cNvPicPr preferRelativeResize="0"/>
            <p:nvPr/>
          </p:nvPicPr>
          <p:blipFill rotWithShape="1">
            <a:blip r:embed="rId7">
              <a:alphaModFix/>
            </a:blip>
            <a:srcRect b="0" l="35485" r="0" t="0"/>
            <a:stretch/>
          </p:blipFill>
          <p:spPr>
            <a:xfrm>
              <a:off x="3249410" y="1147991"/>
              <a:ext cx="1163323" cy="759613"/>
            </a:xfrm>
            <a:prstGeom prst="rect">
              <a:avLst/>
            </a:prstGeom>
            <a:noFill/>
            <a:ln>
              <a:noFill/>
            </a:ln>
          </p:spPr>
        </p:pic>
      </p:grpSp>
      <p:sp>
        <p:nvSpPr>
          <p:cNvPr id="7789" name="Google Shape;7789;p444"/>
          <p:cNvSpPr/>
          <p:nvPr/>
        </p:nvSpPr>
        <p:spPr>
          <a:xfrm>
            <a:off x="2334025" y="3180896"/>
            <a:ext cx="2882429"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Container Runtime Interface (CRI)</a:t>
            </a:r>
            <a:endParaRPr b="0" i="0" sz="1400" u="none" cap="none" strike="noStrike">
              <a:solidFill>
                <a:srgbClr val="000000"/>
              </a:solidFill>
              <a:latin typeface="Ubuntu"/>
              <a:ea typeface="Ubuntu"/>
              <a:cs typeface="Ubuntu"/>
              <a:sym typeface="Ubuntu"/>
            </a:endParaRPr>
          </a:p>
        </p:txBody>
      </p:sp>
      <p:grpSp>
        <p:nvGrpSpPr>
          <p:cNvPr id="7790" name="Google Shape;7790;p444"/>
          <p:cNvGrpSpPr/>
          <p:nvPr/>
        </p:nvGrpSpPr>
        <p:grpSpPr>
          <a:xfrm>
            <a:off x="3215193" y="1184447"/>
            <a:ext cx="2761063" cy="257175"/>
            <a:chOff x="4286924" y="3040017"/>
            <a:chExt cx="3681417" cy="342900"/>
          </a:xfrm>
        </p:grpSpPr>
        <p:sp>
          <p:nvSpPr>
            <p:cNvPr id="7791" name="Google Shape;7791;p444"/>
            <p:cNvSpPr/>
            <p:nvPr/>
          </p:nvSpPr>
          <p:spPr>
            <a:xfrm>
              <a:off x="4286924" y="3040017"/>
              <a:ext cx="3681417" cy="3429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pic>
          <p:nvPicPr>
            <p:cNvPr descr="containerd – An industry-standard container runtime with an emphasis on  simplicity, robustness and portability" id="7792" name="Google Shape;7792;p444"/>
            <p:cNvPicPr preferRelativeResize="0"/>
            <p:nvPr/>
          </p:nvPicPr>
          <p:blipFill rotWithShape="1">
            <a:blip r:embed="rId8">
              <a:alphaModFix/>
            </a:blip>
            <a:srcRect b="0" l="0" r="0" t="0"/>
            <a:stretch/>
          </p:blipFill>
          <p:spPr>
            <a:xfrm>
              <a:off x="5458330" y="3040017"/>
              <a:ext cx="1306190" cy="336752"/>
            </a:xfrm>
            <a:prstGeom prst="rect">
              <a:avLst/>
            </a:prstGeom>
            <a:noFill/>
            <a:ln>
              <a:noFill/>
            </a:ln>
          </p:spPr>
        </p:pic>
      </p:grpSp>
      <p:cxnSp>
        <p:nvCxnSpPr>
          <p:cNvPr id="7793" name="Google Shape;7793;p444"/>
          <p:cNvCxnSpPr>
            <a:stCxn id="7788" idx="2"/>
            <a:endCxn id="7789" idx="0"/>
          </p:cNvCxnSpPr>
          <p:nvPr/>
        </p:nvCxnSpPr>
        <p:spPr>
          <a:xfrm flipH="1" rot="-5400000">
            <a:off x="1857858" y="1263570"/>
            <a:ext cx="1670400" cy="2164500"/>
          </a:xfrm>
          <a:prstGeom prst="bentConnector3">
            <a:avLst>
              <a:gd fmla="val 50003" name="adj1"/>
            </a:avLst>
          </a:prstGeom>
          <a:noFill/>
          <a:ln cap="flat" cmpd="sng" w="19050">
            <a:solidFill>
              <a:srgbClr val="3F3F3F"/>
            </a:solidFill>
            <a:prstDash val="dot"/>
            <a:round/>
            <a:headEnd len="sm" w="sm" type="none"/>
            <a:tailEnd len="med" w="med" type="triangle"/>
          </a:ln>
        </p:spPr>
      </p:cxnSp>
      <p:cxnSp>
        <p:nvCxnSpPr>
          <p:cNvPr id="7794" name="Google Shape;7794;p444"/>
          <p:cNvCxnSpPr>
            <a:stCxn id="7792" idx="2"/>
            <a:endCxn id="7789" idx="0"/>
          </p:cNvCxnSpPr>
          <p:nvPr/>
        </p:nvCxnSpPr>
        <p:spPr>
          <a:xfrm rot="5400000">
            <a:off x="3307519" y="1904861"/>
            <a:ext cx="1743900" cy="808200"/>
          </a:xfrm>
          <a:prstGeom prst="bentConnector3">
            <a:avLst>
              <a:gd fmla="val 51682" name="adj1"/>
            </a:avLst>
          </a:prstGeom>
          <a:noFill/>
          <a:ln cap="flat" cmpd="sng" w="19050">
            <a:solidFill>
              <a:srgbClr val="3F3F3F"/>
            </a:solidFill>
            <a:prstDash val="dot"/>
            <a:round/>
            <a:headEnd len="sm" w="sm" type="none"/>
            <a:tailEnd len="med" w="med" type="triangle"/>
          </a:ln>
        </p:spPr>
      </p:cxnSp>
      <p:sp>
        <p:nvSpPr>
          <p:cNvPr id="7795" name="Google Shape;7795;p444"/>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Docker Deprecation</a:t>
            </a:r>
            <a:endParaRPr/>
          </a:p>
        </p:txBody>
      </p:sp>
      <p:sp>
        <p:nvSpPr>
          <p:cNvPr id="7796" name="Google Shape;7796;p444"/>
          <p:cNvSpPr/>
          <p:nvPr/>
        </p:nvSpPr>
        <p:spPr>
          <a:xfrm>
            <a:off x="5812044" y="3411302"/>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CLI</a:t>
            </a:r>
            <a:endParaRPr b="0" i="0" sz="1400" u="none" cap="none" strike="noStrike">
              <a:solidFill>
                <a:srgbClr val="000000"/>
              </a:solidFill>
              <a:latin typeface="Ubuntu"/>
              <a:ea typeface="Ubuntu"/>
              <a:cs typeface="Ubuntu"/>
              <a:sym typeface="Ubuntu"/>
            </a:endParaRPr>
          </a:p>
        </p:txBody>
      </p:sp>
      <p:sp>
        <p:nvSpPr>
          <p:cNvPr id="7797" name="Google Shape;7797;p444"/>
          <p:cNvSpPr/>
          <p:nvPr/>
        </p:nvSpPr>
        <p:spPr>
          <a:xfrm>
            <a:off x="6759090" y="3406891"/>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API</a:t>
            </a:r>
            <a:endParaRPr b="0" i="0" sz="1400" u="none" cap="none" strike="noStrike">
              <a:solidFill>
                <a:srgbClr val="000000"/>
              </a:solidFill>
              <a:latin typeface="Ubuntu"/>
              <a:ea typeface="Ubuntu"/>
              <a:cs typeface="Ubuntu"/>
              <a:sym typeface="Ubuntu"/>
            </a:endParaRPr>
          </a:p>
        </p:txBody>
      </p:sp>
      <p:sp>
        <p:nvSpPr>
          <p:cNvPr id="7798" name="Google Shape;7798;p444"/>
          <p:cNvSpPr/>
          <p:nvPr/>
        </p:nvSpPr>
        <p:spPr>
          <a:xfrm>
            <a:off x="7697890" y="3408809"/>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BUILD</a:t>
            </a:r>
            <a:endParaRPr b="0" i="0" sz="1400" u="none" cap="none" strike="noStrike">
              <a:solidFill>
                <a:srgbClr val="000000"/>
              </a:solidFill>
              <a:latin typeface="Ubuntu"/>
              <a:ea typeface="Ubuntu"/>
              <a:cs typeface="Ubuntu"/>
              <a:sym typeface="Ubuntu"/>
            </a:endParaRPr>
          </a:p>
        </p:txBody>
      </p:sp>
      <p:sp>
        <p:nvSpPr>
          <p:cNvPr id="7799" name="Google Shape;7799;p444"/>
          <p:cNvSpPr/>
          <p:nvPr/>
        </p:nvSpPr>
        <p:spPr>
          <a:xfrm>
            <a:off x="5818568" y="3772375"/>
            <a:ext cx="1003850" cy="243532"/>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VOLUMES</a:t>
            </a:r>
            <a:endParaRPr b="0" i="0" sz="1400" u="none" cap="none" strike="noStrike">
              <a:solidFill>
                <a:srgbClr val="000000"/>
              </a:solidFill>
              <a:latin typeface="Ubuntu"/>
              <a:ea typeface="Ubuntu"/>
              <a:cs typeface="Ubuntu"/>
              <a:sym typeface="Ubuntu"/>
            </a:endParaRPr>
          </a:p>
        </p:txBody>
      </p:sp>
      <p:sp>
        <p:nvSpPr>
          <p:cNvPr id="7800" name="Google Shape;7800;p444"/>
          <p:cNvSpPr/>
          <p:nvPr/>
        </p:nvSpPr>
        <p:spPr>
          <a:xfrm>
            <a:off x="6849089" y="3772374"/>
            <a:ext cx="748560" cy="243532"/>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AUTH</a:t>
            </a:r>
            <a:endParaRPr b="0" i="0" sz="1400" u="none" cap="none" strike="noStrike">
              <a:solidFill>
                <a:srgbClr val="000000"/>
              </a:solidFill>
              <a:latin typeface="Ubuntu"/>
              <a:ea typeface="Ubuntu"/>
              <a:cs typeface="Ubuntu"/>
              <a:sym typeface="Ubuntu"/>
            </a:endParaRPr>
          </a:p>
        </p:txBody>
      </p:sp>
      <p:sp>
        <p:nvSpPr>
          <p:cNvPr id="7801" name="Google Shape;7801;p444"/>
          <p:cNvSpPr/>
          <p:nvPr/>
        </p:nvSpPr>
        <p:spPr>
          <a:xfrm>
            <a:off x="7634300" y="3772375"/>
            <a:ext cx="987600" cy="2436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SECURITY</a:t>
            </a:r>
            <a:endParaRPr b="0" i="0" sz="1400" u="none" cap="none" strike="noStrike">
              <a:solidFill>
                <a:srgbClr val="000000"/>
              </a:solidFill>
              <a:latin typeface="Ubuntu"/>
              <a:ea typeface="Ubuntu"/>
              <a:cs typeface="Ubuntu"/>
              <a:sym typeface="Ubuntu"/>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7" name="Shape 7807"/>
        <p:cNvGrpSpPr/>
        <p:nvPr/>
      </p:nvGrpSpPr>
      <p:grpSpPr>
        <a:xfrm>
          <a:off x="0" y="0"/>
          <a:ext cx="0" cy="0"/>
          <a:chOff x="0" y="0"/>
          <a:chExt cx="0" cy="0"/>
        </a:xfrm>
      </p:grpSpPr>
      <p:grpSp>
        <p:nvGrpSpPr>
          <p:cNvPr id="7808" name="Google Shape;7808;p445"/>
          <p:cNvGrpSpPr/>
          <p:nvPr/>
        </p:nvGrpSpPr>
        <p:grpSpPr>
          <a:xfrm>
            <a:off x="3329420" y="1125660"/>
            <a:ext cx="2809175" cy="1411604"/>
            <a:chOff x="936708" y="2772988"/>
            <a:chExt cx="3745567" cy="1882139"/>
          </a:xfrm>
        </p:grpSpPr>
        <p:grpSp>
          <p:nvGrpSpPr>
            <p:cNvPr id="7809" name="Google Shape;7809;p445"/>
            <p:cNvGrpSpPr/>
            <p:nvPr/>
          </p:nvGrpSpPr>
          <p:grpSpPr>
            <a:xfrm>
              <a:off x="1771109" y="2772988"/>
              <a:ext cx="2069769" cy="1239010"/>
              <a:chOff x="3080657" y="943337"/>
              <a:chExt cx="6657703" cy="3985449"/>
            </a:xfrm>
          </p:grpSpPr>
          <p:pic>
            <p:nvPicPr>
              <p:cNvPr id="7810" name="Google Shape;7810;p445"/>
              <p:cNvPicPr preferRelativeResize="0"/>
              <p:nvPr/>
            </p:nvPicPr>
            <p:blipFill rotWithShape="1">
              <a:blip r:embed="rId4">
                <a:alphaModFix/>
              </a:blip>
              <a:srcRect b="29577" l="0" r="0" t="-844"/>
              <a:stretch/>
            </p:blipFill>
            <p:spPr>
              <a:xfrm>
                <a:off x="3080657" y="943337"/>
                <a:ext cx="6657703" cy="3985449"/>
              </a:xfrm>
              <a:prstGeom prst="rect">
                <a:avLst/>
              </a:prstGeom>
              <a:noFill/>
              <a:ln>
                <a:noFill/>
              </a:ln>
            </p:spPr>
          </p:pic>
          <p:pic>
            <p:nvPicPr>
              <p:cNvPr id="7811" name="Google Shape;7811;p445"/>
              <p:cNvPicPr preferRelativeResize="0"/>
              <p:nvPr/>
            </p:nvPicPr>
            <p:blipFill rotWithShape="1">
              <a:blip r:embed="rId4">
                <a:alphaModFix/>
              </a:blip>
              <a:srcRect b="29580" l="66580" r="0" t="0"/>
              <a:stretch/>
            </p:blipFill>
            <p:spPr>
              <a:xfrm>
                <a:off x="7513320" y="990600"/>
                <a:ext cx="2225040" cy="3938186"/>
              </a:xfrm>
              <a:prstGeom prst="rect">
                <a:avLst/>
              </a:prstGeom>
              <a:noFill/>
              <a:ln>
                <a:noFill/>
              </a:ln>
            </p:spPr>
          </p:pic>
        </p:grpSp>
        <p:sp>
          <p:nvSpPr>
            <p:cNvPr id="7812" name="Google Shape;7812;p445"/>
            <p:cNvSpPr txBox="1"/>
            <p:nvPr/>
          </p:nvSpPr>
          <p:spPr>
            <a:xfrm>
              <a:off x="936708" y="3890956"/>
              <a:ext cx="3745567" cy="764171"/>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00000"/>
                </a:buClr>
                <a:buSzPts val="2100"/>
                <a:buFont typeface="Arial"/>
                <a:buNone/>
              </a:pPr>
              <a:r>
                <a:rPr b="0" i="0" lang="en" sz="1400" u="none" cap="none" strike="noStrike">
                  <a:solidFill>
                    <a:srgbClr val="000000"/>
                  </a:solidFill>
                  <a:latin typeface="Ubuntu"/>
                  <a:ea typeface="Ubuntu"/>
                  <a:cs typeface="Ubuntu"/>
                  <a:sym typeface="Ubuntu"/>
                </a:rPr>
                <a:t>Docker</a:t>
              </a:r>
              <a:endParaRPr b="0" i="0" sz="1400" u="none" cap="none" strike="noStrike">
                <a:solidFill>
                  <a:srgbClr val="000000"/>
                </a:solidFill>
                <a:latin typeface="Arial"/>
                <a:ea typeface="Arial"/>
                <a:cs typeface="Arial"/>
                <a:sym typeface="Arial"/>
              </a:endParaRPr>
            </a:p>
          </p:txBody>
        </p:sp>
      </p:grpSp>
      <p:sp>
        <p:nvSpPr>
          <p:cNvPr id="7813" name="Google Shape;7813;p445"/>
          <p:cNvSpPr/>
          <p:nvPr/>
        </p:nvSpPr>
        <p:spPr>
          <a:xfrm>
            <a:off x="3226690" y="4141334"/>
            <a:ext cx="941717" cy="257175"/>
          </a:xfrm>
          <a:prstGeom prst="roundRect">
            <a:avLst>
              <a:gd fmla="val 16667" name="adj"/>
            </a:avLst>
          </a:prstGeom>
          <a:gradFill>
            <a:gsLst>
              <a:gs pos="0">
                <a:schemeClr val="accent1"/>
              </a:gs>
              <a:gs pos="100000">
                <a:schemeClr val="accent2"/>
              </a:gs>
            </a:gsLst>
            <a:lin ang="189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&gt; docker</a:t>
            </a:r>
            <a:endParaRPr b="0" i="0" sz="1400" u="none" cap="none" strike="noStrike">
              <a:solidFill>
                <a:srgbClr val="FFFFFF"/>
              </a:solidFill>
              <a:latin typeface="Ubuntu"/>
              <a:ea typeface="Ubuntu"/>
              <a:cs typeface="Ubuntu"/>
              <a:sym typeface="Ubuntu"/>
            </a:endParaRPr>
          </a:p>
        </p:txBody>
      </p:sp>
      <p:sp>
        <p:nvSpPr>
          <p:cNvPr id="7814" name="Google Shape;7814;p445"/>
          <p:cNvSpPr/>
          <p:nvPr/>
        </p:nvSpPr>
        <p:spPr>
          <a:xfrm>
            <a:off x="5087608" y="4141334"/>
            <a:ext cx="941717" cy="257175"/>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&gt; nerdctl</a:t>
            </a:r>
            <a:endParaRPr b="0" i="0" sz="1400" u="none" cap="none" strike="noStrike">
              <a:solidFill>
                <a:srgbClr val="FFFFFF"/>
              </a:solidFill>
              <a:latin typeface="Ubuntu"/>
              <a:ea typeface="Ubuntu"/>
              <a:cs typeface="Ubuntu"/>
              <a:sym typeface="Ubuntu"/>
            </a:endParaRPr>
          </a:p>
        </p:txBody>
      </p:sp>
      <p:sp>
        <p:nvSpPr>
          <p:cNvPr id="7815" name="Google Shape;7815;p445"/>
          <p:cNvSpPr/>
          <p:nvPr/>
        </p:nvSpPr>
        <p:spPr>
          <a:xfrm>
            <a:off x="4294739" y="4141333"/>
            <a:ext cx="554521" cy="261257"/>
          </a:xfrm>
          <a:prstGeom prst="rightArrow">
            <a:avLst>
              <a:gd fmla="val 50000" name="adj1"/>
              <a:gd fmla="val 5000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7816" name="Google Shape;7816;p445"/>
          <p:cNvSpPr txBox="1"/>
          <p:nvPr>
            <p:ph type="title"/>
          </p:nvPr>
        </p:nvSpPr>
        <p:spPr>
          <a:xfrm>
            <a:off x="278606" y="210707"/>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Docker Deprecation</a:t>
            </a:r>
            <a:endParaRPr/>
          </a:p>
        </p:txBody>
      </p:sp>
      <p:sp>
        <p:nvSpPr>
          <p:cNvPr id="7817" name="Google Shape;7817;p445"/>
          <p:cNvSpPr/>
          <p:nvPr/>
        </p:nvSpPr>
        <p:spPr>
          <a:xfrm>
            <a:off x="3213287" y="2521302"/>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CLI</a:t>
            </a:r>
            <a:endParaRPr b="0" i="0" sz="1400" u="none" cap="none" strike="noStrike">
              <a:solidFill>
                <a:srgbClr val="000000"/>
              </a:solidFill>
              <a:latin typeface="Ubuntu"/>
              <a:ea typeface="Ubuntu"/>
              <a:cs typeface="Ubuntu"/>
              <a:sym typeface="Ubuntu"/>
            </a:endParaRPr>
          </a:p>
        </p:txBody>
      </p:sp>
      <p:sp>
        <p:nvSpPr>
          <p:cNvPr id="7818" name="Google Shape;7818;p445"/>
          <p:cNvSpPr/>
          <p:nvPr/>
        </p:nvSpPr>
        <p:spPr>
          <a:xfrm>
            <a:off x="4160333" y="2516891"/>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API</a:t>
            </a:r>
            <a:endParaRPr b="0" i="0" sz="1400" u="none" cap="none" strike="noStrike">
              <a:solidFill>
                <a:srgbClr val="000000"/>
              </a:solidFill>
              <a:latin typeface="Ubuntu"/>
              <a:ea typeface="Ubuntu"/>
              <a:cs typeface="Ubuntu"/>
              <a:sym typeface="Ubuntu"/>
            </a:endParaRPr>
          </a:p>
        </p:txBody>
      </p:sp>
      <p:sp>
        <p:nvSpPr>
          <p:cNvPr id="7819" name="Google Shape;7819;p445"/>
          <p:cNvSpPr/>
          <p:nvPr/>
        </p:nvSpPr>
        <p:spPr>
          <a:xfrm>
            <a:off x="5099133" y="2518809"/>
            <a:ext cx="875217" cy="25717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BUILD</a:t>
            </a:r>
            <a:endParaRPr b="0" i="0" sz="1400" u="none" cap="none" strike="noStrike">
              <a:solidFill>
                <a:srgbClr val="000000"/>
              </a:solidFill>
              <a:latin typeface="Ubuntu"/>
              <a:ea typeface="Ubuntu"/>
              <a:cs typeface="Ubuntu"/>
              <a:sym typeface="Ubuntu"/>
            </a:endParaRPr>
          </a:p>
        </p:txBody>
      </p:sp>
      <p:sp>
        <p:nvSpPr>
          <p:cNvPr id="7820" name="Google Shape;7820;p445"/>
          <p:cNvSpPr/>
          <p:nvPr/>
        </p:nvSpPr>
        <p:spPr>
          <a:xfrm>
            <a:off x="3219811" y="2882375"/>
            <a:ext cx="1003850" cy="243532"/>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VOLUMES</a:t>
            </a:r>
            <a:endParaRPr b="0" i="0" sz="1400" u="none" cap="none" strike="noStrike">
              <a:solidFill>
                <a:srgbClr val="000000"/>
              </a:solidFill>
              <a:latin typeface="Ubuntu"/>
              <a:ea typeface="Ubuntu"/>
              <a:cs typeface="Ubuntu"/>
              <a:sym typeface="Ubuntu"/>
            </a:endParaRPr>
          </a:p>
        </p:txBody>
      </p:sp>
      <p:sp>
        <p:nvSpPr>
          <p:cNvPr id="7821" name="Google Shape;7821;p445"/>
          <p:cNvSpPr/>
          <p:nvPr/>
        </p:nvSpPr>
        <p:spPr>
          <a:xfrm>
            <a:off x="4250332" y="2882374"/>
            <a:ext cx="748560" cy="243532"/>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AUTH</a:t>
            </a:r>
            <a:endParaRPr b="0" i="0" sz="1400" u="none" cap="none" strike="noStrike">
              <a:solidFill>
                <a:srgbClr val="000000"/>
              </a:solidFill>
              <a:latin typeface="Ubuntu"/>
              <a:ea typeface="Ubuntu"/>
              <a:cs typeface="Ubuntu"/>
              <a:sym typeface="Ubuntu"/>
            </a:endParaRPr>
          </a:p>
        </p:txBody>
      </p:sp>
      <p:sp>
        <p:nvSpPr>
          <p:cNvPr id="7822" name="Google Shape;7822;p445"/>
          <p:cNvSpPr/>
          <p:nvPr/>
        </p:nvSpPr>
        <p:spPr>
          <a:xfrm>
            <a:off x="5035550" y="2882375"/>
            <a:ext cx="1003800" cy="2436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FFFFFF"/>
                </a:solidFill>
                <a:latin typeface="Ubuntu"/>
                <a:ea typeface="Ubuntu"/>
                <a:cs typeface="Ubuntu"/>
                <a:sym typeface="Ubuntu"/>
              </a:rPr>
              <a:t>SECURITY</a:t>
            </a:r>
            <a:endParaRPr b="0" i="0" sz="14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3"/>
                                        </p:tgtEl>
                                        <p:attrNameLst>
                                          <p:attrName>style.visibility</p:attrName>
                                        </p:attrNameLst>
                                      </p:cBhvr>
                                      <p:to>
                                        <p:strVal val="visible"/>
                                      </p:to>
                                    </p:set>
                                    <p:animEffect filter="fade" transition="in">
                                      <p:cBhvr>
                                        <p:cTn dur="500"/>
                                        <p:tgtEl>
                                          <p:spTgt spid="78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815"/>
                                        </p:tgtEl>
                                        <p:attrNameLst>
                                          <p:attrName>style.visibility</p:attrName>
                                        </p:attrNameLst>
                                      </p:cBhvr>
                                      <p:to>
                                        <p:strVal val="visible"/>
                                      </p:to>
                                    </p:set>
                                    <p:animEffect filter="fade" transition="in">
                                      <p:cBhvr>
                                        <p:cTn dur="500"/>
                                        <p:tgtEl>
                                          <p:spTgt spid="78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14"/>
                                        </p:tgtEl>
                                        <p:attrNameLst>
                                          <p:attrName>style.visibility</p:attrName>
                                        </p:attrNameLst>
                                      </p:cBhvr>
                                      <p:to>
                                        <p:strVal val="visible"/>
                                      </p:to>
                                    </p:set>
                                    <p:animEffect filter="fade" transition="in">
                                      <p:cBhvr>
                                        <p:cTn dur="500"/>
                                        <p:tgtEl>
                                          <p:spTgt spid="78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6" name="Shape 7826"/>
        <p:cNvGrpSpPr/>
        <p:nvPr/>
      </p:nvGrpSpPr>
      <p:grpSpPr>
        <a:xfrm>
          <a:off x="0" y="0"/>
          <a:ext cx="0" cy="0"/>
          <a:chOff x="0" y="0"/>
          <a:chExt cx="0" cy="0"/>
        </a:xfrm>
      </p:grpSpPr>
      <p:sp>
        <p:nvSpPr>
          <p:cNvPr id="7827" name="Google Shape;7827;p446"/>
          <p:cNvSpPr txBox="1"/>
          <p:nvPr>
            <p:ph type="title"/>
          </p:nvPr>
        </p:nvSpPr>
        <p:spPr>
          <a:xfrm>
            <a:off x="278606" y="210707"/>
            <a:ext cx="8586900" cy="552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Share</a:t>
            </a:r>
            <a:endParaRPr/>
          </a:p>
        </p:txBody>
      </p:sp>
      <p:sp>
        <p:nvSpPr>
          <p:cNvPr id="7828" name="Google Shape;7828;p446"/>
          <p:cNvSpPr txBox="1"/>
          <p:nvPr/>
        </p:nvSpPr>
        <p:spPr>
          <a:xfrm>
            <a:off x="404675" y="912900"/>
            <a:ext cx="7859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latin typeface="Ubuntu"/>
                <a:ea typeface="Ubuntu"/>
                <a:cs typeface="Ubuntu"/>
                <a:sym typeface="Ubuntu"/>
              </a:rPr>
              <a:t>We would be absolutely thrilled if you took a selfie with your class and share it on social media while tagging us.</a:t>
            </a:r>
            <a:endParaRPr sz="1100">
              <a:solidFill>
                <a:schemeClr val="dk1"/>
              </a:solidFill>
              <a:latin typeface="Ubuntu"/>
              <a:ea typeface="Ubuntu"/>
              <a:cs typeface="Ubuntu"/>
              <a:sym typeface="Ubuntu"/>
            </a:endParaRPr>
          </a:p>
        </p:txBody>
      </p:sp>
      <p:grpSp>
        <p:nvGrpSpPr>
          <p:cNvPr id="7829" name="Google Shape;7829;p446"/>
          <p:cNvGrpSpPr/>
          <p:nvPr/>
        </p:nvGrpSpPr>
        <p:grpSpPr>
          <a:xfrm>
            <a:off x="580250" y="1440625"/>
            <a:ext cx="3691626" cy="2873250"/>
            <a:chOff x="580250" y="1440625"/>
            <a:chExt cx="3691626" cy="2873250"/>
          </a:xfrm>
        </p:grpSpPr>
        <p:pic>
          <p:nvPicPr>
            <p:cNvPr id="7830" name="Google Shape;7830;p446"/>
            <p:cNvPicPr preferRelativeResize="0"/>
            <p:nvPr/>
          </p:nvPicPr>
          <p:blipFill>
            <a:blip r:embed="rId3">
              <a:alphaModFix/>
            </a:blip>
            <a:stretch>
              <a:fillRect/>
            </a:stretch>
          </p:blipFill>
          <p:spPr>
            <a:xfrm>
              <a:off x="886722" y="2480575"/>
              <a:ext cx="3208200" cy="1833300"/>
            </a:xfrm>
            <a:prstGeom prst="roundRect">
              <a:avLst>
                <a:gd fmla="val 5628" name="adj"/>
              </a:avLst>
            </a:prstGeom>
            <a:noFill/>
            <a:ln>
              <a:noFill/>
            </a:ln>
          </p:spPr>
        </p:pic>
        <p:pic>
          <p:nvPicPr>
            <p:cNvPr id="7831" name="Google Shape;7831;p446"/>
            <p:cNvPicPr preferRelativeResize="0"/>
            <p:nvPr/>
          </p:nvPicPr>
          <p:blipFill rotWithShape="1">
            <a:blip r:embed="rId4">
              <a:alphaModFix/>
            </a:blip>
            <a:srcRect b="0" l="2156" r="2849" t="71951"/>
            <a:stretch/>
          </p:blipFill>
          <p:spPr>
            <a:xfrm>
              <a:off x="580250" y="2051150"/>
              <a:ext cx="3691626" cy="268275"/>
            </a:xfrm>
            <a:prstGeom prst="rect">
              <a:avLst/>
            </a:prstGeom>
            <a:noFill/>
            <a:ln>
              <a:noFill/>
            </a:ln>
          </p:spPr>
        </p:pic>
        <p:pic>
          <p:nvPicPr>
            <p:cNvPr id="7832" name="Google Shape;7832;p446"/>
            <p:cNvPicPr preferRelativeResize="0"/>
            <p:nvPr/>
          </p:nvPicPr>
          <p:blipFill>
            <a:blip r:embed="rId5">
              <a:alphaModFix/>
            </a:blip>
            <a:stretch>
              <a:fillRect/>
            </a:stretch>
          </p:blipFill>
          <p:spPr>
            <a:xfrm>
              <a:off x="666550" y="1440625"/>
              <a:ext cx="3005049" cy="610525"/>
            </a:xfrm>
            <a:prstGeom prst="rect">
              <a:avLst/>
            </a:prstGeom>
            <a:noFill/>
            <a:ln>
              <a:noFill/>
            </a:ln>
          </p:spPr>
        </p:pic>
      </p:grpSp>
      <p:grpSp>
        <p:nvGrpSpPr>
          <p:cNvPr id="7833" name="Google Shape;7833;p446"/>
          <p:cNvGrpSpPr/>
          <p:nvPr/>
        </p:nvGrpSpPr>
        <p:grpSpPr>
          <a:xfrm>
            <a:off x="5021713" y="1440625"/>
            <a:ext cx="3691626" cy="2873248"/>
            <a:chOff x="5021713" y="1440625"/>
            <a:chExt cx="3691626" cy="2873248"/>
          </a:xfrm>
        </p:grpSpPr>
        <p:pic>
          <p:nvPicPr>
            <p:cNvPr id="7834" name="Google Shape;7834;p446"/>
            <p:cNvPicPr preferRelativeResize="0"/>
            <p:nvPr/>
          </p:nvPicPr>
          <p:blipFill>
            <a:blip r:embed="rId6">
              <a:alphaModFix/>
            </a:blip>
            <a:stretch>
              <a:fillRect/>
            </a:stretch>
          </p:blipFill>
          <p:spPr>
            <a:xfrm>
              <a:off x="5177403" y="2439473"/>
              <a:ext cx="3280200" cy="1874400"/>
            </a:xfrm>
            <a:prstGeom prst="roundRect">
              <a:avLst>
                <a:gd fmla="val 5692" name="adj"/>
              </a:avLst>
            </a:prstGeom>
            <a:noFill/>
            <a:ln>
              <a:noFill/>
            </a:ln>
          </p:spPr>
        </p:pic>
        <p:pic>
          <p:nvPicPr>
            <p:cNvPr id="7835" name="Google Shape;7835;p446"/>
            <p:cNvPicPr preferRelativeResize="0"/>
            <p:nvPr/>
          </p:nvPicPr>
          <p:blipFill rotWithShape="1">
            <a:blip r:embed="rId4">
              <a:alphaModFix/>
            </a:blip>
            <a:srcRect b="0" l="2156" r="2849" t="71951"/>
            <a:stretch/>
          </p:blipFill>
          <p:spPr>
            <a:xfrm>
              <a:off x="5021713" y="2111175"/>
              <a:ext cx="3691626" cy="268275"/>
            </a:xfrm>
            <a:prstGeom prst="rect">
              <a:avLst/>
            </a:prstGeom>
            <a:noFill/>
            <a:ln>
              <a:noFill/>
            </a:ln>
          </p:spPr>
        </p:pic>
        <p:pic>
          <p:nvPicPr>
            <p:cNvPr id="7836" name="Google Shape;7836;p446"/>
            <p:cNvPicPr preferRelativeResize="0"/>
            <p:nvPr/>
          </p:nvPicPr>
          <p:blipFill>
            <a:blip r:embed="rId5">
              <a:alphaModFix/>
            </a:blip>
            <a:stretch>
              <a:fillRect/>
            </a:stretch>
          </p:blipFill>
          <p:spPr>
            <a:xfrm>
              <a:off x="5108013" y="1440625"/>
              <a:ext cx="3005049" cy="610525"/>
            </a:xfrm>
            <a:prstGeom prst="rect">
              <a:avLst/>
            </a:prstGeom>
            <a:noFill/>
            <a:ln>
              <a:noFill/>
            </a:ln>
          </p:spPr>
        </p:pic>
      </p:gr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0" name="Shape 7840"/>
        <p:cNvGrpSpPr/>
        <p:nvPr/>
      </p:nvGrpSpPr>
      <p:grpSpPr>
        <a:xfrm>
          <a:off x="0" y="0"/>
          <a:ext cx="0" cy="0"/>
          <a:chOff x="0" y="0"/>
          <a:chExt cx="0" cy="0"/>
        </a:xfrm>
      </p:grpSpPr>
      <p:sp>
        <p:nvSpPr>
          <p:cNvPr id="7841" name="Google Shape;7841;p447"/>
          <p:cNvSpPr txBox="1"/>
          <p:nvPr>
            <p:ph type="title"/>
          </p:nvPr>
        </p:nvSpPr>
        <p:spPr>
          <a:xfrm>
            <a:off x="278606" y="210707"/>
            <a:ext cx="8586900" cy="552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Win KodeKloud Merch for your Team</a:t>
            </a:r>
            <a:endParaRPr/>
          </a:p>
        </p:txBody>
      </p:sp>
      <p:sp>
        <p:nvSpPr>
          <p:cNvPr id="7842" name="Google Shape;7842;p447"/>
          <p:cNvSpPr txBox="1"/>
          <p:nvPr/>
        </p:nvSpPr>
        <p:spPr>
          <a:xfrm>
            <a:off x="646525" y="1904875"/>
            <a:ext cx="48579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700">
                <a:solidFill>
                  <a:schemeClr val="dk1"/>
                </a:solidFill>
                <a:latin typeface="Ubuntu"/>
                <a:ea typeface="Ubuntu"/>
                <a:cs typeface="Ubuntu"/>
                <a:sym typeface="Ubuntu"/>
              </a:rPr>
              <a:t>Talk to us for a chance to win exclusive KodeKloud merchandises for your team.</a:t>
            </a:r>
            <a:endParaRPr sz="1700">
              <a:solidFill>
                <a:schemeClr val="dk1"/>
              </a:solidFill>
              <a:latin typeface="Ubuntu"/>
              <a:ea typeface="Ubuntu"/>
              <a:cs typeface="Ubuntu"/>
              <a:sym typeface="Ubuntu"/>
            </a:endParaRPr>
          </a:p>
        </p:txBody>
      </p:sp>
      <p:pic>
        <p:nvPicPr>
          <p:cNvPr id="7843" name="Google Shape;7843;p447"/>
          <p:cNvPicPr preferRelativeResize="0"/>
          <p:nvPr/>
        </p:nvPicPr>
        <p:blipFill>
          <a:blip r:embed="rId3">
            <a:alphaModFix/>
          </a:blip>
          <a:stretch>
            <a:fillRect/>
          </a:stretch>
        </p:blipFill>
        <p:spPr>
          <a:xfrm>
            <a:off x="5383850" y="1696197"/>
            <a:ext cx="3267277" cy="2008226"/>
          </a:xfrm>
          <a:prstGeom prst="rect">
            <a:avLst/>
          </a:prstGeom>
          <a:noFill/>
          <a:ln>
            <a:noFill/>
          </a:ln>
        </p:spPr>
      </p:pic>
      <p:pic>
        <p:nvPicPr>
          <p:cNvPr id="7844" name="Google Shape;7844;p447"/>
          <p:cNvPicPr preferRelativeResize="0"/>
          <p:nvPr/>
        </p:nvPicPr>
        <p:blipFill>
          <a:blip r:embed="rId4">
            <a:alphaModFix/>
          </a:blip>
          <a:stretch>
            <a:fillRect/>
          </a:stretch>
        </p:blipFill>
        <p:spPr>
          <a:xfrm>
            <a:off x="6557600" y="1204321"/>
            <a:ext cx="919775" cy="880650"/>
          </a:xfrm>
          <a:prstGeom prst="rect">
            <a:avLst/>
          </a:prstGeom>
          <a:noFill/>
          <a:ln>
            <a:noFill/>
          </a:ln>
        </p:spPr>
      </p:pic>
      <p:pic>
        <p:nvPicPr>
          <p:cNvPr id="7845" name="Google Shape;7845;p447"/>
          <p:cNvPicPr preferRelativeResize="0"/>
          <p:nvPr/>
        </p:nvPicPr>
        <p:blipFill>
          <a:blip r:embed="rId5">
            <a:alphaModFix/>
          </a:blip>
          <a:stretch>
            <a:fillRect/>
          </a:stretch>
        </p:blipFill>
        <p:spPr>
          <a:xfrm>
            <a:off x="5772862" y="3512224"/>
            <a:ext cx="2489251" cy="1154400"/>
          </a:xfrm>
          <a:prstGeom prst="rect">
            <a:avLst/>
          </a:prstGeom>
          <a:noFill/>
          <a:ln>
            <a:noFill/>
          </a:ln>
        </p:spPr>
      </p:pic>
      <p:sp>
        <p:nvSpPr>
          <p:cNvPr id="7846" name="Google Shape;7846;p447"/>
          <p:cNvSpPr txBox="1"/>
          <p:nvPr/>
        </p:nvSpPr>
        <p:spPr>
          <a:xfrm>
            <a:off x="646525" y="3540800"/>
            <a:ext cx="41061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E64F1"/>
                </a:solidFill>
                <a:latin typeface="Ubuntu"/>
                <a:ea typeface="Ubuntu"/>
                <a:cs typeface="Ubuntu"/>
                <a:sym typeface="Ubuntu"/>
              </a:rPr>
              <a:t>Or email: teachlikeus@kodekloud.com</a:t>
            </a:r>
            <a:endParaRPr sz="1500">
              <a:solidFill>
                <a:srgbClr val="4E64F1"/>
              </a:solidFill>
              <a:latin typeface="Ubuntu"/>
              <a:ea typeface="Ubuntu"/>
              <a:cs typeface="Ubuntu"/>
              <a:sym typeface="Ubuntu"/>
            </a:endParaRPr>
          </a:p>
        </p:txBody>
      </p:sp>
      <p:sp>
        <p:nvSpPr>
          <p:cNvPr id="7847" name="Google Shape;7847;p447"/>
          <p:cNvSpPr txBox="1"/>
          <p:nvPr/>
        </p:nvSpPr>
        <p:spPr>
          <a:xfrm>
            <a:off x="742445" y="2956088"/>
            <a:ext cx="2238900" cy="280800"/>
          </a:xfrm>
          <a:prstGeom prst="rect">
            <a:avLst/>
          </a:prstGeom>
          <a:noFill/>
          <a:ln cap="flat" cmpd="sng" w="9525">
            <a:solidFill>
              <a:schemeClr val="lt1"/>
            </a:solidFill>
            <a:prstDash val="solid"/>
            <a:round/>
            <a:headEnd len="sm" w="sm" type="none"/>
            <a:tailEnd len="sm" w="sm" type="none"/>
          </a:ln>
        </p:spPr>
        <p:txBody>
          <a:bodyPr anchorCtr="0" anchor="t" bIns="17150" lIns="34275" spcFirstLastPara="1" rIns="34275" wrap="square" tIns="17150">
            <a:spAutoFit/>
          </a:bodyPr>
          <a:lstStyle/>
          <a:p>
            <a:pPr indent="0" lvl="0" marL="0" marR="0" rtl="0" algn="l">
              <a:spcBef>
                <a:spcPts val="0"/>
              </a:spcBef>
              <a:spcAft>
                <a:spcPts val="0"/>
              </a:spcAft>
              <a:buNone/>
            </a:pPr>
            <a:r>
              <a:rPr lang="en" sz="1600" u="sng">
                <a:solidFill>
                  <a:schemeClr val="accent1"/>
                </a:solidFill>
                <a:latin typeface="Ubuntu"/>
                <a:ea typeface="Ubuntu"/>
                <a:cs typeface="Ubuntu"/>
                <a:sym typeface="Ubuntu"/>
                <a:hlinkClick r:id="rId6">
                  <a:extLst>
                    <a:ext uri="{A12FA001-AC4F-418D-AE19-62706E023703}">
                      <ahyp:hlinkClr val="tx"/>
                    </a:ext>
                  </a:extLst>
                </a:hlinkClick>
              </a:rPr>
              <a:t>Just fill this form out</a:t>
            </a:r>
            <a:endParaRPr sz="1200">
              <a:solidFill>
                <a:schemeClr val="accent1"/>
              </a:solidFill>
              <a:latin typeface="Ubuntu"/>
              <a:ea typeface="Ubuntu"/>
              <a:cs typeface="Ubuntu"/>
              <a:sym typeface="Ubuntu"/>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1" name="Shape 7851"/>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2" name="Shape 2622"/>
        <p:cNvGrpSpPr/>
        <p:nvPr/>
      </p:nvGrpSpPr>
      <p:grpSpPr>
        <a:xfrm>
          <a:off x="0" y="0"/>
          <a:ext cx="0" cy="0"/>
          <a:chOff x="0" y="0"/>
          <a:chExt cx="0" cy="0"/>
        </a:xfrm>
      </p:grpSpPr>
      <p:sp>
        <p:nvSpPr>
          <p:cNvPr id="2623" name="Google Shape;2623;p244"/>
          <p:cNvSpPr/>
          <p:nvPr/>
        </p:nvSpPr>
        <p:spPr>
          <a:xfrm>
            <a:off x="1089962" y="1836683"/>
            <a:ext cx="2862600" cy="2358900"/>
          </a:xfrm>
          <a:prstGeom prst="roundRect">
            <a:avLst>
              <a:gd fmla="val 10296" name="adj"/>
            </a:avLst>
          </a:prstGeom>
          <a:gradFill>
            <a:gsLst>
              <a:gs pos="0">
                <a:srgbClr val="3566F1"/>
              </a:gs>
              <a:gs pos="100000">
                <a:schemeClr val="accent6"/>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624" name="Google Shape;2624;p244"/>
          <p:cNvSpPr/>
          <p:nvPr/>
        </p:nvSpPr>
        <p:spPr>
          <a:xfrm>
            <a:off x="5363216" y="1836683"/>
            <a:ext cx="2862600" cy="2358900"/>
          </a:xfrm>
          <a:prstGeom prst="roundRect">
            <a:avLst>
              <a:gd fmla="val 10296"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625" name="Google Shape;2625;p244"/>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Container Advantage</a:t>
            </a:r>
            <a:endParaRPr/>
          </a:p>
        </p:txBody>
      </p:sp>
      <p:pic>
        <p:nvPicPr>
          <p:cNvPr descr="A close up of a logo&#10;&#10;Description generated with very high confidence" id="2626" name="Google Shape;2626;p244"/>
          <p:cNvPicPr preferRelativeResize="0"/>
          <p:nvPr/>
        </p:nvPicPr>
        <p:blipFill rotWithShape="1">
          <a:blip r:embed="rId3">
            <a:alphaModFix/>
          </a:blip>
          <a:srcRect b="0" l="0" r="0" t="0"/>
          <a:stretch/>
        </p:blipFill>
        <p:spPr>
          <a:xfrm>
            <a:off x="5817458" y="1611817"/>
            <a:ext cx="2862581" cy="2862581"/>
          </a:xfrm>
          <a:prstGeom prst="rect">
            <a:avLst/>
          </a:prstGeom>
          <a:noFill/>
          <a:ln>
            <a:noFill/>
          </a:ln>
        </p:spPr>
      </p:pic>
      <p:sp>
        <p:nvSpPr>
          <p:cNvPr id="2627" name="Google Shape;2627;p244"/>
          <p:cNvSpPr txBox="1"/>
          <p:nvPr/>
        </p:nvSpPr>
        <p:spPr>
          <a:xfrm>
            <a:off x="1385713" y="3613775"/>
            <a:ext cx="1090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Developer</a:t>
            </a:r>
            <a:endParaRPr b="0" i="0" sz="1100" u="none" cap="none" strike="noStrike">
              <a:solidFill>
                <a:schemeClr val="lt1"/>
              </a:solidFill>
              <a:latin typeface="Ubuntu"/>
              <a:ea typeface="Ubuntu"/>
              <a:cs typeface="Ubuntu"/>
              <a:sym typeface="Ubuntu"/>
            </a:endParaRPr>
          </a:p>
        </p:txBody>
      </p:sp>
      <p:sp>
        <p:nvSpPr>
          <p:cNvPr id="2628" name="Google Shape;2628;p244"/>
          <p:cNvSpPr txBox="1"/>
          <p:nvPr/>
        </p:nvSpPr>
        <p:spPr>
          <a:xfrm>
            <a:off x="6790753" y="3671250"/>
            <a:ext cx="1090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lt1"/>
                </a:solidFill>
                <a:latin typeface="Ubuntu"/>
                <a:ea typeface="Ubuntu"/>
                <a:cs typeface="Ubuntu"/>
                <a:sym typeface="Ubuntu"/>
              </a:rPr>
              <a:t>Operations</a:t>
            </a:r>
            <a:endParaRPr i="0" sz="1100" u="none" cap="none" strike="noStrike">
              <a:solidFill>
                <a:schemeClr val="lt1"/>
              </a:solidFill>
              <a:latin typeface="Ubuntu"/>
              <a:ea typeface="Ubuntu"/>
              <a:cs typeface="Ubuntu"/>
              <a:sym typeface="Ubuntu"/>
            </a:endParaRPr>
          </a:p>
        </p:txBody>
      </p:sp>
      <p:pic>
        <p:nvPicPr>
          <p:cNvPr descr="Warning" id="2629" name="Google Shape;2629;p244"/>
          <p:cNvPicPr preferRelativeResize="0"/>
          <p:nvPr/>
        </p:nvPicPr>
        <p:blipFill rotWithShape="1">
          <a:blip r:embed="rId4">
            <a:alphaModFix/>
          </a:blip>
          <a:srcRect b="0" l="0" r="0" t="0"/>
          <a:stretch/>
        </p:blipFill>
        <p:spPr>
          <a:xfrm>
            <a:off x="6985727" y="2048786"/>
            <a:ext cx="470124" cy="470124"/>
          </a:xfrm>
          <a:prstGeom prst="rect">
            <a:avLst/>
          </a:prstGeom>
          <a:noFill/>
          <a:ln>
            <a:noFill/>
          </a:ln>
        </p:spPr>
      </p:pic>
      <p:pic>
        <p:nvPicPr>
          <p:cNvPr descr="Briefcase" id="2630" name="Google Shape;2630;p244"/>
          <p:cNvPicPr preferRelativeResize="0"/>
          <p:nvPr/>
        </p:nvPicPr>
        <p:blipFill rotWithShape="1">
          <a:blip r:embed="rId5">
            <a:alphaModFix/>
          </a:blip>
          <a:srcRect b="0" l="0" r="0" t="0"/>
          <a:stretch/>
        </p:blipFill>
        <p:spPr>
          <a:xfrm>
            <a:off x="5972944" y="2438444"/>
            <a:ext cx="397736" cy="397736"/>
          </a:xfrm>
          <a:prstGeom prst="rect">
            <a:avLst/>
          </a:prstGeom>
          <a:noFill/>
          <a:ln>
            <a:noFill/>
          </a:ln>
        </p:spPr>
      </p:pic>
      <p:pic>
        <p:nvPicPr>
          <p:cNvPr descr="List" id="2631" name="Google Shape;2631;p244"/>
          <p:cNvPicPr preferRelativeResize="0"/>
          <p:nvPr/>
        </p:nvPicPr>
        <p:blipFill rotWithShape="1">
          <a:blip r:embed="rId6">
            <a:alphaModFix/>
          </a:blip>
          <a:srcRect b="0" l="0" r="0" t="0"/>
          <a:stretch/>
        </p:blipFill>
        <p:spPr>
          <a:xfrm>
            <a:off x="6006021" y="3057644"/>
            <a:ext cx="339796" cy="339796"/>
          </a:xfrm>
          <a:prstGeom prst="rect">
            <a:avLst/>
          </a:prstGeom>
          <a:noFill/>
          <a:ln>
            <a:noFill/>
          </a:ln>
        </p:spPr>
      </p:pic>
      <p:grpSp>
        <p:nvGrpSpPr>
          <p:cNvPr id="2632" name="Google Shape;2632;p244"/>
          <p:cNvGrpSpPr/>
          <p:nvPr/>
        </p:nvGrpSpPr>
        <p:grpSpPr>
          <a:xfrm>
            <a:off x="2636830" y="2571752"/>
            <a:ext cx="1075050" cy="581395"/>
            <a:chOff x="3301998" y="3750147"/>
            <a:chExt cx="1433400" cy="775193"/>
          </a:xfrm>
        </p:grpSpPr>
        <p:pic>
          <p:nvPicPr>
            <p:cNvPr id="2633" name="Google Shape;2633;p244"/>
            <p:cNvPicPr preferRelativeResize="0"/>
            <p:nvPr/>
          </p:nvPicPr>
          <p:blipFill rotWithShape="1">
            <a:blip r:embed="rId7">
              <a:alphaModFix/>
            </a:blip>
            <a:srcRect b="87886" l="46777" r="42462" t="-13"/>
            <a:stretch/>
          </p:blipFill>
          <p:spPr>
            <a:xfrm>
              <a:off x="3673743" y="3750147"/>
              <a:ext cx="471300" cy="446100"/>
            </a:xfrm>
            <a:prstGeom prst="roundRect">
              <a:avLst>
                <a:gd fmla="val 16667" name="adj"/>
              </a:avLst>
            </a:prstGeom>
            <a:noFill/>
            <a:ln cap="flat" cmpd="sng" w="19050">
              <a:solidFill>
                <a:schemeClr val="lt1"/>
              </a:solidFill>
              <a:prstDash val="solid"/>
              <a:round/>
              <a:headEnd len="sm" w="sm" type="none"/>
              <a:tailEnd len="sm" w="sm" type="none"/>
            </a:ln>
          </p:spPr>
        </p:pic>
        <p:sp>
          <p:nvSpPr>
            <p:cNvPr id="2634" name="Google Shape;2634;p244"/>
            <p:cNvSpPr txBox="1"/>
            <p:nvPr/>
          </p:nvSpPr>
          <p:spPr>
            <a:xfrm>
              <a:off x="3301998" y="4207340"/>
              <a:ext cx="1433400" cy="31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Ubuntu"/>
                  <a:ea typeface="Ubuntu"/>
                  <a:cs typeface="Ubuntu"/>
                  <a:sym typeface="Ubuntu"/>
                </a:rPr>
                <a:t>Docker Image</a:t>
              </a:r>
              <a:endParaRPr b="0" i="0" sz="1100" u="none" cap="none" strike="noStrike">
                <a:solidFill>
                  <a:schemeClr val="lt1"/>
                </a:solidFill>
                <a:latin typeface="Ubuntu"/>
                <a:ea typeface="Ubuntu"/>
                <a:cs typeface="Ubuntu"/>
                <a:sym typeface="Ubuntu"/>
              </a:endParaRPr>
            </a:p>
          </p:txBody>
        </p:sp>
      </p:grpSp>
      <p:pic>
        <p:nvPicPr>
          <p:cNvPr descr="Surprised Face with No Fill" id="2635" name="Google Shape;2635;p244"/>
          <p:cNvPicPr preferRelativeResize="0"/>
          <p:nvPr/>
        </p:nvPicPr>
        <p:blipFill rotWithShape="1">
          <a:blip r:embed="rId8">
            <a:alphaModFix/>
          </a:blip>
          <a:srcRect b="0" l="0" r="0" t="0"/>
          <a:stretch/>
        </p:blipFill>
        <p:spPr>
          <a:xfrm>
            <a:off x="7064956" y="2535260"/>
            <a:ext cx="369278" cy="491357"/>
          </a:xfrm>
          <a:prstGeom prst="rect">
            <a:avLst/>
          </a:prstGeom>
          <a:noFill/>
          <a:ln>
            <a:noFill/>
          </a:ln>
        </p:spPr>
      </p:pic>
      <p:pic>
        <p:nvPicPr>
          <p:cNvPr descr="Smiling Face with No Fill" id="2636" name="Google Shape;2636;p244"/>
          <p:cNvPicPr preferRelativeResize="0"/>
          <p:nvPr/>
        </p:nvPicPr>
        <p:blipFill rotWithShape="1">
          <a:blip r:embed="rId9">
            <a:alphaModFix/>
          </a:blip>
          <a:srcRect b="0" l="0" r="0" t="0"/>
          <a:stretch/>
        </p:blipFill>
        <p:spPr>
          <a:xfrm>
            <a:off x="7056839" y="2535260"/>
            <a:ext cx="369278" cy="491357"/>
          </a:xfrm>
          <a:prstGeom prst="rect">
            <a:avLst/>
          </a:prstGeom>
          <a:noFill/>
          <a:ln>
            <a:noFill/>
          </a:ln>
        </p:spPr>
      </p:pic>
      <p:pic>
        <p:nvPicPr>
          <p:cNvPr descr="A close up of a logo&#10;&#10;Description generated with very high confidence" id="2637" name="Google Shape;2637;p244"/>
          <p:cNvPicPr preferRelativeResize="0"/>
          <p:nvPr/>
        </p:nvPicPr>
        <p:blipFill rotWithShape="1">
          <a:blip r:embed="rId10">
            <a:alphaModFix/>
          </a:blip>
          <a:srcRect b="0" l="0" r="0" t="0"/>
          <a:stretch/>
        </p:blipFill>
        <p:spPr>
          <a:xfrm>
            <a:off x="503629" y="1536538"/>
            <a:ext cx="2702561" cy="27025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2630"/>
                                        </p:tgtEl>
                                      </p:cBhvr>
                                    </p:animEffect>
                                    <p:set>
                                      <p:cBhvr>
                                        <p:cTn dur="1" fill="hold">
                                          <p:stCondLst>
                                            <p:cond delay="500"/>
                                          </p:stCondLst>
                                        </p:cTn>
                                        <p:tgtEl>
                                          <p:spTgt spid="26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631"/>
                                        </p:tgtEl>
                                      </p:cBhvr>
                                    </p:animEffect>
                                    <p:set>
                                      <p:cBhvr>
                                        <p:cTn dur="1" fill="hold">
                                          <p:stCondLst>
                                            <p:cond delay="500"/>
                                          </p:stCondLst>
                                        </p:cTn>
                                        <p:tgtEl>
                                          <p:spTgt spid="26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629"/>
                                        </p:tgtEl>
                                      </p:cBhvr>
                                    </p:animEffect>
                                    <p:set>
                                      <p:cBhvr>
                                        <p:cTn dur="1" fill="hold">
                                          <p:stCondLst>
                                            <p:cond delay="500"/>
                                          </p:stCondLst>
                                        </p:cTn>
                                        <p:tgtEl>
                                          <p:spTgt spid="2629"/>
                                        </p:tgtEl>
                                        <p:attrNameLst>
                                          <p:attrName>style.visibility</p:attrName>
                                        </p:attrNameLst>
                                      </p:cBhvr>
                                      <p:to>
                                        <p:strVal val="hidden"/>
                                      </p:to>
                                    </p:set>
                                  </p:childTnLst>
                                </p:cTn>
                              </p:par>
                              <p:par>
                                <p:cTn fill="hold" nodeType="withEffect" presetClass="entr" presetID="10" presetSubtype="0">
                                  <p:stCondLst>
                                    <p:cond delay="250"/>
                                  </p:stCondLst>
                                  <p:childTnLst>
                                    <p:set>
                                      <p:cBhvr>
                                        <p:cTn dur="1" fill="hold">
                                          <p:stCondLst>
                                            <p:cond delay="0"/>
                                          </p:stCondLst>
                                        </p:cTn>
                                        <p:tgtEl>
                                          <p:spTgt spid="2632"/>
                                        </p:tgtEl>
                                        <p:attrNameLst>
                                          <p:attrName>style.visibility</p:attrName>
                                        </p:attrNameLst>
                                      </p:cBhvr>
                                      <p:to>
                                        <p:strVal val="visible"/>
                                      </p:to>
                                    </p:set>
                                    <p:animEffect filter="fade" transition="in">
                                      <p:cBhvr>
                                        <p:cTn dur="500"/>
                                        <p:tgtEl>
                                          <p:spTgt spid="2632"/>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635"/>
                                        </p:tgtEl>
                                      </p:cBhvr>
                                    </p:animEffect>
                                    <p:set>
                                      <p:cBhvr>
                                        <p:cTn dur="1" fill="hold">
                                          <p:stCondLst>
                                            <p:cond delay="500"/>
                                          </p:stCondLst>
                                        </p:cTn>
                                        <p:tgtEl>
                                          <p:spTgt spid="26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36"/>
                                        </p:tgtEl>
                                        <p:attrNameLst>
                                          <p:attrName>style.visibility</p:attrName>
                                        </p:attrNameLst>
                                      </p:cBhvr>
                                      <p:to>
                                        <p:strVal val="visible"/>
                                      </p:to>
                                    </p:set>
                                    <p:animEffect filter="fade" transition="in">
                                      <p:cBhvr>
                                        <p:cTn dur="500"/>
                                        <p:tgtEl>
                                          <p:spTgt spid="2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24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More About Containers</a:t>
            </a:r>
            <a:endParaRPr>
              <a:latin typeface="Ubuntu"/>
              <a:ea typeface="Ubuntu"/>
              <a:cs typeface="Ubuntu"/>
              <a:sym typeface="Ubuntu"/>
            </a:endParaRPr>
          </a:p>
        </p:txBody>
      </p:sp>
      <p:pic>
        <p:nvPicPr>
          <p:cNvPr descr="A screenshot of a computer course&#10;&#10;Description automatically generated" id="2644" name="Google Shape;2644;p245"/>
          <p:cNvPicPr preferRelativeResize="0"/>
          <p:nvPr/>
        </p:nvPicPr>
        <p:blipFill rotWithShape="1">
          <a:blip r:embed="rId3">
            <a:alphaModFix/>
          </a:blip>
          <a:srcRect b="0" l="0" r="0" t="0"/>
          <a:stretch/>
        </p:blipFill>
        <p:spPr>
          <a:xfrm>
            <a:off x="850106" y="911879"/>
            <a:ext cx="7443788" cy="357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246"/>
          <p:cNvSpPr txBox="1"/>
          <p:nvPr>
            <p:ph idx="1" type="body"/>
          </p:nvPr>
        </p:nvSpPr>
        <p:spPr>
          <a:xfrm>
            <a:off x="1443038" y="2571750"/>
            <a:ext cx="6258000" cy="404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Container Orchestration</a:t>
            </a:r>
            <a:endParaRPr/>
          </a:p>
        </p:txBody>
      </p:sp>
      <p:pic>
        <p:nvPicPr>
          <p:cNvPr id="2651" name="Google Shape;2651;p246"/>
          <p:cNvPicPr preferRelativeResize="0"/>
          <p:nvPr/>
        </p:nvPicPr>
        <p:blipFill rotWithShape="1">
          <a:blip r:embed="rId3">
            <a:alphaModFix/>
          </a:blip>
          <a:srcRect b="0" l="0" r="0" t="0"/>
          <a:stretch/>
        </p:blipFill>
        <p:spPr>
          <a:xfrm>
            <a:off x="2000250" y="-1027756"/>
            <a:ext cx="51435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24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Container Orchestration</a:t>
            </a:r>
            <a:endParaRPr/>
          </a:p>
        </p:txBody>
      </p:sp>
      <p:sp>
        <p:nvSpPr>
          <p:cNvPr id="2658" name="Google Shape;2658;p247"/>
          <p:cNvSpPr/>
          <p:nvPr/>
        </p:nvSpPr>
        <p:spPr>
          <a:xfrm>
            <a:off x="1064086" y="2200275"/>
            <a:ext cx="1624250" cy="1489871"/>
          </a:xfrm>
          <a:prstGeom prst="roundRect">
            <a:avLst>
              <a:gd fmla="val 8688" name="adj"/>
            </a:avLst>
          </a:prstGeom>
          <a:solidFill>
            <a:srgbClr val="F2F2F2"/>
          </a:solidFill>
          <a:ln cap="flat" cmpd="sng" w="15875">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D5672"/>
                </a:solidFill>
                <a:latin typeface="Calibri"/>
                <a:ea typeface="Calibri"/>
                <a:cs typeface="Calibri"/>
                <a:sym typeface="Calibri"/>
              </a:rPr>
              <a:t>Docker Host</a:t>
            </a:r>
            <a:endParaRPr b="0" i="0" sz="1100" u="none" cap="none" strike="noStrike">
              <a:solidFill>
                <a:srgbClr val="000000"/>
              </a:solidFill>
              <a:latin typeface="Arial"/>
              <a:ea typeface="Arial"/>
              <a:cs typeface="Arial"/>
              <a:sym typeface="Arial"/>
            </a:endParaRPr>
          </a:p>
        </p:txBody>
      </p:sp>
      <p:pic>
        <p:nvPicPr>
          <p:cNvPr descr="Related image" id="2659" name="Google Shape;2659;p247"/>
          <p:cNvPicPr preferRelativeResize="0"/>
          <p:nvPr/>
        </p:nvPicPr>
        <p:blipFill rotWithShape="1">
          <a:blip r:embed="rId3">
            <a:alphaModFix/>
          </a:blip>
          <a:srcRect b="18644" l="9732" r="8505" t="23999"/>
          <a:stretch/>
        </p:blipFill>
        <p:spPr>
          <a:xfrm>
            <a:off x="1108248" y="3465262"/>
            <a:ext cx="294213" cy="206388"/>
          </a:xfrm>
          <a:prstGeom prst="roundRect">
            <a:avLst>
              <a:gd fmla="val 16667" name="adj"/>
            </a:avLst>
          </a:prstGeom>
          <a:noFill/>
          <a:ln>
            <a:noFill/>
          </a:ln>
        </p:spPr>
      </p:pic>
      <p:sp>
        <p:nvSpPr>
          <p:cNvPr id="2660" name="Google Shape;2660;p247"/>
          <p:cNvSpPr/>
          <p:nvPr/>
        </p:nvSpPr>
        <p:spPr>
          <a:xfrm>
            <a:off x="1168425" y="2286000"/>
            <a:ext cx="627900" cy="330300"/>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Web</a:t>
            </a:r>
            <a:endParaRPr b="0" i="0" sz="9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Container</a:t>
            </a:r>
            <a:endParaRPr b="0" i="0" sz="800" u="none" cap="none" strike="noStrike">
              <a:solidFill>
                <a:schemeClr val="lt1"/>
              </a:solidFill>
              <a:latin typeface="Ubuntu"/>
              <a:ea typeface="Ubuntu"/>
              <a:cs typeface="Ubuntu"/>
              <a:sym typeface="Ubuntu"/>
            </a:endParaRPr>
          </a:p>
        </p:txBody>
      </p:sp>
      <p:sp>
        <p:nvSpPr>
          <p:cNvPr id="2661" name="Google Shape;2661;p247"/>
          <p:cNvSpPr/>
          <p:nvPr/>
        </p:nvSpPr>
        <p:spPr>
          <a:xfrm>
            <a:off x="1977235" y="2286000"/>
            <a:ext cx="627900" cy="330300"/>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Web</a:t>
            </a:r>
            <a:endParaRPr b="0" i="0" sz="9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Container</a:t>
            </a:r>
            <a:endParaRPr b="0" i="0" sz="800" u="none" cap="none" strike="noStrike">
              <a:solidFill>
                <a:schemeClr val="lt1"/>
              </a:solidFill>
              <a:latin typeface="Ubuntu"/>
              <a:ea typeface="Ubuntu"/>
              <a:cs typeface="Ubuntu"/>
              <a:sym typeface="Ubuntu"/>
            </a:endParaRPr>
          </a:p>
        </p:txBody>
      </p:sp>
      <p:sp>
        <p:nvSpPr>
          <p:cNvPr id="2662" name="Google Shape;2662;p247"/>
          <p:cNvSpPr/>
          <p:nvPr/>
        </p:nvSpPr>
        <p:spPr>
          <a:xfrm>
            <a:off x="1532733" y="2753099"/>
            <a:ext cx="627900" cy="330300"/>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MySQL</a:t>
            </a:r>
            <a:endParaRPr b="0" i="0" sz="8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Container</a:t>
            </a:r>
            <a:endParaRPr b="0" i="0" sz="800" u="none" cap="none" strike="noStrike">
              <a:solidFill>
                <a:schemeClr val="lt1"/>
              </a:solidFill>
              <a:latin typeface="Ubuntu"/>
              <a:ea typeface="Ubuntu"/>
              <a:cs typeface="Ubuntu"/>
              <a:sym typeface="Ubuntu"/>
            </a:endParaRPr>
          </a:p>
        </p:txBody>
      </p:sp>
      <p:grpSp>
        <p:nvGrpSpPr>
          <p:cNvPr id="2663" name="Google Shape;2663;p247"/>
          <p:cNvGrpSpPr/>
          <p:nvPr/>
        </p:nvGrpSpPr>
        <p:grpSpPr>
          <a:xfrm>
            <a:off x="2864311" y="2200275"/>
            <a:ext cx="1624250" cy="1489870"/>
            <a:chOff x="3358832" y="4015740"/>
            <a:chExt cx="2165667" cy="1986494"/>
          </a:xfrm>
        </p:grpSpPr>
        <p:sp>
          <p:nvSpPr>
            <p:cNvPr id="2664" name="Google Shape;2664;p247"/>
            <p:cNvSpPr/>
            <p:nvPr/>
          </p:nvSpPr>
          <p:spPr>
            <a:xfrm>
              <a:off x="3358832" y="4015740"/>
              <a:ext cx="2165667" cy="1986494"/>
            </a:xfrm>
            <a:prstGeom prst="roundRect">
              <a:avLst>
                <a:gd fmla="val 6847" name="adj"/>
              </a:avLst>
            </a:prstGeom>
            <a:solidFill>
              <a:srgbClr val="F2F2F2"/>
            </a:solidFill>
            <a:ln cap="flat" cmpd="sng" w="15875">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D5672"/>
                  </a:solidFill>
                  <a:latin typeface="Calibri"/>
                  <a:ea typeface="Calibri"/>
                  <a:cs typeface="Calibri"/>
                  <a:sym typeface="Calibri"/>
                </a:rPr>
                <a:t>Docker Host</a:t>
              </a:r>
              <a:endParaRPr b="0" i="0" sz="1100" u="none" cap="none" strike="noStrike">
                <a:solidFill>
                  <a:srgbClr val="000000"/>
                </a:solidFill>
                <a:latin typeface="Arial"/>
                <a:ea typeface="Arial"/>
                <a:cs typeface="Arial"/>
                <a:sym typeface="Arial"/>
              </a:endParaRPr>
            </a:p>
          </p:txBody>
        </p:sp>
        <p:pic>
          <p:nvPicPr>
            <p:cNvPr descr="Related image" id="2665" name="Google Shape;2665;p247"/>
            <p:cNvPicPr preferRelativeResize="0"/>
            <p:nvPr/>
          </p:nvPicPr>
          <p:blipFill rotWithShape="1">
            <a:blip r:embed="rId3">
              <a:alphaModFix/>
            </a:blip>
            <a:srcRect b="18644" l="9732" r="8505" t="23999"/>
            <a:stretch/>
          </p:blipFill>
          <p:spPr>
            <a:xfrm>
              <a:off x="3387815" y="5700401"/>
              <a:ext cx="395118" cy="277172"/>
            </a:xfrm>
            <a:prstGeom prst="roundRect">
              <a:avLst>
                <a:gd fmla="val 16667" name="adj"/>
              </a:avLst>
            </a:prstGeom>
            <a:noFill/>
            <a:ln cap="flat" cmpd="sng" w="9525">
              <a:solidFill>
                <a:srgbClr val="F2F2F2"/>
              </a:solidFill>
              <a:prstDash val="solid"/>
              <a:round/>
              <a:headEnd len="sm" w="sm" type="none"/>
              <a:tailEnd len="sm" w="sm" type="none"/>
            </a:ln>
          </p:spPr>
        </p:pic>
      </p:grpSp>
      <p:grpSp>
        <p:nvGrpSpPr>
          <p:cNvPr id="2666" name="Google Shape;2666;p247"/>
          <p:cNvGrpSpPr/>
          <p:nvPr/>
        </p:nvGrpSpPr>
        <p:grpSpPr>
          <a:xfrm>
            <a:off x="4664536" y="2200275"/>
            <a:ext cx="1624250" cy="1489870"/>
            <a:chOff x="3358832" y="4015740"/>
            <a:chExt cx="2165667" cy="1986494"/>
          </a:xfrm>
        </p:grpSpPr>
        <p:sp>
          <p:nvSpPr>
            <p:cNvPr id="2667" name="Google Shape;2667;p247"/>
            <p:cNvSpPr/>
            <p:nvPr/>
          </p:nvSpPr>
          <p:spPr>
            <a:xfrm>
              <a:off x="3358832" y="4015740"/>
              <a:ext cx="2165667" cy="1986494"/>
            </a:xfrm>
            <a:prstGeom prst="roundRect">
              <a:avLst>
                <a:gd fmla="val 6233" name="adj"/>
              </a:avLst>
            </a:prstGeom>
            <a:solidFill>
              <a:srgbClr val="F2F2F2"/>
            </a:solidFill>
            <a:ln cap="flat" cmpd="sng" w="15875">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D5672"/>
                  </a:solidFill>
                  <a:latin typeface="Calibri"/>
                  <a:ea typeface="Calibri"/>
                  <a:cs typeface="Calibri"/>
                  <a:sym typeface="Calibri"/>
                </a:rPr>
                <a:t>Docker Host</a:t>
              </a:r>
              <a:endParaRPr b="0" i="0" sz="1100" u="none" cap="none" strike="noStrike">
                <a:solidFill>
                  <a:srgbClr val="000000"/>
                </a:solidFill>
                <a:latin typeface="Arial"/>
                <a:ea typeface="Arial"/>
                <a:cs typeface="Arial"/>
                <a:sym typeface="Arial"/>
              </a:endParaRPr>
            </a:p>
          </p:txBody>
        </p:sp>
        <p:pic>
          <p:nvPicPr>
            <p:cNvPr descr="Related image" id="2668" name="Google Shape;2668;p247"/>
            <p:cNvPicPr preferRelativeResize="0"/>
            <p:nvPr/>
          </p:nvPicPr>
          <p:blipFill rotWithShape="1">
            <a:blip r:embed="rId3">
              <a:alphaModFix/>
            </a:blip>
            <a:srcRect b="18644" l="9732" r="8505" t="23999"/>
            <a:stretch/>
          </p:blipFill>
          <p:spPr>
            <a:xfrm>
              <a:off x="3416795" y="5672162"/>
              <a:ext cx="395118" cy="277172"/>
            </a:xfrm>
            <a:prstGeom prst="roundRect">
              <a:avLst>
                <a:gd fmla="val 16667" name="adj"/>
              </a:avLst>
            </a:prstGeom>
            <a:noFill/>
            <a:ln cap="flat" cmpd="sng" w="9525">
              <a:solidFill>
                <a:srgbClr val="F2F2F2"/>
              </a:solidFill>
              <a:prstDash val="solid"/>
              <a:round/>
              <a:headEnd len="sm" w="sm" type="none"/>
              <a:tailEnd len="sm" w="sm" type="none"/>
            </a:ln>
          </p:spPr>
        </p:pic>
      </p:grpSp>
      <p:grpSp>
        <p:nvGrpSpPr>
          <p:cNvPr id="2669" name="Google Shape;2669;p247"/>
          <p:cNvGrpSpPr/>
          <p:nvPr/>
        </p:nvGrpSpPr>
        <p:grpSpPr>
          <a:xfrm>
            <a:off x="6464761" y="2200275"/>
            <a:ext cx="1624250" cy="1489870"/>
            <a:chOff x="3358832" y="4015740"/>
            <a:chExt cx="2165667" cy="1986494"/>
          </a:xfrm>
        </p:grpSpPr>
        <p:sp>
          <p:nvSpPr>
            <p:cNvPr id="2670" name="Google Shape;2670;p247"/>
            <p:cNvSpPr/>
            <p:nvPr/>
          </p:nvSpPr>
          <p:spPr>
            <a:xfrm>
              <a:off x="3358832" y="4015740"/>
              <a:ext cx="2165667" cy="1986494"/>
            </a:xfrm>
            <a:prstGeom prst="roundRect">
              <a:avLst>
                <a:gd fmla="val 5620" name="adj"/>
              </a:avLst>
            </a:prstGeom>
            <a:solidFill>
              <a:srgbClr val="F2F2F2"/>
            </a:solidFill>
            <a:ln cap="flat" cmpd="sng" w="15875">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D5672"/>
                  </a:solidFill>
                  <a:latin typeface="Calibri"/>
                  <a:ea typeface="Calibri"/>
                  <a:cs typeface="Calibri"/>
                  <a:sym typeface="Calibri"/>
                </a:rPr>
                <a:t>Docker Host</a:t>
              </a:r>
              <a:endParaRPr b="0" i="0" sz="1100" u="none" cap="none" strike="noStrike">
                <a:solidFill>
                  <a:srgbClr val="000000"/>
                </a:solidFill>
                <a:latin typeface="Arial"/>
                <a:ea typeface="Arial"/>
                <a:cs typeface="Arial"/>
                <a:sym typeface="Arial"/>
              </a:endParaRPr>
            </a:p>
          </p:txBody>
        </p:sp>
        <p:pic>
          <p:nvPicPr>
            <p:cNvPr descr="Related image" id="2671" name="Google Shape;2671;p247"/>
            <p:cNvPicPr preferRelativeResize="0"/>
            <p:nvPr/>
          </p:nvPicPr>
          <p:blipFill rotWithShape="1">
            <a:blip r:embed="rId3">
              <a:alphaModFix/>
            </a:blip>
            <a:srcRect b="18644" l="9732" r="8505" t="23999"/>
            <a:stretch/>
          </p:blipFill>
          <p:spPr>
            <a:xfrm>
              <a:off x="3416795" y="5672162"/>
              <a:ext cx="395118" cy="277172"/>
            </a:xfrm>
            <a:prstGeom prst="roundRect">
              <a:avLst>
                <a:gd fmla="val 16667" name="adj"/>
              </a:avLst>
            </a:prstGeom>
            <a:noFill/>
            <a:ln cap="flat" cmpd="sng" w="9525">
              <a:solidFill>
                <a:srgbClr val="F2F2F2"/>
              </a:solidFill>
              <a:prstDash val="solid"/>
              <a:round/>
              <a:headEnd len="sm" w="sm" type="none"/>
              <a:tailEnd len="sm" w="sm" type="none"/>
            </a:ln>
          </p:spPr>
        </p:pic>
      </p:grpSp>
      <p:sp>
        <p:nvSpPr>
          <p:cNvPr id="2672" name="Google Shape;2672;p247"/>
          <p:cNvSpPr/>
          <p:nvPr/>
        </p:nvSpPr>
        <p:spPr>
          <a:xfrm>
            <a:off x="1064086" y="1874520"/>
            <a:ext cx="7024925" cy="245745"/>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Orchestration</a:t>
            </a:r>
            <a:endParaRPr b="0" i="0" sz="1100" u="none" cap="none" strike="noStrike">
              <a:solidFill>
                <a:schemeClr val="lt1"/>
              </a:solidFill>
              <a:latin typeface="Ubuntu"/>
              <a:ea typeface="Ubuntu"/>
              <a:cs typeface="Ubuntu"/>
              <a:sym typeface="Ubuntu"/>
            </a:endParaRPr>
          </a:p>
        </p:txBody>
      </p:sp>
      <p:sp>
        <p:nvSpPr>
          <p:cNvPr id="2673" name="Google Shape;2673;p247"/>
          <p:cNvSpPr/>
          <p:nvPr/>
        </p:nvSpPr>
        <p:spPr>
          <a:xfrm>
            <a:off x="3362484" y="2313045"/>
            <a:ext cx="627900" cy="330300"/>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Web</a:t>
            </a:r>
            <a:endParaRPr b="0" i="0" sz="9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Container</a:t>
            </a:r>
            <a:endParaRPr b="0" i="0" sz="800" u="none" cap="none" strike="noStrike">
              <a:solidFill>
                <a:schemeClr val="lt1"/>
              </a:solidFill>
              <a:latin typeface="Ubuntu"/>
              <a:ea typeface="Ubuntu"/>
              <a:cs typeface="Ubuntu"/>
              <a:sym typeface="Ubuntu"/>
            </a:endParaRPr>
          </a:p>
        </p:txBody>
      </p:sp>
      <p:sp>
        <p:nvSpPr>
          <p:cNvPr id="2674" name="Google Shape;2674;p247"/>
          <p:cNvSpPr/>
          <p:nvPr/>
        </p:nvSpPr>
        <p:spPr>
          <a:xfrm>
            <a:off x="5162709" y="2313045"/>
            <a:ext cx="627900" cy="330300"/>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Web</a:t>
            </a:r>
            <a:endParaRPr b="0" i="0" sz="9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Container</a:t>
            </a:r>
            <a:endParaRPr b="0" i="0" sz="800" u="none" cap="none" strike="noStrike">
              <a:solidFill>
                <a:schemeClr val="lt1"/>
              </a:solidFill>
              <a:latin typeface="Ubuntu"/>
              <a:ea typeface="Ubuntu"/>
              <a:cs typeface="Ubuntu"/>
              <a:sym typeface="Ubuntu"/>
            </a:endParaRPr>
          </a:p>
        </p:txBody>
      </p:sp>
      <p:sp>
        <p:nvSpPr>
          <p:cNvPr id="2675" name="Google Shape;2675;p247"/>
          <p:cNvSpPr/>
          <p:nvPr/>
        </p:nvSpPr>
        <p:spPr>
          <a:xfrm>
            <a:off x="6962934" y="2313045"/>
            <a:ext cx="627900" cy="330300"/>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Web</a:t>
            </a:r>
            <a:endParaRPr b="0" i="0" sz="9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800" u="none" cap="none" strike="noStrike">
                <a:solidFill>
                  <a:schemeClr val="lt1"/>
                </a:solidFill>
                <a:latin typeface="Ubuntu"/>
                <a:ea typeface="Ubuntu"/>
                <a:cs typeface="Ubuntu"/>
                <a:sym typeface="Ubuntu"/>
              </a:rPr>
              <a:t>Container</a:t>
            </a:r>
            <a:endParaRPr b="0" i="0" sz="8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60"/>
                                        </p:tgtEl>
                                        <p:attrNameLst>
                                          <p:attrName>style.visibility</p:attrName>
                                        </p:attrNameLst>
                                      </p:cBhvr>
                                      <p:to>
                                        <p:strVal val="visible"/>
                                      </p:to>
                                    </p:set>
                                    <p:animEffect filter="fade" transition="in">
                                      <p:cBhvr>
                                        <p:cTn dur="800"/>
                                        <p:tgtEl>
                                          <p:spTgt spid="2660"/>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661"/>
                                        </p:tgtEl>
                                        <p:attrNameLst>
                                          <p:attrName>style.visibility</p:attrName>
                                        </p:attrNameLst>
                                      </p:cBhvr>
                                      <p:to>
                                        <p:strVal val="visible"/>
                                      </p:to>
                                    </p:set>
                                    <p:animEffect filter="fade" transition="in">
                                      <p:cBhvr>
                                        <p:cTn dur="800"/>
                                        <p:tgtEl>
                                          <p:spTgt spid="2661"/>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662"/>
                                        </p:tgtEl>
                                        <p:attrNameLst>
                                          <p:attrName>style.visibility</p:attrName>
                                        </p:attrNameLst>
                                      </p:cBhvr>
                                      <p:to>
                                        <p:strVal val="visible"/>
                                      </p:to>
                                    </p:set>
                                    <p:animEffect filter="fade" transition="in">
                                      <p:cBhvr>
                                        <p:cTn dur="800"/>
                                        <p:tgtEl>
                                          <p:spTgt spid="2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3"/>
                                        </p:tgtEl>
                                        <p:attrNameLst>
                                          <p:attrName>style.visibility</p:attrName>
                                        </p:attrNameLst>
                                      </p:cBhvr>
                                      <p:to>
                                        <p:strVal val="visible"/>
                                      </p:to>
                                    </p:set>
                                    <p:animEffect filter="fade" transition="in">
                                      <p:cBhvr>
                                        <p:cTn dur="250"/>
                                        <p:tgtEl>
                                          <p:spTgt spid="2663"/>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2666"/>
                                        </p:tgtEl>
                                        <p:attrNameLst>
                                          <p:attrName>style.visibility</p:attrName>
                                        </p:attrNameLst>
                                      </p:cBhvr>
                                      <p:to>
                                        <p:strVal val="visible"/>
                                      </p:to>
                                    </p:set>
                                    <p:animEffect filter="fade" transition="in">
                                      <p:cBhvr>
                                        <p:cTn dur="250"/>
                                        <p:tgtEl>
                                          <p:spTgt spid="26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69"/>
                                        </p:tgtEl>
                                        <p:attrNameLst>
                                          <p:attrName>style.visibility</p:attrName>
                                        </p:attrNameLst>
                                      </p:cBhvr>
                                      <p:to>
                                        <p:strVal val="visible"/>
                                      </p:to>
                                    </p:set>
                                    <p:animEffect filter="fade" transition="in">
                                      <p:cBhvr>
                                        <p:cTn dur="250"/>
                                        <p:tgtEl>
                                          <p:spTgt spid="2669"/>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72"/>
                                        </p:tgtEl>
                                        <p:attrNameLst>
                                          <p:attrName>style.visibility</p:attrName>
                                        </p:attrNameLst>
                                      </p:cBhvr>
                                      <p:to>
                                        <p:strVal val="visible"/>
                                      </p:to>
                                    </p:set>
                                    <p:animEffect filter="fade" transition="in">
                                      <p:cBhvr>
                                        <p:cTn dur="500"/>
                                        <p:tgtEl>
                                          <p:spTgt spid="2672"/>
                                        </p:tgtEl>
                                      </p:cBhvr>
                                    </p:animEffect>
                                  </p:childTnLst>
                                </p:cTn>
                              </p:par>
                            </p:childTnLst>
                          </p:cTn>
                        </p:par>
                        <p:par>
                          <p:cTn fill="hold">
                            <p:stCondLst>
                              <p:cond delay="1250"/>
                            </p:stCondLst>
                            <p:childTnLst>
                              <p:par>
                                <p:cTn fill="hold" nodeType="afterEffect" presetClass="exit" presetID="10" presetSubtype="0">
                                  <p:stCondLst>
                                    <p:cond delay="0"/>
                                  </p:stCondLst>
                                  <p:childTnLst>
                                    <p:animEffect filter="fade" transition="out">
                                      <p:cBhvr>
                                        <p:cTn dur="500"/>
                                        <p:tgtEl>
                                          <p:spTgt spid="2661"/>
                                        </p:tgtEl>
                                      </p:cBhvr>
                                    </p:animEffect>
                                    <p:set>
                                      <p:cBhvr>
                                        <p:cTn dur="1" fill="hold">
                                          <p:stCondLst>
                                            <p:cond delay="500"/>
                                          </p:stCondLst>
                                        </p:cTn>
                                        <p:tgtEl>
                                          <p:spTgt spid="266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73"/>
                                        </p:tgtEl>
                                        <p:attrNameLst>
                                          <p:attrName>style.visibility</p:attrName>
                                        </p:attrNameLst>
                                      </p:cBhvr>
                                      <p:to>
                                        <p:strVal val="visible"/>
                                      </p:to>
                                    </p:set>
                                    <p:animEffect filter="fade" transition="in">
                                      <p:cBhvr>
                                        <p:cTn dur="800"/>
                                        <p:tgtEl>
                                          <p:spTgt spid="2673"/>
                                        </p:tgtEl>
                                      </p:cBhvr>
                                    </p:animEffect>
                                  </p:childTnLst>
                                </p:cTn>
                              </p:par>
                            </p:childTnLst>
                          </p:cTn>
                        </p:par>
                        <p:par>
                          <p:cTn fill="hold">
                            <p:stCondLst>
                              <p:cond delay="2050"/>
                            </p:stCondLst>
                            <p:childTnLst>
                              <p:par>
                                <p:cTn fill="hold" nodeType="afterEffect" presetClass="entr" presetID="10" presetSubtype="0">
                                  <p:stCondLst>
                                    <p:cond delay="0"/>
                                  </p:stCondLst>
                                  <p:childTnLst>
                                    <p:set>
                                      <p:cBhvr>
                                        <p:cTn dur="1" fill="hold">
                                          <p:stCondLst>
                                            <p:cond delay="0"/>
                                          </p:stCondLst>
                                        </p:cTn>
                                        <p:tgtEl>
                                          <p:spTgt spid="2674"/>
                                        </p:tgtEl>
                                        <p:attrNameLst>
                                          <p:attrName>style.visibility</p:attrName>
                                        </p:attrNameLst>
                                      </p:cBhvr>
                                      <p:to>
                                        <p:strVal val="visible"/>
                                      </p:to>
                                    </p:set>
                                    <p:animEffect filter="fade" transition="in">
                                      <p:cBhvr>
                                        <p:cTn dur="800"/>
                                        <p:tgtEl>
                                          <p:spTgt spid="2674"/>
                                        </p:tgtEl>
                                      </p:cBhvr>
                                    </p:animEffect>
                                  </p:childTnLst>
                                </p:cTn>
                              </p:par>
                            </p:childTnLst>
                          </p:cTn>
                        </p:par>
                        <p:par>
                          <p:cTn fill="hold">
                            <p:stCondLst>
                              <p:cond delay="2850"/>
                            </p:stCondLst>
                            <p:childTnLst>
                              <p:par>
                                <p:cTn fill="hold" nodeType="afterEffect" presetClass="entr" presetID="10" presetSubtype="0">
                                  <p:stCondLst>
                                    <p:cond delay="0"/>
                                  </p:stCondLst>
                                  <p:childTnLst>
                                    <p:set>
                                      <p:cBhvr>
                                        <p:cTn dur="1" fill="hold">
                                          <p:stCondLst>
                                            <p:cond delay="0"/>
                                          </p:stCondLst>
                                        </p:cTn>
                                        <p:tgtEl>
                                          <p:spTgt spid="2675"/>
                                        </p:tgtEl>
                                        <p:attrNameLst>
                                          <p:attrName>style.visibility</p:attrName>
                                        </p:attrNameLst>
                                      </p:cBhvr>
                                      <p:to>
                                        <p:strVal val="visible"/>
                                      </p:to>
                                    </p:set>
                                    <p:animEffect filter="fade" transition="in">
                                      <p:cBhvr>
                                        <p:cTn dur="800"/>
                                        <p:tgtEl>
                                          <p:spTgt spid="2675"/>
                                        </p:tgtEl>
                                      </p:cBhvr>
                                    </p:animEffect>
                                  </p:childTnLst>
                                </p:cTn>
                              </p:par>
                              <p:par>
                                <p:cTn fill="hold" nodeType="withEffect" presetClass="exit" presetID="10" presetSubtype="0">
                                  <p:stCondLst>
                                    <p:cond delay="0"/>
                                  </p:stCondLst>
                                  <p:childTnLst>
                                    <p:animEffect filter="fade" transition="out">
                                      <p:cBhvr>
                                        <p:cTn dur="500"/>
                                        <p:tgtEl>
                                          <p:spTgt spid="2660"/>
                                        </p:tgtEl>
                                      </p:cBhvr>
                                    </p:animEffect>
                                    <p:set>
                                      <p:cBhvr>
                                        <p:cTn dur="1" fill="hold">
                                          <p:stCondLst>
                                            <p:cond delay="500"/>
                                          </p:stCondLst>
                                        </p:cTn>
                                        <p:tgtEl>
                                          <p:spTgt spid="26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0" name="Shape 2680"/>
        <p:cNvGrpSpPr/>
        <p:nvPr/>
      </p:nvGrpSpPr>
      <p:grpSpPr>
        <a:xfrm>
          <a:off x="0" y="0"/>
          <a:ext cx="0" cy="0"/>
          <a:chOff x="0" y="0"/>
          <a:chExt cx="0" cy="0"/>
        </a:xfrm>
      </p:grpSpPr>
      <p:sp>
        <p:nvSpPr>
          <p:cNvPr id="2681" name="Google Shape;2681;p24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Orchestration Technologies</a:t>
            </a:r>
            <a:endParaRPr/>
          </a:p>
        </p:txBody>
      </p:sp>
      <p:sp>
        <p:nvSpPr>
          <p:cNvPr id="2682" name="Google Shape;2682;p248"/>
          <p:cNvSpPr/>
          <p:nvPr/>
        </p:nvSpPr>
        <p:spPr>
          <a:xfrm>
            <a:off x="1384679" y="1536539"/>
            <a:ext cx="2135529" cy="2899458"/>
          </a:xfrm>
          <a:prstGeom prst="roundRect">
            <a:avLst>
              <a:gd fmla="val 8532" name="adj"/>
            </a:avLst>
          </a:prstGeom>
          <a:solidFill>
            <a:srgbClr val="F2F2F2"/>
          </a:solid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7F7F7F"/>
                </a:solidFill>
                <a:latin typeface="Ubuntu"/>
                <a:ea typeface="Ubuntu"/>
                <a:cs typeface="Ubuntu"/>
                <a:sym typeface="Ubuntu"/>
              </a:rPr>
              <a:t>Docker Swarm</a:t>
            </a:r>
            <a:endParaRPr b="0" i="0" sz="1100" u="none" cap="none" strike="noStrike">
              <a:solidFill>
                <a:srgbClr val="7F7F7F"/>
              </a:solidFill>
              <a:latin typeface="Ubuntu"/>
              <a:ea typeface="Ubuntu"/>
              <a:cs typeface="Ubuntu"/>
              <a:sym typeface="Ubuntu"/>
            </a:endParaRPr>
          </a:p>
        </p:txBody>
      </p:sp>
      <p:sp>
        <p:nvSpPr>
          <p:cNvPr id="2683" name="Google Shape;2683;p248"/>
          <p:cNvSpPr/>
          <p:nvPr/>
        </p:nvSpPr>
        <p:spPr>
          <a:xfrm>
            <a:off x="3520208" y="1536539"/>
            <a:ext cx="2135529" cy="2899458"/>
          </a:xfrm>
          <a:prstGeom prst="roundRect">
            <a:avLst>
              <a:gd fmla="val 8531" name="adj"/>
            </a:avLst>
          </a:prstGeom>
          <a:solidFill>
            <a:srgbClr val="F2F2F2"/>
          </a:solidFill>
          <a:ln cap="flat" cmpd="sng" w="1905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Ubuntu"/>
              <a:ea typeface="Ubuntu"/>
              <a:cs typeface="Ubuntu"/>
              <a:sym typeface="Ubuntu"/>
            </a:endParaRPr>
          </a:p>
        </p:txBody>
      </p:sp>
      <p:sp>
        <p:nvSpPr>
          <p:cNvPr id="2684" name="Google Shape;2684;p248"/>
          <p:cNvSpPr/>
          <p:nvPr/>
        </p:nvSpPr>
        <p:spPr>
          <a:xfrm>
            <a:off x="5655737" y="1536539"/>
            <a:ext cx="2135529" cy="2899458"/>
          </a:xfrm>
          <a:prstGeom prst="roundRect">
            <a:avLst>
              <a:gd fmla="val 9816" name="adj"/>
            </a:avLst>
          </a:prstGeom>
          <a:solidFill>
            <a:srgbClr val="F2F2F2"/>
          </a:solid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Image result for apache mesos icon" id="2685" name="Google Shape;2685;p248"/>
          <p:cNvPicPr preferRelativeResize="0"/>
          <p:nvPr/>
        </p:nvPicPr>
        <p:blipFill rotWithShape="1">
          <a:blip r:embed="rId3">
            <a:alphaModFix/>
          </a:blip>
          <a:srcRect b="0" l="0" r="66125" t="0"/>
          <a:stretch/>
        </p:blipFill>
        <p:spPr>
          <a:xfrm>
            <a:off x="6471565" y="2234987"/>
            <a:ext cx="611783" cy="656095"/>
          </a:xfrm>
          <a:prstGeom prst="rect">
            <a:avLst/>
          </a:prstGeom>
          <a:noFill/>
          <a:ln>
            <a:noFill/>
          </a:ln>
        </p:spPr>
      </p:pic>
      <p:pic>
        <p:nvPicPr>
          <p:cNvPr descr="Image result for kubernetes logo" id="2686" name="Google Shape;2686;p248"/>
          <p:cNvPicPr preferRelativeResize="0"/>
          <p:nvPr/>
        </p:nvPicPr>
        <p:blipFill rotWithShape="1">
          <a:blip r:embed="rId4">
            <a:alphaModFix/>
          </a:blip>
          <a:srcRect b="0" l="19761" r="0" t="0"/>
          <a:stretch/>
        </p:blipFill>
        <p:spPr>
          <a:xfrm>
            <a:off x="3749955" y="2945105"/>
            <a:ext cx="1676035" cy="369211"/>
          </a:xfrm>
          <a:prstGeom prst="rect">
            <a:avLst/>
          </a:prstGeom>
          <a:noFill/>
          <a:ln>
            <a:noFill/>
          </a:ln>
        </p:spPr>
      </p:pic>
      <p:pic>
        <p:nvPicPr>
          <p:cNvPr descr="Related image" id="2687" name="Google Shape;2687;p248"/>
          <p:cNvPicPr preferRelativeResize="0"/>
          <p:nvPr/>
        </p:nvPicPr>
        <p:blipFill rotWithShape="1">
          <a:blip r:embed="rId5">
            <a:alphaModFix/>
          </a:blip>
          <a:srcRect b="0" l="0" r="0" t="0"/>
          <a:stretch/>
        </p:blipFill>
        <p:spPr>
          <a:xfrm>
            <a:off x="4249703" y="2187001"/>
            <a:ext cx="752065" cy="752065"/>
          </a:xfrm>
          <a:prstGeom prst="rect">
            <a:avLst/>
          </a:prstGeom>
          <a:noFill/>
          <a:ln>
            <a:noFill/>
          </a:ln>
        </p:spPr>
      </p:pic>
      <p:grpSp>
        <p:nvGrpSpPr>
          <p:cNvPr id="2688" name="Google Shape;2688;p248"/>
          <p:cNvGrpSpPr/>
          <p:nvPr/>
        </p:nvGrpSpPr>
        <p:grpSpPr>
          <a:xfrm>
            <a:off x="1940305" y="2101673"/>
            <a:ext cx="1187686" cy="710975"/>
            <a:chOff x="3080657" y="943337"/>
            <a:chExt cx="6657703" cy="3985449"/>
          </a:xfrm>
        </p:grpSpPr>
        <p:pic>
          <p:nvPicPr>
            <p:cNvPr id="2689" name="Google Shape;2689;p248"/>
            <p:cNvPicPr preferRelativeResize="0"/>
            <p:nvPr/>
          </p:nvPicPr>
          <p:blipFill rotWithShape="1">
            <a:blip r:embed="rId6">
              <a:alphaModFix/>
            </a:blip>
            <a:srcRect b="29577" l="0" r="0" t="-844"/>
            <a:stretch/>
          </p:blipFill>
          <p:spPr>
            <a:xfrm>
              <a:off x="3080657" y="943337"/>
              <a:ext cx="6657703" cy="3985449"/>
            </a:xfrm>
            <a:prstGeom prst="rect">
              <a:avLst/>
            </a:prstGeom>
            <a:noFill/>
            <a:ln>
              <a:noFill/>
            </a:ln>
          </p:spPr>
        </p:pic>
        <p:pic>
          <p:nvPicPr>
            <p:cNvPr id="2690" name="Google Shape;2690;p248"/>
            <p:cNvPicPr preferRelativeResize="0"/>
            <p:nvPr/>
          </p:nvPicPr>
          <p:blipFill rotWithShape="1">
            <a:blip r:embed="rId6">
              <a:alphaModFix/>
            </a:blip>
            <a:srcRect b="29580" l="66580" r="0" t="0"/>
            <a:stretch/>
          </p:blipFill>
          <p:spPr>
            <a:xfrm>
              <a:off x="7513320" y="990600"/>
              <a:ext cx="2225040" cy="3938186"/>
            </a:xfrm>
            <a:prstGeom prst="rect">
              <a:avLst/>
            </a:prstGeom>
            <a:noFill/>
            <a:ln>
              <a:noFill/>
            </a:ln>
          </p:spPr>
        </p:pic>
      </p:grpSp>
      <p:pic>
        <p:nvPicPr>
          <p:cNvPr descr="Image result for apache mesos icon" id="2691" name="Google Shape;2691;p248"/>
          <p:cNvPicPr preferRelativeResize="0"/>
          <p:nvPr/>
        </p:nvPicPr>
        <p:blipFill rotWithShape="1">
          <a:blip r:embed="rId7">
            <a:alphaModFix/>
          </a:blip>
          <a:srcRect b="0" l="35305" r="0" t="0"/>
          <a:stretch/>
        </p:blipFill>
        <p:spPr>
          <a:xfrm>
            <a:off x="6139310" y="2812649"/>
            <a:ext cx="1168385" cy="6560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24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Kubernetes Advantage</a:t>
            </a:r>
            <a:endParaRPr/>
          </a:p>
        </p:txBody>
      </p:sp>
      <p:sp>
        <p:nvSpPr>
          <p:cNvPr id="2698" name="Google Shape;2698;p249"/>
          <p:cNvSpPr/>
          <p:nvPr/>
        </p:nvSpPr>
        <p:spPr>
          <a:xfrm>
            <a:off x="1650557" y="2571753"/>
            <a:ext cx="1294130" cy="1965325"/>
          </a:xfrm>
          <a:prstGeom prst="roundRect">
            <a:avLst>
              <a:gd fmla="val 9755" name="adj"/>
            </a:avLst>
          </a:prstGeom>
          <a:solidFill>
            <a:srgbClr val="F2F2F2"/>
          </a:solidFill>
          <a:ln cap="flat" cmpd="sng" w="15875">
            <a:solidFill>
              <a:srgbClr val="F2F2F2"/>
            </a:solidFill>
            <a:prstDash val="solid"/>
            <a:round/>
            <a:headEnd len="sm" w="sm" type="none"/>
            <a:tailEnd len="sm" w="sm" type="none"/>
          </a:ln>
        </p:spPr>
        <p:txBody>
          <a:bodyPr anchorCtr="0" anchor="b" bIns="34275" lIns="351000" spcFirstLastPara="1" rIns="0"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7F7F7F"/>
                </a:solidFill>
                <a:latin typeface="Ubuntu"/>
                <a:ea typeface="Ubuntu"/>
                <a:cs typeface="Ubuntu"/>
                <a:sym typeface="Ubuntu"/>
              </a:rPr>
              <a:t>Kubernetes</a:t>
            </a:r>
            <a:endParaRPr b="0" i="0" sz="1100" u="none" cap="none" strike="noStrike">
              <a:solidFill>
                <a:srgbClr val="7F7F7F"/>
              </a:solidFill>
              <a:latin typeface="Ubuntu"/>
              <a:ea typeface="Ubuntu"/>
              <a:cs typeface="Ubuntu"/>
              <a:sym typeface="Ubuntu"/>
            </a:endParaRPr>
          </a:p>
        </p:txBody>
      </p:sp>
      <p:pic>
        <p:nvPicPr>
          <p:cNvPr descr="Related image" id="2699" name="Google Shape;2699;p249"/>
          <p:cNvPicPr preferRelativeResize="0"/>
          <p:nvPr/>
        </p:nvPicPr>
        <p:blipFill rotWithShape="1">
          <a:blip r:embed="rId3">
            <a:alphaModFix/>
          </a:blip>
          <a:srcRect b="18644" l="9732" r="8505" t="23999"/>
          <a:stretch/>
        </p:blipFill>
        <p:spPr>
          <a:xfrm>
            <a:off x="1711928" y="4301550"/>
            <a:ext cx="294213" cy="206388"/>
          </a:xfrm>
          <a:prstGeom prst="roundRect">
            <a:avLst>
              <a:gd fmla="val 16667" name="adj"/>
            </a:avLst>
          </a:prstGeom>
          <a:noFill/>
          <a:ln>
            <a:noFill/>
          </a:ln>
        </p:spPr>
      </p:pic>
      <p:sp>
        <p:nvSpPr>
          <p:cNvPr id="2700" name="Google Shape;2700;p249"/>
          <p:cNvSpPr/>
          <p:nvPr/>
        </p:nvSpPr>
        <p:spPr>
          <a:xfrm>
            <a:off x="2016605" y="2658267"/>
            <a:ext cx="535654" cy="330353"/>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Web</a:t>
            </a:r>
            <a:endParaRPr b="0" i="0" sz="1100" u="none" cap="none" strike="noStrike">
              <a:solidFill>
                <a:schemeClr val="lt1"/>
              </a:solidFill>
              <a:latin typeface="Ubuntu"/>
              <a:ea typeface="Ubuntu"/>
              <a:cs typeface="Ubuntu"/>
              <a:sym typeface="Ubuntu"/>
            </a:endParaRPr>
          </a:p>
        </p:txBody>
      </p:sp>
      <p:sp>
        <p:nvSpPr>
          <p:cNvPr id="2701" name="Google Shape;2701;p249"/>
          <p:cNvSpPr/>
          <p:nvPr/>
        </p:nvSpPr>
        <p:spPr>
          <a:xfrm>
            <a:off x="2015186" y="3746010"/>
            <a:ext cx="535654" cy="33035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700" u="none" cap="none" strike="noStrike">
                <a:solidFill>
                  <a:schemeClr val="lt1"/>
                </a:solidFill>
                <a:latin typeface="Ubuntu"/>
                <a:ea typeface="Ubuntu"/>
                <a:cs typeface="Ubuntu"/>
                <a:sym typeface="Ubuntu"/>
              </a:rPr>
              <a:t>Backend</a:t>
            </a:r>
            <a:endParaRPr b="0" i="0" sz="700" u="none" cap="none" strike="noStrike">
              <a:solidFill>
                <a:schemeClr val="lt1"/>
              </a:solidFill>
              <a:latin typeface="Ubuntu"/>
              <a:ea typeface="Ubuntu"/>
              <a:cs typeface="Ubuntu"/>
              <a:sym typeface="Ubuntu"/>
            </a:endParaRPr>
          </a:p>
        </p:txBody>
      </p:sp>
      <p:sp>
        <p:nvSpPr>
          <p:cNvPr id="2702" name="Google Shape;2702;p249"/>
          <p:cNvSpPr/>
          <p:nvPr/>
        </p:nvSpPr>
        <p:spPr>
          <a:xfrm>
            <a:off x="1478524" y="2343153"/>
            <a:ext cx="6175039" cy="215318"/>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Orchestration</a:t>
            </a:r>
            <a:endParaRPr b="0" i="0" sz="1100" u="none" cap="none" strike="noStrike">
              <a:solidFill>
                <a:schemeClr val="lt1"/>
              </a:solidFill>
              <a:latin typeface="Ubuntu"/>
              <a:ea typeface="Ubuntu"/>
              <a:cs typeface="Ubuntu"/>
              <a:sym typeface="Ubuntu"/>
            </a:endParaRPr>
          </a:p>
        </p:txBody>
      </p:sp>
      <p:sp>
        <p:nvSpPr>
          <p:cNvPr id="2703" name="Google Shape;2703;p249"/>
          <p:cNvSpPr/>
          <p:nvPr/>
        </p:nvSpPr>
        <p:spPr>
          <a:xfrm>
            <a:off x="3146107" y="2571753"/>
            <a:ext cx="1294130" cy="1965325"/>
          </a:xfrm>
          <a:prstGeom prst="roundRect">
            <a:avLst>
              <a:gd fmla="val 7451" name="adj"/>
            </a:avLst>
          </a:prstGeom>
          <a:solidFill>
            <a:srgbClr val="F2F2F2"/>
          </a:solidFill>
          <a:ln cap="flat" cmpd="sng" w="15875">
            <a:solidFill>
              <a:srgbClr val="F2F2F2"/>
            </a:solidFill>
            <a:prstDash val="solid"/>
            <a:round/>
            <a:headEnd len="sm" w="sm" type="none"/>
            <a:tailEnd len="sm" w="sm" type="none"/>
          </a:ln>
        </p:spPr>
        <p:txBody>
          <a:bodyPr anchorCtr="0" anchor="b" bIns="34275" lIns="351000" spcFirstLastPara="1" rIns="0"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7F7F7F"/>
                </a:solidFill>
                <a:latin typeface="Ubuntu"/>
                <a:ea typeface="Ubuntu"/>
                <a:cs typeface="Ubuntu"/>
                <a:sym typeface="Ubuntu"/>
              </a:rPr>
              <a:t>Kubernetes</a:t>
            </a:r>
            <a:endParaRPr b="0" i="0" sz="1100" u="none" cap="none" strike="noStrike">
              <a:solidFill>
                <a:srgbClr val="7F7F7F"/>
              </a:solidFill>
              <a:latin typeface="Ubuntu"/>
              <a:ea typeface="Ubuntu"/>
              <a:cs typeface="Ubuntu"/>
              <a:sym typeface="Ubuntu"/>
            </a:endParaRPr>
          </a:p>
        </p:txBody>
      </p:sp>
      <p:pic>
        <p:nvPicPr>
          <p:cNvPr descr="Related image" id="2704" name="Google Shape;2704;p249"/>
          <p:cNvPicPr preferRelativeResize="0"/>
          <p:nvPr/>
        </p:nvPicPr>
        <p:blipFill rotWithShape="1">
          <a:blip r:embed="rId3">
            <a:alphaModFix/>
          </a:blip>
          <a:srcRect b="18644" l="9732" r="8505" t="23999"/>
          <a:stretch/>
        </p:blipFill>
        <p:spPr>
          <a:xfrm>
            <a:off x="3207478" y="4301550"/>
            <a:ext cx="294213" cy="206388"/>
          </a:xfrm>
          <a:prstGeom prst="roundRect">
            <a:avLst>
              <a:gd fmla="val 16667" name="adj"/>
            </a:avLst>
          </a:prstGeom>
          <a:noFill/>
          <a:ln>
            <a:noFill/>
          </a:ln>
        </p:spPr>
      </p:pic>
      <p:sp>
        <p:nvSpPr>
          <p:cNvPr id="2705" name="Google Shape;2705;p249"/>
          <p:cNvSpPr/>
          <p:nvPr/>
        </p:nvSpPr>
        <p:spPr>
          <a:xfrm>
            <a:off x="4662083" y="2571750"/>
            <a:ext cx="1294130" cy="1965325"/>
          </a:xfrm>
          <a:prstGeom prst="roundRect">
            <a:avLst>
              <a:gd fmla="val 7451" name="adj"/>
            </a:avLst>
          </a:prstGeom>
          <a:solidFill>
            <a:srgbClr val="F2F2F2"/>
          </a:solidFill>
          <a:ln cap="flat" cmpd="sng" w="15875">
            <a:solidFill>
              <a:srgbClr val="F2F2F2"/>
            </a:solidFill>
            <a:prstDash val="solid"/>
            <a:round/>
            <a:headEnd len="sm" w="sm" type="none"/>
            <a:tailEnd len="sm" w="sm" type="none"/>
          </a:ln>
        </p:spPr>
        <p:txBody>
          <a:bodyPr anchorCtr="0" anchor="b" bIns="34275" lIns="351000" spcFirstLastPara="1" rIns="0"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7F7F7F"/>
                </a:solidFill>
                <a:latin typeface="Ubuntu"/>
                <a:ea typeface="Ubuntu"/>
                <a:cs typeface="Ubuntu"/>
                <a:sym typeface="Ubuntu"/>
              </a:rPr>
              <a:t>Kubernetes</a:t>
            </a:r>
            <a:endParaRPr b="0" i="0" sz="1100" u="none" cap="none" strike="noStrike">
              <a:solidFill>
                <a:srgbClr val="7F7F7F"/>
              </a:solidFill>
              <a:latin typeface="Ubuntu"/>
              <a:ea typeface="Ubuntu"/>
              <a:cs typeface="Ubuntu"/>
              <a:sym typeface="Ubuntu"/>
            </a:endParaRPr>
          </a:p>
        </p:txBody>
      </p:sp>
      <p:pic>
        <p:nvPicPr>
          <p:cNvPr descr="Related image" id="2706" name="Google Shape;2706;p249"/>
          <p:cNvPicPr preferRelativeResize="0"/>
          <p:nvPr/>
        </p:nvPicPr>
        <p:blipFill rotWithShape="1">
          <a:blip r:embed="rId3">
            <a:alphaModFix/>
          </a:blip>
          <a:srcRect b="18644" l="9732" r="8505" t="23999"/>
          <a:stretch/>
        </p:blipFill>
        <p:spPr>
          <a:xfrm>
            <a:off x="4723454" y="4301547"/>
            <a:ext cx="294213" cy="206388"/>
          </a:xfrm>
          <a:prstGeom prst="roundRect">
            <a:avLst>
              <a:gd fmla="val 16667" name="adj"/>
            </a:avLst>
          </a:prstGeom>
          <a:noFill/>
          <a:ln>
            <a:noFill/>
          </a:ln>
        </p:spPr>
      </p:pic>
      <p:sp>
        <p:nvSpPr>
          <p:cNvPr id="2707" name="Google Shape;2707;p249"/>
          <p:cNvSpPr/>
          <p:nvPr/>
        </p:nvSpPr>
        <p:spPr>
          <a:xfrm>
            <a:off x="6178058" y="2571750"/>
            <a:ext cx="1294130" cy="1965325"/>
          </a:xfrm>
          <a:prstGeom prst="roundRect">
            <a:avLst>
              <a:gd fmla="val 9755" name="adj"/>
            </a:avLst>
          </a:prstGeom>
          <a:solidFill>
            <a:srgbClr val="F2F2F2"/>
          </a:solidFill>
          <a:ln cap="flat" cmpd="sng" w="15875">
            <a:solidFill>
              <a:srgbClr val="F2F2F2"/>
            </a:solidFill>
            <a:prstDash val="solid"/>
            <a:round/>
            <a:headEnd len="sm" w="sm" type="none"/>
            <a:tailEnd len="sm" w="sm" type="none"/>
          </a:ln>
        </p:spPr>
        <p:txBody>
          <a:bodyPr anchorCtr="0" anchor="b" bIns="34275" lIns="351000" spcFirstLastPara="1" rIns="0"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7F7F7F"/>
                </a:solidFill>
                <a:latin typeface="Ubuntu"/>
                <a:ea typeface="Ubuntu"/>
                <a:cs typeface="Ubuntu"/>
                <a:sym typeface="Ubuntu"/>
              </a:rPr>
              <a:t>Kubernetes</a:t>
            </a:r>
            <a:endParaRPr b="0" i="0" sz="1100" u="none" cap="none" strike="noStrike">
              <a:solidFill>
                <a:srgbClr val="7F7F7F"/>
              </a:solidFill>
              <a:latin typeface="Ubuntu"/>
              <a:ea typeface="Ubuntu"/>
              <a:cs typeface="Ubuntu"/>
              <a:sym typeface="Ubuntu"/>
            </a:endParaRPr>
          </a:p>
        </p:txBody>
      </p:sp>
      <p:pic>
        <p:nvPicPr>
          <p:cNvPr descr="Related image" id="2708" name="Google Shape;2708;p249"/>
          <p:cNvPicPr preferRelativeResize="0"/>
          <p:nvPr/>
        </p:nvPicPr>
        <p:blipFill rotWithShape="1">
          <a:blip r:embed="rId3">
            <a:alphaModFix/>
          </a:blip>
          <a:srcRect b="18644" l="9732" r="8505" t="23999"/>
          <a:stretch/>
        </p:blipFill>
        <p:spPr>
          <a:xfrm>
            <a:off x="6239429" y="4301547"/>
            <a:ext cx="294213" cy="206388"/>
          </a:xfrm>
          <a:prstGeom prst="roundRect">
            <a:avLst>
              <a:gd fmla="val 16667" name="adj"/>
            </a:avLst>
          </a:prstGeom>
          <a:noFill/>
          <a:ln>
            <a:noFill/>
          </a:ln>
        </p:spPr>
      </p:pic>
      <p:sp>
        <p:nvSpPr>
          <p:cNvPr id="2709" name="Google Shape;2709;p249"/>
          <p:cNvSpPr/>
          <p:nvPr/>
        </p:nvSpPr>
        <p:spPr>
          <a:xfrm>
            <a:off x="3538721" y="2658267"/>
            <a:ext cx="535654" cy="330353"/>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Web</a:t>
            </a:r>
            <a:endParaRPr b="0" i="0" sz="1100" u="none" cap="none" strike="noStrike">
              <a:solidFill>
                <a:schemeClr val="lt1"/>
              </a:solidFill>
              <a:latin typeface="Ubuntu"/>
              <a:ea typeface="Ubuntu"/>
              <a:cs typeface="Ubuntu"/>
              <a:sym typeface="Ubuntu"/>
            </a:endParaRPr>
          </a:p>
        </p:txBody>
      </p:sp>
      <p:sp>
        <p:nvSpPr>
          <p:cNvPr id="2710" name="Google Shape;2710;p249"/>
          <p:cNvSpPr/>
          <p:nvPr/>
        </p:nvSpPr>
        <p:spPr>
          <a:xfrm>
            <a:off x="5054696" y="2678891"/>
            <a:ext cx="535654" cy="330353"/>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Web</a:t>
            </a:r>
            <a:endParaRPr b="0" i="0" sz="1100" u="none" cap="none" strike="noStrike">
              <a:solidFill>
                <a:schemeClr val="lt1"/>
              </a:solidFill>
              <a:latin typeface="Ubuntu"/>
              <a:ea typeface="Ubuntu"/>
              <a:cs typeface="Ubuntu"/>
              <a:sym typeface="Ubuntu"/>
            </a:endParaRPr>
          </a:p>
        </p:txBody>
      </p:sp>
      <p:sp>
        <p:nvSpPr>
          <p:cNvPr id="2711" name="Google Shape;2711;p249"/>
          <p:cNvSpPr/>
          <p:nvPr/>
        </p:nvSpPr>
        <p:spPr>
          <a:xfrm>
            <a:off x="6570672" y="2678891"/>
            <a:ext cx="535654" cy="330353"/>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Web</a:t>
            </a:r>
            <a:endParaRPr b="0" i="0" sz="1100" u="none" cap="none" strike="noStrike">
              <a:solidFill>
                <a:schemeClr val="lt1"/>
              </a:solidFill>
              <a:latin typeface="Ubuntu"/>
              <a:ea typeface="Ubuntu"/>
              <a:cs typeface="Ubuntu"/>
              <a:sym typeface="Ubuntu"/>
            </a:endParaRPr>
          </a:p>
        </p:txBody>
      </p:sp>
      <p:sp>
        <p:nvSpPr>
          <p:cNvPr id="2712" name="Google Shape;2712;p249"/>
          <p:cNvSpPr/>
          <p:nvPr/>
        </p:nvSpPr>
        <p:spPr>
          <a:xfrm>
            <a:off x="3537302" y="3746009"/>
            <a:ext cx="535654" cy="33035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700" u="none" cap="none" strike="noStrike">
                <a:solidFill>
                  <a:schemeClr val="lt1"/>
                </a:solidFill>
                <a:latin typeface="Ubuntu"/>
                <a:ea typeface="Ubuntu"/>
                <a:cs typeface="Ubuntu"/>
                <a:sym typeface="Ubuntu"/>
              </a:rPr>
              <a:t>Backend</a:t>
            </a:r>
            <a:endParaRPr b="0" i="0" sz="700" u="none" cap="none" strike="noStrike">
              <a:solidFill>
                <a:schemeClr val="lt1"/>
              </a:solidFill>
              <a:latin typeface="Ubuntu"/>
              <a:ea typeface="Ubuntu"/>
              <a:cs typeface="Ubuntu"/>
              <a:sym typeface="Ubuntu"/>
            </a:endParaRPr>
          </a:p>
        </p:txBody>
      </p:sp>
      <p:sp>
        <p:nvSpPr>
          <p:cNvPr id="2713" name="Google Shape;2713;p249"/>
          <p:cNvSpPr/>
          <p:nvPr/>
        </p:nvSpPr>
        <p:spPr>
          <a:xfrm>
            <a:off x="5053277" y="3746006"/>
            <a:ext cx="535654" cy="33035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700" u="none" cap="none" strike="noStrike">
                <a:solidFill>
                  <a:schemeClr val="lt1"/>
                </a:solidFill>
                <a:latin typeface="Ubuntu"/>
                <a:ea typeface="Ubuntu"/>
                <a:cs typeface="Ubuntu"/>
                <a:sym typeface="Ubuntu"/>
              </a:rPr>
              <a:t>Backend</a:t>
            </a:r>
            <a:endParaRPr b="0" i="0" sz="700" u="none" cap="none" strike="noStrike">
              <a:solidFill>
                <a:schemeClr val="lt1"/>
              </a:solidFill>
              <a:latin typeface="Ubuntu"/>
              <a:ea typeface="Ubuntu"/>
              <a:cs typeface="Ubuntu"/>
              <a:sym typeface="Ubuntu"/>
            </a:endParaRPr>
          </a:p>
        </p:txBody>
      </p:sp>
      <p:sp>
        <p:nvSpPr>
          <p:cNvPr id="2714" name="Google Shape;2714;p249"/>
          <p:cNvSpPr/>
          <p:nvPr/>
        </p:nvSpPr>
        <p:spPr>
          <a:xfrm>
            <a:off x="6570672" y="3746005"/>
            <a:ext cx="535654" cy="33035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700" u="none" cap="none" strike="noStrike">
                <a:solidFill>
                  <a:schemeClr val="lt1"/>
                </a:solidFill>
                <a:latin typeface="Ubuntu"/>
                <a:ea typeface="Ubuntu"/>
                <a:cs typeface="Ubuntu"/>
                <a:sym typeface="Ubuntu"/>
              </a:rPr>
              <a:t>Backend</a:t>
            </a:r>
            <a:endParaRPr b="0" i="0" sz="700" u="none" cap="none" strike="noStrike">
              <a:solidFill>
                <a:schemeClr val="lt1"/>
              </a:solidFill>
              <a:latin typeface="Ubuntu"/>
              <a:ea typeface="Ubuntu"/>
              <a:cs typeface="Ubuntu"/>
              <a:sym typeface="Ubuntu"/>
            </a:endParaRPr>
          </a:p>
        </p:txBody>
      </p:sp>
      <p:pic>
        <p:nvPicPr>
          <p:cNvPr descr="A close up of a logo&#10;&#10;Description generated with very high confidence" id="2715" name="Google Shape;2715;p249"/>
          <p:cNvPicPr preferRelativeResize="0"/>
          <p:nvPr/>
        </p:nvPicPr>
        <p:blipFill rotWithShape="1">
          <a:blip r:embed="rId4">
            <a:alphaModFix/>
          </a:blip>
          <a:srcRect b="0" l="0" r="0" t="0"/>
          <a:stretch/>
        </p:blipFill>
        <p:spPr>
          <a:xfrm>
            <a:off x="3924127" y="811154"/>
            <a:ext cx="1303020" cy="1303020"/>
          </a:xfrm>
          <a:prstGeom prst="rect">
            <a:avLst/>
          </a:prstGeom>
          <a:noFill/>
          <a:ln>
            <a:noFill/>
          </a:ln>
        </p:spPr>
      </p:pic>
      <p:pic>
        <p:nvPicPr>
          <p:cNvPr descr="A close up of a logo&#10;&#10;Description generated with very high confidence" id="2716" name="Google Shape;2716;p249"/>
          <p:cNvPicPr preferRelativeResize="0"/>
          <p:nvPr/>
        </p:nvPicPr>
        <p:blipFill rotWithShape="1">
          <a:blip r:embed="rId5">
            <a:alphaModFix/>
          </a:blip>
          <a:srcRect b="0" l="0" r="0" t="0"/>
          <a:stretch/>
        </p:blipFill>
        <p:spPr>
          <a:xfrm>
            <a:off x="3889792" y="1448828"/>
            <a:ext cx="1351983" cy="1351983"/>
          </a:xfrm>
          <a:prstGeom prst="rect">
            <a:avLst/>
          </a:prstGeom>
          <a:noFill/>
          <a:ln>
            <a:noFill/>
          </a:ln>
        </p:spPr>
      </p:pic>
      <p:pic>
        <p:nvPicPr>
          <p:cNvPr descr="A close up of a logo&#10;&#10;Description generated with very high confidence" id="2717" name="Google Shape;2717;p249"/>
          <p:cNvPicPr preferRelativeResize="0"/>
          <p:nvPr/>
        </p:nvPicPr>
        <p:blipFill rotWithShape="1">
          <a:blip r:embed="rId4">
            <a:alphaModFix/>
          </a:blip>
          <a:srcRect b="0" l="0" r="0" t="0"/>
          <a:stretch/>
        </p:blipFill>
        <p:spPr>
          <a:xfrm>
            <a:off x="4783063" y="811154"/>
            <a:ext cx="1303020" cy="1303020"/>
          </a:xfrm>
          <a:prstGeom prst="rect">
            <a:avLst/>
          </a:prstGeom>
          <a:noFill/>
          <a:ln>
            <a:noFill/>
          </a:ln>
        </p:spPr>
      </p:pic>
      <p:pic>
        <p:nvPicPr>
          <p:cNvPr descr="A close up of a logo&#10;&#10;Description generated with very high confidence" id="2718" name="Google Shape;2718;p249"/>
          <p:cNvPicPr preferRelativeResize="0"/>
          <p:nvPr/>
        </p:nvPicPr>
        <p:blipFill rotWithShape="1">
          <a:blip r:embed="rId4">
            <a:alphaModFix/>
          </a:blip>
          <a:srcRect b="0" l="0" r="0" t="0"/>
          <a:stretch/>
        </p:blipFill>
        <p:spPr>
          <a:xfrm>
            <a:off x="3126152" y="811154"/>
            <a:ext cx="1303020" cy="1303020"/>
          </a:xfrm>
          <a:prstGeom prst="rect">
            <a:avLst/>
          </a:prstGeom>
          <a:noFill/>
          <a:ln>
            <a:noFill/>
          </a:ln>
        </p:spPr>
      </p:pic>
      <p:sp>
        <p:nvSpPr>
          <p:cNvPr id="2719" name="Google Shape;2719;p249"/>
          <p:cNvSpPr/>
          <p:nvPr/>
        </p:nvSpPr>
        <p:spPr>
          <a:xfrm>
            <a:off x="2016605" y="3200531"/>
            <a:ext cx="535654" cy="330353"/>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Web</a:t>
            </a:r>
            <a:endParaRPr b="0" i="0" sz="1100" u="none" cap="none" strike="noStrike">
              <a:solidFill>
                <a:schemeClr val="lt1"/>
              </a:solidFill>
              <a:latin typeface="Ubuntu"/>
              <a:ea typeface="Ubuntu"/>
              <a:cs typeface="Ubuntu"/>
              <a:sym typeface="Ubuntu"/>
            </a:endParaRPr>
          </a:p>
        </p:txBody>
      </p:sp>
      <p:sp>
        <p:nvSpPr>
          <p:cNvPr id="2720" name="Google Shape;2720;p249"/>
          <p:cNvSpPr/>
          <p:nvPr/>
        </p:nvSpPr>
        <p:spPr>
          <a:xfrm>
            <a:off x="3538721" y="3200531"/>
            <a:ext cx="535654" cy="330353"/>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Web</a:t>
            </a:r>
            <a:endParaRPr b="0" i="0" sz="1100" u="none" cap="none" strike="noStrike">
              <a:solidFill>
                <a:schemeClr val="lt1"/>
              </a:solidFill>
              <a:latin typeface="Ubuntu"/>
              <a:ea typeface="Ubuntu"/>
              <a:cs typeface="Ubuntu"/>
              <a:sym typeface="Ubuntu"/>
            </a:endParaRPr>
          </a:p>
        </p:txBody>
      </p:sp>
      <p:sp>
        <p:nvSpPr>
          <p:cNvPr id="2721" name="Google Shape;2721;p249"/>
          <p:cNvSpPr/>
          <p:nvPr/>
        </p:nvSpPr>
        <p:spPr>
          <a:xfrm>
            <a:off x="5054696" y="3221154"/>
            <a:ext cx="535654" cy="330353"/>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Web</a:t>
            </a:r>
            <a:endParaRPr b="0" i="0" sz="1100" u="none" cap="none" strike="noStrike">
              <a:solidFill>
                <a:schemeClr val="lt1"/>
              </a:solidFill>
              <a:latin typeface="Ubuntu"/>
              <a:ea typeface="Ubuntu"/>
              <a:cs typeface="Ubuntu"/>
              <a:sym typeface="Ubuntu"/>
            </a:endParaRPr>
          </a:p>
        </p:txBody>
      </p:sp>
      <p:sp>
        <p:nvSpPr>
          <p:cNvPr id="2722" name="Google Shape;2722;p249"/>
          <p:cNvSpPr/>
          <p:nvPr/>
        </p:nvSpPr>
        <p:spPr>
          <a:xfrm>
            <a:off x="6570672" y="3221154"/>
            <a:ext cx="535654" cy="330353"/>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Web</a:t>
            </a:r>
            <a:endParaRPr b="0" i="0" sz="1100" u="none" cap="none" strike="noStrike">
              <a:solidFill>
                <a:schemeClr val="lt1"/>
              </a:solidFill>
              <a:latin typeface="Ubuntu"/>
              <a:ea typeface="Ubuntu"/>
              <a:cs typeface="Ubuntu"/>
              <a:sym typeface="Ubuntu"/>
            </a:endParaRPr>
          </a:p>
        </p:txBody>
      </p:sp>
      <p:sp>
        <p:nvSpPr>
          <p:cNvPr id="2723" name="Google Shape;2723;p249"/>
          <p:cNvSpPr/>
          <p:nvPr/>
        </p:nvSpPr>
        <p:spPr>
          <a:xfrm>
            <a:off x="196951" y="2571750"/>
            <a:ext cx="1294130" cy="1965325"/>
          </a:xfrm>
          <a:prstGeom prst="roundRect">
            <a:avLst>
              <a:gd fmla="val 5147" name="adj"/>
            </a:avLst>
          </a:prstGeom>
          <a:solidFill>
            <a:srgbClr val="F2F2F2"/>
          </a:solidFill>
          <a:ln cap="flat" cmpd="sng" w="15875">
            <a:solidFill>
              <a:srgbClr val="F2F2F2"/>
            </a:solidFill>
            <a:prstDash val="solid"/>
            <a:round/>
            <a:headEnd len="sm" w="sm" type="none"/>
            <a:tailEnd len="sm" w="sm" type="none"/>
          </a:ln>
        </p:spPr>
        <p:txBody>
          <a:bodyPr anchorCtr="0" anchor="b" bIns="34275" lIns="351000" spcFirstLastPara="1" rIns="0"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7F7F7F"/>
                </a:solidFill>
                <a:latin typeface="Ubuntu"/>
                <a:ea typeface="Ubuntu"/>
                <a:cs typeface="Ubuntu"/>
                <a:sym typeface="Ubuntu"/>
              </a:rPr>
              <a:t>Kubernetes</a:t>
            </a:r>
            <a:endParaRPr b="0" i="0" sz="1100" u="none" cap="none" strike="noStrike">
              <a:solidFill>
                <a:srgbClr val="7F7F7F"/>
              </a:solidFill>
              <a:latin typeface="Ubuntu"/>
              <a:ea typeface="Ubuntu"/>
              <a:cs typeface="Ubuntu"/>
              <a:sym typeface="Ubuntu"/>
            </a:endParaRPr>
          </a:p>
        </p:txBody>
      </p:sp>
      <p:pic>
        <p:nvPicPr>
          <p:cNvPr descr="Related image" id="2724" name="Google Shape;2724;p249"/>
          <p:cNvPicPr preferRelativeResize="0"/>
          <p:nvPr/>
        </p:nvPicPr>
        <p:blipFill rotWithShape="1">
          <a:blip r:embed="rId3">
            <a:alphaModFix/>
          </a:blip>
          <a:srcRect b="18644" l="9732" r="8505" t="23999"/>
          <a:stretch/>
        </p:blipFill>
        <p:spPr>
          <a:xfrm>
            <a:off x="258323" y="4301547"/>
            <a:ext cx="294213" cy="206388"/>
          </a:xfrm>
          <a:prstGeom prst="roundRect">
            <a:avLst>
              <a:gd fmla="val 16667" name="adj"/>
            </a:avLst>
          </a:prstGeom>
          <a:noFill/>
          <a:ln>
            <a:noFill/>
          </a:ln>
        </p:spPr>
      </p:pic>
      <p:sp>
        <p:nvSpPr>
          <p:cNvPr id="2725" name="Google Shape;2725;p249"/>
          <p:cNvSpPr/>
          <p:nvPr/>
        </p:nvSpPr>
        <p:spPr>
          <a:xfrm>
            <a:off x="7664217" y="2572748"/>
            <a:ext cx="1294130" cy="1965325"/>
          </a:xfrm>
          <a:prstGeom prst="roundRect">
            <a:avLst>
              <a:gd fmla="val 7451" name="adj"/>
            </a:avLst>
          </a:prstGeom>
          <a:solidFill>
            <a:srgbClr val="F2F2F2"/>
          </a:solidFill>
          <a:ln cap="flat" cmpd="sng" w="15875">
            <a:solidFill>
              <a:srgbClr val="F2F2F2"/>
            </a:solidFill>
            <a:prstDash val="solid"/>
            <a:round/>
            <a:headEnd len="sm" w="sm" type="none"/>
            <a:tailEnd len="sm" w="sm" type="none"/>
          </a:ln>
        </p:spPr>
        <p:txBody>
          <a:bodyPr anchorCtr="0" anchor="b" bIns="34275" lIns="351000" spcFirstLastPara="1" rIns="0"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7F7F7F"/>
                </a:solidFill>
                <a:latin typeface="Ubuntu"/>
                <a:ea typeface="Ubuntu"/>
                <a:cs typeface="Ubuntu"/>
                <a:sym typeface="Ubuntu"/>
              </a:rPr>
              <a:t>Kubernetes</a:t>
            </a:r>
            <a:endParaRPr b="0" i="0" sz="1100" u="none" cap="none" strike="noStrike">
              <a:solidFill>
                <a:srgbClr val="7F7F7F"/>
              </a:solidFill>
              <a:latin typeface="Ubuntu"/>
              <a:ea typeface="Ubuntu"/>
              <a:cs typeface="Ubuntu"/>
              <a:sym typeface="Ubuntu"/>
            </a:endParaRPr>
          </a:p>
        </p:txBody>
      </p:sp>
      <p:pic>
        <p:nvPicPr>
          <p:cNvPr descr="Related image" id="2726" name="Google Shape;2726;p249"/>
          <p:cNvPicPr preferRelativeResize="0"/>
          <p:nvPr/>
        </p:nvPicPr>
        <p:blipFill rotWithShape="1">
          <a:blip r:embed="rId3">
            <a:alphaModFix/>
          </a:blip>
          <a:srcRect b="18644" l="9732" r="8505" t="23999"/>
          <a:stretch/>
        </p:blipFill>
        <p:spPr>
          <a:xfrm>
            <a:off x="7725588" y="4302545"/>
            <a:ext cx="294213" cy="206388"/>
          </a:xfrm>
          <a:prstGeom prst="roundRect">
            <a:avLst>
              <a:gd fmla="val 16667" name="adj"/>
            </a:avLst>
          </a:prstGeom>
          <a:noFill/>
          <a:ln>
            <a:noFill/>
          </a:ln>
        </p:spPr>
      </p:pic>
      <p:sp>
        <p:nvSpPr>
          <p:cNvPr id="2727" name="Google Shape;2727;p249"/>
          <p:cNvSpPr/>
          <p:nvPr/>
        </p:nvSpPr>
        <p:spPr>
          <a:xfrm>
            <a:off x="535255" y="2678891"/>
            <a:ext cx="535654" cy="330353"/>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Web</a:t>
            </a:r>
            <a:endParaRPr b="0" i="0" sz="1100" u="none" cap="none" strike="noStrike">
              <a:solidFill>
                <a:schemeClr val="lt1"/>
              </a:solidFill>
              <a:latin typeface="Ubuntu"/>
              <a:ea typeface="Ubuntu"/>
              <a:cs typeface="Ubuntu"/>
              <a:sym typeface="Ubuntu"/>
            </a:endParaRPr>
          </a:p>
        </p:txBody>
      </p:sp>
      <p:sp>
        <p:nvSpPr>
          <p:cNvPr id="2728" name="Google Shape;2728;p249"/>
          <p:cNvSpPr/>
          <p:nvPr/>
        </p:nvSpPr>
        <p:spPr>
          <a:xfrm>
            <a:off x="8043455" y="3746005"/>
            <a:ext cx="535654" cy="330353"/>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700" u="none" cap="none" strike="noStrike">
                <a:solidFill>
                  <a:schemeClr val="lt1"/>
                </a:solidFill>
                <a:latin typeface="Ubuntu"/>
                <a:ea typeface="Ubuntu"/>
                <a:cs typeface="Ubuntu"/>
                <a:sym typeface="Ubuntu"/>
              </a:rPr>
              <a:t>Backend</a:t>
            </a:r>
            <a:endParaRPr b="0" i="0" sz="7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00"/>
                                        </p:tgtEl>
                                        <p:attrNameLst>
                                          <p:attrName>style.visibility</p:attrName>
                                        </p:attrNameLst>
                                      </p:cBhvr>
                                      <p:to>
                                        <p:strVal val="visible"/>
                                      </p:to>
                                    </p:set>
                                    <p:animEffect filter="fade" transition="in">
                                      <p:cBhvr>
                                        <p:cTn dur="500"/>
                                        <p:tgtEl>
                                          <p:spTgt spid="27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09"/>
                                        </p:tgtEl>
                                        <p:attrNameLst>
                                          <p:attrName>style.visibility</p:attrName>
                                        </p:attrNameLst>
                                      </p:cBhvr>
                                      <p:to>
                                        <p:strVal val="visible"/>
                                      </p:to>
                                    </p:set>
                                    <p:animEffect filter="fade" transition="in">
                                      <p:cBhvr>
                                        <p:cTn dur="500"/>
                                        <p:tgtEl>
                                          <p:spTgt spid="27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10"/>
                                        </p:tgtEl>
                                        <p:attrNameLst>
                                          <p:attrName>style.visibility</p:attrName>
                                        </p:attrNameLst>
                                      </p:cBhvr>
                                      <p:to>
                                        <p:strVal val="visible"/>
                                      </p:to>
                                    </p:set>
                                    <p:animEffect filter="fade" transition="in">
                                      <p:cBhvr>
                                        <p:cTn dur="500"/>
                                        <p:tgtEl>
                                          <p:spTgt spid="271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11"/>
                                        </p:tgtEl>
                                        <p:attrNameLst>
                                          <p:attrName>style.visibility</p:attrName>
                                        </p:attrNameLst>
                                      </p:cBhvr>
                                      <p:to>
                                        <p:strVal val="visible"/>
                                      </p:to>
                                    </p:set>
                                    <p:animEffect filter="fade" transition="in">
                                      <p:cBhvr>
                                        <p:cTn dur="500"/>
                                        <p:tgtEl>
                                          <p:spTgt spid="271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01"/>
                                        </p:tgtEl>
                                        <p:attrNameLst>
                                          <p:attrName>style.visibility</p:attrName>
                                        </p:attrNameLst>
                                      </p:cBhvr>
                                      <p:to>
                                        <p:strVal val="visible"/>
                                      </p:to>
                                    </p:set>
                                    <p:animEffect filter="fade" transition="in">
                                      <p:cBhvr>
                                        <p:cTn dur="500"/>
                                        <p:tgtEl>
                                          <p:spTgt spid="270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712"/>
                                        </p:tgtEl>
                                        <p:attrNameLst>
                                          <p:attrName>style.visibility</p:attrName>
                                        </p:attrNameLst>
                                      </p:cBhvr>
                                      <p:to>
                                        <p:strVal val="visible"/>
                                      </p:to>
                                    </p:set>
                                    <p:animEffect filter="fade" transition="in">
                                      <p:cBhvr>
                                        <p:cTn dur="500"/>
                                        <p:tgtEl>
                                          <p:spTgt spid="271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13"/>
                                        </p:tgtEl>
                                        <p:attrNameLst>
                                          <p:attrName>style.visibility</p:attrName>
                                        </p:attrNameLst>
                                      </p:cBhvr>
                                      <p:to>
                                        <p:strVal val="visible"/>
                                      </p:to>
                                    </p:set>
                                    <p:animEffect filter="fade" transition="in">
                                      <p:cBhvr>
                                        <p:cTn dur="500"/>
                                        <p:tgtEl>
                                          <p:spTgt spid="271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14"/>
                                        </p:tgtEl>
                                        <p:attrNameLst>
                                          <p:attrName>style.visibility</p:attrName>
                                        </p:attrNameLst>
                                      </p:cBhvr>
                                      <p:to>
                                        <p:strVal val="visible"/>
                                      </p:to>
                                    </p:set>
                                    <p:animEffect filter="fade" transition="in">
                                      <p:cBhvr>
                                        <p:cTn dur="500"/>
                                        <p:tgtEl>
                                          <p:spTgt spid="2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6"/>
                                        </p:tgtEl>
                                        <p:attrNameLst>
                                          <p:attrName>style.visibility</p:attrName>
                                        </p:attrNameLst>
                                      </p:cBhvr>
                                      <p:to>
                                        <p:strVal val="visible"/>
                                      </p:to>
                                    </p:set>
                                    <p:animEffect filter="fade" transition="in">
                                      <p:cBhvr>
                                        <p:cTn dur="500"/>
                                        <p:tgtEl>
                                          <p:spTgt spid="2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7"/>
                                        </p:tgtEl>
                                        <p:attrNameLst>
                                          <p:attrName>style.visibility</p:attrName>
                                        </p:attrNameLst>
                                      </p:cBhvr>
                                      <p:to>
                                        <p:strVal val="visible"/>
                                      </p:to>
                                    </p:set>
                                    <p:animEffect filter="fade" transition="in">
                                      <p:cBhvr>
                                        <p:cTn dur="500"/>
                                        <p:tgtEl>
                                          <p:spTgt spid="27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18"/>
                                        </p:tgtEl>
                                        <p:attrNameLst>
                                          <p:attrName>style.visibility</p:attrName>
                                        </p:attrNameLst>
                                      </p:cBhvr>
                                      <p:to>
                                        <p:strVal val="visible"/>
                                      </p:to>
                                    </p:set>
                                    <p:animEffect filter="fade" transition="in">
                                      <p:cBhvr>
                                        <p:cTn dur="500"/>
                                        <p:tgtEl>
                                          <p:spTgt spid="27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19"/>
                                        </p:tgtEl>
                                        <p:attrNameLst>
                                          <p:attrName>style.visibility</p:attrName>
                                        </p:attrNameLst>
                                      </p:cBhvr>
                                      <p:to>
                                        <p:strVal val="visible"/>
                                      </p:to>
                                    </p:set>
                                    <p:animEffect filter="fade" transition="in">
                                      <p:cBhvr>
                                        <p:cTn dur="500"/>
                                        <p:tgtEl>
                                          <p:spTgt spid="27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20"/>
                                        </p:tgtEl>
                                        <p:attrNameLst>
                                          <p:attrName>style.visibility</p:attrName>
                                        </p:attrNameLst>
                                      </p:cBhvr>
                                      <p:to>
                                        <p:strVal val="visible"/>
                                      </p:to>
                                    </p:set>
                                    <p:animEffect filter="fade" transition="in">
                                      <p:cBhvr>
                                        <p:cTn dur="500"/>
                                        <p:tgtEl>
                                          <p:spTgt spid="272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21"/>
                                        </p:tgtEl>
                                        <p:attrNameLst>
                                          <p:attrName>style.visibility</p:attrName>
                                        </p:attrNameLst>
                                      </p:cBhvr>
                                      <p:to>
                                        <p:strVal val="visible"/>
                                      </p:to>
                                    </p:set>
                                    <p:animEffect filter="fade" transition="in">
                                      <p:cBhvr>
                                        <p:cTn dur="500"/>
                                        <p:tgtEl>
                                          <p:spTgt spid="272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722"/>
                                        </p:tgtEl>
                                        <p:attrNameLst>
                                          <p:attrName>style.visibility</p:attrName>
                                        </p:attrNameLst>
                                      </p:cBhvr>
                                      <p:to>
                                        <p:strVal val="visible"/>
                                      </p:to>
                                    </p:set>
                                    <p:animEffect filter="fade" transition="in">
                                      <p:cBhvr>
                                        <p:cTn dur="500"/>
                                        <p:tgtEl>
                                          <p:spTgt spid="2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3"/>
                                        </p:tgtEl>
                                        <p:attrNameLst>
                                          <p:attrName>style.visibility</p:attrName>
                                        </p:attrNameLst>
                                      </p:cBhvr>
                                      <p:to>
                                        <p:strVal val="visible"/>
                                      </p:to>
                                    </p:set>
                                    <p:animEffect filter="fade" transition="in">
                                      <p:cBhvr>
                                        <p:cTn dur="500"/>
                                        <p:tgtEl>
                                          <p:spTgt spid="2723"/>
                                        </p:tgtEl>
                                      </p:cBhvr>
                                    </p:animEffect>
                                  </p:childTnLst>
                                </p:cTn>
                              </p:par>
                              <p:par>
                                <p:cTn fill="hold" nodeType="withEffect" presetClass="entr" presetID="10" presetSubtype="0">
                                  <p:stCondLst>
                                    <p:cond delay="0"/>
                                  </p:stCondLst>
                                  <p:childTnLst>
                                    <p:set>
                                      <p:cBhvr>
                                        <p:cTn dur="1" fill="hold">
                                          <p:stCondLst>
                                            <p:cond delay="0"/>
                                          </p:stCondLst>
                                        </p:cTn>
                                        <p:tgtEl>
                                          <p:spTgt spid="2724"/>
                                        </p:tgtEl>
                                        <p:attrNameLst>
                                          <p:attrName>style.visibility</p:attrName>
                                        </p:attrNameLst>
                                      </p:cBhvr>
                                      <p:to>
                                        <p:strVal val="visible"/>
                                      </p:to>
                                    </p:set>
                                    <p:animEffect filter="fade" transition="in">
                                      <p:cBhvr>
                                        <p:cTn dur="500"/>
                                        <p:tgtEl>
                                          <p:spTgt spid="27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25"/>
                                        </p:tgtEl>
                                        <p:attrNameLst>
                                          <p:attrName>style.visibility</p:attrName>
                                        </p:attrNameLst>
                                      </p:cBhvr>
                                      <p:to>
                                        <p:strVal val="visible"/>
                                      </p:to>
                                    </p:set>
                                    <p:animEffect filter="fade" transition="in">
                                      <p:cBhvr>
                                        <p:cTn dur="500"/>
                                        <p:tgtEl>
                                          <p:spTgt spid="2725"/>
                                        </p:tgtEl>
                                      </p:cBhvr>
                                    </p:animEffect>
                                  </p:childTnLst>
                                </p:cTn>
                              </p:par>
                              <p:par>
                                <p:cTn fill="hold" nodeType="withEffect" presetClass="entr" presetID="10" presetSubtype="0">
                                  <p:stCondLst>
                                    <p:cond delay="0"/>
                                  </p:stCondLst>
                                  <p:childTnLst>
                                    <p:set>
                                      <p:cBhvr>
                                        <p:cTn dur="1" fill="hold">
                                          <p:stCondLst>
                                            <p:cond delay="0"/>
                                          </p:stCondLst>
                                        </p:cTn>
                                        <p:tgtEl>
                                          <p:spTgt spid="2726"/>
                                        </p:tgtEl>
                                        <p:attrNameLst>
                                          <p:attrName>style.visibility</p:attrName>
                                        </p:attrNameLst>
                                      </p:cBhvr>
                                      <p:to>
                                        <p:strVal val="visible"/>
                                      </p:to>
                                    </p:set>
                                    <p:animEffect filter="fade" transition="in">
                                      <p:cBhvr>
                                        <p:cTn dur="500"/>
                                        <p:tgtEl>
                                          <p:spTgt spid="27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27"/>
                                        </p:tgtEl>
                                        <p:attrNameLst>
                                          <p:attrName>style.visibility</p:attrName>
                                        </p:attrNameLst>
                                      </p:cBhvr>
                                      <p:to>
                                        <p:strVal val="visible"/>
                                      </p:to>
                                    </p:set>
                                    <p:animEffect filter="fade" transition="in">
                                      <p:cBhvr>
                                        <p:cTn dur="500"/>
                                        <p:tgtEl>
                                          <p:spTgt spid="272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28"/>
                                        </p:tgtEl>
                                        <p:attrNameLst>
                                          <p:attrName>style.visibility</p:attrName>
                                        </p:attrNameLst>
                                      </p:cBhvr>
                                      <p:to>
                                        <p:strVal val="visible"/>
                                      </p:to>
                                    </p:set>
                                    <p:animEffect filter="fade" transition="in">
                                      <p:cBhvr>
                                        <p:cTn dur="500"/>
                                        <p:tgtEl>
                                          <p:spTgt spid="2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p250"/>
          <p:cNvSpPr txBox="1"/>
          <p:nvPr>
            <p:ph idx="4294967295" type="title"/>
          </p:nvPr>
        </p:nvSpPr>
        <p:spPr>
          <a:xfrm>
            <a:off x="2999518" y="3205211"/>
            <a:ext cx="3144964" cy="349996"/>
          </a:xfrm>
          <a:prstGeom prst="rect">
            <a:avLst/>
          </a:prstGeom>
          <a:noFill/>
          <a:ln>
            <a:noFill/>
          </a:ln>
        </p:spPr>
        <p:txBody>
          <a:bodyPr anchorCtr="0" anchor="b" bIns="34275" lIns="68575" spcFirstLastPara="1" rIns="68575" wrap="square" tIns="34275">
            <a:normAutofit/>
          </a:bodyPr>
          <a:lstStyle/>
          <a:p>
            <a:pPr indent="0" lvl="0" marL="0" rtl="0" algn="ctr">
              <a:lnSpc>
                <a:spcPct val="85000"/>
              </a:lnSpc>
              <a:spcBef>
                <a:spcPts val="0"/>
              </a:spcBef>
              <a:spcAft>
                <a:spcPts val="0"/>
              </a:spcAft>
              <a:buClr>
                <a:srgbClr val="3F3F3F"/>
              </a:buClr>
              <a:buSzPts val="3600"/>
              <a:buFont typeface="Calibri"/>
              <a:buNone/>
            </a:pPr>
            <a:r>
              <a:rPr lang="en">
                <a:solidFill>
                  <a:srgbClr val="7F7F7F"/>
                </a:solidFill>
              </a:rPr>
              <a:t>And that is </a:t>
            </a:r>
            <a:r>
              <a:rPr lang="en">
                <a:solidFill>
                  <a:schemeClr val="dk1"/>
                </a:solidFill>
              </a:rPr>
              <a:t>Kubernetes!</a:t>
            </a:r>
            <a:endParaRPr>
              <a:solidFill>
                <a:schemeClr val="dk1"/>
              </a:solidFill>
            </a:endParaRPr>
          </a:p>
        </p:txBody>
      </p:sp>
      <p:pic>
        <p:nvPicPr>
          <p:cNvPr descr="Related image" id="2735" name="Google Shape;2735;p250"/>
          <p:cNvPicPr preferRelativeResize="0"/>
          <p:nvPr/>
        </p:nvPicPr>
        <p:blipFill rotWithShape="1">
          <a:blip r:embed="rId3">
            <a:alphaModFix/>
          </a:blip>
          <a:srcRect b="0" l="0" r="0" t="0"/>
          <a:stretch/>
        </p:blipFill>
        <p:spPr>
          <a:xfrm>
            <a:off x="3587891" y="1093200"/>
            <a:ext cx="1968217" cy="19240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224"/>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Attribution</a:t>
            </a:r>
            <a:endParaRPr/>
          </a:p>
        </p:txBody>
      </p:sp>
      <p:sp>
        <p:nvSpPr>
          <p:cNvPr id="2150" name="Google Shape;2150;p224"/>
          <p:cNvSpPr/>
          <p:nvPr/>
        </p:nvSpPr>
        <p:spPr>
          <a:xfrm>
            <a:off x="278606" y="852428"/>
            <a:ext cx="8586900" cy="3503700"/>
          </a:xfrm>
          <a:prstGeom prst="roundRect">
            <a:avLst>
              <a:gd fmla="val 2352" name="adj"/>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2151" name="Google Shape;2151;p224"/>
          <p:cNvSpPr txBox="1"/>
          <p:nvPr/>
        </p:nvSpPr>
        <p:spPr>
          <a:xfrm>
            <a:off x="962250" y="1007200"/>
            <a:ext cx="7219500" cy="89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i="0" lang="en" sz="1100" u="none" cap="none" strike="noStrike">
                <a:solidFill>
                  <a:schemeClr val="dk1"/>
                </a:solidFill>
                <a:latin typeface="Ubuntu"/>
                <a:ea typeface="Ubuntu"/>
                <a:cs typeface="Ubuntu"/>
                <a:sym typeface="Ubuntu"/>
              </a:rPr>
              <a:t>When using this material, please credit KodeKloud as follows: "This training material is provided by KodeKloud (</a:t>
            </a:r>
            <a:r>
              <a:rPr i="0" lang="en" sz="1100" u="sng" cap="none" strike="noStrike">
                <a:solidFill>
                  <a:schemeClr val="hlink"/>
                </a:solidFill>
                <a:latin typeface="Ubuntu"/>
                <a:ea typeface="Ubuntu"/>
                <a:cs typeface="Ubuntu"/>
                <a:sym typeface="Ubuntu"/>
                <a:hlinkClick r:id="rId3"/>
              </a:rPr>
              <a:t>https://kodekloud.com</a:t>
            </a:r>
            <a:r>
              <a:rPr i="0" lang="en" sz="1100" u="none" cap="none" strike="noStrike">
                <a:solidFill>
                  <a:schemeClr val="dk1"/>
                </a:solidFill>
                <a:latin typeface="Ubuntu"/>
                <a:ea typeface="Ubuntu"/>
                <a:cs typeface="Ubuntu"/>
                <a:sym typeface="Ubuntu"/>
              </a:rPr>
              <a:t>) under the Creative Commons Attribution-NonCommercial 4.0 International License."</a:t>
            </a:r>
            <a:endParaRPr i="0" sz="1100" u="none" cap="none" strike="noStrike">
              <a:solidFill>
                <a:schemeClr val="dk1"/>
              </a:solidFill>
              <a:latin typeface="Ubuntu"/>
              <a:ea typeface="Ubuntu"/>
              <a:cs typeface="Ubuntu"/>
              <a:sym typeface="Ubuntu"/>
            </a:endParaRPr>
          </a:p>
          <a:p>
            <a:pPr indent="0" lvl="0" marL="0" marR="0" rtl="0" algn="l">
              <a:lnSpc>
                <a:spcPct val="115000"/>
              </a:lnSpc>
              <a:spcBef>
                <a:spcPts val="1200"/>
              </a:spcBef>
              <a:spcAft>
                <a:spcPts val="1200"/>
              </a:spcAft>
              <a:buClr>
                <a:srgbClr val="000000"/>
              </a:buClr>
              <a:buSzPts val="1100"/>
              <a:buFont typeface="Arial"/>
              <a:buNone/>
            </a:pPr>
            <a:r>
              <a:rPr i="0" lang="en" sz="1100" u="none" cap="none" strike="noStrike">
                <a:solidFill>
                  <a:schemeClr val="dk1"/>
                </a:solidFill>
                <a:latin typeface="Ubuntu"/>
                <a:ea typeface="Ubuntu"/>
                <a:cs typeface="Ubuntu"/>
                <a:sym typeface="Ubuntu"/>
              </a:rPr>
              <a:t>We would be absolutely thrilled if you took a selfie with your class and share it on social media while tagging us.</a:t>
            </a:r>
            <a:endParaRPr i="0" sz="1100" u="none" cap="none" strike="noStrike">
              <a:solidFill>
                <a:schemeClr val="dk1"/>
              </a:solidFill>
              <a:latin typeface="Ubuntu"/>
              <a:ea typeface="Ubuntu"/>
              <a:cs typeface="Ubuntu"/>
              <a:sym typeface="Ubuntu"/>
            </a:endParaRPr>
          </a:p>
        </p:txBody>
      </p:sp>
      <p:pic>
        <p:nvPicPr>
          <p:cNvPr id="2152" name="Google Shape;2152;p224"/>
          <p:cNvPicPr preferRelativeResize="0"/>
          <p:nvPr/>
        </p:nvPicPr>
        <p:blipFill rotWithShape="1">
          <a:blip r:embed="rId4">
            <a:alphaModFix/>
          </a:blip>
          <a:srcRect b="0" l="0" r="0" t="0"/>
          <a:stretch/>
        </p:blipFill>
        <p:spPr>
          <a:xfrm>
            <a:off x="2482700" y="1963350"/>
            <a:ext cx="3694200" cy="2111100"/>
          </a:xfrm>
          <a:prstGeom prst="roundRect">
            <a:avLst>
              <a:gd fmla="val 5628" name="adj"/>
            </a:avLst>
          </a:prstGeom>
          <a:noFill/>
          <a:ln>
            <a:noFill/>
          </a:ln>
        </p:spPr>
      </p:pic>
      <p:pic>
        <p:nvPicPr>
          <p:cNvPr id="2153" name="Google Shape;2153;p224"/>
          <p:cNvPicPr preferRelativeResize="0"/>
          <p:nvPr/>
        </p:nvPicPr>
        <p:blipFill rotWithShape="1">
          <a:blip r:embed="rId5">
            <a:alphaModFix/>
          </a:blip>
          <a:srcRect b="0" l="0" r="0" t="0"/>
          <a:stretch/>
        </p:blipFill>
        <p:spPr>
          <a:xfrm>
            <a:off x="7005225" y="4526871"/>
            <a:ext cx="1860275" cy="446475"/>
          </a:xfrm>
          <a:prstGeom prst="rect">
            <a:avLst/>
          </a:prstGeom>
          <a:noFill/>
          <a:ln>
            <a:noFill/>
          </a:ln>
        </p:spPr>
      </p:pic>
      <p:pic>
        <p:nvPicPr>
          <p:cNvPr id="2154" name="Google Shape;2154;p224"/>
          <p:cNvPicPr preferRelativeResize="0"/>
          <p:nvPr/>
        </p:nvPicPr>
        <p:blipFill rotWithShape="1">
          <a:blip r:embed="rId6">
            <a:alphaModFix/>
          </a:blip>
          <a:srcRect b="0" l="0" r="0" t="0"/>
          <a:stretch/>
        </p:blipFill>
        <p:spPr>
          <a:xfrm>
            <a:off x="5626025" y="4548796"/>
            <a:ext cx="402627" cy="402625"/>
          </a:xfrm>
          <a:prstGeom prst="rect">
            <a:avLst/>
          </a:prstGeom>
          <a:noFill/>
          <a:ln>
            <a:noFill/>
          </a:ln>
        </p:spPr>
      </p:pic>
      <p:pic>
        <p:nvPicPr>
          <p:cNvPr id="2155" name="Google Shape;2155;p224"/>
          <p:cNvPicPr preferRelativeResize="0"/>
          <p:nvPr/>
        </p:nvPicPr>
        <p:blipFill rotWithShape="1">
          <a:blip r:embed="rId7">
            <a:alphaModFix/>
          </a:blip>
          <a:srcRect b="0" l="0" r="0" t="0"/>
          <a:stretch/>
        </p:blipFill>
        <p:spPr>
          <a:xfrm>
            <a:off x="6077961" y="4548796"/>
            <a:ext cx="402627" cy="402625"/>
          </a:xfrm>
          <a:prstGeom prst="rect">
            <a:avLst/>
          </a:prstGeom>
          <a:noFill/>
          <a:ln>
            <a:noFill/>
          </a:ln>
        </p:spPr>
      </p:pic>
      <p:pic>
        <p:nvPicPr>
          <p:cNvPr id="2156" name="Google Shape;2156;p224"/>
          <p:cNvPicPr preferRelativeResize="0"/>
          <p:nvPr/>
        </p:nvPicPr>
        <p:blipFill rotWithShape="1">
          <a:blip r:embed="rId8">
            <a:alphaModFix/>
          </a:blip>
          <a:srcRect b="0" l="0" r="0" t="0"/>
          <a:stretch/>
        </p:blipFill>
        <p:spPr>
          <a:xfrm>
            <a:off x="6549450" y="4556646"/>
            <a:ext cx="386925" cy="386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p251"/>
          <p:cNvSpPr txBox="1"/>
          <p:nvPr>
            <p:ph idx="1" type="body"/>
          </p:nvPr>
        </p:nvSpPr>
        <p:spPr>
          <a:xfrm>
            <a:off x="1443038" y="2365914"/>
            <a:ext cx="6257925" cy="404813"/>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sp>
        <p:nvSpPr>
          <p:cNvPr id="2746" name="Google Shape;2746;p252"/>
          <p:cNvSpPr txBox="1"/>
          <p:nvPr>
            <p:ph idx="1" type="body"/>
          </p:nvPr>
        </p:nvSpPr>
        <p:spPr>
          <a:xfrm>
            <a:off x="126855" y="2307315"/>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Nodes</a:t>
            </a:r>
            <a:endParaRPr/>
          </a:p>
        </p:txBody>
      </p:sp>
      <p:pic>
        <p:nvPicPr>
          <p:cNvPr descr="A close up of a logo&#10;&#10;Description generated with very high confidence" id="2747" name="Google Shape;2747;p252"/>
          <p:cNvPicPr preferRelativeResize="0"/>
          <p:nvPr/>
        </p:nvPicPr>
        <p:blipFill rotWithShape="1">
          <a:blip r:embed="rId3">
            <a:alphaModFix/>
          </a:blip>
          <a:srcRect b="0" l="0" r="0" t="0"/>
          <a:stretch/>
        </p:blipFill>
        <p:spPr>
          <a:xfrm>
            <a:off x="5226594" y="941954"/>
            <a:ext cx="3790551" cy="325959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253"/>
          <p:cNvSpPr/>
          <p:nvPr/>
        </p:nvSpPr>
        <p:spPr>
          <a:xfrm>
            <a:off x="3840199" y="1717049"/>
            <a:ext cx="1463700" cy="2108100"/>
          </a:xfrm>
          <a:prstGeom prst="roundRect">
            <a:avLst>
              <a:gd fmla="val 9795" name="adj"/>
            </a:avLst>
          </a:prstGeom>
          <a:gradFill>
            <a:gsLst>
              <a:gs pos="0">
                <a:srgbClr val="00B0F0"/>
              </a:gs>
              <a:gs pos="100000">
                <a:srgbClr val="62D7C7"/>
              </a:gs>
            </a:gsLst>
            <a:lin ang="2700006" scaled="0"/>
          </a:gradFill>
          <a:ln>
            <a:noFill/>
          </a:ln>
        </p:spPr>
        <p:txBody>
          <a:bodyPr anchorCtr="0" anchor="ctr" bIns="81000"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Node</a:t>
            </a:r>
            <a:endParaRPr b="0" i="0" sz="1100" u="none" cap="none" strike="noStrike">
              <a:solidFill>
                <a:schemeClr val="lt1"/>
              </a:solidFill>
              <a:latin typeface="Ubuntu"/>
              <a:ea typeface="Ubuntu"/>
              <a:cs typeface="Ubuntu"/>
              <a:sym typeface="Ubuntu"/>
            </a:endParaRPr>
          </a:p>
        </p:txBody>
      </p:sp>
      <p:sp>
        <p:nvSpPr>
          <p:cNvPr id="2754" name="Google Shape;2754;p253"/>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Nodes</a:t>
            </a:r>
            <a:endParaRPr/>
          </a:p>
        </p:txBody>
      </p:sp>
      <p:pic>
        <p:nvPicPr>
          <p:cNvPr descr="Related image" id="2755" name="Google Shape;2755;p253"/>
          <p:cNvPicPr preferRelativeResize="0"/>
          <p:nvPr/>
        </p:nvPicPr>
        <p:blipFill rotWithShape="1">
          <a:blip r:embed="rId3">
            <a:alphaModFix/>
          </a:blip>
          <a:srcRect b="0" l="0" r="0" t="0"/>
          <a:stretch/>
        </p:blipFill>
        <p:spPr>
          <a:xfrm>
            <a:off x="3819662" y="3311467"/>
            <a:ext cx="513829" cy="513829"/>
          </a:xfrm>
          <a:prstGeom prst="rect">
            <a:avLst/>
          </a:prstGeom>
          <a:noFill/>
          <a:ln>
            <a:noFill/>
          </a:ln>
        </p:spPr>
      </p:pic>
      <p:pic>
        <p:nvPicPr>
          <p:cNvPr descr="Related image" id="2756" name="Google Shape;2756;p253"/>
          <p:cNvPicPr preferRelativeResize="0"/>
          <p:nvPr/>
        </p:nvPicPr>
        <p:blipFill rotWithShape="1">
          <a:blip r:embed="rId3">
            <a:alphaModFix/>
          </a:blip>
          <a:srcRect b="0" l="0" r="0" t="0"/>
          <a:stretch/>
        </p:blipFill>
        <p:spPr>
          <a:xfrm>
            <a:off x="3819661" y="3311466"/>
            <a:ext cx="513829" cy="513829"/>
          </a:xfrm>
          <a:prstGeom prst="rect">
            <a:avLst/>
          </a:prstGeom>
          <a:noFill/>
          <a:ln>
            <a:noFill/>
          </a:ln>
        </p:spPr>
      </p:pic>
      <p:grpSp>
        <p:nvGrpSpPr>
          <p:cNvPr id="2757" name="Google Shape;2757;p253"/>
          <p:cNvGrpSpPr/>
          <p:nvPr/>
        </p:nvGrpSpPr>
        <p:grpSpPr>
          <a:xfrm>
            <a:off x="3916261" y="1886223"/>
            <a:ext cx="537300" cy="508725"/>
            <a:chOff x="7883978" y="2807310"/>
            <a:chExt cx="716400" cy="678300"/>
          </a:xfrm>
        </p:grpSpPr>
        <p:pic>
          <p:nvPicPr>
            <p:cNvPr id="2758" name="Google Shape;2758;p253"/>
            <p:cNvPicPr preferRelativeResize="0"/>
            <p:nvPr/>
          </p:nvPicPr>
          <p:blipFill rotWithShape="1">
            <a:blip r:embed="rId4">
              <a:alphaModFix/>
            </a:blip>
            <a:srcRect b="87886" l="46777" r="42462" t="-13"/>
            <a:stretch/>
          </p:blipFill>
          <p:spPr>
            <a:xfrm>
              <a:off x="7883978" y="2807310"/>
              <a:ext cx="716400" cy="678300"/>
            </a:xfrm>
            <a:prstGeom prst="roundRect">
              <a:avLst>
                <a:gd fmla="val 27453" name="adj"/>
              </a:avLst>
            </a:prstGeom>
            <a:noFill/>
            <a:ln cap="flat" cmpd="sng" w="9525">
              <a:solidFill>
                <a:schemeClr val="lt1"/>
              </a:solidFill>
              <a:prstDash val="solid"/>
              <a:round/>
              <a:headEnd len="sm" w="sm" type="none"/>
              <a:tailEnd len="sm" w="sm" type="none"/>
            </a:ln>
          </p:spPr>
        </p:pic>
        <p:pic>
          <p:nvPicPr>
            <p:cNvPr descr="Image result for redis" id="2759" name="Google Shape;2759;p253"/>
            <p:cNvPicPr preferRelativeResize="0"/>
            <p:nvPr/>
          </p:nvPicPr>
          <p:blipFill rotWithShape="1">
            <a:blip r:embed="rId5">
              <a:alphaModFix/>
            </a:blip>
            <a:srcRect b="0" l="0" r="0" t="0"/>
            <a:stretch/>
          </p:blipFill>
          <p:spPr>
            <a:xfrm>
              <a:off x="7998006" y="2969899"/>
              <a:ext cx="504000" cy="429300"/>
            </a:xfrm>
            <a:prstGeom prst="roundRect">
              <a:avLst>
                <a:gd fmla="val 16667" name="adj"/>
              </a:avLst>
            </a:prstGeom>
            <a:noFill/>
            <a:ln>
              <a:noFill/>
            </a:ln>
          </p:spPr>
        </p:pic>
      </p:grpSp>
      <p:grpSp>
        <p:nvGrpSpPr>
          <p:cNvPr id="2760" name="Google Shape;2760;p253"/>
          <p:cNvGrpSpPr/>
          <p:nvPr/>
        </p:nvGrpSpPr>
        <p:grpSpPr>
          <a:xfrm>
            <a:off x="4629199" y="1886223"/>
            <a:ext cx="537300" cy="508725"/>
            <a:chOff x="7883978" y="2807310"/>
            <a:chExt cx="716400" cy="678300"/>
          </a:xfrm>
        </p:grpSpPr>
        <p:pic>
          <p:nvPicPr>
            <p:cNvPr id="2761" name="Google Shape;2761;p253"/>
            <p:cNvPicPr preferRelativeResize="0"/>
            <p:nvPr/>
          </p:nvPicPr>
          <p:blipFill rotWithShape="1">
            <a:blip r:embed="rId4">
              <a:alphaModFix/>
            </a:blip>
            <a:srcRect b="87886" l="46777" r="42462" t="-13"/>
            <a:stretch/>
          </p:blipFill>
          <p:spPr>
            <a:xfrm>
              <a:off x="7883978" y="2807310"/>
              <a:ext cx="716400" cy="678300"/>
            </a:xfrm>
            <a:prstGeom prst="roundRect">
              <a:avLst>
                <a:gd fmla="val 25656" name="adj"/>
              </a:avLst>
            </a:prstGeom>
            <a:noFill/>
            <a:ln cap="flat" cmpd="sng" w="9525">
              <a:solidFill>
                <a:schemeClr val="lt1"/>
              </a:solidFill>
              <a:prstDash val="solid"/>
              <a:round/>
              <a:headEnd len="sm" w="sm" type="none"/>
              <a:tailEnd len="sm" w="sm" type="none"/>
            </a:ln>
          </p:spPr>
        </p:pic>
        <p:pic>
          <p:nvPicPr>
            <p:cNvPr descr="Image result for redis" id="2762" name="Google Shape;2762;p253"/>
            <p:cNvPicPr preferRelativeResize="0"/>
            <p:nvPr/>
          </p:nvPicPr>
          <p:blipFill rotWithShape="1">
            <a:blip r:embed="rId5">
              <a:alphaModFix/>
            </a:blip>
            <a:srcRect b="0" l="0" r="0" t="0"/>
            <a:stretch/>
          </p:blipFill>
          <p:spPr>
            <a:xfrm>
              <a:off x="7998006" y="2969899"/>
              <a:ext cx="504000" cy="429300"/>
            </a:xfrm>
            <a:prstGeom prst="roundRect">
              <a:avLst>
                <a:gd fmla="val 16667" name="adj"/>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gtEl>
                                        <p:attrNameLst>
                                          <p:attrName>style.visibility</p:attrName>
                                        </p:attrNameLst>
                                      </p:cBhvr>
                                      <p:to>
                                        <p:strVal val="visible"/>
                                      </p:to>
                                    </p:set>
                                    <p:animEffect filter="fade" transition="in">
                                      <p:cBhvr>
                                        <p:cTn dur="500"/>
                                        <p:tgtEl>
                                          <p:spTgt spid="2755"/>
                                        </p:tgtEl>
                                      </p:cBhvr>
                                    </p:animEffect>
                                  </p:childTnLst>
                                </p:cTn>
                              </p:par>
                              <p:par>
                                <p:cTn fill="hold" nodeType="withEffect" presetClass="entr" presetID="1" presetSubtype="0">
                                  <p:stCondLst>
                                    <p:cond delay="0"/>
                                  </p:stCondLst>
                                  <p:childTnLst>
                                    <p:set>
                                      <p:cBhvr>
                                        <p:cTn dur="1" fill="hold">
                                          <p:stCondLst>
                                            <p:cond delay="0"/>
                                          </p:stCondLst>
                                        </p:cTn>
                                        <p:tgtEl>
                                          <p:spTgt spid="2756"/>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500"/>
                                        <p:tgtEl>
                                          <p:spTgt spid="2756"/>
                                        </p:tgtEl>
                                      </p:cBhvr>
                                    </p:animEffect>
                                    <p:set>
                                      <p:cBhvr>
                                        <p:cTn dur="1" fill="hold">
                                          <p:stCondLst>
                                            <p:cond delay="500"/>
                                          </p:stCondLst>
                                        </p:cTn>
                                        <p:tgtEl>
                                          <p:spTgt spid="27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gtEl>
                                        <p:attrNameLst>
                                          <p:attrName>style.visibility</p:attrName>
                                        </p:attrNameLst>
                                      </p:cBhvr>
                                      <p:to>
                                        <p:strVal val="visible"/>
                                      </p:to>
                                    </p:set>
                                    <p:animEffect filter="fade" transition="in">
                                      <p:cBhvr>
                                        <p:cTn dur="750"/>
                                        <p:tgtEl>
                                          <p:spTgt spid="275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760"/>
                                        </p:tgtEl>
                                        <p:attrNameLst>
                                          <p:attrName>style.visibility</p:attrName>
                                        </p:attrNameLst>
                                      </p:cBhvr>
                                      <p:to>
                                        <p:strVal val="visible"/>
                                      </p:to>
                                    </p:set>
                                    <p:animEffect filter="fade" transition="in">
                                      <p:cBhvr>
                                        <p:cTn dur="750"/>
                                        <p:tgtEl>
                                          <p:spTgt spid="2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7" name="Shape 2767"/>
        <p:cNvGrpSpPr/>
        <p:nvPr/>
      </p:nvGrpSpPr>
      <p:grpSpPr>
        <a:xfrm>
          <a:off x="0" y="0"/>
          <a:ext cx="0" cy="0"/>
          <a:chOff x="0" y="0"/>
          <a:chExt cx="0" cy="0"/>
        </a:xfrm>
      </p:grpSpPr>
      <p:sp>
        <p:nvSpPr>
          <p:cNvPr id="2768" name="Google Shape;2768;p254"/>
          <p:cNvSpPr/>
          <p:nvPr/>
        </p:nvSpPr>
        <p:spPr>
          <a:xfrm>
            <a:off x="3840199" y="1717049"/>
            <a:ext cx="1463603" cy="2108246"/>
          </a:xfrm>
          <a:prstGeom prst="roundRect">
            <a:avLst>
              <a:gd fmla="val 9795" name="adj"/>
            </a:avLst>
          </a:prstGeom>
          <a:gradFill>
            <a:gsLst>
              <a:gs pos="0">
                <a:srgbClr val="00B0F0"/>
              </a:gs>
              <a:gs pos="100000">
                <a:srgbClr val="62D7C7"/>
              </a:gs>
            </a:gsLst>
            <a:lin ang="2700000" scaled="0"/>
          </a:gradFill>
          <a:ln>
            <a:noFill/>
          </a:ln>
        </p:spPr>
        <p:txBody>
          <a:bodyPr anchorCtr="0" anchor="ctr" bIns="81000"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Node</a:t>
            </a:r>
            <a:endParaRPr b="0" i="0" sz="1100" u="none" cap="none" strike="noStrike">
              <a:solidFill>
                <a:schemeClr val="lt1"/>
              </a:solidFill>
              <a:latin typeface="Ubuntu"/>
              <a:ea typeface="Ubuntu"/>
              <a:cs typeface="Ubuntu"/>
              <a:sym typeface="Ubuntu"/>
            </a:endParaRPr>
          </a:p>
        </p:txBody>
      </p:sp>
      <p:sp>
        <p:nvSpPr>
          <p:cNvPr id="2769" name="Google Shape;2769;p254"/>
          <p:cNvSpPr/>
          <p:nvPr/>
        </p:nvSpPr>
        <p:spPr>
          <a:xfrm>
            <a:off x="3831778" y="1717975"/>
            <a:ext cx="1463603" cy="2108246"/>
          </a:xfrm>
          <a:prstGeom prst="roundRect">
            <a:avLst>
              <a:gd fmla="val 9170" name="adj"/>
            </a:avLst>
          </a:prstGeom>
          <a:solidFill>
            <a:srgbClr val="E6584B"/>
          </a:solidFill>
          <a:ln cap="flat" cmpd="sng" w="15875">
            <a:solidFill>
              <a:srgbClr val="E658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Ubuntu"/>
              <a:ea typeface="Ubuntu"/>
              <a:cs typeface="Ubuntu"/>
              <a:sym typeface="Ubuntu"/>
            </a:endParaRPr>
          </a:p>
        </p:txBody>
      </p:sp>
      <p:sp>
        <p:nvSpPr>
          <p:cNvPr id="2770" name="Google Shape;2770;p25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Nodes</a:t>
            </a:r>
            <a:endParaRPr/>
          </a:p>
        </p:txBody>
      </p:sp>
      <p:pic>
        <p:nvPicPr>
          <p:cNvPr descr="Related image" id="2771" name="Google Shape;2771;p254"/>
          <p:cNvPicPr preferRelativeResize="0"/>
          <p:nvPr/>
        </p:nvPicPr>
        <p:blipFill rotWithShape="1">
          <a:blip r:embed="rId3">
            <a:alphaModFix/>
          </a:blip>
          <a:srcRect b="0" l="0" r="0" t="0"/>
          <a:stretch/>
        </p:blipFill>
        <p:spPr>
          <a:xfrm>
            <a:off x="3819662" y="3311467"/>
            <a:ext cx="513829" cy="513829"/>
          </a:xfrm>
          <a:prstGeom prst="rect">
            <a:avLst/>
          </a:prstGeom>
          <a:noFill/>
          <a:ln>
            <a:noFill/>
          </a:ln>
        </p:spPr>
      </p:pic>
      <p:sp>
        <p:nvSpPr>
          <p:cNvPr id="2772" name="Google Shape;2772;p254"/>
          <p:cNvSpPr/>
          <p:nvPr/>
        </p:nvSpPr>
        <p:spPr>
          <a:xfrm>
            <a:off x="4159661" y="1130769"/>
            <a:ext cx="1866137" cy="544283"/>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300"/>
              <a:buFont typeface="Arial"/>
              <a:buNone/>
            </a:pPr>
            <a:r>
              <a:rPr b="0" i="0" lang="en" sz="1400" u="none" cap="none" strike="noStrike">
                <a:solidFill>
                  <a:srgbClr val="7F7F7F"/>
                </a:solidFill>
                <a:latin typeface="Ubuntu"/>
                <a:ea typeface="Ubuntu"/>
                <a:cs typeface="Ubuntu"/>
                <a:sym typeface="Ubuntu"/>
              </a:rPr>
              <a:t>(Minions)</a:t>
            </a:r>
            <a:endParaRPr b="0" i="0" sz="500" u="none" cap="none" strike="noStrike">
              <a:solidFill>
                <a:srgbClr val="7F7F7F"/>
              </a:solidFill>
              <a:latin typeface="Ubuntu"/>
              <a:ea typeface="Ubuntu"/>
              <a:cs typeface="Ubuntu"/>
              <a:sym typeface="Ubuntu"/>
            </a:endParaRPr>
          </a:p>
        </p:txBody>
      </p:sp>
      <p:pic>
        <p:nvPicPr>
          <p:cNvPr descr="Related image" id="2773" name="Google Shape;2773;p254"/>
          <p:cNvPicPr preferRelativeResize="0"/>
          <p:nvPr/>
        </p:nvPicPr>
        <p:blipFill rotWithShape="1">
          <a:blip r:embed="rId3">
            <a:alphaModFix/>
          </a:blip>
          <a:srcRect b="0" l="0" r="0" t="0"/>
          <a:stretch/>
        </p:blipFill>
        <p:spPr>
          <a:xfrm>
            <a:off x="3819662" y="3311466"/>
            <a:ext cx="513829" cy="513829"/>
          </a:xfrm>
          <a:prstGeom prst="rect">
            <a:avLst/>
          </a:prstGeom>
          <a:noFill/>
          <a:ln>
            <a:noFill/>
          </a:ln>
        </p:spPr>
      </p:pic>
      <p:grpSp>
        <p:nvGrpSpPr>
          <p:cNvPr id="2774" name="Google Shape;2774;p254"/>
          <p:cNvGrpSpPr/>
          <p:nvPr/>
        </p:nvGrpSpPr>
        <p:grpSpPr>
          <a:xfrm>
            <a:off x="3916261" y="1886223"/>
            <a:ext cx="537210" cy="508635"/>
            <a:chOff x="7883978" y="2807310"/>
            <a:chExt cx="716280" cy="678180"/>
          </a:xfrm>
        </p:grpSpPr>
        <p:pic>
          <p:nvPicPr>
            <p:cNvPr id="2775" name="Google Shape;2775;p254"/>
            <p:cNvPicPr preferRelativeResize="0"/>
            <p:nvPr/>
          </p:nvPicPr>
          <p:blipFill rotWithShape="1">
            <a:blip r:embed="rId4">
              <a:alphaModFix/>
            </a:blip>
            <a:srcRect b="87886" l="46778" r="42462" t="-13"/>
            <a:stretch/>
          </p:blipFill>
          <p:spPr>
            <a:xfrm>
              <a:off x="7883978" y="2807310"/>
              <a:ext cx="716280" cy="678180"/>
            </a:xfrm>
            <a:prstGeom prst="roundRect">
              <a:avLst>
                <a:gd fmla="val 27453" name="adj"/>
              </a:avLst>
            </a:prstGeom>
            <a:noFill/>
            <a:ln cap="flat" cmpd="sng" w="9525">
              <a:solidFill>
                <a:schemeClr val="lt1"/>
              </a:solidFill>
              <a:prstDash val="solid"/>
              <a:round/>
              <a:headEnd len="sm" w="sm" type="none"/>
              <a:tailEnd len="sm" w="sm" type="none"/>
            </a:ln>
          </p:spPr>
        </p:pic>
        <p:pic>
          <p:nvPicPr>
            <p:cNvPr descr="Image result for redis" id="2776" name="Google Shape;2776;p254"/>
            <p:cNvPicPr preferRelativeResize="0"/>
            <p:nvPr/>
          </p:nvPicPr>
          <p:blipFill rotWithShape="1">
            <a:blip r:embed="rId5">
              <a:alphaModFix/>
            </a:blip>
            <a:srcRect b="0" l="0" r="0" t="0"/>
            <a:stretch/>
          </p:blipFill>
          <p:spPr>
            <a:xfrm>
              <a:off x="7998006" y="2969899"/>
              <a:ext cx="504012" cy="429344"/>
            </a:xfrm>
            <a:prstGeom prst="roundRect">
              <a:avLst>
                <a:gd fmla="val 16667" name="adj"/>
              </a:avLst>
            </a:prstGeom>
            <a:noFill/>
            <a:ln>
              <a:noFill/>
            </a:ln>
          </p:spPr>
        </p:pic>
      </p:grpSp>
      <p:grpSp>
        <p:nvGrpSpPr>
          <p:cNvPr id="2777" name="Google Shape;2777;p254"/>
          <p:cNvGrpSpPr/>
          <p:nvPr/>
        </p:nvGrpSpPr>
        <p:grpSpPr>
          <a:xfrm>
            <a:off x="4629199" y="1886223"/>
            <a:ext cx="537210" cy="508635"/>
            <a:chOff x="7883978" y="2807310"/>
            <a:chExt cx="716280" cy="678180"/>
          </a:xfrm>
        </p:grpSpPr>
        <p:pic>
          <p:nvPicPr>
            <p:cNvPr id="2778" name="Google Shape;2778;p254"/>
            <p:cNvPicPr preferRelativeResize="0"/>
            <p:nvPr/>
          </p:nvPicPr>
          <p:blipFill rotWithShape="1">
            <a:blip r:embed="rId4">
              <a:alphaModFix/>
            </a:blip>
            <a:srcRect b="87886" l="46778" r="42462" t="-13"/>
            <a:stretch/>
          </p:blipFill>
          <p:spPr>
            <a:xfrm>
              <a:off x="7883978" y="2807310"/>
              <a:ext cx="716280" cy="678180"/>
            </a:xfrm>
            <a:prstGeom prst="roundRect">
              <a:avLst>
                <a:gd fmla="val 25656" name="adj"/>
              </a:avLst>
            </a:prstGeom>
            <a:noFill/>
            <a:ln cap="flat" cmpd="sng" w="9525">
              <a:solidFill>
                <a:schemeClr val="lt1"/>
              </a:solidFill>
              <a:prstDash val="solid"/>
              <a:round/>
              <a:headEnd len="sm" w="sm" type="none"/>
              <a:tailEnd len="sm" w="sm" type="none"/>
            </a:ln>
          </p:spPr>
        </p:pic>
        <p:pic>
          <p:nvPicPr>
            <p:cNvPr descr="Image result for redis" id="2779" name="Google Shape;2779;p254"/>
            <p:cNvPicPr preferRelativeResize="0"/>
            <p:nvPr/>
          </p:nvPicPr>
          <p:blipFill rotWithShape="1">
            <a:blip r:embed="rId5">
              <a:alphaModFix/>
            </a:blip>
            <a:srcRect b="0" l="0" r="0" t="0"/>
            <a:stretch/>
          </p:blipFill>
          <p:spPr>
            <a:xfrm>
              <a:off x="7998006" y="2969899"/>
              <a:ext cx="504012" cy="429344"/>
            </a:xfrm>
            <a:prstGeom prst="roundRect">
              <a:avLst>
                <a:gd fmla="val 16667" name="adj"/>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gtEl>
                                        <p:attrNameLst>
                                          <p:attrName>style.visibility</p:attrName>
                                        </p:attrNameLst>
                                      </p:cBhvr>
                                      <p:to>
                                        <p:strVal val="visible"/>
                                      </p:to>
                                    </p:set>
                                    <p:animEffect filter="fade" transition="in">
                                      <p:cBhvr>
                                        <p:cTn dur="500"/>
                                        <p:tgtEl>
                                          <p:spTgt spid="2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gtEl>
                                        <p:attrNameLst>
                                          <p:attrName>style.visibility</p:attrName>
                                        </p:attrNameLst>
                                      </p:cBhvr>
                                      <p:to>
                                        <p:strVal val="visible"/>
                                      </p:to>
                                    </p:set>
                                    <p:animEffect filter="fade" transition="in">
                                      <p:cBhvr>
                                        <p:cTn dur="500"/>
                                        <p:tgtEl>
                                          <p:spTgt spid="2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255"/>
          <p:cNvSpPr txBox="1"/>
          <p:nvPr>
            <p:ph idx="1" type="body"/>
          </p:nvPr>
        </p:nvSpPr>
        <p:spPr>
          <a:xfrm>
            <a:off x="126855" y="2307315"/>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Cluster</a:t>
            </a:r>
            <a:endParaRPr/>
          </a:p>
        </p:txBody>
      </p:sp>
      <p:pic>
        <p:nvPicPr>
          <p:cNvPr descr="A close up of a logo&#10;&#10;Description generated with very high confidence" id="2785" name="Google Shape;2785;p255"/>
          <p:cNvPicPr preferRelativeResize="0"/>
          <p:nvPr/>
        </p:nvPicPr>
        <p:blipFill rotWithShape="1">
          <a:blip r:embed="rId3">
            <a:alphaModFix/>
          </a:blip>
          <a:srcRect b="0" l="0" r="0" t="0"/>
          <a:stretch/>
        </p:blipFill>
        <p:spPr>
          <a:xfrm>
            <a:off x="5499967" y="1139816"/>
            <a:ext cx="3241697" cy="286386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25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Cluster</a:t>
            </a:r>
            <a:endParaRPr/>
          </a:p>
        </p:txBody>
      </p:sp>
      <p:sp>
        <p:nvSpPr>
          <p:cNvPr id="2792" name="Google Shape;2792;p256"/>
          <p:cNvSpPr/>
          <p:nvPr/>
        </p:nvSpPr>
        <p:spPr>
          <a:xfrm>
            <a:off x="3807957" y="1542468"/>
            <a:ext cx="1463603" cy="2108246"/>
          </a:xfrm>
          <a:prstGeom prst="roundRect">
            <a:avLst>
              <a:gd fmla="val 479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Node</a:t>
            </a:r>
            <a:endParaRPr b="0" i="0" sz="1100" u="none" cap="none" strike="noStrike">
              <a:solidFill>
                <a:schemeClr val="lt1"/>
              </a:solidFill>
              <a:latin typeface="Arial"/>
              <a:ea typeface="Arial"/>
              <a:cs typeface="Arial"/>
              <a:sym typeface="Arial"/>
            </a:endParaRPr>
          </a:p>
        </p:txBody>
      </p:sp>
      <p:pic>
        <p:nvPicPr>
          <p:cNvPr descr="Related image" id="2793" name="Google Shape;2793;p256"/>
          <p:cNvPicPr preferRelativeResize="0"/>
          <p:nvPr/>
        </p:nvPicPr>
        <p:blipFill rotWithShape="1">
          <a:blip r:embed="rId3">
            <a:alphaModFix/>
          </a:blip>
          <a:srcRect b="0" l="0" r="0" t="0"/>
          <a:stretch/>
        </p:blipFill>
        <p:spPr>
          <a:xfrm>
            <a:off x="3788945" y="3145102"/>
            <a:ext cx="513829" cy="513829"/>
          </a:xfrm>
          <a:prstGeom prst="roundRect">
            <a:avLst>
              <a:gd fmla="val 16667" name="adj"/>
            </a:avLst>
          </a:prstGeom>
          <a:noFill/>
          <a:ln>
            <a:noFill/>
          </a:ln>
        </p:spPr>
      </p:pic>
      <p:pic>
        <p:nvPicPr>
          <p:cNvPr descr="Related image" id="2794" name="Google Shape;2794;p256"/>
          <p:cNvPicPr preferRelativeResize="0"/>
          <p:nvPr/>
        </p:nvPicPr>
        <p:blipFill rotWithShape="1">
          <a:blip r:embed="rId3">
            <a:alphaModFix/>
          </a:blip>
          <a:srcRect b="0" l="0" r="0" t="0"/>
          <a:stretch/>
        </p:blipFill>
        <p:spPr>
          <a:xfrm>
            <a:off x="3788945" y="3145102"/>
            <a:ext cx="513829" cy="513829"/>
          </a:xfrm>
          <a:prstGeom prst="roundRect">
            <a:avLst>
              <a:gd fmla="val 16667" name="adj"/>
            </a:avLst>
          </a:prstGeom>
          <a:noFill/>
          <a:ln>
            <a:noFill/>
          </a:ln>
        </p:spPr>
      </p:pic>
      <p:sp>
        <p:nvSpPr>
          <p:cNvPr id="2795" name="Google Shape;2795;p256"/>
          <p:cNvSpPr/>
          <p:nvPr/>
        </p:nvSpPr>
        <p:spPr>
          <a:xfrm>
            <a:off x="2088357" y="1542467"/>
            <a:ext cx="1463603" cy="2108246"/>
          </a:xfrm>
          <a:prstGeom prst="roundRect">
            <a:avLst>
              <a:gd fmla="val 6046"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Node</a:t>
            </a:r>
            <a:endParaRPr i="0" sz="1100" u="none" cap="none" strike="noStrike">
              <a:solidFill>
                <a:schemeClr val="lt1"/>
              </a:solidFill>
              <a:latin typeface="Ubuntu"/>
              <a:ea typeface="Ubuntu"/>
              <a:cs typeface="Ubuntu"/>
              <a:sym typeface="Ubuntu"/>
            </a:endParaRPr>
          </a:p>
        </p:txBody>
      </p:sp>
      <p:pic>
        <p:nvPicPr>
          <p:cNvPr descr="Related image" id="2796" name="Google Shape;2796;p256"/>
          <p:cNvPicPr preferRelativeResize="0"/>
          <p:nvPr/>
        </p:nvPicPr>
        <p:blipFill rotWithShape="1">
          <a:blip r:embed="rId3">
            <a:alphaModFix/>
          </a:blip>
          <a:srcRect b="0" l="0" r="0" t="0"/>
          <a:stretch/>
        </p:blipFill>
        <p:spPr>
          <a:xfrm>
            <a:off x="2069345" y="3145102"/>
            <a:ext cx="513829" cy="513829"/>
          </a:xfrm>
          <a:prstGeom prst="roundRect">
            <a:avLst>
              <a:gd fmla="val 16667" name="adj"/>
            </a:avLst>
          </a:prstGeom>
          <a:noFill/>
          <a:ln>
            <a:noFill/>
          </a:ln>
        </p:spPr>
      </p:pic>
      <p:pic>
        <p:nvPicPr>
          <p:cNvPr descr="Related image" id="2797" name="Google Shape;2797;p256"/>
          <p:cNvPicPr preferRelativeResize="0"/>
          <p:nvPr/>
        </p:nvPicPr>
        <p:blipFill rotWithShape="1">
          <a:blip r:embed="rId3">
            <a:alphaModFix/>
          </a:blip>
          <a:srcRect b="0" l="0" r="0" t="0"/>
          <a:stretch/>
        </p:blipFill>
        <p:spPr>
          <a:xfrm>
            <a:off x="2069345" y="3145101"/>
            <a:ext cx="513829" cy="513829"/>
          </a:xfrm>
          <a:prstGeom prst="roundRect">
            <a:avLst>
              <a:gd fmla="val 16667" name="adj"/>
            </a:avLst>
          </a:prstGeom>
          <a:noFill/>
          <a:ln>
            <a:noFill/>
          </a:ln>
        </p:spPr>
      </p:pic>
      <p:sp>
        <p:nvSpPr>
          <p:cNvPr id="2798" name="Google Shape;2798;p256"/>
          <p:cNvSpPr/>
          <p:nvPr/>
        </p:nvSpPr>
        <p:spPr>
          <a:xfrm>
            <a:off x="5561471" y="1542467"/>
            <a:ext cx="1463602" cy="2108246"/>
          </a:xfrm>
          <a:prstGeom prst="roundRect">
            <a:avLst>
              <a:gd fmla="val 5421"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Node</a:t>
            </a:r>
            <a:endParaRPr i="0" sz="1100" u="none" cap="none" strike="noStrike">
              <a:solidFill>
                <a:schemeClr val="lt1"/>
              </a:solidFill>
              <a:latin typeface="Ubuntu"/>
              <a:ea typeface="Ubuntu"/>
              <a:cs typeface="Ubuntu"/>
              <a:sym typeface="Ubuntu"/>
            </a:endParaRPr>
          </a:p>
        </p:txBody>
      </p:sp>
      <p:pic>
        <p:nvPicPr>
          <p:cNvPr descr="Related image" id="2799" name="Google Shape;2799;p256"/>
          <p:cNvPicPr preferRelativeResize="0"/>
          <p:nvPr/>
        </p:nvPicPr>
        <p:blipFill rotWithShape="1">
          <a:blip r:embed="rId3">
            <a:alphaModFix/>
          </a:blip>
          <a:srcRect b="0" l="0" r="0" t="0"/>
          <a:stretch/>
        </p:blipFill>
        <p:spPr>
          <a:xfrm>
            <a:off x="5542460" y="3145102"/>
            <a:ext cx="513829" cy="513829"/>
          </a:xfrm>
          <a:prstGeom prst="roundRect">
            <a:avLst>
              <a:gd fmla="val 16667" name="adj"/>
            </a:avLst>
          </a:prstGeom>
          <a:noFill/>
          <a:ln>
            <a:noFill/>
          </a:ln>
        </p:spPr>
      </p:pic>
      <p:pic>
        <p:nvPicPr>
          <p:cNvPr descr="Related image" id="2800" name="Google Shape;2800;p256"/>
          <p:cNvPicPr preferRelativeResize="0"/>
          <p:nvPr/>
        </p:nvPicPr>
        <p:blipFill rotWithShape="1">
          <a:blip r:embed="rId3">
            <a:alphaModFix/>
          </a:blip>
          <a:srcRect b="0" l="0" r="0" t="0"/>
          <a:stretch/>
        </p:blipFill>
        <p:spPr>
          <a:xfrm>
            <a:off x="5542459" y="3145101"/>
            <a:ext cx="513829" cy="513829"/>
          </a:xfrm>
          <a:prstGeom prst="roundRect">
            <a:avLst>
              <a:gd fmla="val 16667" name="adj"/>
            </a:avLst>
          </a:prstGeom>
          <a:noFill/>
          <a:ln>
            <a:noFill/>
          </a:ln>
        </p:spPr>
      </p:pic>
      <p:sp>
        <p:nvSpPr>
          <p:cNvPr id="2801" name="Google Shape;2801;p256"/>
          <p:cNvSpPr/>
          <p:nvPr/>
        </p:nvSpPr>
        <p:spPr>
          <a:xfrm>
            <a:off x="1922703" y="1392845"/>
            <a:ext cx="5298600" cy="2407500"/>
          </a:xfrm>
          <a:prstGeom prst="roundRect">
            <a:avLst>
              <a:gd fmla="val 4435" name="adj"/>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Ubuntu"/>
              <a:ea typeface="Ubuntu"/>
              <a:cs typeface="Ubuntu"/>
              <a:sym typeface="Ubuntu"/>
            </a:endParaRPr>
          </a:p>
        </p:txBody>
      </p:sp>
      <p:grpSp>
        <p:nvGrpSpPr>
          <p:cNvPr id="2802" name="Google Shape;2802;p256"/>
          <p:cNvGrpSpPr/>
          <p:nvPr/>
        </p:nvGrpSpPr>
        <p:grpSpPr>
          <a:xfrm>
            <a:off x="4271153" y="1661557"/>
            <a:ext cx="537210" cy="508635"/>
            <a:chOff x="7883978" y="2807310"/>
            <a:chExt cx="716280" cy="678180"/>
          </a:xfrm>
        </p:grpSpPr>
        <p:pic>
          <p:nvPicPr>
            <p:cNvPr id="2803" name="Google Shape;2803;p256"/>
            <p:cNvPicPr preferRelativeResize="0"/>
            <p:nvPr/>
          </p:nvPicPr>
          <p:blipFill rotWithShape="1">
            <a:blip r:embed="rId4">
              <a:alphaModFix/>
            </a:blip>
            <a:srcRect b="87886" l="46778" r="42462" t="-13"/>
            <a:stretch/>
          </p:blipFill>
          <p:spPr>
            <a:xfrm>
              <a:off x="7883978" y="2807310"/>
              <a:ext cx="716280" cy="678180"/>
            </a:xfrm>
            <a:prstGeom prst="roundRect">
              <a:avLst>
                <a:gd fmla="val 18465" name="adj"/>
              </a:avLst>
            </a:prstGeom>
            <a:noFill/>
            <a:ln cap="flat" cmpd="sng" w="9525">
              <a:solidFill>
                <a:schemeClr val="lt1"/>
              </a:solidFill>
              <a:prstDash val="solid"/>
              <a:round/>
              <a:headEnd len="sm" w="sm" type="none"/>
              <a:tailEnd len="sm" w="sm" type="none"/>
            </a:ln>
          </p:spPr>
        </p:pic>
        <p:pic>
          <p:nvPicPr>
            <p:cNvPr descr="Image result for redis" id="2804" name="Google Shape;2804;p256"/>
            <p:cNvPicPr preferRelativeResize="0"/>
            <p:nvPr/>
          </p:nvPicPr>
          <p:blipFill rotWithShape="1">
            <a:blip r:embed="rId5">
              <a:alphaModFix/>
            </a:blip>
            <a:srcRect b="0" l="0" r="0" t="0"/>
            <a:stretch/>
          </p:blipFill>
          <p:spPr>
            <a:xfrm>
              <a:off x="7998006" y="2969899"/>
              <a:ext cx="504012" cy="429344"/>
            </a:xfrm>
            <a:prstGeom prst="roundRect">
              <a:avLst>
                <a:gd fmla="val 16667" name="adj"/>
              </a:avLst>
            </a:prstGeom>
            <a:noFill/>
            <a:ln>
              <a:noFill/>
            </a:ln>
          </p:spPr>
        </p:pic>
      </p:grpSp>
      <p:grpSp>
        <p:nvGrpSpPr>
          <p:cNvPr id="2805" name="Google Shape;2805;p256"/>
          <p:cNvGrpSpPr/>
          <p:nvPr/>
        </p:nvGrpSpPr>
        <p:grpSpPr>
          <a:xfrm>
            <a:off x="2534597" y="1661557"/>
            <a:ext cx="537210" cy="508635"/>
            <a:chOff x="7883978" y="2807310"/>
            <a:chExt cx="716280" cy="678180"/>
          </a:xfrm>
        </p:grpSpPr>
        <p:pic>
          <p:nvPicPr>
            <p:cNvPr id="2806" name="Google Shape;2806;p256"/>
            <p:cNvPicPr preferRelativeResize="0"/>
            <p:nvPr/>
          </p:nvPicPr>
          <p:blipFill rotWithShape="1">
            <a:blip r:embed="rId4">
              <a:alphaModFix/>
            </a:blip>
            <a:srcRect b="87886" l="46778" r="42462" t="-13"/>
            <a:stretch/>
          </p:blipFill>
          <p:spPr>
            <a:xfrm>
              <a:off x="7883978" y="2807310"/>
              <a:ext cx="716280" cy="678180"/>
            </a:xfrm>
            <a:prstGeom prst="roundRect">
              <a:avLst>
                <a:gd fmla="val 22060" name="adj"/>
              </a:avLst>
            </a:prstGeom>
            <a:noFill/>
            <a:ln cap="flat" cmpd="sng" w="9525">
              <a:solidFill>
                <a:schemeClr val="lt1"/>
              </a:solidFill>
              <a:prstDash val="solid"/>
              <a:round/>
              <a:headEnd len="sm" w="sm" type="none"/>
              <a:tailEnd len="sm" w="sm" type="none"/>
            </a:ln>
          </p:spPr>
        </p:pic>
        <p:pic>
          <p:nvPicPr>
            <p:cNvPr descr="Image result for redis" id="2807" name="Google Shape;2807;p256"/>
            <p:cNvPicPr preferRelativeResize="0"/>
            <p:nvPr/>
          </p:nvPicPr>
          <p:blipFill rotWithShape="1">
            <a:blip r:embed="rId5">
              <a:alphaModFix/>
            </a:blip>
            <a:srcRect b="0" l="0" r="0" t="0"/>
            <a:stretch/>
          </p:blipFill>
          <p:spPr>
            <a:xfrm>
              <a:off x="7998006" y="2969899"/>
              <a:ext cx="504012" cy="429344"/>
            </a:xfrm>
            <a:prstGeom prst="roundRect">
              <a:avLst>
                <a:gd fmla="val 16667" name="adj"/>
              </a:avLst>
            </a:prstGeom>
            <a:noFill/>
            <a:ln>
              <a:noFill/>
            </a:ln>
          </p:spPr>
        </p:pic>
      </p:grpSp>
      <p:grpSp>
        <p:nvGrpSpPr>
          <p:cNvPr id="2808" name="Google Shape;2808;p256"/>
          <p:cNvGrpSpPr/>
          <p:nvPr/>
        </p:nvGrpSpPr>
        <p:grpSpPr>
          <a:xfrm>
            <a:off x="6024667" y="1690186"/>
            <a:ext cx="537210" cy="508635"/>
            <a:chOff x="7883978" y="2807310"/>
            <a:chExt cx="716280" cy="678180"/>
          </a:xfrm>
        </p:grpSpPr>
        <p:pic>
          <p:nvPicPr>
            <p:cNvPr id="2809" name="Google Shape;2809;p256"/>
            <p:cNvPicPr preferRelativeResize="0"/>
            <p:nvPr/>
          </p:nvPicPr>
          <p:blipFill rotWithShape="1">
            <a:blip r:embed="rId4">
              <a:alphaModFix/>
            </a:blip>
            <a:srcRect b="87886" l="46778" r="42462" t="-13"/>
            <a:stretch/>
          </p:blipFill>
          <p:spPr>
            <a:xfrm>
              <a:off x="7883978" y="2807310"/>
              <a:ext cx="716280" cy="678180"/>
            </a:xfrm>
            <a:prstGeom prst="roundRect">
              <a:avLst>
                <a:gd fmla="val 23858" name="adj"/>
              </a:avLst>
            </a:prstGeom>
            <a:noFill/>
            <a:ln cap="flat" cmpd="sng" w="9525">
              <a:solidFill>
                <a:schemeClr val="lt1"/>
              </a:solidFill>
              <a:prstDash val="solid"/>
              <a:round/>
              <a:headEnd len="sm" w="sm" type="none"/>
              <a:tailEnd len="sm" w="sm" type="none"/>
            </a:ln>
          </p:spPr>
        </p:pic>
        <p:pic>
          <p:nvPicPr>
            <p:cNvPr descr="Image result for redis" id="2810" name="Google Shape;2810;p256"/>
            <p:cNvPicPr preferRelativeResize="0"/>
            <p:nvPr/>
          </p:nvPicPr>
          <p:blipFill rotWithShape="1">
            <a:blip r:embed="rId5">
              <a:alphaModFix/>
            </a:blip>
            <a:srcRect b="0" l="0" r="0" t="0"/>
            <a:stretch/>
          </p:blipFill>
          <p:spPr>
            <a:xfrm>
              <a:off x="7998006" y="2969899"/>
              <a:ext cx="504012" cy="429344"/>
            </a:xfrm>
            <a:prstGeom prst="roundRect">
              <a:avLst>
                <a:gd fmla="val 16667" name="adj"/>
              </a:avLst>
            </a:prstGeom>
            <a:noFill/>
            <a:ln>
              <a:noFill/>
            </a:ln>
          </p:spPr>
        </p:pic>
      </p:grpSp>
      <p:sp>
        <p:nvSpPr>
          <p:cNvPr id="2811" name="Google Shape;2811;p256"/>
          <p:cNvSpPr/>
          <p:nvPr/>
        </p:nvSpPr>
        <p:spPr>
          <a:xfrm>
            <a:off x="3807957" y="1542467"/>
            <a:ext cx="1463603" cy="2108246"/>
          </a:xfrm>
          <a:prstGeom prst="roundRect">
            <a:avLst>
              <a:gd fmla="val 2923" name="adj"/>
            </a:avLst>
          </a:prstGeom>
          <a:solidFill>
            <a:srgbClr val="E65F4B">
              <a:alpha val="8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1"/>
                                        </p:tgtEl>
                                        <p:attrNameLst>
                                          <p:attrName>style.visibility</p:attrName>
                                        </p:attrNameLst>
                                      </p:cBhvr>
                                      <p:to>
                                        <p:strVal val="visible"/>
                                      </p:to>
                                    </p:set>
                                    <p:animEffect filter="fade" transition="in">
                                      <p:cBhvr>
                                        <p:cTn dur="2000"/>
                                        <p:tgtEl>
                                          <p:spTgt spid="280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95"/>
                                        </p:tgtEl>
                                        <p:attrNameLst>
                                          <p:attrName>style.visibility</p:attrName>
                                        </p:attrNameLst>
                                      </p:cBhvr>
                                      <p:to>
                                        <p:strVal val="visible"/>
                                      </p:to>
                                    </p:set>
                                    <p:animEffect filter="fade" transition="in">
                                      <p:cBhvr>
                                        <p:cTn dur="500"/>
                                        <p:tgtEl>
                                          <p:spTgt spid="2795"/>
                                        </p:tgtEl>
                                      </p:cBhvr>
                                    </p:animEffect>
                                  </p:childTnLst>
                                </p:cTn>
                              </p:par>
                              <p:par>
                                <p:cTn fill="hold" nodeType="withEffect" presetClass="entr" presetID="1" presetSubtype="0">
                                  <p:stCondLst>
                                    <p:cond delay="0"/>
                                  </p:stCondLst>
                                  <p:childTnLst>
                                    <p:set>
                                      <p:cBhvr>
                                        <p:cTn dur="1" fill="hold">
                                          <p:stCondLst>
                                            <p:cond delay="0"/>
                                          </p:stCondLst>
                                        </p:cTn>
                                        <p:tgtEl>
                                          <p:spTgt spid="2797"/>
                                        </p:tgtEl>
                                        <p:attrNameLst>
                                          <p:attrName>style.visibility</p:attrName>
                                        </p:attrNameLst>
                                      </p:cBhvr>
                                      <p:to>
                                        <p:strVal val="visible"/>
                                      </p:to>
                                    </p:se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798"/>
                                        </p:tgtEl>
                                        <p:attrNameLst>
                                          <p:attrName>style.visibility</p:attrName>
                                        </p:attrNameLst>
                                      </p:cBhvr>
                                      <p:to>
                                        <p:strVal val="visible"/>
                                      </p:to>
                                    </p:set>
                                    <p:animEffect filter="fade" transition="in">
                                      <p:cBhvr>
                                        <p:cTn dur="500"/>
                                        <p:tgtEl>
                                          <p:spTgt spid="2798"/>
                                        </p:tgtEl>
                                      </p:cBhvr>
                                    </p:animEffect>
                                  </p:childTnLst>
                                </p:cTn>
                              </p:par>
                              <p:par>
                                <p:cTn fill="hold" nodeType="withEffect" presetClass="entr" presetID="1" presetSubtype="0">
                                  <p:stCondLst>
                                    <p:cond delay="0"/>
                                  </p:stCondLst>
                                  <p:childTnLst>
                                    <p:set>
                                      <p:cBhvr>
                                        <p:cTn dur="1" fill="hold">
                                          <p:stCondLst>
                                            <p:cond delay="0"/>
                                          </p:stCondLst>
                                        </p:cTn>
                                        <p:tgtEl>
                                          <p:spTgt spid="28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2"/>
                                        </p:tgtEl>
                                        <p:attrNameLst>
                                          <p:attrName>style.visibility</p:attrName>
                                        </p:attrNameLst>
                                      </p:cBhvr>
                                      <p:to>
                                        <p:strVal val="visible"/>
                                      </p:to>
                                    </p:set>
                                    <p:animEffect filter="fade" transition="in">
                                      <p:cBhvr>
                                        <p:cTn dur="750"/>
                                        <p:tgtEl>
                                          <p:spTgt spid="2802"/>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805"/>
                                        </p:tgtEl>
                                        <p:attrNameLst>
                                          <p:attrName>style.visibility</p:attrName>
                                        </p:attrNameLst>
                                      </p:cBhvr>
                                      <p:to>
                                        <p:strVal val="visible"/>
                                      </p:to>
                                    </p:set>
                                    <p:animEffect filter="fade" transition="in">
                                      <p:cBhvr>
                                        <p:cTn dur="750"/>
                                        <p:tgtEl>
                                          <p:spTgt spid="280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08"/>
                                        </p:tgtEl>
                                        <p:attrNameLst>
                                          <p:attrName>style.visibility</p:attrName>
                                        </p:attrNameLst>
                                      </p:cBhvr>
                                      <p:to>
                                        <p:strVal val="visible"/>
                                      </p:to>
                                    </p:set>
                                    <p:animEffect filter="fade" transition="in">
                                      <p:cBhvr>
                                        <p:cTn dur="750"/>
                                        <p:tgtEl>
                                          <p:spTgt spid="2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257"/>
          <p:cNvSpPr txBox="1"/>
          <p:nvPr>
            <p:ph idx="1" type="body"/>
          </p:nvPr>
        </p:nvSpPr>
        <p:spPr>
          <a:xfrm>
            <a:off x="126855" y="2307315"/>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Master</a:t>
            </a:r>
            <a:endParaRPr/>
          </a:p>
        </p:txBody>
      </p:sp>
      <p:pic>
        <p:nvPicPr>
          <p:cNvPr descr="A close up of a logo&#10;&#10;Description generated with very high confidence" id="2817" name="Google Shape;2817;p257"/>
          <p:cNvPicPr preferRelativeResize="0"/>
          <p:nvPr/>
        </p:nvPicPr>
        <p:blipFill rotWithShape="1">
          <a:blip r:embed="rId3">
            <a:alphaModFix/>
          </a:blip>
          <a:srcRect b="0" l="0" r="0" t="0"/>
          <a:stretch/>
        </p:blipFill>
        <p:spPr>
          <a:xfrm>
            <a:off x="5253108" y="1070864"/>
            <a:ext cx="3243954" cy="300177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cxnSp>
        <p:nvCxnSpPr>
          <p:cNvPr id="2823" name="Google Shape;2823;p258"/>
          <p:cNvCxnSpPr>
            <a:stCxn id="2824" idx="0"/>
          </p:cNvCxnSpPr>
          <p:nvPr/>
        </p:nvCxnSpPr>
        <p:spPr>
          <a:xfrm flipH="1" rot="-5400000">
            <a:off x="3667310" y="-70418"/>
            <a:ext cx="600" cy="4066500"/>
          </a:xfrm>
          <a:prstGeom prst="bentConnector4">
            <a:avLst>
              <a:gd fmla="val -39687500" name="adj1"/>
              <a:gd fmla="val 100004" name="adj2"/>
            </a:avLst>
          </a:prstGeom>
          <a:noFill/>
          <a:ln cap="flat" cmpd="sng" w="19050">
            <a:solidFill>
              <a:srgbClr val="7F7F7F"/>
            </a:solidFill>
            <a:prstDash val="dash"/>
            <a:round/>
            <a:headEnd len="sm" w="sm" type="none"/>
            <a:tailEnd len="med" w="med" type="triangle"/>
          </a:ln>
          <a:effectLst>
            <a:outerShdw blurRad="50800" rotWithShape="0" algn="tl" dir="2700000" dist="38100">
              <a:srgbClr val="000000">
                <a:alpha val="40000"/>
              </a:srgbClr>
            </a:outerShdw>
          </a:effectLst>
        </p:spPr>
      </p:cxnSp>
      <p:sp>
        <p:nvSpPr>
          <p:cNvPr id="2825" name="Google Shape;2825;p258"/>
          <p:cNvSpPr/>
          <p:nvPr/>
        </p:nvSpPr>
        <p:spPr>
          <a:xfrm>
            <a:off x="3456101" y="1962532"/>
            <a:ext cx="1043022" cy="1502420"/>
          </a:xfrm>
          <a:prstGeom prst="roundRect">
            <a:avLst>
              <a:gd fmla="val 8932"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Node</a:t>
            </a:r>
            <a:endParaRPr b="0" i="0" sz="1100" u="none" cap="none" strike="noStrike">
              <a:solidFill>
                <a:schemeClr val="lt1"/>
              </a:solidFill>
              <a:latin typeface="Ubuntu"/>
              <a:ea typeface="Ubuntu"/>
              <a:cs typeface="Ubuntu"/>
              <a:sym typeface="Ubuntu"/>
            </a:endParaRPr>
          </a:p>
        </p:txBody>
      </p:sp>
      <p:sp>
        <p:nvSpPr>
          <p:cNvPr id="2826" name="Google Shape;2826;p25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Master</a:t>
            </a:r>
            <a:endParaRPr/>
          </a:p>
        </p:txBody>
      </p:sp>
      <p:sp>
        <p:nvSpPr>
          <p:cNvPr id="2827" name="Google Shape;2827;p258"/>
          <p:cNvSpPr/>
          <p:nvPr/>
        </p:nvSpPr>
        <p:spPr>
          <a:xfrm>
            <a:off x="5175420" y="1969467"/>
            <a:ext cx="1043022" cy="1502420"/>
          </a:xfrm>
          <a:prstGeom prst="roundRect">
            <a:avLst>
              <a:gd fmla="val 8931"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Node</a:t>
            </a:r>
            <a:endParaRPr i="0" sz="1100" u="none" cap="none" strike="noStrike">
              <a:solidFill>
                <a:schemeClr val="lt1"/>
              </a:solidFill>
              <a:latin typeface="Ubuntu"/>
              <a:ea typeface="Ubuntu"/>
              <a:cs typeface="Ubuntu"/>
              <a:sym typeface="Ubuntu"/>
            </a:endParaRPr>
          </a:p>
        </p:txBody>
      </p:sp>
      <p:pic>
        <p:nvPicPr>
          <p:cNvPr descr="Related image" id="2828" name="Google Shape;2828;p258"/>
          <p:cNvPicPr preferRelativeResize="0"/>
          <p:nvPr/>
        </p:nvPicPr>
        <p:blipFill rotWithShape="1">
          <a:blip r:embed="rId3">
            <a:alphaModFix/>
          </a:blip>
          <a:srcRect b="0" l="0" r="0" t="0"/>
          <a:stretch/>
        </p:blipFill>
        <p:spPr>
          <a:xfrm>
            <a:off x="5199785" y="3082337"/>
            <a:ext cx="366931" cy="366931"/>
          </a:xfrm>
          <a:prstGeom prst="roundRect">
            <a:avLst>
              <a:gd fmla="val 16667" name="adj"/>
            </a:avLst>
          </a:prstGeom>
          <a:noFill/>
          <a:ln>
            <a:noFill/>
          </a:ln>
        </p:spPr>
      </p:pic>
      <p:pic>
        <p:nvPicPr>
          <p:cNvPr descr="Related image" id="2829" name="Google Shape;2829;p258"/>
          <p:cNvPicPr preferRelativeResize="0"/>
          <p:nvPr/>
        </p:nvPicPr>
        <p:blipFill rotWithShape="1">
          <a:blip r:embed="rId3">
            <a:alphaModFix/>
          </a:blip>
          <a:srcRect b="0" l="0" r="0" t="0"/>
          <a:stretch/>
        </p:blipFill>
        <p:spPr>
          <a:xfrm>
            <a:off x="5208466" y="3082336"/>
            <a:ext cx="366931" cy="366931"/>
          </a:xfrm>
          <a:prstGeom prst="roundRect">
            <a:avLst>
              <a:gd fmla="val 16667" name="adj"/>
            </a:avLst>
          </a:prstGeom>
          <a:noFill/>
          <a:ln>
            <a:noFill/>
          </a:ln>
        </p:spPr>
      </p:pic>
      <p:pic>
        <p:nvPicPr>
          <p:cNvPr descr="Related image" id="2830" name="Google Shape;2830;p258"/>
          <p:cNvPicPr preferRelativeResize="0"/>
          <p:nvPr/>
        </p:nvPicPr>
        <p:blipFill rotWithShape="1">
          <a:blip r:embed="rId3">
            <a:alphaModFix/>
          </a:blip>
          <a:srcRect b="0" l="0" r="0" t="0"/>
          <a:stretch/>
        </p:blipFill>
        <p:spPr>
          <a:xfrm>
            <a:off x="3456101" y="3082337"/>
            <a:ext cx="366931" cy="366931"/>
          </a:xfrm>
          <a:prstGeom prst="roundRect">
            <a:avLst>
              <a:gd fmla="val 16667" name="adj"/>
            </a:avLst>
          </a:prstGeom>
          <a:noFill/>
          <a:ln>
            <a:noFill/>
          </a:ln>
        </p:spPr>
      </p:pic>
      <p:pic>
        <p:nvPicPr>
          <p:cNvPr descr="Related image" id="2831" name="Google Shape;2831;p258"/>
          <p:cNvPicPr preferRelativeResize="0"/>
          <p:nvPr/>
        </p:nvPicPr>
        <p:blipFill rotWithShape="1">
          <a:blip r:embed="rId3">
            <a:alphaModFix/>
          </a:blip>
          <a:srcRect b="0" l="0" r="0" t="0"/>
          <a:stretch/>
        </p:blipFill>
        <p:spPr>
          <a:xfrm>
            <a:off x="3464782" y="3082336"/>
            <a:ext cx="366931" cy="366931"/>
          </a:xfrm>
          <a:prstGeom prst="roundRect">
            <a:avLst>
              <a:gd fmla="val 16667" name="adj"/>
            </a:avLst>
          </a:prstGeom>
          <a:noFill/>
          <a:ln>
            <a:noFill/>
          </a:ln>
        </p:spPr>
      </p:pic>
      <p:sp>
        <p:nvSpPr>
          <p:cNvPr id="2832" name="Google Shape;2832;p258"/>
          <p:cNvSpPr/>
          <p:nvPr/>
        </p:nvSpPr>
        <p:spPr>
          <a:xfrm>
            <a:off x="6938423" y="1969466"/>
            <a:ext cx="1043022" cy="1502420"/>
          </a:xfrm>
          <a:prstGeom prst="roundRect">
            <a:avLst>
              <a:gd fmla="val 9576"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Node</a:t>
            </a:r>
            <a:endParaRPr b="0" i="0" sz="1100" u="none" cap="none" strike="noStrike">
              <a:solidFill>
                <a:schemeClr val="lt1"/>
              </a:solidFill>
              <a:latin typeface="Ubuntu"/>
              <a:ea typeface="Ubuntu"/>
              <a:cs typeface="Ubuntu"/>
              <a:sym typeface="Ubuntu"/>
            </a:endParaRPr>
          </a:p>
        </p:txBody>
      </p:sp>
      <p:pic>
        <p:nvPicPr>
          <p:cNvPr descr="Related image" id="2833" name="Google Shape;2833;p258"/>
          <p:cNvPicPr preferRelativeResize="0"/>
          <p:nvPr/>
        </p:nvPicPr>
        <p:blipFill rotWithShape="1">
          <a:blip r:embed="rId3">
            <a:alphaModFix/>
          </a:blip>
          <a:srcRect b="0" l="0" r="0" t="0"/>
          <a:stretch/>
        </p:blipFill>
        <p:spPr>
          <a:xfrm>
            <a:off x="6950050" y="3082336"/>
            <a:ext cx="366931" cy="366931"/>
          </a:xfrm>
          <a:prstGeom prst="roundRect">
            <a:avLst>
              <a:gd fmla="val 16667" name="adj"/>
            </a:avLst>
          </a:prstGeom>
          <a:noFill/>
          <a:ln>
            <a:noFill/>
          </a:ln>
        </p:spPr>
      </p:pic>
      <p:pic>
        <p:nvPicPr>
          <p:cNvPr descr="Related image" id="2834" name="Google Shape;2834;p258"/>
          <p:cNvPicPr preferRelativeResize="0"/>
          <p:nvPr/>
        </p:nvPicPr>
        <p:blipFill rotWithShape="1">
          <a:blip r:embed="rId3">
            <a:alphaModFix/>
          </a:blip>
          <a:srcRect b="0" l="0" r="0" t="0"/>
          <a:stretch/>
        </p:blipFill>
        <p:spPr>
          <a:xfrm>
            <a:off x="6958730" y="3082335"/>
            <a:ext cx="366931" cy="366931"/>
          </a:xfrm>
          <a:prstGeom prst="roundRect">
            <a:avLst>
              <a:gd fmla="val 16667" name="adj"/>
            </a:avLst>
          </a:prstGeom>
          <a:noFill/>
          <a:ln>
            <a:noFill/>
          </a:ln>
        </p:spPr>
      </p:pic>
      <p:sp>
        <p:nvSpPr>
          <p:cNvPr id="2835" name="Google Shape;2835;p258"/>
          <p:cNvSpPr/>
          <p:nvPr/>
        </p:nvSpPr>
        <p:spPr>
          <a:xfrm>
            <a:off x="3161588" y="1443143"/>
            <a:ext cx="4993200" cy="2257200"/>
          </a:xfrm>
          <a:prstGeom prst="roundRect">
            <a:avLst>
              <a:gd fmla="val 7420" name="adj"/>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Calibri"/>
              <a:ea typeface="Calibri"/>
              <a:cs typeface="Calibri"/>
              <a:sym typeface="Calibri"/>
            </a:endParaRPr>
          </a:p>
        </p:txBody>
      </p:sp>
      <p:grpSp>
        <p:nvGrpSpPr>
          <p:cNvPr id="2836" name="Google Shape;2836;p258"/>
          <p:cNvGrpSpPr/>
          <p:nvPr/>
        </p:nvGrpSpPr>
        <p:grpSpPr>
          <a:xfrm>
            <a:off x="5518563" y="2072468"/>
            <a:ext cx="432376" cy="409378"/>
            <a:chOff x="7883978" y="2807310"/>
            <a:chExt cx="716280" cy="678180"/>
          </a:xfrm>
        </p:grpSpPr>
        <p:pic>
          <p:nvPicPr>
            <p:cNvPr id="2837" name="Google Shape;2837;p258"/>
            <p:cNvPicPr preferRelativeResize="0"/>
            <p:nvPr/>
          </p:nvPicPr>
          <p:blipFill rotWithShape="1">
            <a:blip r:embed="rId4">
              <a:alphaModFix/>
            </a:blip>
            <a:srcRect b="87886" l="46778" r="42462" t="-13"/>
            <a:stretch/>
          </p:blipFill>
          <p:spPr>
            <a:xfrm>
              <a:off x="7883978" y="2807310"/>
              <a:ext cx="716280" cy="678180"/>
            </a:xfrm>
            <a:prstGeom prst="roundRect">
              <a:avLst>
                <a:gd fmla="val 21594" name="adj"/>
              </a:avLst>
            </a:prstGeom>
            <a:noFill/>
            <a:ln cap="flat" cmpd="sng" w="9525">
              <a:solidFill>
                <a:schemeClr val="lt1"/>
              </a:solidFill>
              <a:prstDash val="solid"/>
              <a:round/>
              <a:headEnd len="sm" w="sm" type="none"/>
              <a:tailEnd len="sm" w="sm" type="none"/>
            </a:ln>
          </p:spPr>
        </p:pic>
        <p:pic>
          <p:nvPicPr>
            <p:cNvPr descr="Image result for redis" id="2838" name="Google Shape;2838;p258"/>
            <p:cNvPicPr preferRelativeResize="0"/>
            <p:nvPr/>
          </p:nvPicPr>
          <p:blipFill rotWithShape="1">
            <a:blip r:embed="rId5">
              <a:alphaModFix/>
            </a:blip>
            <a:srcRect b="0" l="0" r="0" t="0"/>
            <a:stretch/>
          </p:blipFill>
          <p:spPr>
            <a:xfrm>
              <a:off x="7998006" y="2969899"/>
              <a:ext cx="504012" cy="429344"/>
            </a:xfrm>
            <a:prstGeom prst="roundRect">
              <a:avLst>
                <a:gd fmla="val 16667" name="adj"/>
              </a:avLst>
            </a:prstGeom>
            <a:noFill/>
            <a:ln>
              <a:noFill/>
            </a:ln>
          </p:spPr>
        </p:pic>
      </p:grpSp>
      <p:grpSp>
        <p:nvGrpSpPr>
          <p:cNvPr id="2839" name="Google Shape;2839;p258"/>
          <p:cNvGrpSpPr/>
          <p:nvPr/>
        </p:nvGrpSpPr>
        <p:grpSpPr>
          <a:xfrm>
            <a:off x="3782006" y="2072468"/>
            <a:ext cx="432377" cy="409378"/>
            <a:chOff x="7883978" y="2807310"/>
            <a:chExt cx="716280" cy="678180"/>
          </a:xfrm>
        </p:grpSpPr>
        <p:pic>
          <p:nvPicPr>
            <p:cNvPr id="2840" name="Google Shape;2840;p258"/>
            <p:cNvPicPr preferRelativeResize="0"/>
            <p:nvPr/>
          </p:nvPicPr>
          <p:blipFill rotWithShape="1">
            <a:blip r:embed="rId4">
              <a:alphaModFix/>
            </a:blip>
            <a:srcRect b="87886" l="46778" r="42462" t="-13"/>
            <a:stretch/>
          </p:blipFill>
          <p:spPr>
            <a:xfrm>
              <a:off x="7883978" y="2807310"/>
              <a:ext cx="716280" cy="678180"/>
            </a:xfrm>
            <a:prstGeom prst="roundRect">
              <a:avLst>
                <a:gd fmla="val 18309" name="adj"/>
              </a:avLst>
            </a:prstGeom>
            <a:noFill/>
            <a:ln cap="flat" cmpd="sng" w="9525">
              <a:solidFill>
                <a:schemeClr val="lt1"/>
              </a:solidFill>
              <a:prstDash val="solid"/>
              <a:round/>
              <a:headEnd len="sm" w="sm" type="none"/>
              <a:tailEnd len="sm" w="sm" type="none"/>
            </a:ln>
          </p:spPr>
        </p:pic>
        <p:pic>
          <p:nvPicPr>
            <p:cNvPr descr="Image result for redis" id="2841" name="Google Shape;2841;p258"/>
            <p:cNvPicPr preferRelativeResize="0"/>
            <p:nvPr/>
          </p:nvPicPr>
          <p:blipFill rotWithShape="1">
            <a:blip r:embed="rId5">
              <a:alphaModFix/>
            </a:blip>
            <a:srcRect b="0" l="0" r="0" t="0"/>
            <a:stretch/>
          </p:blipFill>
          <p:spPr>
            <a:xfrm>
              <a:off x="7998006" y="2969899"/>
              <a:ext cx="504012" cy="429344"/>
            </a:xfrm>
            <a:prstGeom prst="roundRect">
              <a:avLst>
                <a:gd fmla="val 16667" name="adj"/>
              </a:avLst>
            </a:prstGeom>
            <a:noFill/>
            <a:ln>
              <a:noFill/>
            </a:ln>
          </p:spPr>
        </p:pic>
      </p:grpSp>
      <p:grpSp>
        <p:nvGrpSpPr>
          <p:cNvPr id="2842" name="Google Shape;2842;p258"/>
          <p:cNvGrpSpPr/>
          <p:nvPr/>
        </p:nvGrpSpPr>
        <p:grpSpPr>
          <a:xfrm>
            <a:off x="7272077" y="2101096"/>
            <a:ext cx="432376" cy="409378"/>
            <a:chOff x="7883978" y="2807310"/>
            <a:chExt cx="716280" cy="678180"/>
          </a:xfrm>
        </p:grpSpPr>
        <p:pic>
          <p:nvPicPr>
            <p:cNvPr id="2843" name="Google Shape;2843;p258"/>
            <p:cNvPicPr preferRelativeResize="0"/>
            <p:nvPr/>
          </p:nvPicPr>
          <p:blipFill rotWithShape="1">
            <a:blip r:embed="rId4">
              <a:alphaModFix/>
            </a:blip>
            <a:srcRect b="87886" l="46778" r="42462" t="-13"/>
            <a:stretch/>
          </p:blipFill>
          <p:spPr>
            <a:xfrm>
              <a:off x="7883978" y="2807310"/>
              <a:ext cx="716280" cy="678180"/>
            </a:xfrm>
            <a:prstGeom prst="roundRect">
              <a:avLst>
                <a:gd fmla="val 21594" name="adj"/>
              </a:avLst>
            </a:prstGeom>
            <a:noFill/>
            <a:ln cap="flat" cmpd="sng" w="9525">
              <a:solidFill>
                <a:schemeClr val="lt1"/>
              </a:solidFill>
              <a:prstDash val="solid"/>
              <a:round/>
              <a:headEnd len="sm" w="sm" type="none"/>
              <a:tailEnd len="sm" w="sm" type="none"/>
            </a:ln>
          </p:spPr>
        </p:pic>
        <p:pic>
          <p:nvPicPr>
            <p:cNvPr descr="Image result for redis" id="2844" name="Google Shape;2844;p258"/>
            <p:cNvPicPr preferRelativeResize="0"/>
            <p:nvPr/>
          </p:nvPicPr>
          <p:blipFill rotWithShape="1">
            <a:blip r:embed="rId5">
              <a:alphaModFix/>
            </a:blip>
            <a:srcRect b="0" l="0" r="0" t="0"/>
            <a:stretch/>
          </p:blipFill>
          <p:spPr>
            <a:xfrm>
              <a:off x="7998006" y="2969899"/>
              <a:ext cx="504012" cy="429344"/>
            </a:xfrm>
            <a:prstGeom prst="roundRect">
              <a:avLst>
                <a:gd fmla="val 16667" name="adj"/>
              </a:avLst>
            </a:prstGeom>
            <a:noFill/>
            <a:ln>
              <a:noFill/>
            </a:ln>
          </p:spPr>
        </p:pic>
      </p:grpSp>
      <p:sp>
        <p:nvSpPr>
          <p:cNvPr id="2824" name="Google Shape;2824;p258"/>
          <p:cNvSpPr/>
          <p:nvPr/>
        </p:nvSpPr>
        <p:spPr>
          <a:xfrm>
            <a:off x="1112849" y="1962532"/>
            <a:ext cx="1043022" cy="1502420"/>
          </a:xfrm>
          <a:prstGeom prst="roundRect">
            <a:avLst>
              <a:gd fmla="val 5064"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Master</a:t>
            </a:r>
            <a:endParaRPr b="0" i="0" sz="1100" u="none" cap="none" strike="noStrike">
              <a:solidFill>
                <a:schemeClr val="lt1"/>
              </a:solidFill>
              <a:latin typeface="Ubuntu"/>
              <a:ea typeface="Ubuntu"/>
              <a:cs typeface="Ubuntu"/>
              <a:sym typeface="Ubuntu"/>
            </a:endParaRPr>
          </a:p>
        </p:txBody>
      </p:sp>
      <p:pic>
        <p:nvPicPr>
          <p:cNvPr descr="Related image" id="2845" name="Google Shape;2845;p258"/>
          <p:cNvPicPr preferRelativeResize="0"/>
          <p:nvPr/>
        </p:nvPicPr>
        <p:blipFill rotWithShape="1">
          <a:blip r:embed="rId3">
            <a:alphaModFix/>
          </a:blip>
          <a:srcRect b="0" l="0" r="0" t="0"/>
          <a:stretch/>
        </p:blipFill>
        <p:spPr>
          <a:xfrm>
            <a:off x="1112849" y="3063956"/>
            <a:ext cx="366931" cy="366931"/>
          </a:xfrm>
          <a:prstGeom prst="roundRect">
            <a:avLst>
              <a:gd fmla="val 16667" name="adj"/>
            </a:avLst>
          </a:prstGeom>
          <a:noFill/>
          <a:ln>
            <a:noFill/>
          </a:ln>
        </p:spPr>
      </p:pic>
      <p:pic>
        <p:nvPicPr>
          <p:cNvPr descr="Related image" id="2846" name="Google Shape;2846;p258"/>
          <p:cNvPicPr preferRelativeResize="0"/>
          <p:nvPr/>
        </p:nvPicPr>
        <p:blipFill rotWithShape="1">
          <a:blip r:embed="rId3">
            <a:alphaModFix/>
          </a:blip>
          <a:srcRect b="0" l="0" r="0" t="0"/>
          <a:stretch/>
        </p:blipFill>
        <p:spPr>
          <a:xfrm>
            <a:off x="1121530" y="3063956"/>
            <a:ext cx="366931" cy="366931"/>
          </a:xfrm>
          <a:prstGeom prst="roundRect">
            <a:avLst>
              <a:gd fmla="val 16667" name="adj"/>
            </a:avLst>
          </a:prstGeom>
          <a:noFill/>
          <a:ln>
            <a:noFill/>
          </a:ln>
        </p:spPr>
      </p:pic>
      <p:sp>
        <p:nvSpPr>
          <p:cNvPr id="2847" name="Google Shape;2847;p258"/>
          <p:cNvSpPr/>
          <p:nvPr/>
        </p:nvSpPr>
        <p:spPr>
          <a:xfrm>
            <a:off x="790475" y="1443150"/>
            <a:ext cx="7365000" cy="2257200"/>
          </a:xfrm>
          <a:prstGeom prst="roundRect">
            <a:avLst>
              <a:gd fmla="val 7766" name="adj"/>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Ubuntu"/>
              <a:ea typeface="Ubuntu"/>
              <a:cs typeface="Ubuntu"/>
              <a:sym typeface="Ubuntu"/>
            </a:endParaRPr>
          </a:p>
        </p:txBody>
      </p:sp>
      <p:cxnSp>
        <p:nvCxnSpPr>
          <p:cNvPr id="2848" name="Google Shape;2848;p258"/>
          <p:cNvCxnSpPr/>
          <p:nvPr/>
        </p:nvCxnSpPr>
        <p:spPr>
          <a:xfrm>
            <a:off x="1676400" y="1806900"/>
            <a:ext cx="2310000" cy="152100"/>
          </a:xfrm>
          <a:prstGeom prst="bentConnector3">
            <a:avLst>
              <a:gd fmla="val 99786" name="adj1"/>
            </a:avLst>
          </a:prstGeom>
          <a:noFill/>
          <a:ln cap="flat" cmpd="sng" w="19050">
            <a:solidFill>
              <a:srgbClr val="7F7F7F"/>
            </a:solidFill>
            <a:prstDash val="dash"/>
            <a:round/>
            <a:headEnd len="sm" w="sm" type="none"/>
            <a:tailEnd len="med" w="med" type="triangle"/>
          </a:ln>
          <a:effectLst>
            <a:outerShdw blurRad="50800" rotWithShape="0" algn="tl" dir="2700000" dist="38100">
              <a:srgbClr val="000000">
                <a:alpha val="40000"/>
              </a:srgbClr>
            </a:outerShdw>
          </a:effectLst>
        </p:spPr>
      </p:cxnSp>
      <p:cxnSp>
        <p:nvCxnSpPr>
          <p:cNvPr id="2849" name="Google Shape;2849;p258"/>
          <p:cNvCxnSpPr>
            <a:endCxn id="2850" idx="0"/>
          </p:cNvCxnSpPr>
          <p:nvPr/>
        </p:nvCxnSpPr>
        <p:spPr>
          <a:xfrm>
            <a:off x="1638434" y="1635566"/>
            <a:ext cx="5821500" cy="333900"/>
          </a:xfrm>
          <a:prstGeom prst="bentConnector3">
            <a:avLst>
              <a:gd fmla="val 99847" name="adj1"/>
            </a:avLst>
          </a:prstGeom>
          <a:noFill/>
          <a:ln cap="flat" cmpd="sng" w="19050">
            <a:solidFill>
              <a:srgbClr val="7F7F7F"/>
            </a:solidFill>
            <a:prstDash val="dash"/>
            <a:round/>
            <a:headEnd len="sm" w="sm" type="none"/>
            <a:tailEnd len="med" w="med" type="triangle"/>
          </a:ln>
          <a:effectLst>
            <a:outerShdw blurRad="50800" rotWithShape="0" algn="tl" dir="2700000" dist="38100">
              <a:srgbClr val="000000">
                <a:alpha val="4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8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5"/>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0" presetSubtype="0">
                                  <p:stCondLst>
                                    <p:cond delay="0"/>
                                  </p:stCondLst>
                                  <p:childTnLst>
                                    <p:animEffect filter="fade" transition="out">
                                      <p:cBhvr>
                                        <p:cTn dur="1000"/>
                                        <p:tgtEl>
                                          <p:spTgt spid="2835"/>
                                        </p:tgtEl>
                                      </p:cBhvr>
                                    </p:animEffect>
                                    <p:set>
                                      <p:cBhvr>
                                        <p:cTn dur="1" fill="hold">
                                          <p:stCondLst>
                                            <p:cond delay="1000"/>
                                          </p:stCondLst>
                                        </p:cTn>
                                        <p:tgtEl>
                                          <p:spTgt spid="28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8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4" name="Shape 2854"/>
        <p:cNvGrpSpPr/>
        <p:nvPr/>
      </p:nvGrpSpPr>
      <p:grpSpPr>
        <a:xfrm>
          <a:off x="0" y="0"/>
          <a:ext cx="0" cy="0"/>
          <a:chOff x="0" y="0"/>
          <a:chExt cx="0" cy="0"/>
        </a:xfrm>
      </p:grpSpPr>
      <p:sp>
        <p:nvSpPr>
          <p:cNvPr id="2855" name="Google Shape;2855;p259"/>
          <p:cNvSpPr txBox="1"/>
          <p:nvPr>
            <p:ph idx="1" type="body"/>
          </p:nvPr>
        </p:nvSpPr>
        <p:spPr>
          <a:xfrm>
            <a:off x="126855" y="2307315"/>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Components</a:t>
            </a:r>
            <a:endParaRPr/>
          </a:p>
        </p:txBody>
      </p:sp>
      <p:pic>
        <p:nvPicPr>
          <p:cNvPr descr="A close up of a logo&#10;&#10;Description generated with very high confidence" id="2856" name="Google Shape;2856;p259"/>
          <p:cNvPicPr preferRelativeResize="0"/>
          <p:nvPr/>
        </p:nvPicPr>
        <p:blipFill rotWithShape="1">
          <a:blip r:embed="rId3">
            <a:alphaModFix/>
          </a:blip>
          <a:srcRect b="0" l="0" r="0" t="0"/>
          <a:stretch/>
        </p:blipFill>
        <p:spPr>
          <a:xfrm>
            <a:off x="5073797" y="866394"/>
            <a:ext cx="3675888" cy="34107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8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56"/>
                                        </p:tgtEl>
                                      </p:cBhvr>
                                    </p:animEffect>
                                    <p:set>
                                      <p:cBhvr>
                                        <p:cTn dur="1" fill="hold">
                                          <p:stCondLst>
                                            <p:cond delay="500"/>
                                          </p:stCondLst>
                                        </p:cTn>
                                        <p:tgtEl>
                                          <p:spTgt spid="28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grpSp>
        <p:nvGrpSpPr>
          <p:cNvPr id="2862" name="Google Shape;2862;p260"/>
          <p:cNvGrpSpPr/>
          <p:nvPr/>
        </p:nvGrpSpPr>
        <p:grpSpPr>
          <a:xfrm>
            <a:off x="3850077" y="2382706"/>
            <a:ext cx="1398493" cy="869950"/>
            <a:chOff x="5321299" y="3257978"/>
            <a:chExt cx="999942" cy="1159933"/>
          </a:xfrm>
        </p:grpSpPr>
        <p:sp>
          <p:nvSpPr>
            <p:cNvPr id="2863" name="Google Shape;2863;p260"/>
            <p:cNvSpPr/>
            <p:nvPr/>
          </p:nvSpPr>
          <p:spPr>
            <a:xfrm rot="5400000">
              <a:off x="5241303" y="3337973"/>
              <a:ext cx="1159933" cy="999942"/>
            </a:xfrm>
            <a:prstGeom prst="roundRect">
              <a:avLst>
                <a:gd fmla="val 16667" name="adj"/>
              </a:avLst>
            </a:prstGeom>
            <a:gradFill>
              <a:gsLst>
                <a:gs pos="0">
                  <a:srgbClr val="00B0F0"/>
                </a:gs>
                <a:gs pos="100000">
                  <a:srgbClr val="62D7C7"/>
                </a:gs>
              </a:gsLst>
              <a:lin ang="2700000" scaled="0"/>
            </a:gradFill>
            <a:ln>
              <a:noFill/>
            </a:ln>
            <a:effectLst>
              <a:outerShdw blurRad="50800" rotWithShape="0" algn="tl" dir="2700000" dist="88900">
                <a:srgbClr val="000000">
                  <a:alpha val="4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Ubuntu"/>
                <a:ea typeface="Ubuntu"/>
                <a:cs typeface="Ubuntu"/>
                <a:sym typeface="Ubuntu"/>
              </a:endParaRPr>
            </a:p>
          </p:txBody>
        </p:sp>
        <p:sp>
          <p:nvSpPr>
            <p:cNvPr id="2864" name="Google Shape;2864;p260"/>
            <p:cNvSpPr/>
            <p:nvPr/>
          </p:nvSpPr>
          <p:spPr>
            <a:xfrm>
              <a:off x="5476459" y="3437944"/>
              <a:ext cx="689615" cy="799954"/>
            </a:xfrm>
            <a:prstGeom prst="roundRect">
              <a:avLst>
                <a:gd fmla="val 16667" name="adj"/>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Ubuntu"/>
                  <a:ea typeface="Ubuntu"/>
                  <a:cs typeface="Ubuntu"/>
                  <a:sym typeface="Ubuntu"/>
                </a:rPr>
                <a:t>API Server</a:t>
              </a:r>
              <a:endParaRPr b="0" i="0" sz="1100" u="none" cap="none" strike="noStrike">
                <a:solidFill>
                  <a:srgbClr val="000000"/>
                </a:solidFill>
                <a:latin typeface="Ubuntu"/>
                <a:ea typeface="Ubuntu"/>
                <a:cs typeface="Ubuntu"/>
                <a:sym typeface="Ubuntu"/>
              </a:endParaRPr>
            </a:p>
          </p:txBody>
        </p:sp>
      </p:grpSp>
      <p:grpSp>
        <p:nvGrpSpPr>
          <p:cNvPr id="2865" name="Google Shape;2865;p260"/>
          <p:cNvGrpSpPr/>
          <p:nvPr/>
        </p:nvGrpSpPr>
        <p:grpSpPr>
          <a:xfrm>
            <a:off x="3850077" y="2382705"/>
            <a:ext cx="1398493" cy="869950"/>
            <a:chOff x="5321299" y="3257975"/>
            <a:chExt cx="999942" cy="1159933"/>
          </a:xfrm>
        </p:grpSpPr>
        <p:sp>
          <p:nvSpPr>
            <p:cNvPr id="2866" name="Google Shape;2866;p260"/>
            <p:cNvSpPr/>
            <p:nvPr/>
          </p:nvSpPr>
          <p:spPr>
            <a:xfrm rot="5400000">
              <a:off x="5241303" y="3337971"/>
              <a:ext cx="1159933" cy="999942"/>
            </a:xfrm>
            <a:prstGeom prst="roundRect">
              <a:avLst>
                <a:gd fmla="val 16667" name="adj"/>
              </a:avLst>
            </a:prstGeom>
            <a:gradFill>
              <a:gsLst>
                <a:gs pos="0">
                  <a:srgbClr val="00B0F0"/>
                </a:gs>
                <a:gs pos="100000">
                  <a:srgbClr val="62D7C7"/>
                </a:gs>
              </a:gsLst>
              <a:lin ang="2700000" scaled="0"/>
            </a:gradFill>
            <a:ln>
              <a:noFill/>
            </a:ln>
            <a:effectLst>
              <a:outerShdw blurRad="50800" rotWithShape="0" algn="tl" dir="2700000" dist="88900">
                <a:srgbClr val="000000">
                  <a:alpha val="4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Ubuntu"/>
                <a:ea typeface="Ubuntu"/>
                <a:cs typeface="Ubuntu"/>
                <a:sym typeface="Ubuntu"/>
              </a:endParaRPr>
            </a:p>
          </p:txBody>
        </p:sp>
        <p:sp>
          <p:nvSpPr>
            <p:cNvPr id="2867" name="Google Shape;2867;p260"/>
            <p:cNvSpPr/>
            <p:nvPr/>
          </p:nvSpPr>
          <p:spPr>
            <a:xfrm>
              <a:off x="5476459" y="3437944"/>
              <a:ext cx="689615" cy="799954"/>
            </a:xfrm>
            <a:prstGeom prst="roundRect">
              <a:avLst>
                <a:gd fmla="val 16667" name="adj"/>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Ubuntu"/>
                  <a:ea typeface="Ubuntu"/>
                  <a:cs typeface="Ubuntu"/>
                  <a:sym typeface="Ubuntu"/>
                </a:rPr>
                <a:t>etcd</a:t>
              </a:r>
              <a:endParaRPr b="1" i="0" sz="900" u="none" cap="none" strike="noStrike">
                <a:solidFill>
                  <a:schemeClr val="lt1"/>
                </a:solidFill>
                <a:latin typeface="Ubuntu"/>
                <a:ea typeface="Ubuntu"/>
                <a:cs typeface="Ubuntu"/>
                <a:sym typeface="Ubuntu"/>
              </a:endParaRPr>
            </a:p>
          </p:txBody>
        </p:sp>
      </p:grpSp>
      <p:grpSp>
        <p:nvGrpSpPr>
          <p:cNvPr id="2868" name="Google Shape;2868;p260"/>
          <p:cNvGrpSpPr/>
          <p:nvPr/>
        </p:nvGrpSpPr>
        <p:grpSpPr>
          <a:xfrm>
            <a:off x="3850077" y="2382703"/>
            <a:ext cx="1398493" cy="869950"/>
            <a:chOff x="5321299" y="3257974"/>
            <a:chExt cx="999942" cy="1159933"/>
          </a:xfrm>
        </p:grpSpPr>
        <p:sp>
          <p:nvSpPr>
            <p:cNvPr id="2869" name="Google Shape;2869;p260"/>
            <p:cNvSpPr/>
            <p:nvPr/>
          </p:nvSpPr>
          <p:spPr>
            <a:xfrm rot="5400000">
              <a:off x="5241303" y="3337969"/>
              <a:ext cx="1159933" cy="999942"/>
            </a:xfrm>
            <a:prstGeom prst="roundRect">
              <a:avLst>
                <a:gd fmla="val 16667" name="adj"/>
              </a:avLst>
            </a:prstGeom>
            <a:gradFill>
              <a:gsLst>
                <a:gs pos="0">
                  <a:srgbClr val="00B0F0"/>
                </a:gs>
                <a:gs pos="100000">
                  <a:srgbClr val="62D7C7"/>
                </a:gs>
              </a:gsLst>
              <a:lin ang="2700000" scaled="0"/>
            </a:gradFill>
            <a:ln>
              <a:noFill/>
            </a:ln>
            <a:effectLst>
              <a:outerShdw blurRad="50800" rotWithShape="0" algn="tl" dir="2700000" dist="88900">
                <a:srgbClr val="000000">
                  <a:alpha val="4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Ubuntu"/>
                <a:ea typeface="Ubuntu"/>
                <a:cs typeface="Ubuntu"/>
                <a:sym typeface="Ubuntu"/>
              </a:endParaRPr>
            </a:p>
          </p:txBody>
        </p:sp>
        <p:sp>
          <p:nvSpPr>
            <p:cNvPr id="2870" name="Google Shape;2870;p260"/>
            <p:cNvSpPr/>
            <p:nvPr/>
          </p:nvSpPr>
          <p:spPr>
            <a:xfrm>
              <a:off x="5476459" y="3437944"/>
              <a:ext cx="689615" cy="799954"/>
            </a:xfrm>
            <a:prstGeom prst="roundRect">
              <a:avLst>
                <a:gd fmla="val 16667" name="adj"/>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Ubuntu"/>
                  <a:ea typeface="Ubuntu"/>
                  <a:cs typeface="Ubuntu"/>
                  <a:sym typeface="Ubuntu"/>
                </a:rPr>
                <a:t>kubelet</a:t>
              </a:r>
              <a:endParaRPr b="1" i="0" sz="900" u="none" cap="none" strike="noStrike">
                <a:solidFill>
                  <a:schemeClr val="lt1"/>
                </a:solidFill>
                <a:latin typeface="Ubuntu"/>
                <a:ea typeface="Ubuntu"/>
                <a:cs typeface="Ubuntu"/>
                <a:sym typeface="Ubuntu"/>
              </a:endParaRPr>
            </a:p>
          </p:txBody>
        </p:sp>
      </p:grpSp>
      <p:grpSp>
        <p:nvGrpSpPr>
          <p:cNvPr id="2871" name="Google Shape;2871;p260"/>
          <p:cNvGrpSpPr/>
          <p:nvPr/>
        </p:nvGrpSpPr>
        <p:grpSpPr>
          <a:xfrm>
            <a:off x="3850074" y="2382702"/>
            <a:ext cx="1398493" cy="869950"/>
            <a:chOff x="5321295" y="3257971"/>
            <a:chExt cx="999942" cy="1159933"/>
          </a:xfrm>
        </p:grpSpPr>
        <p:sp>
          <p:nvSpPr>
            <p:cNvPr id="2872" name="Google Shape;2872;p260"/>
            <p:cNvSpPr/>
            <p:nvPr/>
          </p:nvSpPr>
          <p:spPr>
            <a:xfrm rot="5400000">
              <a:off x="5241299" y="3337967"/>
              <a:ext cx="1159933" cy="999942"/>
            </a:xfrm>
            <a:prstGeom prst="roundRect">
              <a:avLst>
                <a:gd fmla="val 16667" name="adj"/>
              </a:avLst>
            </a:prstGeom>
            <a:gradFill>
              <a:gsLst>
                <a:gs pos="0">
                  <a:srgbClr val="00B0F0"/>
                </a:gs>
                <a:gs pos="100000">
                  <a:srgbClr val="62D7C7"/>
                </a:gs>
              </a:gsLst>
              <a:lin ang="2700000" scaled="0"/>
            </a:gradFill>
            <a:ln>
              <a:noFill/>
            </a:ln>
            <a:effectLst>
              <a:outerShdw blurRad="50800" rotWithShape="0" algn="tl" dir="2700000" dist="88900">
                <a:srgbClr val="000000">
                  <a:alpha val="4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Ubuntu"/>
                <a:ea typeface="Ubuntu"/>
                <a:cs typeface="Ubuntu"/>
                <a:sym typeface="Ubuntu"/>
              </a:endParaRPr>
            </a:p>
          </p:txBody>
        </p:sp>
        <p:sp>
          <p:nvSpPr>
            <p:cNvPr id="2873" name="Google Shape;2873;p260"/>
            <p:cNvSpPr/>
            <p:nvPr/>
          </p:nvSpPr>
          <p:spPr>
            <a:xfrm>
              <a:off x="5476434" y="3437944"/>
              <a:ext cx="689615" cy="799954"/>
            </a:xfrm>
            <a:prstGeom prst="roundRect">
              <a:avLst>
                <a:gd fmla="val 16667"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Ubuntu"/>
                  <a:ea typeface="Ubuntu"/>
                  <a:cs typeface="Ubuntu"/>
                  <a:sym typeface="Ubuntu"/>
                </a:rPr>
                <a:t>Container Runtime</a:t>
              </a:r>
              <a:endParaRPr b="0" i="0" sz="1100" u="none" cap="none" strike="noStrike">
                <a:solidFill>
                  <a:srgbClr val="000000"/>
                </a:solidFill>
                <a:latin typeface="Ubuntu"/>
                <a:ea typeface="Ubuntu"/>
                <a:cs typeface="Ubuntu"/>
                <a:sym typeface="Ubuntu"/>
              </a:endParaRPr>
            </a:p>
          </p:txBody>
        </p:sp>
      </p:grpSp>
      <p:grpSp>
        <p:nvGrpSpPr>
          <p:cNvPr id="2874" name="Google Shape;2874;p260"/>
          <p:cNvGrpSpPr/>
          <p:nvPr/>
        </p:nvGrpSpPr>
        <p:grpSpPr>
          <a:xfrm>
            <a:off x="3850074" y="2382697"/>
            <a:ext cx="1398493" cy="869950"/>
            <a:chOff x="5321295" y="3257966"/>
            <a:chExt cx="999942" cy="1159933"/>
          </a:xfrm>
        </p:grpSpPr>
        <p:sp>
          <p:nvSpPr>
            <p:cNvPr id="2875" name="Google Shape;2875;p260"/>
            <p:cNvSpPr/>
            <p:nvPr/>
          </p:nvSpPr>
          <p:spPr>
            <a:xfrm rot="5400000">
              <a:off x="5241299" y="3337961"/>
              <a:ext cx="1159933" cy="999942"/>
            </a:xfrm>
            <a:prstGeom prst="roundRect">
              <a:avLst>
                <a:gd fmla="val 16667" name="adj"/>
              </a:avLst>
            </a:prstGeom>
            <a:gradFill>
              <a:gsLst>
                <a:gs pos="0">
                  <a:srgbClr val="00B0F0"/>
                </a:gs>
                <a:gs pos="100000">
                  <a:srgbClr val="62D7C7"/>
                </a:gs>
              </a:gsLst>
              <a:lin ang="2700000" scaled="0"/>
            </a:gradFill>
            <a:ln>
              <a:noFill/>
            </a:ln>
            <a:effectLst>
              <a:outerShdw blurRad="50800" rotWithShape="0" algn="tl" dir="2700000" dist="88900">
                <a:srgbClr val="000000">
                  <a:alpha val="4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Ubuntu"/>
                <a:ea typeface="Ubuntu"/>
                <a:cs typeface="Ubuntu"/>
                <a:sym typeface="Ubuntu"/>
              </a:endParaRPr>
            </a:p>
          </p:txBody>
        </p:sp>
        <p:sp>
          <p:nvSpPr>
            <p:cNvPr id="2876" name="Google Shape;2876;p260"/>
            <p:cNvSpPr/>
            <p:nvPr/>
          </p:nvSpPr>
          <p:spPr>
            <a:xfrm>
              <a:off x="5476434" y="3437944"/>
              <a:ext cx="689615" cy="799954"/>
            </a:xfrm>
            <a:prstGeom prst="roundRect">
              <a:avLst>
                <a:gd fmla="val 16667"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Ubuntu"/>
                  <a:ea typeface="Ubuntu"/>
                  <a:cs typeface="Ubuntu"/>
                  <a:sym typeface="Ubuntu"/>
                </a:rPr>
                <a:t>Controller</a:t>
              </a:r>
              <a:endParaRPr b="0" i="0" sz="1100" u="none" cap="none" strike="noStrike">
                <a:solidFill>
                  <a:srgbClr val="000000"/>
                </a:solidFill>
                <a:latin typeface="Ubuntu"/>
                <a:ea typeface="Ubuntu"/>
                <a:cs typeface="Ubuntu"/>
                <a:sym typeface="Ubuntu"/>
              </a:endParaRPr>
            </a:p>
          </p:txBody>
        </p:sp>
      </p:grpSp>
      <p:grpSp>
        <p:nvGrpSpPr>
          <p:cNvPr id="2877" name="Google Shape;2877;p260"/>
          <p:cNvGrpSpPr/>
          <p:nvPr/>
        </p:nvGrpSpPr>
        <p:grpSpPr>
          <a:xfrm>
            <a:off x="3850074" y="2382693"/>
            <a:ext cx="1398493" cy="869950"/>
            <a:chOff x="5321295" y="3257960"/>
            <a:chExt cx="999942" cy="1159933"/>
          </a:xfrm>
        </p:grpSpPr>
        <p:sp>
          <p:nvSpPr>
            <p:cNvPr id="2878" name="Google Shape;2878;p260"/>
            <p:cNvSpPr/>
            <p:nvPr/>
          </p:nvSpPr>
          <p:spPr>
            <a:xfrm rot="5400000">
              <a:off x="5241299" y="3337955"/>
              <a:ext cx="1159933" cy="999942"/>
            </a:xfrm>
            <a:prstGeom prst="roundRect">
              <a:avLst>
                <a:gd fmla="val 16667" name="adj"/>
              </a:avLst>
            </a:prstGeom>
            <a:gradFill>
              <a:gsLst>
                <a:gs pos="0">
                  <a:srgbClr val="00B0F0"/>
                </a:gs>
                <a:gs pos="100000">
                  <a:srgbClr val="62D7C7"/>
                </a:gs>
              </a:gsLst>
              <a:lin ang="2700000" scaled="0"/>
            </a:gradFill>
            <a:ln>
              <a:noFill/>
            </a:ln>
            <a:effectLst>
              <a:outerShdw blurRad="50800" rotWithShape="0" algn="tl" dir="2700000" dist="88900">
                <a:srgbClr val="000000">
                  <a:alpha val="4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Ubuntu"/>
                <a:ea typeface="Ubuntu"/>
                <a:cs typeface="Ubuntu"/>
                <a:sym typeface="Ubuntu"/>
              </a:endParaRPr>
            </a:p>
          </p:txBody>
        </p:sp>
        <p:sp>
          <p:nvSpPr>
            <p:cNvPr id="2879" name="Google Shape;2879;p260"/>
            <p:cNvSpPr/>
            <p:nvPr/>
          </p:nvSpPr>
          <p:spPr>
            <a:xfrm>
              <a:off x="5476434" y="3437944"/>
              <a:ext cx="689615" cy="799954"/>
            </a:xfrm>
            <a:prstGeom prst="roundRect">
              <a:avLst>
                <a:gd fmla="val 16667"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Ubuntu"/>
                  <a:ea typeface="Ubuntu"/>
                  <a:cs typeface="Ubuntu"/>
                  <a:sym typeface="Ubuntu"/>
                </a:rPr>
                <a:t>Scheduler</a:t>
              </a:r>
              <a:endParaRPr b="0" i="0" sz="1100" u="none" cap="none" strike="noStrike">
                <a:solidFill>
                  <a:srgbClr val="000000"/>
                </a:solidFill>
                <a:latin typeface="Ubuntu"/>
                <a:ea typeface="Ubuntu"/>
                <a:cs typeface="Ubuntu"/>
                <a:sym typeface="Ubuntu"/>
              </a:endParaRPr>
            </a:p>
          </p:txBody>
        </p:sp>
      </p:grpSp>
      <p:grpSp>
        <p:nvGrpSpPr>
          <p:cNvPr id="2880" name="Google Shape;2880;p260"/>
          <p:cNvGrpSpPr/>
          <p:nvPr/>
        </p:nvGrpSpPr>
        <p:grpSpPr>
          <a:xfrm>
            <a:off x="3850079" y="2382705"/>
            <a:ext cx="1398493" cy="869950"/>
            <a:chOff x="5321302" y="3257977"/>
            <a:chExt cx="999942" cy="1159933"/>
          </a:xfrm>
        </p:grpSpPr>
        <p:sp>
          <p:nvSpPr>
            <p:cNvPr id="2881" name="Google Shape;2881;p260"/>
            <p:cNvSpPr/>
            <p:nvPr/>
          </p:nvSpPr>
          <p:spPr>
            <a:xfrm rot="5400000">
              <a:off x="5241306" y="3337972"/>
              <a:ext cx="1159933" cy="999942"/>
            </a:xfrm>
            <a:prstGeom prst="roundRect">
              <a:avLst>
                <a:gd fmla="val 16667" name="adj"/>
              </a:avLst>
            </a:prstGeom>
            <a:gradFill>
              <a:gsLst>
                <a:gs pos="0">
                  <a:srgbClr val="00B0F0"/>
                </a:gs>
                <a:gs pos="100000">
                  <a:srgbClr val="62D7C7"/>
                </a:gs>
              </a:gsLst>
              <a:lin ang="2700000" scaled="0"/>
            </a:gradFill>
            <a:ln>
              <a:noFill/>
            </a:ln>
            <a:effectLst>
              <a:outerShdw blurRad="50800" rotWithShape="0" algn="tl" dir="2700000" dist="88900">
                <a:srgbClr val="000000">
                  <a:alpha val="4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Ubuntu"/>
                <a:ea typeface="Ubuntu"/>
                <a:cs typeface="Ubuntu"/>
                <a:sym typeface="Ubuntu"/>
              </a:endParaRPr>
            </a:p>
          </p:txBody>
        </p:sp>
        <p:sp>
          <p:nvSpPr>
            <p:cNvPr id="2882" name="Google Shape;2882;p260"/>
            <p:cNvSpPr/>
            <p:nvPr/>
          </p:nvSpPr>
          <p:spPr>
            <a:xfrm>
              <a:off x="5476459" y="3437944"/>
              <a:ext cx="689615" cy="799954"/>
            </a:xfrm>
            <a:prstGeom prst="roundRect">
              <a:avLst>
                <a:gd fmla="val 16667" name="adj"/>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Ubuntu"/>
                  <a:ea typeface="Ubuntu"/>
                  <a:cs typeface="Ubuntu"/>
                  <a:sym typeface="Ubuntu"/>
                </a:rPr>
                <a:t>Kube</a:t>
              </a:r>
              <a:endParaRPr b="1" i="0" sz="900" u="none" cap="none" strike="noStrike">
                <a:solidFill>
                  <a:schemeClr val="lt1"/>
                </a:solidFill>
                <a:latin typeface="Ubuntu"/>
                <a:ea typeface="Ubuntu"/>
                <a:cs typeface="Ubuntu"/>
                <a:sym typeface="Ubuntu"/>
              </a:endParaRPr>
            </a:p>
          </p:txBody>
        </p:sp>
      </p:grpSp>
      <p:sp>
        <p:nvSpPr>
          <p:cNvPr id="2883" name="Google Shape;2883;p260"/>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Components</a:t>
            </a:r>
            <a:endParaRPr/>
          </a:p>
        </p:txBody>
      </p:sp>
      <p:pic>
        <p:nvPicPr>
          <p:cNvPr descr="A close up of a logo&#10;&#10;Description generated with very high confidence" id="2884" name="Google Shape;2884;p260"/>
          <p:cNvPicPr preferRelativeResize="0"/>
          <p:nvPr/>
        </p:nvPicPr>
        <p:blipFill rotWithShape="1">
          <a:blip r:embed="rId3">
            <a:alphaModFix/>
          </a:blip>
          <a:srcRect b="0" l="0" r="0" t="0"/>
          <a:stretch/>
        </p:blipFill>
        <p:spPr>
          <a:xfrm>
            <a:off x="260044" y="545165"/>
            <a:ext cx="2463800" cy="2463800"/>
          </a:xfrm>
          <a:prstGeom prst="rect">
            <a:avLst/>
          </a:prstGeom>
          <a:noFill/>
          <a:ln>
            <a:noFill/>
          </a:ln>
        </p:spPr>
      </p:pic>
      <p:pic>
        <p:nvPicPr>
          <p:cNvPr id="2885" name="Google Shape;2885;p260"/>
          <p:cNvPicPr preferRelativeResize="0"/>
          <p:nvPr/>
        </p:nvPicPr>
        <p:blipFill rotWithShape="1">
          <a:blip r:embed="rId4">
            <a:alphaModFix/>
          </a:blip>
          <a:srcRect b="0" l="0" r="0" t="0"/>
          <a:stretch/>
        </p:blipFill>
        <p:spPr>
          <a:xfrm>
            <a:off x="6621445" y="308372"/>
            <a:ext cx="2501900" cy="2501900"/>
          </a:xfrm>
          <a:prstGeom prst="rect">
            <a:avLst/>
          </a:prstGeom>
          <a:noFill/>
          <a:ln>
            <a:noFill/>
          </a:ln>
        </p:spPr>
      </p:pic>
      <p:sp>
        <p:nvSpPr>
          <p:cNvPr id="2886" name="Google Shape;2886;p260"/>
          <p:cNvSpPr txBox="1"/>
          <p:nvPr/>
        </p:nvSpPr>
        <p:spPr>
          <a:xfrm>
            <a:off x="7278872" y="2036239"/>
            <a:ext cx="1187046" cy="23080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2683C6"/>
                </a:solidFill>
                <a:latin typeface="Ubuntu"/>
                <a:ea typeface="Ubuntu"/>
                <a:cs typeface="Ubuntu"/>
                <a:sym typeface="Ubuntu"/>
              </a:rPr>
              <a:t>Key-value store</a:t>
            </a:r>
            <a:endParaRPr b="0" i="0" sz="1100" u="none" cap="none" strike="noStrike">
              <a:solidFill>
                <a:srgbClr val="000000"/>
              </a:solidFill>
              <a:latin typeface="Ubuntu"/>
              <a:ea typeface="Ubuntu"/>
              <a:cs typeface="Ubuntu"/>
              <a:sym typeface="Ubuntu"/>
            </a:endParaRPr>
          </a:p>
        </p:txBody>
      </p:sp>
      <p:pic>
        <p:nvPicPr>
          <p:cNvPr descr="A close up of a logo&#10;&#10;Description generated with very high confidence" id="2887" name="Google Shape;2887;p260"/>
          <p:cNvPicPr preferRelativeResize="0"/>
          <p:nvPr/>
        </p:nvPicPr>
        <p:blipFill rotWithShape="1">
          <a:blip r:embed="rId5">
            <a:alphaModFix/>
          </a:blip>
          <a:srcRect b="0" l="0" r="0" t="0"/>
          <a:stretch/>
        </p:blipFill>
        <p:spPr>
          <a:xfrm>
            <a:off x="432608" y="1778955"/>
            <a:ext cx="2165257" cy="2165257"/>
          </a:xfrm>
          <a:prstGeom prst="rect">
            <a:avLst/>
          </a:prstGeom>
          <a:noFill/>
          <a:ln>
            <a:noFill/>
          </a:ln>
        </p:spPr>
      </p:pic>
      <p:pic>
        <p:nvPicPr>
          <p:cNvPr descr="A close up of a logo&#10;&#10;Description generated with very high confidence" id="2888" name="Google Shape;2888;p260"/>
          <p:cNvPicPr preferRelativeResize="0"/>
          <p:nvPr/>
        </p:nvPicPr>
        <p:blipFill rotWithShape="1">
          <a:blip r:embed="rId6">
            <a:alphaModFix/>
          </a:blip>
          <a:srcRect b="0" l="0" r="0" t="0"/>
          <a:stretch/>
        </p:blipFill>
        <p:spPr>
          <a:xfrm>
            <a:off x="357696" y="2971551"/>
            <a:ext cx="2353952" cy="2353952"/>
          </a:xfrm>
          <a:prstGeom prst="rect">
            <a:avLst/>
          </a:prstGeom>
          <a:noFill/>
          <a:ln>
            <a:noFill/>
          </a:ln>
        </p:spPr>
      </p:pic>
      <p:pic>
        <p:nvPicPr>
          <p:cNvPr descr="A close up of a logo&#10;&#10;Description generated with very high confidence" id="2889" name="Google Shape;2889;p260"/>
          <p:cNvPicPr preferRelativeResize="0"/>
          <p:nvPr/>
        </p:nvPicPr>
        <p:blipFill rotWithShape="1">
          <a:blip r:embed="rId7">
            <a:alphaModFix/>
          </a:blip>
          <a:srcRect b="0" l="0" r="0" t="0"/>
          <a:stretch/>
        </p:blipFill>
        <p:spPr>
          <a:xfrm>
            <a:off x="6893719" y="3154920"/>
            <a:ext cx="2133600" cy="2133600"/>
          </a:xfrm>
          <a:prstGeom prst="rect">
            <a:avLst/>
          </a:prstGeom>
          <a:noFill/>
          <a:ln>
            <a:noFill/>
          </a:ln>
        </p:spPr>
      </p:pic>
      <p:pic>
        <p:nvPicPr>
          <p:cNvPr descr="A close up of a logo&#10;&#10;Description generated with very high confidence" id="2890" name="Google Shape;2890;p260"/>
          <p:cNvPicPr preferRelativeResize="0"/>
          <p:nvPr/>
        </p:nvPicPr>
        <p:blipFill rotWithShape="1">
          <a:blip r:embed="rId8">
            <a:alphaModFix/>
          </a:blip>
          <a:srcRect b="0" l="0" r="0" t="0"/>
          <a:stretch/>
        </p:blipFill>
        <p:spPr>
          <a:xfrm>
            <a:off x="6694669" y="1820669"/>
            <a:ext cx="2165257" cy="2165257"/>
          </a:xfrm>
          <a:prstGeom prst="rect">
            <a:avLst/>
          </a:prstGeom>
          <a:noFill/>
          <a:ln>
            <a:noFill/>
          </a:ln>
        </p:spPr>
      </p:pic>
      <p:cxnSp>
        <p:nvCxnSpPr>
          <p:cNvPr id="2891" name="Google Shape;2891;p260"/>
          <p:cNvCxnSpPr/>
          <p:nvPr/>
        </p:nvCxnSpPr>
        <p:spPr>
          <a:xfrm rot="10800000">
            <a:off x="2219014" y="1761964"/>
            <a:ext cx="1631025" cy="713025"/>
          </a:xfrm>
          <a:prstGeom prst="bentConnector3">
            <a:avLst>
              <a:gd fmla="val 50003" name="adj1"/>
            </a:avLst>
          </a:prstGeom>
          <a:noFill/>
          <a:ln cap="flat" cmpd="sng" w="19050">
            <a:solidFill>
              <a:srgbClr val="7F7F7F"/>
            </a:solidFill>
            <a:prstDash val="dash"/>
            <a:round/>
            <a:headEnd len="med" w="med" type="stealth"/>
            <a:tailEnd len="med" w="med" type="stealth"/>
          </a:ln>
        </p:spPr>
      </p:cxnSp>
      <p:cxnSp>
        <p:nvCxnSpPr>
          <p:cNvPr id="2892" name="Google Shape;2892;p260"/>
          <p:cNvCxnSpPr/>
          <p:nvPr/>
        </p:nvCxnSpPr>
        <p:spPr>
          <a:xfrm flipH="1">
            <a:off x="5306025" y="1544097"/>
            <a:ext cx="1561500" cy="936900"/>
          </a:xfrm>
          <a:prstGeom prst="bentConnector3">
            <a:avLst>
              <a:gd fmla="val 49997" name="adj1"/>
            </a:avLst>
          </a:prstGeom>
          <a:noFill/>
          <a:ln cap="flat" cmpd="sng" w="19050">
            <a:solidFill>
              <a:srgbClr val="7F7F7F"/>
            </a:solidFill>
            <a:prstDash val="dash"/>
            <a:round/>
            <a:headEnd len="med" w="med" type="stealth"/>
            <a:tailEnd len="med" w="med" type="stealth"/>
          </a:ln>
        </p:spPr>
      </p:cxnSp>
      <p:cxnSp>
        <p:nvCxnSpPr>
          <p:cNvPr id="2893" name="Google Shape;2893;p260"/>
          <p:cNvCxnSpPr/>
          <p:nvPr/>
        </p:nvCxnSpPr>
        <p:spPr>
          <a:xfrm flipH="1">
            <a:off x="2219014" y="2845898"/>
            <a:ext cx="1631025" cy="450"/>
          </a:xfrm>
          <a:prstGeom prst="bentConnector3">
            <a:avLst>
              <a:gd fmla="val 99391" name="adj1"/>
            </a:avLst>
          </a:prstGeom>
          <a:noFill/>
          <a:ln cap="flat" cmpd="sng" w="19050">
            <a:solidFill>
              <a:srgbClr val="7F7F7F"/>
            </a:solidFill>
            <a:prstDash val="dash"/>
            <a:round/>
            <a:headEnd len="med" w="med" type="stealth"/>
            <a:tailEnd len="med" w="med" type="stealth"/>
          </a:ln>
        </p:spPr>
      </p:cxnSp>
      <p:cxnSp>
        <p:nvCxnSpPr>
          <p:cNvPr id="2894" name="Google Shape;2894;p260"/>
          <p:cNvCxnSpPr/>
          <p:nvPr/>
        </p:nvCxnSpPr>
        <p:spPr>
          <a:xfrm flipH="1">
            <a:off x="2203168" y="3117646"/>
            <a:ext cx="1630350" cy="1030950"/>
          </a:xfrm>
          <a:prstGeom prst="bentConnector3">
            <a:avLst>
              <a:gd fmla="val 50002" name="adj1"/>
            </a:avLst>
          </a:prstGeom>
          <a:noFill/>
          <a:ln cap="flat" cmpd="sng" w="19050">
            <a:solidFill>
              <a:srgbClr val="7F7F7F"/>
            </a:solidFill>
            <a:prstDash val="dash"/>
            <a:round/>
            <a:headEnd len="med" w="med" type="stealth"/>
            <a:tailEnd len="med" w="med" type="stealth"/>
          </a:ln>
        </p:spPr>
      </p:cxnSp>
      <p:cxnSp>
        <p:nvCxnSpPr>
          <p:cNvPr id="2895" name="Google Shape;2895;p260"/>
          <p:cNvCxnSpPr>
            <a:stCxn id="2889" idx="1"/>
          </p:cNvCxnSpPr>
          <p:nvPr/>
        </p:nvCxnSpPr>
        <p:spPr>
          <a:xfrm rot="10800000">
            <a:off x="5325319" y="3194220"/>
            <a:ext cx="1568400" cy="1027500"/>
          </a:xfrm>
          <a:prstGeom prst="bentConnector3">
            <a:avLst>
              <a:gd fmla="val 50002" name="adj1"/>
            </a:avLst>
          </a:prstGeom>
          <a:noFill/>
          <a:ln cap="flat" cmpd="sng" w="19050">
            <a:solidFill>
              <a:srgbClr val="7F7F7F"/>
            </a:solidFill>
            <a:prstDash val="dash"/>
            <a:round/>
            <a:headEnd len="med" w="med" type="stealth"/>
            <a:tailEnd len="med" w="med" type="stealth"/>
          </a:ln>
        </p:spPr>
      </p:cxnSp>
      <p:cxnSp>
        <p:nvCxnSpPr>
          <p:cNvPr id="2896" name="Google Shape;2896;p260"/>
          <p:cNvCxnSpPr/>
          <p:nvPr/>
        </p:nvCxnSpPr>
        <p:spPr>
          <a:xfrm flipH="1">
            <a:off x="5306099" y="2861583"/>
            <a:ext cx="1542375" cy="450"/>
          </a:xfrm>
          <a:prstGeom prst="bentConnector3">
            <a:avLst>
              <a:gd fmla="val 49999" name="adj1"/>
            </a:avLst>
          </a:prstGeom>
          <a:noFill/>
          <a:ln cap="flat" cmpd="sng" w="19050">
            <a:solidFill>
              <a:srgbClr val="7F7F7F"/>
            </a:solidFill>
            <a:prstDash val="dash"/>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0"/>
                                        </p:tgtEl>
                                        <p:attrNameLst>
                                          <p:attrName>style.visibility</p:attrName>
                                        </p:attrNameLst>
                                      </p:cBhvr>
                                      <p:to>
                                        <p:strVal val="visible"/>
                                      </p:to>
                                    </p:set>
                                    <p:animEffect filter="fade" transition="in">
                                      <p:cBhvr>
                                        <p:cTn dur="2000"/>
                                        <p:tgtEl>
                                          <p:spTgt spid="2880"/>
                                        </p:tgtEl>
                                      </p:cBhvr>
                                    </p:animEffec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2000"/>
                                        <p:tgtEl>
                                          <p:spTgt spid="2880"/>
                                        </p:tgtEl>
                                      </p:cBhvr>
                                    </p:animEffect>
                                    <p:set>
                                      <p:cBhvr>
                                        <p:cTn dur="1" fill="hold">
                                          <p:stCondLst>
                                            <p:cond delay="2000"/>
                                          </p:stCondLst>
                                        </p:cTn>
                                        <p:tgtEl>
                                          <p:spTgt spid="2880"/>
                                        </p:tgtEl>
                                        <p:attrNameLst>
                                          <p:attrName>style.visibility</p:attrName>
                                        </p:attrNameLst>
                                      </p:cBhvr>
                                      <p:to>
                                        <p:strVal val="hidden"/>
                                      </p:to>
                                    </p:set>
                                  </p:childTnLst>
                                </p:cTn>
                              </p:par>
                              <p:par>
                                <p:cTn fill="hold" nodeType="withEffect" presetClass="entr" presetID="10" presetSubtype="0">
                                  <p:stCondLst>
                                    <p:cond delay="1100"/>
                                  </p:stCondLst>
                                  <p:childTnLst>
                                    <p:set>
                                      <p:cBhvr>
                                        <p:cTn dur="1" fill="hold">
                                          <p:stCondLst>
                                            <p:cond delay="0"/>
                                          </p:stCondLst>
                                        </p:cTn>
                                        <p:tgtEl>
                                          <p:spTgt spid="2877"/>
                                        </p:tgtEl>
                                        <p:attrNameLst>
                                          <p:attrName>style.visibility</p:attrName>
                                        </p:attrNameLst>
                                      </p:cBhvr>
                                      <p:to>
                                        <p:strVal val="visible"/>
                                      </p:to>
                                    </p:set>
                                    <p:animEffect filter="fade" transition="in">
                                      <p:cBhvr>
                                        <p:cTn dur="2000"/>
                                        <p:tgtEl>
                                          <p:spTgt spid="2877"/>
                                        </p:tgtEl>
                                      </p:cBhvr>
                                    </p:animEffect>
                                  </p:childTnLst>
                                </p:cTn>
                              </p:par>
                            </p:childTnLst>
                          </p:cTn>
                        </p:par>
                        <p:par>
                          <p:cTn fill="hold">
                            <p:stCondLst>
                              <p:cond delay="4000"/>
                            </p:stCondLst>
                            <p:childTnLst>
                              <p:par>
                                <p:cTn fill="hold" nodeType="afterEffect" presetClass="exit" presetID="10" presetSubtype="0">
                                  <p:stCondLst>
                                    <p:cond delay="0"/>
                                  </p:stCondLst>
                                  <p:childTnLst>
                                    <p:animEffect filter="fade" transition="out">
                                      <p:cBhvr>
                                        <p:cTn dur="2000"/>
                                        <p:tgtEl>
                                          <p:spTgt spid="2877"/>
                                        </p:tgtEl>
                                      </p:cBhvr>
                                    </p:animEffect>
                                    <p:set>
                                      <p:cBhvr>
                                        <p:cTn dur="1" fill="hold">
                                          <p:stCondLst>
                                            <p:cond delay="2000"/>
                                          </p:stCondLst>
                                        </p:cTn>
                                        <p:tgtEl>
                                          <p:spTgt spid="2877"/>
                                        </p:tgtEl>
                                        <p:attrNameLst>
                                          <p:attrName>style.visibility</p:attrName>
                                        </p:attrNameLst>
                                      </p:cBhvr>
                                      <p:to>
                                        <p:strVal val="hidden"/>
                                      </p:to>
                                    </p:set>
                                  </p:childTnLst>
                                </p:cTn>
                              </p:par>
                              <p:par>
                                <p:cTn fill="hold" nodeType="withEffect" presetClass="entr" presetID="10" presetSubtype="0">
                                  <p:stCondLst>
                                    <p:cond delay="1100"/>
                                  </p:stCondLst>
                                  <p:childTnLst>
                                    <p:set>
                                      <p:cBhvr>
                                        <p:cTn dur="1" fill="hold">
                                          <p:stCondLst>
                                            <p:cond delay="0"/>
                                          </p:stCondLst>
                                        </p:cTn>
                                        <p:tgtEl>
                                          <p:spTgt spid="2874"/>
                                        </p:tgtEl>
                                        <p:attrNameLst>
                                          <p:attrName>style.visibility</p:attrName>
                                        </p:attrNameLst>
                                      </p:cBhvr>
                                      <p:to>
                                        <p:strVal val="visible"/>
                                      </p:to>
                                    </p:set>
                                    <p:animEffect filter="fade" transition="in">
                                      <p:cBhvr>
                                        <p:cTn dur="2000"/>
                                        <p:tgtEl>
                                          <p:spTgt spid="2874"/>
                                        </p:tgtEl>
                                      </p:cBhvr>
                                    </p:animEffect>
                                  </p:childTnLst>
                                </p:cTn>
                              </p:par>
                            </p:childTnLst>
                          </p:cTn>
                        </p:par>
                        <p:par>
                          <p:cTn fill="hold">
                            <p:stCondLst>
                              <p:cond delay="6000"/>
                            </p:stCondLst>
                            <p:childTnLst>
                              <p:par>
                                <p:cTn fill="hold" nodeType="afterEffect" presetClass="exit" presetID="10" presetSubtype="0">
                                  <p:stCondLst>
                                    <p:cond delay="0"/>
                                  </p:stCondLst>
                                  <p:childTnLst>
                                    <p:animEffect filter="fade" transition="out">
                                      <p:cBhvr>
                                        <p:cTn dur="2000"/>
                                        <p:tgtEl>
                                          <p:spTgt spid="2874"/>
                                        </p:tgtEl>
                                      </p:cBhvr>
                                    </p:animEffect>
                                    <p:set>
                                      <p:cBhvr>
                                        <p:cTn dur="1" fill="hold">
                                          <p:stCondLst>
                                            <p:cond delay="2000"/>
                                          </p:stCondLst>
                                        </p:cTn>
                                        <p:tgtEl>
                                          <p:spTgt spid="2874"/>
                                        </p:tgtEl>
                                        <p:attrNameLst>
                                          <p:attrName>style.visibility</p:attrName>
                                        </p:attrNameLst>
                                      </p:cBhvr>
                                      <p:to>
                                        <p:strVal val="hidden"/>
                                      </p:to>
                                    </p:set>
                                  </p:childTnLst>
                                </p:cTn>
                              </p:par>
                              <p:par>
                                <p:cTn fill="hold" nodeType="withEffect" presetClass="entr" presetID="10" presetSubtype="0">
                                  <p:stCondLst>
                                    <p:cond delay="1400"/>
                                  </p:stCondLst>
                                  <p:childTnLst>
                                    <p:set>
                                      <p:cBhvr>
                                        <p:cTn dur="1" fill="hold">
                                          <p:stCondLst>
                                            <p:cond delay="0"/>
                                          </p:stCondLst>
                                        </p:cTn>
                                        <p:tgtEl>
                                          <p:spTgt spid="2871"/>
                                        </p:tgtEl>
                                        <p:attrNameLst>
                                          <p:attrName>style.visibility</p:attrName>
                                        </p:attrNameLst>
                                      </p:cBhvr>
                                      <p:to>
                                        <p:strVal val="visible"/>
                                      </p:to>
                                    </p:set>
                                    <p:animEffect filter="fade" transition="in">
                                      <p:cBhvr>
                                        <p:cTn dur="2000"/>
                                        <p:tgtEl>
                                          <p:spTgt spid="2871"/>
                                        </p:tgtEl>
                                      </p:cBhvr>
                                    </p:animEffect>
                                  </p:childTnLst>
                                </p:cTn>
                              </p:par>
                            </p:childTnLst>
                          </p:cTn>
                        </p:par>
                        <p:par>
                          <p:cTn fill="hold">
                            <p:stCondLst>
                              <p:cond delay="8000"/>
                            </p:stCondLst>
                            <p:childTnLst>
                              <p:par>
                                <p:cTn fill="hold" nodeType="afterEffect" presetClass="exit" presetID="10" presetSubtype="0">
                                  <p:stCondLst>
                                    <p:cond delay="0"/>
                                  </p:stCondLst>
                                  <p:childTnLst>
                                    <p:animEffect filter="fade" transition="out">
                                      <p:cBhvr>
                                        <p:cTn dur="2000"/>
                                        <p:tgtEl>
                                          <p:spTgt spid="2871"/>
                                        </p:tgtEl>
                                      </p:cBhvr>
                                    </p:animEffect>
                                    <p:set>
                                      <p:cBhvr>
                                        <p:cTn dur="1" fill="hold">
                                          <p:stCondLst>
                                            <p:cond delay="2000"/>
                                          </p:stCondLst>
                                        </p:cTn>
                                        <p:tgtEl>
                                          <p:spTgt spid="2871"/>
                                        </p:tgtEl>
                                        <p:attrNameLst>
                                          <p:attrName>style.visibility</p:attrName>
                                        </p:attrNameLst>
                                      </p:cBhvr>
                                      <p:to>
                                        <p:strVal val="hidden"/>
                                      </p:to>
                                    </p:set>
                                  </p:childTnLst>
                                </p:cTn>
                              </p:par>
                              <p:par>
                                <p:cTn fill="hold" nodeType="withEffect" presetClass="entr" presetID="10" presetSubtype="0">
                                  <p:stCondLst>
                                    <p:cond delay="1100"/>
                                  </p:stCondLst>
                                  <p:childTnLst>
                                    <p:set>
                                      <p:cBhvr>
                                        <p:cTn dur="1" fill="hold">
                                          <p:stCondLst>
                                            <p:cond delay="0"/>
                                          </p:stCondLst>
                                        </p:cTn>
                                        <p:tgtEl>
                                          <p:spTgt spid="2868"/>
                                        </p:tgtEl>
                                        <p:attrNameLst>
                                          <p:attrName>style.visibility</p:attrName>
                                        </p:attrNameLst>
                                      </p:cBhvr>
                                      <p:to>
                                        <p:strVal val="visible"/>
                                      </p:to>
                                    </p:set>
                                    <p:animEffect filter="fade" transition="in">
                                      <p:cBhvr>
                                        <p:cTn dur="2000"/>
                                        <p:tgtEl>
                                          <p:spTgt spid="2868"/>
                                        </p:tgtEl>
                                      </p:cBhvr>
                                    </p:animEffect>
                                  </p:childTnLst>
                                </p:cTn>
                              </p:par>
                            </p:childTnLst>
                          </p:cTn>
                        </p:par>
                        <p:par>
                          <p:cTn fill="hold">
                            <p:stCondLst>
                              <p:cond delay="10000"/>
                            </p:stCondLst>
                            <p:childTnLst>
                              <p:par>
                                <p:cTn fill="hold" nodeType="afterEffect" presetClass="exit" presetID="10" presetSubtype="0">
                                  <p:stCondLst>
                                    <p:cond delay="0"/>
                                  </p:stCondLst>
                                  <p:childTnLst>
                                    <p:animEffect filter="fade" transition="out">
                                      <p:cBhvr>
                                        <p:cTn dur="2000"/>
                                        <p:tgtEl>
                                          <p:spTgt spid="2868"/>
                                        </p:tgtEl>
                                      </p:cBhvr>
                                    </p:animEffect>
                                    <p:set>
                                      <p:cBhvr>
                                        <p:cTn dur="1" fill="hold">
                                          <p:stCondLst>
                                            <p:cond delay="2000"/>
                                          </p:stCondLst>
                                        </p:cTn>
                                        <p:tgtEl>
                                          <p:spTgt spid="2868"/>
                                        </p:tgtEl>
                                        <p:attrNameLst>
                                          <p:attrName>style.visibility</p:attrName>
                                        </p:attrNameLst>
                                      </p:cBhvr>
                                      <p:to>
                                        <p:strVal val="hidden"/>
                                      </p:to>
                                    </p:set>
                                  </p:childTnLst>
                                </p:cTn>
                              </p:par>
                              <p:par>
                                <p:cTn fill="hold" nodeType="withEffect" presetClass="entr" presetID="10" presetSubtype="0">
                                  <p:stCondLst>
                                    <p:cond delay="1200"/>
                                  </p:stCondLst>
                                  <p:childTnLst>
                                    <p:set>
                                      <p:cBhvr>
                                        <p:cTn dur="1" fill="hold">
                                          <p:stCondLst>
                                            <p:cond delay="0"/>
                                          </p:stCondLst>
                                        </p:cTn>
                                        <p:tgtEl>
                                          <p:spTgt spid="2865"/>
                                        </p:tgtEl>
                                        <p:attrNameLst>
                                          <p:attrName>style.visibility</p:attrName>
                                        </p:attrNameLst>
                                      </p:cBhvr>
                                      <p:to>
                                        <p:strVal val="visible"/>
                                      </p:to>
                                    </p:set>
                                    <p:animEffect filter="fade" transition="in">
                                      <p:cBhvr>
                                        <p:cTn dur="2000"/>
                                        <p:tgtEl>
                                          <p:spTgt spid="2865"/>
                                        </p:tgtEl>
                                      </p:cBhvr>
                                    </p:animEffect>
                                  </p:childTnLst>
                                </p:cTn>
                              </p:par>
                            </p:childTnLst>
                          </p:cTn>
                        </p:par>
                        <p:par>
                          <p:cTn fill="hold">
                            <p:stCondLst>
                              <p:cond delay="12000"/>
                            </p:stCondLst>
                            <p:childTnLst>
                              <p:par>
                                <p:cTn fill="hold" nodeType="afterEffect" presetClass="exit" presetID="10" presetSubtype="0">
                                  <p:stCondLst>
                                    <p:cond delay="0"/>
                                  </p:stCondLst>
                                  <p:childTnLst>
                                    <p:animEffect filter="fade" transition="out">
                                      <p:cBhvr>
                                        <p:cTn dur="2000"/>
                                        <p:tgtEl>
                                          <p:spTgt spid="2865"/>
                                        </p:tgtEl>
                                      </p:cBhvr>
                                    </p:animEffect>
                                    <p:set>
                                      <p:cBhvr>
                                        <p:cTn dur="1" fill="hold">
                                          <p:stCondLst>
                                            <p:cond delay="2000"/>
                                          </p:stCondLst>
                                        </p:cTn>
                                        <p:tgtEl>
                                          <p:spTgt spid="2865"/>
                                        </p:tgtEl>
                                        <p:attrNameLst>
                                          <p:attrName>style.visibility</p:attrName>
                                        </p:attrNameLst>
                                      </p:cBhvr>
                                      <p:to>
                                        <p:strVal val="hidden"/>
                                      </p:to>
                                    </p:set>
                                  </p:childTnLst>
                                </p:cTn>
                              </p:par>
                              <p:par>
                                <p:cTn fill="hold" nodeType="withEffect" presetClass="entr" presetID="10" presetSubtype="0">
                                  <p:stCondLst>
                                    <p:cond delay="900"/>
                                  </p:stCondLst>
                                  <p:childTnLst>
                                    <p:set>
                                      <p:cBhvr>
                                        <p:cTn dur="1" fill="hold">
                                          <p:stCondLst>
                                            <p:cond delay="0"/>
                                          </p:stCondLst>
                                        </p:cTn>
                                        <p:tgtEl>
                                          <p:spTgt spid="2862"/>
                                        </p:tgtEl>
                                        <p:attrNameLst>
                                          <p:attrName>style.visibility</p:attrName>
                                        </p:attrNameLst>
                                      </p:cBhvr>
                                      <p:to>
                                        <p:strVal val="visible"/>
                                      </p:to>
                                    </p:set>
                                    <p:animEffect filter="fade" transition="in">
                                      <p:cBhvr>
                                        <p:cTn dur="2000"/>
                                        <p:tgtEl>
                                          <p:spTgt spid="2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1"/>
                                        </p:tgtEl>
                                        <p:attrNameLst>
                                          <p:attrName>style.visibility</p:attrName>
                                        </p:attrNameLst>
                                      </p:cBhvr>
                                      <p:to>
                                        <p:strVal val="visible"/>
                                      </p:to>
                                    </p:set>
                                    <p:animEffect filter="fade" transition="in">
                                      <p:cBhvr>
                                        <p:cTn dur="500"/>
                                        <p:tgtEl>
                                          <p:spTgt spid="2891"/>
                                        </p:tgtEl>
                                      </p:cBhvr>
                                    </p:animEffect>
                                  </p:childTnLst>
                                </p:cTn>
                              </p:par>
                              <p:par>
                                <p:cTn fill="hold" nodeType="withEffect" presetClass="entr" presetID="1" presetSubtype="0">
                                  <p:stCondLst>
                                    <p:cond delay="0"/>
                                  </p:stCondLst>
                                  <p:childTnLst>
                                    <p:set>
                                      <p:cBhvr>
                                        <p:cTn dur="1" fill="hold">
                                          <p:stCondLst>
                                            <p:cond delay="0"/>
                                          </p:stCondLst>
                                        </p:cTn>
                                        <p:tgtEl>
                                          <p:spTgt spid="2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84"/>
                                        </p:tgtEl>
                                      </p:cBhvr>
                                    </p:animEffect>
                                    <p:set>
                                      <p:cBhvr>
                                        <p:cTn dur="1" fill="hold">
                                          <p:stCondLst>
                                            <p:cond delay="500"/>
                                          </p:stCondLst>
                                        </p:cTn>
                                        <p:tgtEl>
                                          <p:spTgt spid="2884"/>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891"/>
                                        </p:tgtEl>
                                      </p:cBhvr>
                                    </p:animEffect>
                                    <p:set>
                                      <p:cBhvr>
                                        <p:cTn dur="1" fill="hold">
                                          <p:stCondLst>
                                            <p:cond delay="500"/>
                                          </p:stCondLst>
                                        </p:cTn>
                                        <p:tgtEl>
                                          <p:spTgt spid="28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2"/>
                                        </p:tgtEl>
                                        <p:attrNameLst>
                                          <p:attrName>style.visibility</p:attrName>
                                        </p:attrNameLst>
                                      </p:cBhvr>
                                      <p:to>
                                        <p:strVal val="visible"/>
                                      </p:to>
                                    </p:set>
                                    <p:animEffect filter="fade" transition="in">
                                      <p:cBhvr>
                                        <p:cTn dur="500"/>
                                        <p:tgtEl>
                                          <p:spTgt spid="28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85"/>
                                        </p:tgtEl>
                                        <p:attrNameLst>
                                          <p:attrName>style.visibility</p:attrName>
                                        </p:attrNameLst>
                                      </p:cBhvr>
                                      <p:to>
                                        <p:strVal val="visible"/>
                                      </p:to>
                                    </p:set>
                                    <p:animEffect filter="fade" transition="in">
                                      <p:cBhvr>
                                        <p:cTn dur="500"/>
                                        <p:tgtEl>
                                          <p:spTgt spid="2885"/>
                                        </p:tgtEl>
                                      </p:cBhvr>
                                    </p:animEffect>
                                  </p:childTnLst>
                                </p:cTn>
                              </p:par>
                              <p:par>
                                <p:cTn fill="hold" nodeType="withEffect" presetClass="entr" presetID="10" presetSubtype="0">
                                  <p:stCondLst>
                                    <p:cond delay="0"/>
                                  </p:stCondLst>
                                  <p:childTnLst>
                                    <p:set>
                                      <p:cBhvr>
                                        <p:cTn dur="1" fill="hold">
                                          <p:stCondLst>
                                            <p:cond delay="0"/>
                                          </p:stCondLst>
                                        </p:cTn>
                                        <p:tgtEl>
                                          <p:spTgt spid="2886"/>
                                        </p:tgtEl>
                                        <p:attrNameLst>
                                          <p:attrName>style.visibility</p:attrName>
                                        </p:attrNameLst>
                                      </p:cBhvr>
                                      <p:to>
                                        <p:strVal val="visible"/>
                                      </p:to>
                                    </p:set>
                                    <p:animEffect filter="fade" transition="in">
                                      <p:cBhvr>
                                        <p:cTn dur="500"/>
                                        <p:tgtEl>
                                          <p:spTgt spid="2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92"/>
                                        </p:tgtEl>
                                      </p:cBhvr>
                                    </p:animEffect>
                                    <p:set>
                                      <p:cBhvr>
                                        <p:cTn dur="1" fill="hold">
                                          <p:stCondLst>
                                            <p:cond delay="500"/>
                                          </p:stCondLst>
                                        </p:cTn>
                                        <p:tgtEl>
                                          <p:spTgt spid="28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85"/>
                                        </p:tgtEl>
                                      </p:cBhvr>
                                    </p:animEffect>
                                    <p:set>
                                      <p:cBhvr>
                                        <p:cTn dur="1" fill="hold">
                                          <p:stCondLst>
                                            <p:cond delay="500"/>
                                          </p:stCondLst>
                                        </p:cTn>
                                        <p:tgtEl>
                                          <p:spTgt spid="28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86"/>
                                        </p:tgtEl>
                                      </p:cBhvr>
                                    </p:animEffect>
                                    <p:set>
                                      <p:cBhvr>
                                        <p:cTn dur="1" fill="hold">
                                          <p:stCondLst>
                                            <p:cond delay="500"/>
                                          </p:stCondLst>
                                        </p:cTn>
                                        <p:tgtEl>
                                          <p:spTgt spid="28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3"/>
                                        </p:tgtEl>
                                        <p:attrNameLst>
                                          <p:attrName>style.visibility</p:attrName>
                                        </p:attrNameLst>
                                      </p:cBhvr>
                                      <p:to>
                                        <p:strVal val="visible"/>
                                      </p:to>
                                    </p:set>
                                    <p:animEffect filter="fade" transition="in">
                                      <p:cBhvr>
                                        <p:cTn dur="500"/>
                                        <p:tgtEl>
                                          <p:spTgt spid="28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87"/>
                                        </p:tgtEl>
                                        <p:attrNameLst>
                                          <p:attrName>style.visibility</p:attrName>
                                        </p:attrNameLst>
                                      </p:cBhvr>
                                      <p:to>
                                        <p:strVal val="visible"/>
                                      </p:to>
                                    </p:set>
                                    <p:animEffect filter="fade" transition="in">
                                      <p:cBhvr>
                                        <p:cTn dur="500"/>
                                        <p:tgtEl>
                                          <p:spTgt spid="2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87"/>
                                        </p:tgtEl>
                                      </p:cBhvr>
                                    </p:animEffect>
                                    <p:set>
                                      <p:cBhvr>
                                        <p:cTn dur="1" fill="hold">
                                          <p:stCondLst>
                                            <p:cond delay="500"/>
                                          </p:stCondLst>
                                        </p:cTn>
                                        <p:tgtEl>
                                          <p:spTgt spid="2887"/>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893"/>
                                        </p:tgtEl>
                                      </p:cBhvr>
                                    </p:animEffect>
                                    <p:set>
                                      <p:cBhvr>
                                        <p:cTn dur="1" fill="hold">
                                          <p:stCondLst>
                                            <p:cond delay="500"/>
                                          </p:stCondLst>
                                        </p:cTn>
                                        <p:tgtEl>
                                          <p:spTgt spid="28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4"/>
                                        </p:tgtEl>
                                        <p:attrNameLst>
                                          <p:attrName>style.visibility</p:attrName>
                                        </p:attrNameLst>
                                      </p:cBhvr>
                                      <p:to>
                                        <p:strVal val="visible"/>
                                      </p:to>
                                    </p:set>
                                    <p:animEffect filter="fade" transition="in">
                                      <p:cBhvr>
                                        <p:cTn dur="500"/>
                                        <p:tgtEl>
                                          <p:spTgt spid="28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88"/>
                                        </p:tgtEl>
                                        <p:attrNameLst>
                                          <p:attrName>style.visibility</p:attrName>
                                        </p:attrNameLst>
                                      </p:cBhvr>
                                      <p:to>
                                        <p:strVal val="visible"/>
                                      </p:to>
                                    </p:set>
                                    <p:animEffect filter="fade" transition="in">
                                      <p:cBhvr>
                                        <p:cTn dur="500"/>
                                        <p:tgtEl>
                                          <p:spTgt spid="2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88"/>
                                        </p:tgtEl>
                                      </p:cBhvr>
                                    </p:animEffect>
                                    <p:set>
                                      <p:cBhvr>
                                        <p:cTn dur="1" fill="hold">
                                          <p:stCondLst>
                                            <p:cond delay="500"/>
                                          </p:stCondLst>
                                        </p:cTn>
                                        <p:tgtEl>
                                          <p:spTgt spid="2888"/>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894"/>
                                        </p:tgtEl>
                                      </p:cBhvr>
                                    </p:animEffect>
                                    <p:set>
                                      <p:cBhvr>
                                        <p:cTn dur="1" fill="hold">
                                          <p:stCondLst>
                                            <p:cond delay="500"/>
                                          </p:stCondLst>
                                        </p:cTn>
                                        <p:tgtEl>
                                          <p:spTgt spid="28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5"/>
                                        </p:tgtEl>
                                        <p:attrNameLst>
                                          <p:attrName>style.visibility</p:attrName>
                                        </p:attrNameLst>
                                      </p:cBhvr>
                                      <p:to>
                                        <p:strVal val="visible"/>
                                      </p:to>
                                    </p:set>
                                    <p:animEffect filter="fade" transition="in">
                                      <p:cBhvr>
                                        <p:cTn dur="500"/>
                                        <p:tgtEl>
                                          <p:spTgt spid="28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89"/>
                                        </p:tgtEl>
                                        <p:attrNameLst>
                                          <p:attrName>style.visibility</p:attrName>
                                        </p:attrNameLst>
                                      </p:cBhvr>
                                      <p:to>
                                        <p:strVal val="visible"/>
                                      </p:to>
                                    </p:set>
                                    <p:animEffect filter="fade" transition="in">
                                      <p:cBhvr>
                                        <p:cTn dur="500"/>
                                        <p:tgtEl>
                                          <p:spTgt spid="2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89"/>
                                        </p:tgtEl>
                                      </p:cBhvr>
                                    </p:animEffect>
                                    <p:set>
                                      <p:cBhvr>
                                        <p:cTn dur="1" fill="hold">
                                          <p:stCondLst>
                                            <p:cond delay="500"/>
                                          </p:stCondLst>
                                        </p:cTn>
                                        <p:tgtEl>
                                          <p:spTgt spid="2889"/>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895"/>
                                        </p:tgtEl>
                                      </p:cBhvr>
                                    </p:animEffect>
                                    <p:set>
                                      <p:cBhvr>
                                        <p:cTn dur="1" fill="hold">
                                          <p:stCondLst>
                                            <p:cond delay="500"/>
                                          </p:stCondLst>
                                        </p:cTn>
                                        <p:tgtEl>
                                          <p:spTgt spid="28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6"/>
                                        </p:tgtEl>
                                        <p:attrNameLst>
                                          <p:attrName>style.visibility</p:attrName>
                                        </p:attrNameLst>
                                      </p:cBhvr>
                                      <p:to>
                                        <p:strVal val="visible"/>
                                      </p:to>
                                    </p:set>
                                    <p:animEffect filter="fade" transition="in">
                                      <p:cBhvr>
                                        <p:cTn dur="500"/>
                                        <p:tgtEl>
                                          <p:spTgt spid="28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90"/>
                                        </p:tgtEl>
                                        <p:attrNameLst>
                                          <p:attrName>style.visibility</p:attrName>
                                        </p:attrNameLst>
                                      </p:cBhvr>
                                      <p:to>
                                        <p:strVal val="visible"/>
                                      </p:to>
                                    </p:set>
                                    <p:animEffect filter="fade" transition="in">
                                      <p:cBhvr>
                                        <p:cTn dur="500"/>
                                        <p:tgtEl>
                                          <p:spTgt spid="2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90"/>
                                        </p:tgtEl>
                                      </p:cBhvr>
                                    </p:animEffect>
                                    <p:set>
                                      <p:cBhvr>
                                        <p:cTn dur="1" fill="hold">
                                          <p:stCondLst>
                                            <p:cond delay="500"/>
                                          </p:stCondLst>
                                        </p:cTn>
                                        <p:tgtEl>
                                          <p:spTgt spid="2890"/>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896"/>
                                        </p:tgtEl>
                                      </p:cBhvr>
                                    </p:animEffect>
                                    <p:set>
                                      <p:cBhvr>
                                        <p:cTn dur="1" fill="hold">
                                          <p:stCondLst>
                                            <p:cond delay="500"/>
                                          </p:stCondLst>
                                        </p:cTn>
                                        <p:tgtEl>
                                          <p:spTgt spid="28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225"/>
          <p:cNvSpPr txBox="1"/>
          <p:nvPr>
            <p:ph type="title"/>
          </p:nvPr>
        </p:nvSpPr>
        <p:spPr>
          <a:xfrm>
            <a:off x="1457623" y="3568334"/>
            <a:ext cx="6257925" cy="405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800"/>
              <a:buFont typeface="Ubuntu"/>
              <a:buNone/>
            </a:pPr>
            <a:r>
              <a:rPr lang="en"/>
              <a:t>For Beginners</a:t>
            </a:r>
            <a:endParaRPr/>
          </a:p>
        </p:txBody>
      </p:sp>
      <p:sp>
        <p:nvSpPr>
          <p:cNvPr id="2163" name="Google Shape;2163;p225"/>
          <p:cNvSpPr txBox="1"/>
          <p:nvPr>
            <p:ph idx="1" type="body"/>
          </p:nvPr>
        </p:nvSpPr>
        <p:spPr>
          <a:xfrm>
            <a:off x="1443038" y="3130713"/>
            <a:ext cx="6257925" cy="404813"/>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Kubernetes</a:t>
            </a:r>
            <a:endParaRPr/>
          </a:p>
        </p:txBody>
      </p:sp>
      <p:pic>
        <p:nvPicPr>
          <p:cNvPr id="2164" name="Google Shape;2164;p225"/>
          <p:cNvPicPr preferRelativeResize="0"/>
          <p:nvPr/>
        </p:nvPicPr>
        <p:blipFill>
          <a:blip r:embed="rId3">
            <a:alphaModFix/>
          </a:blip>
          <a:stretch>
            <a:fillRect/>
          </a:stretch>
        </p:blipFill>
        <p:spPr>
          <a:xfrm>
            <a:off x="3422163" y="588750"/>
            <a:ext cx="2299675" cy="22351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sp>
        <p:nvSpPr>
          <p:cNvPr id="2902" name="Google Shape;2902;p261"/>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Master vs Worker Nodes</a:t>
            </a:r>
            <a:endParaRPr/>
          </a:p>
        </p:txBody>
      </p:sp>
      <p:sp>
        <p:nvSpPr>
          <p:cNvPr id="2903" name="Google Shape;2903;p261"/>
          <p:cNvSpPr/>
          <p:nvPr/>
        </p:nvSpPr>
        <p:spPr>
          <a:xfrm>
            <a:off x="5877047" y="1952098"/>
            <a:ext cx="2152890" cy="2191880"/>
          </a:xfrm>
          <a:prstGeom prst="roundRect">
            <a:avLst>
              <a:gd fmla="val 4279" name="adj"/>
            </a:avLst>
          </a:prstGeom>
          <a:solidFill>
            <a:srgbClr val="F2F2F2">
              <a:alpha val="40000"/>
            </a:srgbClr>
          </a:solidFill>
          <a:ln cap="flat" cmpd="sng" w="15875">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Worker Node</a:t>
            </a:r>
            <a:endParaRPr b="0" i="0" sz="1100" u="none" cap="none" strike="noStrike">
              <a:solidFill>
                <a:srgbClr val="7F7F7F"/>
              </a:solidFill>
              <a:latin typeface="Ubuntu"/>
              <a:ea typeface="Ubuntu"/>
              <a:cs typeface="Ubuntu"/>
              <a:sym typeface="Ubuntu"/>
            </a:endParaRPr>
          </a:p>
        </p:txBody>
      </p:sp>
      <p:pic>
        <p:nvPicPr>
          <p:cNvPr descr="Related image" id="2904" name="Google Shape;2904;p261"/>
          <p:cNvPicPr preferRelativeResize="0"/>
          <p:nvPr/>
        </p:nvPicPr>
        <p:blipFill rotWithShape="1">
          <a:blip r:embed="rId3">
            <a:alphaModFix/>
          </a:blip>
          <a:srcRect b="0" l="0" r="0" t="0"/>
          <a:stretch/>
        </p:blipFill>
        <p:spPr>
          <a:xfrm>
            <a:off x="5877394" y="3777047"/>
            <a:ext cx="366931" cy="366931"/>
          </a:xfrm>
          <a:prstGeom prst="roundRect">
            <a:avLst>
              <a:gd fmla="val 16667" name="adj"/>
            </a:avLst>
          </a:prstGeom>
          <a:noFill/>
          <a:ln>
            <a:noFill/>
          </a:ln>
        </p:spPr>
      </p:pic>
      <p:sp>
        <p:nvSpPr>
          <p:cNvPr id="2905" name="Google Shape;2905;p261"/>
          <p:cNvSpPr/>
          <p:nvPr/>
        </p:nvSpPr>
        <p:spPr>
          <a:xfrm>
            <a:off x="778288" y="1995086"/>
            <a:ext cx="2152890" cy="2191880"/>
          </a:xfrm>
          <a:prstGeom prst="roundRect">
            <a:avLst>
              <a:gd fmla="val 4279" name="adj"/>
            </a:avLst>
          </a:prstGeom>
          <a:solidFill>
            <a:srgbClr val="F2F2F2">
              <a:alpha val="40000"/>
            </a:srgbClr>
          </a:solidFill>
          <a:ln cap="flat" cmpd="sng" w="15875">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Master</a:t>
            </a:r>
            <a:endParaRPr b="0" i="0" sz="1100" u="none" cap="none" strike="noStrike">
              <a:solidFill>
                <a:srgbClr val="7F7F7F"/>
              </a:solidFill>
              <a:latin typeface="Ubuntu"/>
              <a:ea typeface="Ubuntu"/>
              <a:cs typeface="Ubuntu"/>
              <a:sym typeface="Ubuntu"/>
            </a:endParaRPr>
          </a:p>
        </p:txBody>
      </p:sp>
      <p:pic>
        <p:nvPicPr>
          <p:cNvPr descr="Related image" id="2906" name="Google Shape;2906;p261"/>
          <p:cNvPicPr preferRelativeResize="0"/>
          <p:nvPr/>
        </p:nvPicPr>
        <p:blipFill rotWithShape="1">
          <a:blip r:embed="rId4">
            <a:alphaModFix/>
          </a:blip>
          <a:srcRect b="0" l="0" r="0" t="0"/>
          <a:stretch/>
        </p:blipFill>
        <p:spPr>
          <a:xfrm>
            <a:off x="778288" y="3809086"/>
            <a:ext cx="366931" cy="366931"/>
          </a:xfrm>
          <a:prstGeom prst="roundRect">
            <a:avLst>
              <a:gd fmla="val 16667" name="adj"/>
            </a:avLst>
          </a:prstGeom>
          <a:noFill/>
          <a:ln>
            <a:noFill/>
          </a:ln>
        </p:spPr>
      </p:pic>
      <p:sp>
        <p:nvSpPr>
          <p:cNvPr id="2907" name="Google Shape;2907;p261"/>
          <p:cNvSpPr/>
          <p:nvPr/>
        </p:nvSpPr>
        <p:spPr>
          <a:xfrm>
            <a:off x="1114063" y="2152501"/>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&lt;/&gt; kube-apiserver</a:t>
            </a:r>
            <a:endParaRPr b="0" i="0" sz="1100" u="none" cap="none" strike="noStrike">
              <a:solidFill>
                <a:schemeClr val="lt1"/>
              </a:solidFill>
              <a:latin typeface="Ubuntu"/>
              <a:ea typeface="Ubuntu"/>
              <a:cs typeface="Ubuntu"/>
              <a:sym typeface="Ubuntu"/>
            </a:endParaRPr>
          </a:p>
        </p:txBody>
      </p:sp>
      <p:sp>
        <p:nvSpPr>
          <p:cNvPr id="2908" name="Google Shape;2908;p261"/>
          <p:cNvSpPr/>
          <p:nvPr/>
        </p:nvSpPr>
        <p:spPr>
          <a:xfrm>
            <a:off x="1114063" y="2152501"/>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909" name="Google Shape;2909;p261"/>
          <p:cNvSpPr/>
          <p:nvPr/>
        </p:nvSpPr>
        <p:spPr>
          <a:xfrm>
            <a:off x="6244325" y="2152501"/>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&lt;/&gt; kubelet</a:t>
            </a:r>
            <a:endParaRPr b="0" i="0" sz="1100" u="none" cap="none" strike="noStrike">
              <a:solidFill>
                <a:schemeClr val="lt1"/>
              </a:solidFill>
              <a:latin typeface="Ubuntu"/>
              <a:ea typeface="Ubuntu"/>
              <a:cs typeface="Ubuntu"/>
              <a:sym typeface="Ubuntu"/>
            </a:endParaRPr>
          </a:p>
        </p:txBody>
      </p:sp>
      <p:sp>
        <p:nvSpPr>
          <p:cNvPr id="2910" name="Google Shape;2910;p261"/>
          <p:cNvSpPr/>
          <p:nvPr/>
        </p:nvSpPr>
        <p:spPr>
          <a:xfrm>
            <a:off x="6244325" y="2152501"/>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cxnSp>
        <p:nvCxnSpPr>
          <p:cNvPr id="2911" name="Google Shape;2911;p261"/>
          <p:cNvCxnSpPr/>
          <p:nvPr/>
        </p:nvCxnSpPr>
        <p:spPr>
          <a:xfrm>
            <a:off x="2708475" y="2281679"/>
            <a:ext cx="3535875" cy="0"/>
          </a:xfrm>
          <a:prstGeom prst="straightConnector1">
            <a:avLst/>
          </a:prstGeom>
          <a:noFill/>
          <a:ln cap="flat" cmpd="sng" w="19050">
            <a:solidFill>
              <a:srgbClr val="7F7F7F"/>
            </a:solidFill>
            <a:prstDash val="dash"/>
            <a:round/>
            <a:headEnd len="med" w="med" type="triangle"/>
            <a:tailEnd len="med" w="med" type="triangle"/>
          </a:ln>
          <a:effectLst>
            <a:outerShdw blurRad="50800" rotWithShape="0" algn="tl" dir="2700000" dist="38100">
              <a:srgbClr val="000000">
                <a:alpha val="40000"/>
              </a:srgbClr>
            </a:outerShdw>
          </a:effectLst>
        </p:spPr>
      </p:cxnSp>
      <p:sp>
        <p:nvSpPr>
          <p:cNvPr id="2912" name="Google Shape;2912;p261"/>
          <p:cNvSpPr/>
          <p:nvPr/>
        </p:nvSpPr>
        <p:spPr>
          <a:xfrm>
            <a:off x="5877047" y="3475285"/>
            <a:ext cx="2152890" cy="289336"/>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Container Runtime</a:t>
            </a:r>
            <a:endParaRPr b="0" i="0" sz="1100" u="none" cap="none" strike="noStrike">
              <a:solidFill>
                <a:schemeClr val="lt1"/>
              </a:solidFill>
              <a:latin typeface="Ubuntu"/>
              <a:ea typeface="Ubuntu"/>
              <a:cs typeface="Ubuntu"/>
              <a:sym typeface="Ubuntu"/>
            </a:endParaRPr>
          </a:p>
        </p:txBody>
      </p:sp>
      <p:sp>
        <p:nvSpPr>
          <p:cNvPr id="2913" name="Google Shape;2913;p261"/>
          <p:cNvSpPr/>
          <p:nvPr/>
        </p:nvSpPr>
        <p:spPr>
          <a:xfrm>
            <a:off x="5877047" y="3475285"/>
            <a:ext cx="2152890" cy="289336"/>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914" name="Google Shape;2914;p261"/>
          <p:cNvSpPr/>
          <p:nvPr/>
        </p:nvSpPr>
        <p:spPr>
          <a:xfrm>
            <a:off x="1114063" y="2568270"/>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etcd</a:t>
            </a:r>
            <a:endParaRPr b="0" i="0" sz="1100" u="none" cap="none" strike="noStrike">
              <a:solidFill>
                <a:schemeClr val="lt1"/>
              </a:solidFill>
              <a:latin typeface="Ubuntu"/>
              <a:ea typeface="Ubuntu"/>
              <a:cs typeface="Ubuntu"/>
              <a:sym typeface="Ubuntu"/>
            </a:endParaRPr>
          </a:p>
        </p:txBody>
      </p:sp>
      <p:sp>
        <p:nvSpPr>
          <p:cNvPr id="2915" name="Google Shape;2915;p261"/>
          <p:cNvSpPr/>
          <p:nvPr/>
        </p:nvSpPr>
        <p:spPr>
          <a:xfrm>
            <a:off x="1114063" y="2568270"/>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pic>
        <p:nvPicPr>
          <p:cNvPr descr="etcd-horizontal-color.png" id="2916" name="Google Shape;2916;p261"/>
          <p:cNvPicPr preferRelativeResize="0"/>
          <p:nvPr/>
        </p:nvPicPr>
        <p:blipFill rotWithShape="1">
          <a:blip r:embed="rId5">
            <a:alphaModFix/>
          </a:blip>
          <a:srcRect b="-10739" l="0" r="66560" t="0"/>
          <a:stretch/>
        </p:blipFill>
        <p:spPr>
          <a:xfrm>
            <a:off x="1145219" y="2563654"/>
            <a:ext cx="218893" cy="258355"/>
          </a:xfrm>
          <a:prstGeom prst="roundRect">
            <a:avLst>
              <a:gd fmla="val 16667" name="adj"/>
            </a:avLst>
          </a:prstGeom>
          <a:noFill/>
          <a:ln>
            <a:noFill/>
          </a:ln>
        </p:spPr>
      </p:pic>
      <p:grpSp>
        <p:nvGrpSpPr>
          <p:cNvPr id="2917" name="Google Shape;2917;p261"/>
          <p:cNvGrpSpPr/>
          <p:nvPr/>
        </p:nvGrpSpPr>
        <p:grpSpPr>
          <a:xfrm>
            <a:off x="5898904" y="3523004"/>
            <a:ext cx="323910" cy="193900"/>
            <a:chOff x="3080657" y="943337"/>
            <a:chExt cx="6657703" cy="3985449"/>
          </a:xfrm>
        </p:grpSpPr>
        <p:pic>
          <p:nvPicPr>
            <p:cNvPr id="2918" name="Google Shape;2918;p261"/>
            <p:cNvPicPr preferRelativeResize="0"/>
            <p:nvPr/>
          </p:nvPicPr>
          <p:blipFill rotWithShape="1">
            <a:blip r:embed="rId6">
              <a:alphaModFix/>
            </a:blip>
            <a:srcRect b="29577" l="0" r="0" t="-844"/>
            <a:stretch/>
          </p:blipFill>
          <p:spPr>
            <a:xfrm>
              <a:off x="3080657" y="943337"/>
              <a:ext cx="6657703" cy="3985449"/>
            </a:xfrm>
            <a:prstGeom prst="roundRect">
              <a:avLst>
                <a:gd fmla="val 16667" name="adj"/>
              </a:avLst>
            </a:prstGeom>
            <a:noFill/>
            <a:ln>
              <a:noFill/>
            </a:ln>
          </p:spPr>
        </p:pic>
        <p:pic>
          <p:nvPicPr>
            <p:cNvPr id="2919" name="Google Shape;2919;p261"/>
            <p:cNvPicPr preferRelativeResize="0"/>
            <p:nvPr/>
          </p:nvPicPr>
          <p:blipFill rotWithShape="1">
            <a:blip r:embed="rId6">
              <a:alphaModFix/>
            </a:blip>
            <a:srcRect b="29580" l="66580" r="0" t="0"/>
            <a:stretch/>
          </p:blipFill>
          <p:spPr>
            <a:xfrm>
              <a:off x="7513320" y="990600"/>
              <a:ext cx="2225040" cy="3938186"/>
            </a:xfrm>
            <a:prstGeom prst="roundRect">
              <a:avLst>
                <a:gd fmla="val 16667" name="adj"/>
              </a:avLst>
            </a:prstGeom>
            <a:noFill/>
            <a:ln>
              <a:noFill/>
            </a:ln>
          </p:spPr>
        </p:pic>
      </p:grpSp>
      <p:sp>
        <p:nvSpPr>
          <p:cNvPr id="2920" name="Google Shape;2920;p261"/>
          <p:cNvSpPr/>
          <p:nvPr/>
        </p:nvSpPr>
        <p:spPr>
          <a:xfrm>
            <a:off x="1114063" y="2985101"/>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controller</a:t>
            </a:r>
            <a:endParaRPr b="0" i="0" sz="1100" u="none" cap="none" strike="noStrike">
              <a:solidFill>
                <a:schemeClr val="lt1"/>
              </a:solidFill>
              <a:latin typeface="Ubuntu"/>
              <a:ea typeface="Ubuntu"/>
              <a:cs typeface="Ubuntu"/>
              <a:sym typeface="Ubuntu"/>
            </a:endParaRPr>
          </a:p>
        </p:txBody>
      </p:sp>
      <p:sp>
        <p:nvSpPr>
          <p:cNvPr id="2921" name="Google Shape;2921;p261"/>
          <p:cNvSpPr/>
          <p:nvPr/>
        </p:nvSpPr>
        <p:spPr>
          <a:xfrm>
            <a:off x="1114063" y="2985101"/>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922" name="Google Shape;2922;p261"/>
          <p:cNvSpPr/>
          <p:nvPr/>
        </p:nvSpPr>
        <p:spPr>
          <a:xfrm>
            <a:off x="1114063" y="3373794"/>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scheduler</a:t>
            </a:r>
            <a:endParaRPr b="0" i="0" sz="1100" u="none" cap="none" strike="noStrike">
              <a:solidFill>
                <a:schemeClr val="lt1"/>
              </a:solidFill>
              <a:latin typeface="Ubuntu"/>
              <a:ea typeface="Ubuntu"/>
              <a:cs typeface="Ubuntu"/>
              <a:sym typeface="Ubuntu"/>
            </a:endParaRPr>
          </a:p>
        </p:txBody>
      </p:sp>
      <p:sp>
        <p:nvSpPr>
          <p:cNvPr id="2923" name="Google Shape;2923;p261"/>
          <p:cNvSpPr/>
          <p:nvPr/>
        </p:nvSpPr>
        <p:spPr>
          <a:xfrm>
            <a:off x="1114063" y="3373794"/>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pic>
        <p:nvPicPr>
          <p:cNvPr descr="Single gear" id="2924" name="Google Shape;2924;p261"/>
          <p:cNvPicPr preferRelativeResize="0"/>
          <p:nvPr/>
        </p:nvPicPr>
        <p:blipFill rotWithShape="1">
          <a:blip r:embed="rId7">
            <a:alphaModFix/>
          </a:blip>
          <a:srcRect b="0" l="0" r="0" t="0"/>
          <a:stretch/>
        </p:blipFill>
        <p:spPr>
          <a:xfrm>
            <a:off x="1110194" y="3011681"/>
            <a:ext cx="253919" cy="253919"/>
          </a:xfrm>
          <a:prstGeom prst="roundRect">
            <a:avLst>
              <a:gd fmla="val 16667" name="adj"/>
            </a:avLst>
          </a:prstGeom>
          <a:noFill/>
          <a:ln>
            <a:noFill/>
          </a:ln>
        </p:spPr>
      </p:pic>
      <p:pic>
        <p:nvPicPr>
          <p:cNvPr descr="Single gear" id="2925" name="Google Shape;2925;p261"/>
          <p:cNvPicPr preferRelativeResize="0"/>
          <p:nvPr/>
        </p:nvPicPr>
        <p:blipFill rotWithShape="1">
          <a:blip r:embed="rId7">
            <a:alphaModFix/>
          </a:blip>
          <a:srcRect b="0" l="0" r="0" t="0"/>
          <a:stretch/>
        </p:blipFill>
        <p:spPr>
          <a:xfrm>
            <a:off x="1110194" y="3370110"/>
            <a:ext cx="253919" cy="253919"/>
          </a:xfrm>
          <a:prstGeom prst="roundRect">
            <a:avLst>
              <a:gd fmla="val 16667" name="adj"/>
            </a:avLst>
          </a:prstGeom>
          <a:noFill/>
          <a:ln>
            <a:noFill/>
          </a:ln>
        </p:spPr>
      </p:pic>
      <p:pic>
        <p:nvPicPr>
          <p:cNvPr descr="Image result for rkt container" id="2926" name="Google Shape;2926;p261"/>
          <p:cNvPicPr preferRelativeResize="0"/>
          <p:nvPr/>
        </p:nvPicPr>
        <p:blipFill rotWithShape="1">
          <a:blip r:embed="rId8">
            <a:alphaModFix/>
          </a:blip>
          <a:srcRect b="0" l="0" r="0" t="0"/>
          <a:stretch/>
        </p:blipFill>
        <p:spPr>
          <a:xfrm>
            <a:off x="8121060" y="3505871"/>
            <a:ext cx="541625" cy="228165"/>
          </a:xfrm>
          <a:prstGeom prst="roundRect">
            <a:avLst>
              <a:gd fmla="val 16667" name="adj"/>
            </a:avLst>
          </a:prstGeom>
          <a:noFill/>
          <a:ln>
            <a:noFill/>
          </a:ln>
        </p:spPr>
      </p:pic>
      <p:pic>
        <p:nvPicPr>
          <p:cNvPr descr="Image result for cri-o container" id="2927" name="Google Shape;2927;p261"/>
          <p:cNvPicPr preferRelativeResize="0"/>
          <p:nvPr/>
        </p:nvPicPr>
        <p:blipFill rotWithShape="1">
          <a:blip r:embed="rId9">
            <a:alphaModFix/>
          </a:blip>
          <a:srcRect b="29690" l="0" r="0" t="0"/>
          <a:stretch/>
        </p:blipFill>
        <p:spPr>
          <a:xfrm>
            <a:off x="8063057" y="3840481"/>
            <a:ext cx="324513" cy="228165"/>
          </a:xfrm>
          <a:prstGeom prst="roundRect">
            <a:avLst>
              <a:gd fmla="val 16667" name="adj"/>
            </a:avLst>
          </a:prstGeom>
          <a:noFill/>
          <a:ln>
            <a:noFill/>
          </a:ln>
        </p:spPr>
      </p:pic>
      <p:sp>
        <p:nvSpPr>
          <p:cNvPr id="2928" name="Google Shape;2928;p261"/>
          <p:cNvSpPr/>
          <p:nvPr/>
        </p:nvSpPr>
        <p:spPr>
          <a:xfrm>
            <a:off x="8296382" y="3777821"/>
            <a:ext cx="730937" cy="306433"/>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Ubuntu"/>
                <a:ea typeface="Ubuntu"/>
                <a:cs typeface="Ubuntu"/>
                <a:sym typeface="Ubuntu"/>
              </a:rPr>
              <a:t>CRI-O</a:t>
            </a:r>
            <a:endParaRPr b="0" i="0" sz="11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913"/>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913"/>
                                        </p:tgtEl>
                                      </p:cBhvr>
                                    </p:animEffect>
                                    <p:set>
                                      <p:cBhvr>
                                        <p:cTn dur="1" fill="hold">
                                          <p:stCondLst>
                                            <p:cond delay="900"/>
                                          </p:stCondLst>
                                        </p:cTn>
                                        <p:tgtEl>
                                          <p:spTgt spid="29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6"/>
                                        </p:tgtEl>
                                        <p:attrNameLst>
                                          <p:attrName>style.visibility</p:attrName>
                                        </p:attrNameLst>
                                      </p:cBhvr>
                                      <p:to>
                                        <p:strVal val="visible"/>
                                      </p:to>
                                    </p:set>
                                    <p:animEffect filter="fade" transition="in">
                                      <p:cBhvr>
                                        <p:cTn dur="500"/>
                                        <p:tgtEl>
                                          <p:spTgt spid="2926"/>
                                        </p:tgtEl>
                                      </p:cBhvr>
                                    </p:animEffect>
                                  </p:childTnLst>
                                </p:cTn>
                              </p:par>
                              <p:par>
                                <p:cTn fill="hold" nodeType="withEffect" presetClass="entr" presetID="10" presetSubtype="0">
                                  <p:stCondLst>
                                    <p:cond delay="0"/>
                                  </p:stCondLst>
                                  <p:childTnLst>
                                    <p:set>
                                      <p:cBhvr>
                                        <p:cTn dur="1" fill="hold">
                                          <p:stCondLst>
                                            <p:cond delay="0"/>
                                          </p:stCondLst>
                                        </p:cTn>
                                        <p:tgtEl>
                                          <p:spTgt spid="2928"/>
                                        </p:tgtEl>
                                        <p:attrNameLst>
                                          <p:attrName>style.visibility</p:attrName>
                                        </p:attrNameLst>
                                      </p:cBhvr>
                                      <p:to>
                                        <p:strVal val="visible"/>
                                      </p:to>
                                    </p:set>
                                    <p:animEffect filter="fade" transition="in">
                                      <p:cBhvr>
                                        <p:cTn dur="500"/>
                                        <p:tgtEl>
                                          <p:spTgt spid="2928"/>
                                        </p:tgtEl>
                                      </p:cBhvr>
                                    </p:animEffect>
                                  </p:childTnLst>
                                </p:cTn>
                              </p:par>
                              <p:par>
                                <p:cTn fill="hold" nodeType="withEffect" presetClass="entr" presetID="10" presetSubtype="0">
                                  <p:stCondLst>
                                    <p:cond delay="0"/>
                                  </p:stCondLst>
                                  <p:childTnLst>
                                    <p:set>
                                      <p:cBhvr>
                                        <p:cTn dur="1" fill="hold">
                                          <p:stCondLst>
                                            <p:cond delay="0"/>
                                          </p:stCondLst>
                                        </p:cTn>
                                        <p:tgtEl>
                                          <p:spTgt spid="2927"/>
                                        </p:tgtEl>
                                        <p:attrNameLst>
                                          <p:attrName>style.visibility</p:attrName>
                                        </p:attrNameLst>
                                      </p:cBhvr>
                                      <p:to>
                                        <p:strVal val="visible"/>
                                      </p:to>
                                    </p:set>
                                    <p:animEffect filter="fade" transition="in">
                                      <p:cBhvr>
                                        <p:cTn dur="500"/>
                                        <p:tgtEl>
                                          <p:spTgt spid="2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5"/>
                                        </p:tgtEl>
                                        <p:attrNameLst>
                                          <p:attrName>style.visibility</p:attrName>
                                        </p:attrNameLst>
                                      </p:cBhvr>
                                      <p:to>
                                        <p:strVal val="visible"/>
                                      </p:to>
                                    </p:set>
                                    <p:animEffect filter="fade" transition="in">
                                      <p:cBhvr>
                                        <p:cTn dur="500"/>
                                        <p:tgtEl>
                                          <p:spTgt spid="2905"/>
                                        </p:tgtEl>
                                      </p:cBhvr>
                                    </p:animEffect>
                                  </p:childTnLst>
                                </p:cTn>
                              </p:par>
                              <p:par>
                                <p:cTn fill="hold" nodeType="withEffect" presetClass="entr" presetID="10" presetSubtype="0">
                                  <p:stCondLst>
                                    <p:cond delay="0"/>
                                  </p:stCondLst>
                                  <p:childTnLst>
                                    <p:set>
                                      <p:cBhvr>
                                        <p:cTn dur="1" fill="hold">
                                          <p:stCondLst>
                                            <p:cond delay="0"/>
                                          </p:stCondLst>
                                        </p:cTn>
                                        <p:tgtEl>
                                          <p:spTgt spid="2906"/>
                                        </p:tgtEl>
                                        <p:attrNameLst>
                                          <p:attrName>style.visibility</p:attrName>
                                        </p:attrNameLst>
                                      </p:cBhvr>
                                      <p:to>
                                        <p:strVal val="visible"/>
                                      </p:to>
                                    </p:set>
                                    <p:animEffect filter="fade" transition="in">
                                      <p:cBhvr>
                                        <p:cTn dur="500"/>
                                        <p:tgtEl>
                                          <p:spTgt spid="2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8"/>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900"/>
                                        <p:tgtEl>
                                          <p:spTgt spid="2908"/>
                                        </p:tgtEl>
                                      </p:cBhvr>
                                    </p:animEffect>
                                    <p:set>
                                      <p:cBhvr>
                                        <p:cTn dur="1" fill="hold">
                                          <p:stCondLst>
                                            <p:cond delay="900"/>
                                          </p:stCondLst>
                                        </p:cTn>
                                        <p:tgtEl>
                                          <p:spTgt spid="2908"/>
                                        </p:tgtEl>
                                        <p:attrNameLst>
                                          <p:attrName>style.visibility</p:attrName>
                                        </p:attrNameLst>
                                      </p:cBhvr>
                                      <p:to>
                                        <p:strVal val="hidden"/>
                                      </p:to>
                                    </p:set>
                                  </p:childTnLst>
                                </p:cTn>
                              </p:par>
                            </p:childTnLst>
                          </p:cTn>
                        </p:par>
                        <p:par>
                          <p:cTn fill="hold">
                            <p:stCondLst>
                              <p:cond delay="901"/>
                            </p:stCondLst>
                            <p:childTnLst>
                              <p:par>
                                <p:cTn fill="hold" nodeType="afterEffect" presetClass="entr" presetID="1" presetSubtype="0">
                                  <p:stCondLst>
                                    <p:cond delay="0"/>
                                  </p:stCondLst>
                                  <p:childTnLst>
                                    <p:set>
                                      <p:cBhvr>
                                        <p:cTn dur="1" fill="hold">
                                          <p:stCondLst>
                                            <p:cond delay="0"/>
                                          </p:stCondLst>
                                        </p:cTn>
                                        <p:tgtEl>
                                          <p:spTgt spid="2909"/>
                                        </p:tgtEl>
                                        <p:attrNameLst>
                                          <p:attrName>style.visibility</p:attrName>
                                        </p:attrNameLst>
                                      </p:cBhvr>
                                      <p:to>
                                        <p:strVal val="visible"/>
                                      </p:to>
                                    </p:set>
                                  </p:childTnLst>
                                </p:cTn>
                              </p:par>
                            </p:childTnLst>
                          </p:cTn>
                        </p:par>
                        <p:par>
                          <p:cTn fill="hold">
                            <p:stCondLst>
                              <p:cond delay="902"/>
                            </p:stCondLst>
                            <p:childTnLst>
                              <p:par>
                                <p:cTn fill="hold" nodeType="afterEffect" presetClass="entr" presetID="1" presetSubtype="0">
                                  <p:stCondLst>
                                    <p:cond delay="0"/>
                                  </p:stCondLst>
                                  <p:childTnLst>
                                    <p:set>
                                      <p:cBhvr>
                                        <p:cTn dur="1" fill="hold">
                                          <p:stCondLst>
                                            <p:cond delay="0"/>
                                          </p:stCondLst>
                                        </p:cTn>
                                        <p:tgtEl>
                                          <p:spTgt spid="2910"/>
                                        </p:tgtEl>
                                        <p:attrNameLst>
                                          <p:attrName>style.visibility</p:attrName>
                                        </p:attrNameLst>
                                      </p:cBhvr>
                                      <p:to>
                                        <p:strVal val="visible"/>
                                      </p:to>
                                    </p:set>
                                  </p:childTnLst>
                                </p:cTn>
                              </p:par>
                            </p:childTnLst>
                          </p:cTn>
                        </p:par>
                        <p:par>
                          <p:cTn fill="hold">
                            <p:stCondLst>
                              <p:cond delay="903"/>
                            </p:stCondLst>
                            <p:childTnLst>
                              <p:par>
                                <p:cTn fill="hold" nodeType="afterEffect" presetClass="exit" presetID="10" presetSubtype="0">
                                  <p:stCondLst>
                                    <p:cond delay="0"/>
                                  </p:stCondLst>
                                  <p:childTnLst>
                                    <p:animEffect filter="fade" transition="out">
                                      <p:cBhvr>
                                        <p:cTn dur="900"/>
                                        <p:tgtEl>
                                          <p:spTgt spid="2910"/>
                                        </p:tgtEl>
                                      </p:cBhvr>
                                    </p:animEffect>
                                    <p:set>
                                      <p:cBhvr>
                                        <p:cTn dur="1" fill="hold">
                                          <p:stCondLst>
                                            <p:cond delay="900"/>
                                          </p:stCondLst>
                                        </p:cTn>
                                        <p:tgtEl>
                                          <p:spTgt spid="29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1"/>
                                        </p:tgtEl>
                                        <p:attrNameLst>
                                          <p:attrName>style.visibility</p:attrName>
                                        </p:attrNameLst>
                                      </p:cBhvr>
                                      <p:to>
                                        <p:strVal val="visible"/>
                                      </p:to>
                                    </p:set>
                                    <p:animEffect filter="fade" transition="in">
                                      <p:cBhvr>
                                        <p:cTn dur="500"/>
                                        <p:tgtEl>
                                          <p:spTgt spid="2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16"/>
                                        </p:tgtEl>
                                        <p:attrNameLst>
                                          <p:attrName>style.visibility</p:attrName>
                                        </p:attrNameLst>
                                      </p:cBhvr>
                                      <p:to>
                                        <p:strVal val="visible"/>
                                      </p:to>
                                    </p:set>
                                    <p:animEffect filter="fade" transition="in">
                                      <p:cBhvr>
                                        <p:cTn dur="500"/>
                                        <p:tgtEl>
                                          <p:spTgt spid="2916"/>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900"/>
                                        <p:tgtEl>
                                          <p:spTgt spid="2915"/>
                                        </p:tgtEl>
                                      </p:cBhvr>
                                    </p:animEffect>
                                    <p:set>
                                      <p:cBhvr>
                                        <p:cTn dur="1" fill="hold">
                                          <p:stCondLst>
                                            <p:cond delay="900"/>
                                          </p:stCondLst>
                                        </p:cTn>
                                        <p:tgtEl>
                                          <p:spTgt spid="29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921"/>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0" presetSubtype="0">
                                  <p:stCondLst>
                                    <p:cond delay="0"/>
                                  </p:stCondLst>
                                  <p:childTnLst>
                                    <p:set>
                                      <p:cBhvr>
                                        <p:cTn dur="1" fill="hold">
                                          <p:stCondLst>
                                            <p:cond delay="0"/>
                                          </p:stCondLst>
                                        </p:cTn>
                                        <p:tgtEl>
                                          <p:spTgt spid="2924"/>
                                        </p:tgtEl>
                                        <p:attrNameLst>
                                          <p:attrName>style.visibility</p:attrName>
                                        </p:attrNameLst>
                                      </p:cBhvr>
                                      <p:to>
                                        <p:strVal val="visible"/>
                                      </p:to>
                                    </p:set>
                                    <p:animEffect filter="fade" transition="in">
                                      <p:cBhvr>
                                        <p:cTn dur="500"/>
                                        <p:tgtEl>
                                          <p:spTgt spid="2924"/>
                                        </p:tgtEl>
                                      </p:cBhvr>
                                    </p:animEffect>
                                  </p:childTnLst>
                                </p:cTn>
                              </p:par>
                            </p:childTnLst>
                          </p:cTn>
                        </p:par>
                        <p:par>
                          <p:cTn fill="hold">
                            <p:stCondLst>
                              <p:cond delay="502"/>
                            </p:stCondLst>
                            <p:childTnLst>
                              <p:par>
                                <p:cTn fill="hold" nodeType="afterEffect" presetClass="exit" presetID="10" presetSubtype="0">
                                  <p:stCondLst>
                                    <p:cond delay="0"/>
                                  </p:stCondLst>
                                  <p:childTnLst>
                                    <p:animEffect filter="fade" transition="out">
                                      <p:cBhvr>
                                        <p:cTn dur="900"/>
                                        <p:tgtEl>
                                          <p:spTgt spid="2921"/>
                                        </p:tgtEl>
                                      </p:cBhvr>
                                    </p:animEffect>
                                    <p:set>
                                      <p:cBhvr>
                                        <p:cTn dur="1" fill="hold">
                                          <p:stCondLst>
                                            <p:cond delay="900"/>
                                          </p:stCondLst>
                                        </p:cTn>
                                        <p:tgtEl>
                                          <p:spTgt spid="29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92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25"/>
                                        </p:tgtEl>
                                        <p:attrNameLst>
                                          <p:attrName>style.visibility</p:attrName>
                                        </p:attrNameLst>
                                      </p:cBhvr>
                                      <p:to>
                                        <p:strVal val="visible"/>
                                      </p:to>
                                    </p:set>
                                    <p:animEffect filter="fade" transition="in">
                                      <p:cBhvr>
                                        <p:cTn dur="500"/>
                                        <p:tgtEl>
                                          <p:spTgt spid="2925"/>
                                        </p:tgtEl>
                                      </p:cBhvr>
                                    </p:animEffect>
                                  </p:childTnLst>
                                </p:cTn>
                              </p:par>
                            </p:childTnLst>
                          </p:cTn>
                        </p:par>
                        <p:par>
                          <p:cTn fill="hold">
                            <p:stCondLst>
                              <p:cond delay="501"/>
                            </p:stCondLst>
                            <p:childTnLst>
                              <p:par>
                                <p:cTn fill="hold" nodeType="afterEffect" presetClass="exit" presetID="10" presetSubtype="0">
                                  <p:stCondLst>
                                    <p:cond delay="0"/>
                                  </p:stCondLst>
                                  <p:childTnLst>
                                    <p:animEffect filter="fade" transition="out">
                                      <p:cBhvr>
                                        <p:cTn dur="900"/>
                                        <p:tgtEl>
                                          <p:spTgt spid="2923"/>
                                        </p:tgtEl>
                                      </p:cBhvr>
                                    </p:animEffect>
                                    <p:set>
                                      <p:cBhvr>
                                        <p:cTn dur="1" fill="hold">
                                          <p:stCondLst>
                                            <p:cond delay="900"/>
                                          </p:stCondLst>
                                        </p:cTn>
                                        <p:tgtEl>
                                          <p:spTgt spid="292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sp>
        <p:nvSpPr>
          <p:cNvPr id="2934" name="Google Shape;2934;p262"/>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kubectl</a:t>
            </a:r>
            <a:endParaRPr/>
          </a:p>
        </p:txBody>
      </p:sp>
      <p:pic>
        <p:nvPicPr>
          <p:cNvPr descr="Puzzle" id="2935" name="Google Shape;2935;p262"/>
          <p:cNvPicPr preferRelativeResize="0"/>
          <p:nvPr/>
        </p:nvPicPr>
        <p:blipFill rotWithShape="1">
          <a:blip r:embed="rId3">
            <a:alphaModFix/>
          </a:blip>
          <a:srcRect b="0" l="0" r="0" t="0"/>
          <a:stretch/>
        </p:blipFill>
        <p:spPr>
          <a:xfrm>
            <a:off x="5809044" y="1540483"/>
            <a:ext cx="685800" cy="685800"/>
          </a:xfrm>
          <a:prstGeom prst="rect">
            <a:avLst/>
          </a:prstGeom>
          <a:noFill/>
          <a:ln>
            <a:noFill/>
          </a:ln>
        </p:spPr>
      </p:pic>
      <p:pic>
        <p:nvPicPr>
          <p:cNvPr descr="Network" id="2936" name="Google Shape;2936;p262"/>
          <p:cNvPicPr preferRelativeResize="0"/>
          <p:nvPr/>
        </p:nvPicPr>
        <p:blipFill rotWithShape="1">
          <a:blip r:embed="rId4">
            <a:alphaModFix/>
          </a:blip>
          <a:srcRect b="0" l="0" r="0" t="0"/>
          <a:stretch/>
        </p:blipFill>
        <p:spPr>
          <a:xfrm>
            <a:off x="5814831" y="2463746"/>
            <a:ext cx="685800" cy="685800"/>
          </a:xfrm>
          <a:prstGeom prst="rect">
            <a:avLst/>
          </a:prstGeom>
          <a:noFill/>
          <a:ln>
            <a:noFill/>
          </a:ln>
        </p:spPr>
      </p:pic>
      <p:sp>
        <p:nvSpPr>
          <p:cNvPr id="2937" name="Google Shape;2937;p262"/>
          <p:cNvSpPr/>
          <p:nvPr/>
        </p:nvSpPr>
        <p:spPr>
          <a:xfrm>
            <a:off x="1024360" y="1744883"/>
            <a:ext cx="2873415" cy="306433"/>
          </a:xfrm>
          <a:prstGeom prst="roundRect">
            <a:avLst>
              <a:gd fmla="val 16667" name="adj"/>
            </a:avLst>
          </a:prstGeom>
          <a:solidFill>
            <a:srgbClr val="262626"/>
          </a:solidFill>
          <a:ln>
            <a:noFill/>
          </a:ln>
          <a:effectLst>
            <a:outerShdw blurRad="44450" rotWithShape="0" algn="br" dir="2700000" dist="25400">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FF00"/>
                </a:solidFill>
                <a:latin typeface="Consolas"/>
                <a:ea typeface="Consolas"/>
                <a:cs typeface="Consolas"/>
                <a:sym typeface="Consolas"/>
              </a:rPr>
              <a:t>kubectl run hello-minikube</a:t>
            </a:r>
            <a:endParaRPr b="0" i="0" sz="1400" u="none" cap="none" strike="noStrike">
              <a:solidFill>
                <a:srgbClr val="00FF00"/>
              </a:solidFill>
              <a:latin typeface="Consolas"/>
              <a:ea typeface="Consolas"/>
              <a:cs typeface="Consolas"/>
              <a:sym typeface="Consolas"/>
            </a:endParaRPr>
          </a:p>
        </p:txBody>
      </p:sp>
      <p:sp>
        <p:nvSpPr>
          <p:cNvPr id="2938" name="Google Shape;2938;p262"/>
          <p:cNvSpPr/>
          <p:nvPr/>
        </p:nvSpPr>
        <p:spPr>
          <a:xfrm>
            <a:off x="1024360" y="2668146"/>
            <a:ext cx="2873415" cy="306433"/>
          </a:xfrm>
          <a:prstGeom prst="roundRect">
            <a:avLst>
              <a:gd fmla="val 16667" name="adj"/>
            </a:avLst>
          </a:prstGeom>
          <a:solidFill>
            <a:srgbClr val="262626"/>
          </a:solidFill>
          <a:ln>
            <a:noFill/>
          </a:ln>
          <a:effectLst>
            <a:outerShdw blurRad="44450" rotWithShape="0" algn="br" dir="2700000" dist="25400">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FF00"/>
                </a:solidFill>
                <a:latin typeface="Consolas"/>
                <a:ea typeface="Consolas"/>
                <a:cs typeface="Consolas"/>
                <a:sym typeface="Consolas"/>
              </a:rPr>
              <a:t>kubectl cluster-info</a:t>
            </a:r>
            <a:endParaRPr b="0" i="0" sz="1100" u="none" cap="none" strike="noStrike">
              <a:solidFill>
                <a:srgbClr val="00FF00"/>
              </a:solidFill>
              <a:latin typeface="Arial"/>
              <a:ea typeface="Arial"/>
              <a:cs typeface="Arial"/>
              <a:sym typeface="Arial"/>
            </a:endParaRPr>
          </a:p>
        </p:txBody>
      </p:sp>
      <p:sp>
        <p:nvSpPr>
          <p:cNvPr id="2939" name="Google Shape;2939;p262"/>
          <p:cNvSpPr/>
          <p:nvPr/>
        </p:nvSpPr>
        <p:spPr>
          <a:xfrm>
            <a:off x="1024360" y="3558967"/>
            <a:ext cx="2873415" cy="306433"/>
          </a:xfrm>
          <a:prstGeom prst="roundRect">
            <a:avLst>
              <a:gd fmla="val 16667" name="adj"/>
            </a:avLst>
          </a:prstGeom>
          <a:solidFill>
            <a:srgbClr val="262626"/>
          </a:solidFill>
          <a:ln>
            <a:noFill/>
          </a:ln>
          <a:effectLst>
            <a:outerShdw blurRad="44450" rotWithShape="0" algn="br" dir="2700000" dist="25400">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FF00"/>
                </a:solidFill>
                <a:latin typeface="Consolas"/>
                <a:ea typeface="Consolas"/>
                <a:cs typeface="Consolas"/>
                <a:sym typeface="Consolas"/>
              </a:rPr>
              <a:t>kubectl get nodes</a:t>
            </a:r>
            <a:endParaRPr b="0" i="0" sz="1100" u="none" cap="none" strike="noStrike">
              <a:solidFill>
                <a:srgbClr val="00FF00"/>
              </a:solidFill>
              <a:latin typeface="Arial"/>
              <a:ea typeface="Arial"/>
              <a:cs typeface="Arial"/>
              <a:sym typeface="Arial"/>
            </a:endParaRPr>
          </a:p>
        </p:txBody>
      </p:sp>
      <p:pic>
        <p:nvPicPr>
          <p:cNvPr descr="Box" id="2940" name="Google Shape;2940;p262"/>
          <p:cNvPicPr preferRelativeResize="0"/>
          <p:nvPr/>
        </p:nvPicPr>
        <p:blipFill rotWithShape="1">
          <a:blip r:embed="rId5">
            <a:alphaModFix/>
          </a:blip>
          <a:srcRect b="0" l="0" r="0" t="0"/>
          <a:stretch/>
        </p:blipFill>
        <p:spPr>
          <a:xfrm>
            <a:off x="5814831" y="3354566"/>
            <a:ext cx="685800" cy="68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35"/>
                                        </p:tgtEl>
                                        <p:attrNameLst>
                                          <p:attrName>style.visibility</p:attrName>
                                        </p:attrNameLst>
                                      </p:cBhvr>
                                      <p:to>
                                        <p:strVal val="visible"/>
                                      </p:to>
                                    </p:set>
                                    <p:animEffect filter="fade" transition="in">
                                      <p:cBhvr>
                                        <p:cTn dur="750"/>
                                        <p:tgtEl>
                                          <p:spTgt spid="2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36"/>
                                        </p:tgtEl>
                                        <p:attrNameLst>
                                          <p:attrName>style.visibility</p:attrName>
                                        </p:attrNameLst>
                                      </p:cBhvr>
                                      <p:to>
                                        <p:strVal val="visible"/>
                                      </p:to>
                                    </p:set>
                                    <p:animEffect filter="fade" transition="in">
                                      <p:cBhvr>
                                        <p:cTn dur="750"/>
                                        <p:tgtEl>
                                          <p:spTgt spid="2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40"/>
                                        </p:tgtEl>
                                        <p:attrNameLst>
                                          <p:attrName>style.visibility</p:attrName>
                                        </p:attrNameLst>
                                      </p:cBhvr>
                                      <p:to>
                                        <p:strVal val="visible"/>
                                      </p:to>
                                    </p:set>
                                    <p:animEffect filter="fade" transition="in">
                                      <p:cBhvr>
                                        <p:cTn dur="750"/>
                                        <p:tgtEl>
                                          <p:spTgt spid="29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sp>
        <p:nvSpPr>
          <p:cNvPr id="2946" name="Google Shape;2946;p263"/>
          <p:cNvSpPr txBox="1"/>
          <p:nvPr>
            <p:ph idx="1" type="body"/>
          </p:nvPr>
        </p:nvSpPr>
        <p:spPr>
          <a:xfrm>
            <a:off x="126855" y="2307315"/>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Set Up</a:t>
            </a:r>
            <a:endParaRPr/>
          </a:p>
        </p:txBody>
      </p:sp>
      <p:pic>
        <p:nvPicPr>
          <p:cNvPr id="2947" name="Google Shape;2947;p263"/>
          <p:cNvPicPr preferRelativeResize="0"/>
          <p:nvPr/>
        </p:nvPicPr>
        <p:blipFill rotWithShape="1">
          <a:blip r:embed="rId3">
            <a:alphaModFix/>
          </a:blip>
          <a:srcRect b="0" l="0" r="0" t="0"/>
          <a:stretch/>
        </p:blipFill>
        <p:spPr>
          <a:xfrm>
            <a:off x="6027028" y="1754950"/>
            <a:ext cx="1680993" cy="16335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2" name="Shape 2952"/>
        <p:cNvGrpSpPr/>
        <p:nvPr/>
      </p:nvGrpSpPr>
      <p:grpSpPr>
        <a:xfrm>
          <a:off x="0" y="0"/>
          <a:ext cx="0" cy="0"/>
          <a:chOff x="0" y="0"/>
          <a:chExt cx="0" cy="0"/>
        </a:xfrm>
      </p:grpSpPr>
      <p:sp>
        <p:nvSpPr>
          <p:cNvPr id="2953" name="Google Shape;2953;p264"/>
          <p:cNvSpPr/>
          <p:nvPr/>
        </p:nvSpPr>
        <p:spPr>
          <a:xfrm>
            <a:off x="2562323" y="1851511"/>
            <a:ext cx="27000" cy="2331600"/>
          </a:xfrm>
          <a:prstGeom prst="rect">
            <a:avLst/>
          </a:prstGeom>
          <a:solidFill>
            <a:srgbClr val="7F7F7F"/>
          </a:solid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2954" name="Google Shape;2954;p264"/>
          <p:cNvSpPr/>
          <p:nvPr/>
        </p:nvSpPr>
        <p:spPr>
          <a:xfrm>
            <a:off x="5561161" y="1851511"/>
            <a:ext cx="27000" cy="2331600"/>
          </a:xfrm>
          <a:prstGeom prst="rect">
            <a:avLst/>
          </a:prstGeom>
          <a:solidFill>
            <a:srgbClr val="7F7F7F"/>
          </a:solid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2955" name="Google Shape;2955;p264"/>
          <p:cNvSpPr txBox="1"/>
          <p:nvPr/>
        </p:nvSpPr>
        <p:spPr>
          <a:xfrm>
            <a:off x="1157306" y="3119912"/>
            <a:ext cx="1065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Minikube</a:t>
            </a:r>
            <a:endParaRPr b="1" i="0" sz="1400" u="none" cap="none" strike="noStrike">
              <a:solidFill>
                <a:srgbClr val="7F7F7F"/>
              </a:solidFill>
              <a:latin typeface="Ubuntu"/>
              <a:ea typeface="Ubuntu"/>
              <a:cs typeface="Ubuntu"/>
              <a:sym typeface="Ubuntu"/>
            </a:endParaRPr>
          </a:p>
        </p:txBody>
      </p:sp>
      <p:pic>
        <p:nvPicPr>
          <p:cNvPr descr="https://github.com/kubernetes/minikube/raw/master/logo/logo.png" id="2956" name="Google Shape;2956;p264"/>
          <p:cNvPicPr preferRelativeResize="0"/>
          <p:nvPr/>
        </p:nvPicPr>
        <p:blipFill rotWithShape="1">
          <a:blip r:embed="rId3">
            <a:alphaModFix/>
          </a:blip>
          <a:srcRect b="0" l="0" r="0" t="0"/>
          <a:stretch/>
        </p:blipFill>
        <p:spPr>
          <a:xfrm>
            <a:off x="698597" y="3067366"/>
            <a:ext cx="377963" cy="366757"/>
          </a:xfrm>
          <a:prstGeom prst="rect">
            <a:avLst/>
          </a:prstGeom>
          <a:noFill/>
          <a:ln>
            <a:noFill/>
          </a:ln>
        </p:spPr>
      </p:pic>
      <p:sp>
        <p:nvSpPr>
          <p:cNvPr id="2957" name="Google Shape;2957;p264"/>
          <p:cNvSpPr txBox="1"/>
          <p:nvPr/>
        </p:nvSpPr>
        <p:spPr>
          <a:xfrm>
            <a:off x="1173843" y="3942225"/>
            <a:ext cx="10329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Kubeadm</a:t>
            </a:r>
            <a:endParaRPr b="1" i="0" sz="1400" u="none" cap="none" strike="noStrike">
              <a:solidFill>
                <a:srgbClr val="7F7F7F"/>
              </a:solidFill>
              <a:latin typeface="Ubuntu"/>
              <a:ea typeface="Ubuntu"/>
              <a:cs typeface="Ubuntu"/>
              <a:sym typeface="Ubuntu"/>
            </a:endParaRPr>
          </a:p>
        </p:txBody>
      </p:sp>
      <p:pic>
        <p:nvPicPr>
          <p:cNvPr descr="Network" id="2958" name="Google Shape;2958;p264"/>
          <p:cNvPicPr preferRelativeResize="0"/>
          <p:nvPr/>
        </p:nvPicPr>
        <p:blipFill rotWithShape="1">
          <a:blip r:embed="rId4">
            <a:alphaModFix/>
          </a:blip>
          <a:srcRect b="0" l="0" r="0" t="0"/>
          <a:stretch/>
        </p:blipFill>
        <p:spPr>
          <a:xfrm>
            <a:off x="684064" y="3849010"/>
            <a:ext cx="452964" cy="452964"/>
          </a:xfrm>
          <a:prstGeom prst="rect">
            <a:avLst/>
          </a:prstGeom>
          <a:noFill/>
          <a:ln>
            <a:noFill/>
          </a:ln>
        </p:spPr>
      </p:pic>
      <p:sp>
        <p:nvSpPr>
          <p:cNvPr id="2959" name="Google Shape;2959;p264"/>
          <p:cNvSpPr txBox="1"/>
          <p:nvPr/>
        </p:nvSpPr>
        <p:spPr>
          <a:xfrm>
            <a:off x="3313246" y="3114348"/>
            <a:ext cx="2229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Google Cloud Platform</a:t>
            </a:r>
            <a:endParaRPr b="0" i="0" sz="1100" u="none" cap="none" strike="noStrike">
              <a:solidFill>
                <a:srgbClr val="7F7F7F"/>
              </a:solidFill>
              <a:latin typeface="Ubuntu"/>
              <a:ea typeface="Ubuntu"/>
              <a:cs typeface="Ubuntu"/>
              <a:sym typeface="Ubuntu"/>
            </a:endParaRPr>
          </a:p>
        </p:txBody>
      </p:sp>
      <p:pic>
        <p:nvPicPr>
          <p:cNvPr descr="Image result for gcp icon" id="2960" name="Google Shape;2960;p264"/>
          <p:cNvPicPr preferRelativeResize="0"/>
          <p:nvPr/>
        </p:nvPicPr>
        <p:blipFill rotWithShape="1">
          <a:blip r:embed="rId5">
            <a:alphaModFix/>
          </a:blip>
          <a:srcRect b="0" l="0" r="0" t="0"/>
          <a:stretch/>
        </p:blipFill>
        <p:spPr>
          <a:xfrm>
            <a:off x="2947193" y="3059149"/>
            <a:ext cx="366054" cy="366054"/>
          </a:xfrm>
          <a:prstGeom prst="rect">
            <a:avLst/>
          </a:prstGeom>
          <a:noFill/>
          <a:ln>
            <a:noFill/>
          </a:ln>
        </p:spPr>
      </p:pic>
      <p:pic>
        <p:nvPicPr>
          <p:cNvPr descr="Image result for aws icon" id="2961" name="Google Shape;2961;p264"/>
          <p:cNvPicPr preferRelativeResize="0"/>
          <p:nvPr/>
        </p:nvPicPr>
        <p:blipFill rotWithShape="1">
          <a:blip r:embed="rId6">
            <a:alphaModFix/>
          </a:blip>
          <a:srcRect b="0" l="0" r="0" t="0"/>
          <a:stretch/>
        </p:blipFill>
        <p:spPr>
          <a:xfrm>
            <a:off x="2820905" y="3370142"/>
            <a:ext cx="618630" cy="618630"/>
          </a:xfrm>
          <a:prstGeom prst="rect">
            <a:avLst/>
          </a:prstGeom>
          <a:noFill/>
          <a:ln>
            <a:noFill/>
          </a:ln>
        </p:spPr>
      </p:pic>
      <p:sp>
        <p:nvSpPr>
          <p:cNvPr id="2962" name="Google Shape;2962;p264"/>
          <p:cNvSpPr txBox="1"/>
          <p:nvPr/>
        </p:nvSpPr>
        <p:spPr>
          <a:xfrm>
            <a:off x="3313246" y="3557224"/>
            <a:ext cx="215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Amazon Web Services</a:t>
            </a:r>
            <a:endParaRPr b="0" i="0" sz="1100" u="none" cap="none" strike="noStrike">
              <a:solidFill>
                <a:srgbClr val="7F7F7F"/>
              </a:solidFill>
              <a:latin typeface="Ubuntu"/>
              <a:ea typeface="Ubuntu"/>
              <a:cs typeface="Ubuntu"/>
              <a:sym typeface="Ubuntu"/>
            </a:endParaRPr>
          </a:p>
        </p:txBody>
      </p:sp>
      <p:sp>
        <p:nvSpPr>
          <p:cNvPr id="2963" name="Google Shape;2963;p264"/>
          <p:cNvSpPr txBox="1"/>
          <p:nvPr/>
        </p:nvSpPr>
        <p:spPr>
          <a:xfrm>
            <a:off x="5873211" y="3184390"/>
            <a:ext cx="1682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play-with-k8s.com</a:t>
            </a:r>
            <a:endParaRPr b="0" i="0" sz="1100" u="none" cap="none" strike="noStrike">
              <a:solidFill>
                <a:srgbClr val="7F7F7F"/>
              </a:solidFill>
              <a:latin typeface="Ubuntu"/>
              <a:ea typeface="Ubuntu"/>
              <a:cs typeface="Ubuntu"/>
              <a:sym typeface="Ubuntu"/>
            </a:endParaRPr>
          </a:p>
        </p:txBody>
      </p:sp>
      <p:pic>
        <p:nvPicPr>
          <p:cNvPr descr="A close up of a logo&#10;&#10;Description generated with very high confidence" id="2964" name="Google Shape;2964;p264"/>
          <p:cNvPicPr preferRelativeResize="0"/>
          <p:nvPr/>
        </p:nvPicPr>
        <p:blipFill rotWithShape="1">
          <a:blip r:embed="rId7">
            <a:alphaModFix/>
          </a:blip>
          <a:srcRect b="0" l="0" r="0" t="0"/>
          <a:stretch/>
        </p:blipFill>
        <p:spPr>
          <a:xfrm>
            <a:off x="327971" y="1180556"/>
            <a:ext cx="2331719" cy="2331719"/>
          </a:xfrm>
          <a:prstGeom prst="rect">
            <a:avLst/>
          </a:prstGeom>
          <a:noFill/>
          <a:ln>
            <a:noFill/>
          </a:ln>
        </p:spPr>
      </p:pic>
      <p:pic>
        <p:nvPicPr>
          <p:cNvPr descr="A close up of a logo&#10;&#10;Description generated with very high confidence" id="2965" name="Google Shape;2965;p264"/>
          <p:cNvPicPr preferRelativeResize="0"/>
          <p:nvPr/>
        </p:nvPicPr>
        <p:blipFill rotWithShape="1">
          <a:blip r:embed="rId8">
            <a:alphaModFix/>
          </a:blip>
          <a:srcRect b="0" l="0" r="0" t="0"/>
          <a:stretch/>
        </p:blipFill>
        <p:spPr>
          <a:xfrm>
            <a:off x="2748175" y="1080910"/>
            <a:ext cx="2734605" cy="2734605"/>
          </a:xfrm>
          <a:prstGeom prst="rect">
            <a:avLst/>
          </a:prstGeom>
          <a:noFill/>
          <a:ln>
            <a:noFill/>
          </a:ln>
        </p:spPr>
      </p:pic>
      <p:pic>
        <p:nvPicPr>
          <p:cNvPr id="2966" name="Google Shape;2966;p264"/>
          <p:cNvPicPr preferRelativeResize="0"/>
          <p:nvPr/>
        </p:nvPicPr>
        <p:blipFill rotWithShape="1">
          <a:blip r:embed="rId9">
            <a:alphaModFix/>
          </a:blip>
          <a:srcRect b="0" l="0" r="0" t="0"/>
          <a:stretch/>
        </p:blipFill>
        <p:spPr>
          <a:xfrm>
            <a:off x="5873203" y="1168950"/>
            <a:ext cx="2558521" cy="2558521"/>
          </a:xfrm>
          <a:prstGeom prst="rect">
            <a:avLst/>
          </a:prstGeom>
          <a:noFill/>
          <a:ln>
            <a:noFill/>
          </a:ln>
        </p:spPr>
      </p:pic>
      <p:sp>
        <p:nvSpPr>
          <p:cNvPr id="2967" name="Google Shape;2967;p264"/>
          <p:cNvSpPr txBox="1"/>
          <p:nvPr/>
        </p:nvSpPr>
        <p:spPr>
          <a:xfrm>
            <a:off x="1176783" y="3531068"/>
            <a:ext cx="1034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MicroK8s</a:t>
            </a:r>
            <a:endParaRPr b="0" i="0" sz="1100" u="none" cap="none" strike="noStrike">
              <a:solidFill>
                <a:srgbClr val="7F7F7F"/>
              </a:solidFill>
              <a:latin typeface="Ubuntu"/>
              <a:ea typeface="Ubuntu"/>
              <a:cs typeface="Ubuntu"/>
              <a:sym typeface="Ubuntu"/>
            </a:endParaRPr>
          </a:p>
        </p:txBody>
      </p:sp>
      <p:pic>
        <p:nvPicPr>
          <p:cNvPr id="2968" name="Google Shape;2968;p264"/>
          <p:cNvPicPr preferRelativeResize="0"/>
          <p:nvPr/>
        </p:nvPicPr>
        <p:blipFill rotWithShape="1">
          <a:blip r:embed="rId10">
            <a:alphaModFix/>
          </a:blip>
          <a:srcRect b="0" l="0" r="0" t="0"/>
          <a:stretch/>
        </p:blipFill>
        <p:spPr>
          <a:xfrm>
            <a:off x="664467" y="3575321"/>
            <a:ext cx="542925" cy="171450"/>
          </a:xfrm>
          <a:prstGeom prst="rect">
            <a:avLst/>
          </a:prstGeom>
          <a:noFill/>
          <a:ln>
            <a:noFill/>
          </a:ln>
        </p:spPr>
      </p:pic>
      <p:pic>
        <p:nvPicPr>
          <p:cNvPr id="2969" name="Google Shape;2969;p264"/>
          <p:cNvPicPr preferRelativeResize="0"/>
          <p:nvPr/>
        </p:nvPicPr>
        <p:blipFill rotWithShape="1">
          <a:blip r:embed="rId11">
            <a:alphaModFix/>
          </a:blip>
          <a:srcRect b="0" l="0" r="0" t="0"/>
          <a:stretch/>
        </p:blipFill>
        <p:spPr>
          <a:xfrm>
            <a:off x="2929277" y="3900160"/>
            <a:ext cx="401885" cy="401885"/>
          </a:xfrm>
          <a:prstGeom prst="rect">
            <a:avLst/>
          </a:prstGeom>
          <a:noFill/>
          <a:ln>
            <a:noFill/>
          </a:ln>
        </p:spPr>
      </p:pic>
      <p:sp>
        <p:nvSpPr>
          <p:cNvPr id="2970" name="Google Shape;2970;p264"/>
          <p:cNvSpPr txBox="1"/>
          <p:nvPr/>
        </p:nvSpPr>
        <p:spPr>
          <a:xfrm>
            <a:off x="3313247" y="3972375"/>
            <a:ext cx="1839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Microsoft Azure</a:t>
            </a:r>
            <a:endParaRPr b="0" i="0" sz="1100" u="none" cap="none" strike="noStrike">
              <a:solidFill>
                <a:srgbClr val="7F7F7F"/>
              </a:solidFill>
              <a:latin typeface="Ubuntu"/>
              <a:ea typeface="Ubuntu"/>
              <a:cs typeface="Ubuntu"/>
              <a:sym typeface="Ubuntu"/>
            </a:endParaRPr>
          </a:p>
        </p:txBody>
      </p:sp>
      <p:sp>
        <p:nvSpPr>
          <p:cNvPr id="2971" name="Google Shape;2971;p26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latin typeface="Ubuntu"/>
                <a:ea typeface="Ubuntu"/>
                <a:cs typeface="Ubuntu"/>
                <a:sym typeface="Ubuntu"/>
              </a:rPr>
              <a:t>Set Up Kubernetes</a:t>
            </a:r>
            <a:endParaRPr/>
          </a:p>
        </p:txBody>
      </p:sp>
      <p:sp>
        <p:nvSpPr>
          <p:cNvPr id="2972" name="Google Shape;2972;p264"/>
          <p:cNvSpPr txBox="1"/>
          <p:nvPr/>
        </p:nvSpPr>
        <p:spPr>
          <a:xfrm>
            <a:off x="5877300" y="3557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hlink"/>
                </a:solidFill>
                <a:uFill>
                  <a:noFill/>
                </a:uFill>
                <a:latin typeface="Ubuntu"/>
                <a:ea typeface="Ubuntu"/>
                <a:cs typeface="Ubuntu"/>
                <a:sym typeface="Ubuntu"/>
                <a:hlinkClick r:id="rId12"/>
              </a:rPr>
              <a:t>Kodekloud</a:t>
            </a:r>
            <a:r>
              <a:rPr lang="en">
                <a:solidFill>
                  <a:schemeClr val="hlink"/>
                </a:solidFill>
                <a:uFill>
                  <a:noFill/>
                </a:uFill>
                <a:hlinkClick r:id="rId13"/>
              </a:rPr>
              <a:t> </a:t>
            </a:r>
            <a:r>
              <a:rPr b="1" lang="en">
                <a:solidFill>
                  <a:schemeClr val="hlink"/>
                </a:solidFill>
                <a:uFill>
                  <a:noFill/>
                </a:uFill>
                <a:latin typeface="Ubuntu"/>
                <a:ea typeface="Ubuntu"/>
                <a:cs typeface="Ubuntu"/>
                <a:sym typeface="Ubuntu"/>
                <a:hlinkClick r:id="rId14"/>
              </a:rPr>
              <a:t>Public playgrounds</a:t>
            </a:r>
            <a:endParaRPr b="1">
              <a:solidFill>
                <a:schemeClr val="dk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56"/>
                                        </p:tgtEl>
                                        <p:attrNameLst>
                                          <p:attrName>style.visibility</p:attrName>
                                        </p:attrNameLst>
                                      </p:cBhvr>
                                      <p:to>
                                        <p:strVal val="visible"/>
                                      </p:to>
                                    </p:set>
                                    <p:animEffect filter="fade" transition="in">
                                      <p:cBhvr>
                                        <p:cTn dur="500"/>
                                        <p:tgtEl>
                                          <p:spTgt spid="2956"/>
                                        </p:tgtEl>
                                      </p:cBhvr>
                                    </p:animEffect>
                                  </p:childTnLst>
                                </p:cTn>
                              </p:par>
                              <p:par>
                                <p:cTn fill="hold" nodeType="withEffect" presetClass="entr" presetID="10" presetSubtype="0">
                                  <p:stCondLst>
                                    <p:cond delay="0"/>
                                  </p:stCondLst>
                                  <p:childTnLst>
                                    <p:set>
                                      <p:cBhvr>
                                        <p:cTn dur="1" fill="hold">
                                          <p:stCondLst>
                                            <p:cond delay="0"/>
                                          </p:stCondLst>
                                        </p:cTn>
                                        <p:tgtEl>
                                          <p:spTgt spid="2955"/>
                                        </p:tgtEl>
                                        <p:attrNameLst>
                                          <p:attrName>style.visibility</p:attrName>
                                        </p:attrNameLst>
                                      </p:cBhvr>
                                      <p:to>
                                        <p:strVal val="visible"/>
                                      </p:to>
                                    </p:set>
                                    <p:animEffect filter="fade" transition="in">
                                      <p:cBhvr>
                                        <p:cTn dur="500"/>
                                        <p:tgtEl>
                                          <p:spTgt spid="29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68"/>
                                        </p:tgtEl>
                                        <p:attrNameLst>
                                          <p:attrName>style.visibility</p:attrName>
                                        </p:attrNameLst>
                                      </p:cBhvr>
                                      <p:to>
                                        <p:strVal val="visible"/>
                                      </p:to>
                                    </p:set>
                                    <p:animEffect filter="fade" transition="in">
                                      <p:cBhvr>
                                        <p:cTn dur="500"/>
                                        <p:tgtEl>
                                          <p:spTgt spid="2968"/>
                                        </p:tgtEl>
                                      </p:cBhvr>
                                    </p:animEffect>
                                  </p:childTnLst>
                                </p:cTn>
                              </p:par>
                              <p:par>
                                <p:cTn fill="hold" nodeType="withEffect" presetClass="entr" presetID="10" presetSubtype="0">
                                  <p:stCondLst>
                                    <p:cond delay="0"/>
                                  </p:stCondLst>
                                  <p:childTnLst>
                                    <p:set>
                                      <p:cBhvr>
                                        <p:cTn dur="1" fill="hold">
                                          <p:stCondLst>
                                            <p:cond delay="0"/>
                                          </p:stCondLst>
                                        </p:cTn>
                                        <p:tgtEl>
                                          <p:spTgt spid="2967"/>
                                        </p:tgtEl>
                                        <p:attrNameLst>
                                          <p:attrName>style.visibility</p:attrName>
                                        </p:attrNameLst>
                                      </p:cBhvr>
                                      <p:to>
                                        <p:strVal val="visible"/>
                                      </p:to>
                                    </p:set>
                                    <p:animEffect filter="fade" transition="in">
                                      <p:cBhvr>
                                        <p:cTn dur="500"/>
                                        <p:tgtEl>
                                          <p:spTgt spid="29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58"/>
                                        </p:tgtEl>
                                        <p:attrNameLst>
                                          <p:attrName>style.visibility</p:attrName>
                                        </p:attrNameLst>
                                      </p:cBhvr>
                                      <p:to>
                                        <p:strVal val="visible"/>
                                      </p:to>
                                    </p:set>
                                    <p:animEffect filter="fade" transition="in">
                                      <p:cBhvr>
                                        <p:cTn dur="500"/>
                                        <p:tgtEl>
                                          <p:spTgt spid="2958"/>
                                        </p:tgtEl>
                                      </p:cBhvr>
                                    </p:animEffect>
                                  </p:childTnLst>
                                </p:cTn>
                              </p:par>
                              <p:par>
                                <p:cTn fill="hold" nodeType="withEffect" presetClass="entr" presetID="10" presetSubtype="0">
                                  <p:stCondLst>
                                    <p:cond delay="0"/>
                                  </p:stCondLst>
                                  <p:childTnLst>
                                    <p:set>
                                      <p:cBhvr>
                                        <p:cTn dur="1" fill="hold">
                                          <p:stCondLst>
                                            <p:cond delay="0"/>
                                          </p:stCondLst>
                                        </p:cTn>
                                        <p:tgtEl>
                                          <p:spTgt spid="2957"/>
                                        </p:tgtEl>
                                        <p:attrNameLst>
                                          <p:attrName>style.visibility</p:attrName>
                                        </p:attrNameLst>
                                      </p:cBhvr>
                                      <p:to>
                                        <p:strVal val="visible"/>
                                      </p:to>
                                    </p:set>
                                    <p:animEffect filter="fade" transition="in">
                                      <p:cBhvr>
                                        <p:cTn dur="500"/>
                                        <p:tgtEl>
                                          <p:spTgt spid="2957"/>
                                        </p:tgtEl>
                                      </p:cBhvr>
                                    </p:animEffect>
                                  </p:childTnLst>
                                </p:cTn>
                              </p:par>
                            </p:childTnLst>
                          </p:cTn>
                        </p:par>
                        <p:par>
                          <p:cTn fill="hold">
                            <p:stCondLst>
                              <p:cond delay="1500"/>
                            </p:stCondLst>
                            <p:childTnLst>
                              <p:par>
                                <p:cTn fill="hold" nodeType="afterEffect" presetClass="entr" presetID="1" presetSubtype="0">
                                  <p:stCondLst>
                                    <p:cond delay="0"/>
                                  </p:stCondLst>
                                  <p:childTnLst>
                                    <p:set>
                                      <p:cBhvr>
                                        <p:cTn dur="1" fill="hold">
                                          <p:stCondLst>
                                            <p:cond delay="0"/>
                                          </p:stCondLst>
                                        </p:cTn>
                                        <p:tgtEl>
                                          <p:spTgt spid="29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59"/>
                                        </p:tgtEl>
                                        <p:attrNameLst>
                                          <p:attrName>style.visibility</p:attrName>
                                        </p:attrNameLst>
                                      </p:cBhvr>
                                      <p:to>
                                        <p:strVal val="visible"/>
                                      </p:to>
                                    </p:set>
                                    <p:animEffect filter="fade" transition="in">
                                      <p:cBhvr>
                                        <p:cTn dur="500"/>
                                        <p:tgtEl>
                                          <p:spTgt spid="2959"/>
                                        </p:tgtEl>
                                      </p:cBhvr>
                                    </p:animEffect>
                                  </p:childTnLst>
                                </p:cTn>
                              </p:par>
                              <p:par>
                                <p:cTn fill="hold" nodeType="withEffect" presetClass="entr" presetID="10" presetSubtype="0">
                                  <p:stCondLst>
                                    <p:cond delay="0"/>
                                  </p:stCondLst>
                                  <p:childTnLst>
                                    <p:set>
                                      <p:cBhvr>
                                        <p:cTn dur="1" fill="hold">
                                          <p:stCondLst>
                                            <p:cond delay="0"/>
                                          </p:stCondLst>
                                        </p:cTn>
                                        <p:tgtEl>
                                          <p:spTgt spid="2960"/>
                                        </p:tgtEl>
                                        <p:attrNameLst>
                                          <p:attrName>style.visibility</p:attrName>
                                        </p:attrNameLst>
                                      </p:cBhvr>
                                      <p:to>
                                        <p:strVal val="visible"/>
                                      </p:to>
                                    </p:set>
                                    <p:animEffect filter="fade" transition="in">
                                      <p:cBhvr>
                                        <p:cTn dur="500"/>
                                        <p:tgtEl>
                                          <p:spTgt spid="29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62"/>
                                        </p:tgtEl>
                                        <p:attrNameLst>
                                          <p:attrName>style.visibility</p:attrName>
                                        </p:attrNameLst>
                                      </p:cBhvr>
                                      <p:to>
                                        <p:strVal val="visible"/>
                                      </p:to>
                                    </p:set>
                                    <p:animEffect filter="fade" transition="in">
                                      <p:cBhvr>
                                        <p:cTn dur="500"/>
                                        <p:tgtEl>
                                          <p:spTgt spid="2962"/>
                                        </p:tgtEl>
                                      </p:cBhvr>
                                    </p:animEffect>
                                  </p:childTnLst>
                                </p:cTn>
                              </p:par>
                              <p:par>
                                <p:cTn fill="hold" nodeType="withEffect" presetClass="entr" presetID="10" presetSubtype="0">
                                  <p:stCondLst>
                                    <p:cond delay="0"/>
                                  </p:stCondLst>
                                  <p:childTnLst>
                                    <p:set>
                                      <p:cBhvr>
                                        <p:cTn dur="1" fill="hold">
                                          <p:stCondLst>
                                            <p:cond delay="0"/>
                                          </p:stCondLst>
                                        </p:cTn>
                                        <p:tgtEl>
                                          <p:spTgt spid="2961"/>
                                        </p:tgtEl>
                                        <p:attrNameLst>
                                          <p:attrName>style.visibility</p:attrName>
                                        </p:attrNameLst>
                                      </p:cBhvr>
                                      <p:to>
                                        <p:strVal val="visible"/>
                                      </p:to>
                                    </p:set>
                                    <p:animEffect filter="fade" transition="in">
                                      <p:cBhvr>
                                        <p:cTn dur="500"/>
                                        <p:tgtEl>
                                          <p:spTgt spid="29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69"/>
                                        </p:tgtEl>
                                        <p:attrNameLst>
                                          <p:attrName>style.visibility</p:attrName>
                                        </p:attrNameLst>
                                      </p:cBhvr>
                                      <p:to>
                                        <p:strVal val="visible"/>
                                      </p:to>
                                    </p:set>
                                    <p:animEffect filter="fade" transition="in">
                                      <p:cBhvr>
                                        <p:cTn dur="500"/>
                                        <p:tgtEl>
                                          <p:spTgt spid="2969"/>
                                        </p:tgtEl>
                                      </p:cBhvr>
                                    </p:animEffect>
                                  </p:childTnLst>
                                </p:cTn>
                              </p:par>
                              <p:par>
                                <p:cTn fill="hold" nodeType="withEffect" presetClass="entr" presetID="10" presetSubtype="0">
                                  <p:stCondLst>
                                    <p:cond delay="0"/>
                                  </p:stCondLst>
                                  <p:childTnLst>
                                    <p:set>
                                      <p:cBhvr>
                                        <p:cTn dur="1" fill="hold">
                                          <p:stCondLst>
                                            <p:cond delay="0"/>
                                          </p:stCondLst>
                                        </p:cTn>
                                        <p:tgtEl>
                                          <p:spTgt spid="2970"/>
                                        </p:tgtEl>
                                        <p:attrNameLst>
                                          <p:attrName>style.visibility</p:attrName>
                                        </p:attrNameLst>
                                      </p:cBhvr>
                                      <p:to>
                                        <p:strVal val="visible"/>
                                      </p:to>
                                    </p:set>
                                    <p:animEffect filter="fade" transition="in">
                                      <p:cBhvr>
                                        <p:cTn dur="500"/>
                                        <p:tgtEl>
                                          <p:spTgt spid="2970"/>
                                        </p:tgtEl>
                                      </p:cBhvr>
                                    </p:animEffect>
                                  </p:childTnLst>
                                </p:cTn>
                              </p:par>
                            </p:childTnLst>
                          </p:cTn>
                        </p:par>
                        <p:par>
                          <p:cTn fill="hold">
                            <p:stCondLst>
                              <p:cond delay="1500"/>
                            </p:stCondLst>
                            <p:childTnLst>
                              <p:par>
                                <p:cTn fill="hold" nodeType="afterEffect" presetClass="entr" presetID="1" presetSubtype="0">
                                  <p:stCondLst>
                                    <p:cond delay="0"/>
                                  </p:stCondLst>
                                  <p:childTnLst>
                                    <p:set>
                                      <p:cBhvr>
                                        <p:cTn dur="1" fill="hold">
                                          <p:stCondLst>
                                            <p:cond delay="0"/>
                                          </p:stCondLst>
                                        </p:cTn>
                                        <p:tgtEl>
                                          <p:spTgt spid="29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63"/>
                                        </p:tgtEl>
                                        <p:attrNameLst>
                                          <p:attrName>style.visibility</p:attrName>
                                        </p:attrNameLst>
                                      </p:cBhvr>
                                      <p:to>
                                        <p:strVal val="visible"/>
                                      </p:to>
                                    </p:set>
                                    <p:animEffect filter="fade" transition="in">
                                      <p:cBhvr>
                                        <p:cTn dur="500"/>
                                        <p:tgtEl>
                                          <p:spTgt spid="2963"/>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972"/>
                                        </p:tgtEl>
                                        <p:attrNameLst>
                                          <p:attrName>style.visibility</p:attrName>
                                        </p:attrNameLst>
                                      </p:cBhvr>
                                      <p:to>
                                        <p:strVal val="visible"/>
                                      </p:to>
                                    </p:set>
                                    <p:animEffect filter="fade" transition="in">
                                      <p:cBhvr>
                                        <p:cTn dur="1000"/>
                                        <p:tgtEl>
                                          <p:spTgt spid="29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pic>
        <p:nvPicPr>
          <p:cNvPr descr="Cloud" id="2978" name="Google Shape;2978;p265"/>
          <p:cNvPicPr preferRelativeResize="0"/>
          <p:nvPr/>
        </p:nvPicPr>
        <p:blipFill rotWithShape="1">
          <a:blip r:embed="rId3">
            <a:alphaModFix/>
          </a:blip>
          <a:srcRect b="0" l="0" r="0" t="0"/>
          <a:stretch/>
        </p:blipFill>
        <p:spPr>
          <a:xfrm>
            <a:off x="3714819" y="-381697"/>
            <a:ext cx="1858885" cy="1858885"/>
          </a:xfrm>
          <a:prstGeom prst="rect">
            <a:avLst/>
          </a:prstGeom>
          <a:noFill/>
          <a:ln>
            <a:noFill/>
          </a:ln>
        </p:spPr>
      </p:pic>
      <p:sp>
        <p:nvSpPr>
          <p:cNvPr id="2979" name="Google Shape;2979;p265"/>
          <p:cNvSpPr/>
          <p:nvPr/>
        </p:nvSpPr>
        <p:spPr>
          <a:xfrm>
            <a:off x="3484407" y="1596625"/>
            <a:ext cx="2152890" cy="2787286"/>
          </a:xfrm>
          <a:prstGeom prst="roundRect">
            <a:avLst>
              <a:gd fmla="val 6934" name="adj"/>
            </a:avLst>
          </a:prstGeom>
          <a:solidFill>
            <a:srgbClr val="D8D8D8">
              <a:alpha val="40000"/>
            </a:srgbClr>
          </a:solidFill>
          <a:ln cap="flat" cmpd="sng" w="15875">
            <a:solidFill>
              <a:srgbClr val="D8D8D8"/>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Minikube</a:t>
            </a:r>
            <a:endParaRPr b="1" i="0" sz="1400" u="none" cap="none" strike="noStrike">
              <a:solidFill>
                <a:srgbClr val="7F7F7F"/>
              </a:solidFill>
              <a:latin typeface="Ubuntu"/>
              <a:ea typeface="Ubuntu"/>
              <a:cs typeface="Ubuntu"/>
              <a:sym typeface="Ubuntu"/>
            </a:endParaRPr>
          </a:p>
        </p:txBody>
      </p:sp>
      <p:sp>
        <p:nvSpPr>
          <p:cNvPr id="2980" name="Google Shape;2980;p26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Minikube</a:t>
            </a:r>
            <a:endParaRPr/>
          </a:p>
        </p:txBody>
      </p:sp>
      <p:pic>
        <p:nvPicPr>
          <p:cNvPr descr="https://github.com/kubernetes/minikube/raw/master/logo/logo.png" id="2981" name="Google Shape;2981;p265"/>
          <p:cNvPicPr preferRelativeResize="0"/>
          <p:nvPr/>
        </p:nvPicPr>
        <p:blipFill rotWithShape="1">
          <a:blip r:embed="rId4">
            <a:alphaModFix/>
          </a:blip>
          <a:srcRect b="0" l="0" r="0" t="0"/>
          <a:stretch/>
        </p:blipFill>
        <p:spPr>
          <a:xfrm>
            <a:off x="3710113" y="4051256"/>
            <a:ext cx="269191" cy="261209"/>
          </a:xfrm>
          <a:prstGeom prst="rect">
            <a:avLst/>
          </a:prstGeom>
          <a:noFill/>
          <a:ln>
            <a:noFill/>
          </a:ln>
        </p:spPr>
      </p:pic>
      <p:pic>
        <p:nvPicPr>
          <p:cNvPr descr="Optical disc" id="2982" name="Google Shape;2982;p265"/>
          <p:cNvPicPr preferRelativeResize="0"/>
          <p:nvPr/>
        </p:nvPicPr>
        <p:blipFill rotWithShape="1">
          <a:blip r:embed="rId5">
            <a:alphaModFix/>
          </a:blip>
          <a:srcRect b="0" l="0" r="0" t="0"/>
          <a:stretch/>
        </p:blipFill>
        <p:spPr>
          <a:xfrm>
            <a:off x="3685317" y="2082140"/>
            <a:ext cx="1696818" cy="1696818"/>
          </a:xfrm>
          <a:prstGeom prst="rect">
            <a:avLst/>
          </a:prstGeom>
          <a:noFill/>
          <a:ln>
            <a:noFill/>
          </a:ln>
        </p:spPr>
      </p:pic>
      <p:sp>
        <p:nvSpPr>
          <p:cNvPr id="2983" name="Google Shape;2983;p265"/>
          <p:cNvSpPr/>
          <p:nvPr/>
        </p:nvSpPr>
        <p:spPr>
          <a:xfrm>
            <a:off x="6298904" y="1993385"/>
            <a:ext cx="2152890" cy="2191880"/>
          </a:xfrm>
          <a:prstGeom prst="roundRect">
            <a:avLst>
              <a:gd fmla="val 4279" name="adj"/>
            </a:avLst>
          </a:prstGeom>
          <a:solidFill>
            <a:srgbClr val="F2F2F2">
              <a:alpha val="40000"/>
            </a:srgbClr>
          </a:solidFill>
          <a:ln cap="flat" cmpd="sng" w="15875">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Worker Node</a:t>
            </a:r>
            <a:endParaRPr b="0" i="0" sz="1100" u="none" cap="none" strike="noStrike">
              <a:solidFill>
                <a:srgbClr val="7F7F7F"/>
              </a:solidFill>
              <a:latin typeface="Ubuntu"/>
              <a:ea typeface="Ubuntu"/>
              <a:cs typeface="Ubuntu"/>
              <a:sym typeface="Ubuntu"/>
            </a:endParaRPr>
          </a:p>
        </p:txBody>
      </p:sp>
      <p:pic>
        <p:nvPicPr>
          <p:cNvPr descr="Related image" id="2984" name="Google Shape;2984;p265"/>
          <p:cNvPicPr preferRelativeResize="0"/>
          <p:nvPr/>
        </p:nvPicPr>
        <p:blipFill rotWithShape="1">
          <a:blip r:embed="rId6">
            <a:alphaModFix/>
          </a:blip>
          <a:srcRect b="0" l="0" r="0" t="0"/>
          <a:stretch/>
        </p:blipFill>
        <p:spPr>
          <a:xfrm>
            <a:off x="6299252" y="3818334"/>
            <a:ext cx="366931" cy="366931"/>
          </a:xfrm>
          <a:prstGeom prst="roundRect">
            <a:avLst>
              <a:gd fmla="val 16667" name="adj"/>
            </a:avLst>
          </a:prstGeom>
          <a:noFill/>
          <a:ln>
            <a:noFill/>
          </a:ln>
        </p:spPr>
      </p:pic>
      <p:sp>
        <p:nvSpPr>
          <p:cNvPr id="2985" name="Google Shape;2985;p265"/>
          <p:cNvSpPr/>
          <p:nvPr/>
        </p:nvSpPr>
        <p:spPr>
          <a:xfrm>
            <a:off x="694879" y="1995086"/>
            <a:ext cx="2152890" cy="2191880"/>
          </a:xfrm>
          <a:prstGeom prst="roundRect">
            <a:avLst>
              <a:gd fmla="val 4279" name="adj"/>
            </a:avLst>
          </a:prstGeom>
          <a:solidFill>
            <a:srgbClr val="F2F2F2">
              <a:alpha val="40000"/>
            </a:srgbClr>
          </a:solidFill>
          <a:ln cap="flat" cmpd="sng" w="15875">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Master</a:t>
            </a:r>
            <a:endParaRPr b="0" i="0" sz="1100" u="none" cap="none" strike="noStrike">
              <a:solidFill>
                <a:srgbClr val="7F7F7F"/>
              </a:solidFill>
              <a:latin typeface="Ubuntu"/>
              <a:ea typeface="Ubuntu"/>
              <a:cs typeface="Ubuntu"/>
              <a:sym typeface="Ubuntu"/>
            </a:endParaRPr>
          </a:p>
        </p:txBody>
      </p:sp>
      <p:pic>
        <p:nvPicPr>
          <p:cNvPr descr="Related image" id="2986" name="Google Shape;2986;p265"/>
          <p:cNvPicPr preferRelativeResize="0"/>
          <p:nvPr/>
        </p:nvPicPr>
        <p:blipFill rotWithShape="1">
          <a:blip r:embed="rId7">
            <a:alphaModFix/>
          </a:blip>
          <a:srcRect b="0" l="0" r="0" t="0"/>
          <a:stretch/>
        </p:blipFill>
        <p:spPr>
          <a:xfrm>
            <a:off x="694879" y="3809086"/>
            <a:ext cx="366931" cy="366931"/>
          </a:xfrm>
          <a:prstGeom prst="roundRect">
            <a:avLst>
              <a:gd fmla="val 16667" name="adj"/>
            </a:avLst>
          </a:prstGeom>
          <a:noFill/>
          <a:ln>
            <a:noFill/>
          </a:ln>
        </p:spPr>
      </p:pic>
      <p:sp>
        <p:nvSpPr>
          <p:cNvPr id="2987" name="Google Shape;2987;p265"/>
          <p:cNvSpPr/>
          <p:nvPr/>
        </p:nvSpPr>
        <p:spPr>
          <a:xfrm>
            <a:off x="1030653" y="2152501"/>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&lt;/&gt; kube-apiserver</a:t>
            </a:r>
            <a:endParaRPr b="0" i="0" sz="1100" u="none" cap="none" strike="noStrike">
              <a:solidFill>
                <a:schemeClr val="lt1"/>
              </a:solidFill>
              <a:latin typeface="Ubuntu"/>
              <a:ea typeface="Ubuntu"/>
              <a:cs typeface="Ubuntu"/>
              <a:sym typeface="Ubuntu"/>
            </a:endParaRPr>
          </a:p>
        </p:txBody>
      </p:sp>
      <p:sp>
        <p:nvSpPr>
          <p:cNvPr id="2988" name="Google Shape;2988;p265"/>
          <p:cNvSpPr/>
          <p:nvPr/>
        </p:nvSpPr>
        <p:spPr>
          <a:xfrm>
            <a:off x="1030653" y="2152501"/>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989" name="Google Shape;2989;p265"/>
          <p:cNvSpPr/>
          <p:nvPr/>
        </p:nvSpPr>
        <p:spPr>
          <a:xfrm>
            <a:off x="6666182" y="2193788"/>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&lt;/&gt; kubelet</a:t>
            </a:r>
            <a:endParaRPr b="0" i="0" sz="1100" u="none" cap="none" strike="noStrike">
              <a:solidFill>
                <a:schemeClr val="lt1"/>
              </a:solidFill>
              <a:latin typeface="Ubuntu"/>
              <a:ea typeface="Ubuntu"/>
              <a:cs typeface="Ubuntu"/>
              <a:sym typeface="Ubuntu"/>
            </a:endParaRPr>
          </a:p>
        </p:txBody>
      </p:sp>
      <p:sp>
        <p:nvSpPr>
          <p:cNvPr id="2990" name="Google Shape;2990;p265"/>
          <p:cNvSpPr/>
          <p:nvPr/>
        </p:nvSpPr>
        <p:spPr>
          <a:xfrm>
            <a:off x="6666182" y="2193788"/>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991" name="Google Shape;2991;p265"/>
          <p:cNvSpPr/>
          <p:nvPr/>
        </p:nvSpPr>
        <p:spPr>
          <a:xfrm>
            <a:off x="6298904" y="3516573"/>
            <a:ext cx="2152890" cy="289336"/>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Container Runtime</a:t>
            </a:r>
            <a:endParaRPr b="0" i="0" sz="1100" u="none" cap="none" strike="noStrike">
              <a:solidFill>
                <a:schemeClr val="lt1"/>
              </a:solidFill>
              <a:latin typeface="Ubuntu"/>
              <a:ea typeface="Ubuntu"/>
              <a:cs typeface="Ubuntu"/>
              <a:sym typeface="Ubuntu"/>
            </a:endParaRPr>
          </a:p>
        </p:txBody>
      </p:sp>
      <p:sp>
        <p:nvSpPr>
          <p:cNvPr id="2992" name="Google Shape;2992;p265"/>
          <p:cNvSpPr/>
          <p:nvPr/>
        </p:nvSpPr>
        <p:spPr>
          <a:xfrm>
            <a:off x="6298904" y="3516573"/>
            <a:ext cx="2152890" cy="289336"/>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2993" name="Google Shape;2993;p265"/>
          <p:cNvSpPr/>
          <p:nvPr/>
        </p:nvSpPr>
        <p:spPr>
          <a:xfrm>
            <a:off x="1030653" y="2568270"/>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etcd</a:t>
            </a:r>
            <a:endParaRPr b="0" i="0" sz="1100" u="none" cap="none" strike="noStrike">
              <a:solidFill>
                <a:schemeClr val="lt1"/>
              </a:solidFill>
              <a:latin typeface="Ubuntu"/>
              <a:ea typeface="Ubuntu"/>
              <a:cs typeface="Ubuntu"/>
              <a:sym typeface="Ubuntu"/>
            </a:endParaRPr>
          </a:p>
        </p:txBody>
      </p:sp>
      <p:sp>
        <p:nvSpPr>
          <p:cNvPr id="2994" name="Google Shape;2994;p265"/>
          <p:cNvSpPr/>
          <p:nvPr/>
        </p:nvSpPr>
        <p:spPr>
          <a:xfrm>
            <a:off x="1030653" y="2568270"/>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pic>
        <p:nvPicPr>
          <p:cNvPr descr="etcd-horizontal-color.png" id="2995" name="Google Shape;2995;p265"/>
          <p:cNvPicPr preferRelativeResize="0"/>
          <p:nvPr/>
        </p:nvPicPr>
        <p:blipFill rotWithShape="1">
          <a:blip r:embed="rId8">
            <a:alphaModFix/>
          </a:blip>
          <a:srcRect b="-10739" l="0" r="66560" t="0"/>
          <a:stretch/>
        </p:blipFill>
        <p:spPr>
          <a:xfrm>
            <a:off x="1061810" y="2563654"/>
            <a:ext cx="218893" cy="258355"/>
          </a:xfrm>
          <a:prstGeom prst="roundRect">
            <a:avLst>
              <a:gd fmla="val 16667" name="adj"/>
            </a:avLst>
          </a:prstGeom>
          <a:noFill/>
          <a:ln>
            <a:noFill/>
          </a:ln>
        </p:spPr>
      </p:pic>
      <p:grpSp>
        <p:nvGrpSpPr>
          <p:cNvPr id="2996" name="Google Shape;2996;p265"/>
          <p:cNvGrpSpPr/>
          <p:nvPr/>
        </p:nvGrpSpPr>
        <p:grpSpPr>
          <a:xfrm>
            <a:off x="6320762" y="3564291"/>
            <a:ext cx="323910" cy="193900"/>
            <a:chOff x="3080657" y="943337"/>
            <a:chExt cx="6657703" cy="3985449"/>
          </a:xfrm>
        </p:grpSpPr>
        <p:pic>
          <p:nvPicPr>
            <p:cNvPr id="2997" name="Google Shape;2997;p265"/>
            <p:cNvPicPr preferRelativeResize="0"/>
            <p:nvPr/>
          </p:nvPicPr>
          <p:blipFill rotWithShape="1">
            <a:blip r:embed="rId9">
              <a:alphaModFix/>
            </a:blip>
            <a:srcRect b="29577" l="0" r="0" t="-844"/>
            <a:stretch/>
          </p:blipFill>
          <p:spPr>
            <a:xfrm>
              <a:off x="3080657" y="943337"/>
              <a:ext cx="6657703" cy="3985449"/>
            </a:xfrm>
            <a:prstGeom prst="roundRect">
              <a:avLst>
                <a:gd fmla="val 16667" name="adj"/>
              </a:avLst>
            </a:prstGeom>
            <a:noFill/>
            <a:ln>
              <a:noFill/>
            </a:ln>
          </p:spPr>
        </p:pic>
        <p:pic>
          <p:nvPicPr>
            <p:cNvPr id="2998" name="Google Shape;2998;p265"/>
            <p:cNvPicPr preferRelativeResize="0"/>
            <p:nvPr/>
          </p:nvPicPr>
          <p:blipFill rotWithShape="1">
            <a:blip r:embed="rId9">
              <a:alphaModFix/>
            </a:blip>
            <a:srcRect b="29580" l="66580" r="0" t="0"/>
            <a:stretch/>
          </p:blipFill>
          <p:spPr>
            <a:xfrm>
              <a:off x="7513320" y="990600"/>
              <a:ext cx="2225040" cy="3938186"/>
            </a:xfrm>
            <a:prstGeom prst="roundRect">
              <a:avLst>
                <a:gd fmla="val 16667" name="adj"/>
              </a:avLst>
            </a:prstGeom>
            <a:noFill/>
            <a:ln>
              <a:noFill/>
            </a:ln>
          </p:spPr>
        </p:pic>
      </p:grpSp>
      <p:sp>
        <p:nvSpPr>
          <p:cNvPr id="2999" name="Google Shape;2999;p265"/>
          <p:cNvSpPr/>
          <p:nvPr/>
        </p:nvSpPr>
        <p:spPr>
          <a:xfrm>
            <a:off x="1030653" y="2985101"/>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controller</a:t>
            </a:r>
            <a:endParaRPr b="0" i="0" sz="1100" u="none" cap="none" strike="noStrike">
              <a:solidFill>
                <a:schemeClr val="lt1"/>
              </a:solidFill>
              <a:latin typeface="Ubuntu"/>
              <a:ea typeface="Ubuntu"/>
              <a:cs typeface="Ubuntu"/>
              <a:sym typeface="Ubuntu"/>
            </a:endParaRPr>
          </a:p>
        </p:txBody>
      </p:sp>
      <p:sp>
        <p:nvSpPr>
          <p:cNvPr id="3000" name="Google Shape;3000;p265"/>
          <p:cNvSpPr/>
          <p:nvPr/>
        </p:nvSpPr>
        <p:spPr>
          <a:xfrm>
            <a:off x="1030653" y="2985101"/>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3001" name="Google Shape;3001;p265"/>
          <p:cNvSpPr/>
          <p:nvPr/>
        </p:nvSpPr>
        <p:spPr>
          <a:xfrm>
            <a:off x="1030653" y="3373794"/>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scheduler</a:t>
            </a:r>
            <a:endParaRPr b="0" i="0" sz="1100" u="none" cap="none" strike="noStrike">
              <a:solidFill>
                <a:schemeClr val="lt1"/>
              </a:solidFill>
              <a:latin typeface="Ubuntu"/>
              <a:ea typeface="Ubuntu"/>
              <a:cs typeface="Ubuntu"/>
              <a:sym typeface="Ubuntu"/>
            </a:endParaRPr>
          </a:p>
        </p:txBody>
      </p:sp>
      <p:sp>
        <p:nvSpPr>
          <p:cNvPr id="3002" name="Google Shape;3002;p265"/>
          <p:cNvSpPr/>
          <p:nvPr/>
        </p:nvSpPr>
        <p:spPr>
          <a:xfrm>
            <a:off x="1030653" y="3373794"/>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pic>
        <p:nvPicPr>
          <p:cNvPr descr="Single gear" id="3003" name="Google Shape;3003;p265"/>
          <p:cNvPicPr preferRelativeResize="0"/>
          <p:nvPr/>
        </p:nvPicPr>
        <p:blipFill rotWithShape="1">
          <a:blip r:embed="rId10">
            <a:alphaModFix/>
          </a:blip>
          <a:srcRect b="0" l="0" r="0" t="0"/>
          <a:stretch/>
        </p:blipFill>
        <p:spPr>
          <a:xfrm>
            <a:off x="1026784" y="3011681"/>
            <a:ext cx="253919" cy="253919"/>
          </a:xfrm>
          <a:prstGeom prst="roundRect">
            <a:avLst>
              <a:gd fmla="val 16667" name="adj"/>
            </a:avLst>
          </a:prstGeom>
          <a:noFill/>
          <a:ln>
            <a:noFill/>
          </a:ln>
        </p:spPr>
      </p:pic>
      <p:pic>
        <p:nvPicPr>
          <p:cNvPr descr="Single gear" id="3004" name="Google Shape;3004;p265"/>
          <p:cNvPicPr preferRelativeResize="0"/>
          <p:nvPr/>
        </p:nvPicPr>
        <p:blipFill rotWithShape="1">
          <a:blip r:embed="rId10">
            <a:alphaModFix/>
          </a:blip>
          <a:srcRect b="0" l="0" r="0" t="0"/>
          <a:stretch/>
        </p:blipFill>
        <p:spPr>
          <a:xfrm>
            <a:off x="1026784" y="3370110"/>
            <a:ext cx="253919" cy="253919"/>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1"/>
                                        </p:tgtEl>
                                        <p:attrNameLst>
                                          <p:attrName>style.visibility</p:attrName>
                                        </p:attrNameLst>
                                      </p:cBhvr>
                                      <p:to>
                                        <p:strVal val="visible"/>
                                      </p:to>
                                    </p:set>
                                    <p:animEffect filter="fade" transition="in">
                                      <p:cBhvr>
                                        <p:cTn dur="500"/>
                                        <p:tgtEl>
                                          <p:spTgt spid="2981"/>
                                        </p:tgtEl>
                                      </p:cBhvr>
                                    </p:animEffect>
                                  </p:childTnLst>
                                </p:cTn>
                              </p:par>
                              <p:par>
                                <p:cTn fill="hold" nodeType="withEffect" presetClass="entr" presetID="10" presetSubtype="0">
                                  <p:stCondLst>
                                    <p:cond delay="0"/>
                                  </p:stCondLst>
                                  <p:childTnLst>
                                    <p:set>
                                      <p:cBhvr>
                                        <p:cTn dur="1" fill="hold">
                                          <p:stCondLst>
                                            <p:cond delay="0"/>
                                          </p:stCondLst>
                                        </p:cTn>
                                        <p:tgtEl>
                                          <p:spTgt spid="2979"/>
                                        </p:tgtEl>
                                        <p:attrNameLst>
                                          <p:attrName>style.visibility</p:attrName>
                                        </p:attrNameLst>
                                      </p:cBhvr>
                                      <p:to>
                                        <p:strVal val="visible"/>
                                      </p:to>
                                    </p:set>
                                    <p:animEffect filter="fade" transition="in">
                                      <p:cBhvr>
                                        <p:cTn dur="500"/>
                                        <p:tgtEl>
                                          <p:spTgt spid="2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2"/>
                                        </p:tgtEl>
                                        <p:attrNameLst>
                                          <p:attrName>style.visibility</p:attrName>
                                        </p:attrNameLst>
                                      </p:cBhvr>
                                      <p:to>
                                        <p:strVal val="visible"/>
                                      </p:to>
                                    </p:set>
                                    <p:animEffect filter="fade" transition="in">
                                      <p:cBhvr>
                                        <p:cTn dur="500"/>
                                        <p:tgtEl>
                                          <p:spTgt spid="2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8"/>
                                        </p:tgtEl>
                                        <p:attrNameLst>
                                          <p:attrName>style.visibility</p:attrName>
                                        </p:attrNameLst>
                                      </p:cBhvr>
                                      <p:to>
                                        <p:strVal val="visible"/>
                                      </p:to>
                                    </p:set>
                                    <p:animEffect filter="fade" transition="in">
                                      <p:cBhvr>
                                        <p:cTn dur="500"/>
                                        <p:tgtEl>
                                          <p:spTgt spid="2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2"/>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900"/>
                                        <p:tgtEl>
                                          <p:spTgt spid="2992"/>
                                        </p:tgtEl>
                                      </p:cBhvr>
                                    </p:animEffect>
                                    <p:set>
                                      <p:cBhvr>
                                        <p:cTn dur="1" fill="hold">
                                          <p:stCondLst>
                                            <p:cond delay="900"/>
                                          </p:stCondLst>
                                        </p:cTn>
                                        <p:tgtEl>
                                          <p:spTgt spid="29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985"/>
                                        </p:tgtEl>
                                      </p:cBhvr>
                                    </p:animEffect>
                                    <p:set>
                                      <p:cBhvr>
                                        <p:cTn dur="1" fill="hold">
                                          <p:stCondLst>
                                            <p:cond delay="500"/>
                                          </p:stCondLst>
                                        </p:cTn>
                                        <p:tgtEl>
                                          <p:spTgt spid="29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983"/>
                                        </p:tgtEl>
                                      </p:cBhvr>
                                    </p:animEffect>
                                    <p:set>
                                      <p:cBhvr>
                                        <p:cTn dur="1" fill="hold">
                                          <p:stCondLst>
                                            <p:cond delay="500"/>
                                          </p:stCondLst>
                                        </p:cTn>
                                        <p:tgtEl>
                                          <p:spTgt spid="29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984"/>
                                        </p:tgtEl>
                                      </p:cBhvr>
                                    </p:animEffect>
                                    <p:set>
                                      <p:cBhvr>
                                        <p:cTn dur="1" fill="hold">
                                          <p:stCondLst>
                                            <p:cond delay="500"/>
                                          </p:stCondLst>
                                        </p:cTn>
                                        <p:tgtEl>
                                          <p:spTgt spid="29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986"/>
                                        </p:tgtEl>
                                      </p:cBhvr>
                                    </p:animEffect>
                                    <p:set>
                                      <p:cBhvr>
                                        <p:cTn dur="1" fill="hold">
                                          <p:stCondLst>
                                            <p:cond delay="500"/>
                                          </p:stCondLst>
                                        </p:cTn>
                                        <p:tgtEl>
                                          <p:spTgt spid="29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9" name="Shape 3009"/>
        <p:cNvGrpSpPr/>
        <p:nvPr/>
      </p:nvGrpSpPr>
      <p:grpSpPr>
        <a:xfrm>
          <a:off x="0" y="0"/>
          <a:ext cx="0" cy="0"/>
          <a:chOff x="0" y="0"/>
          <a:chExt cx="0" cy="0"/>
        </a:xfrm>
      </p:grpSpPr>
      <p:pic>
        <p:nvPicPr>
          <p:cNvPr descr="Cloud" id="3010" name="Google Shape;3010;p266"/>
          <p:cNvPicPr preferRelativeResize="0"/>
          <p:nvPr/>
        </p:nvPicPr>
        <p:blipFill rotWithShape="1">
          <a:blip r:embed="rId3">
            <a:alphaModFix/>
          </a:blip>
          <a:srcRect b="0" l="0" r="0" t="0"/>
          <a:stretch/>
        </p:blipFill>
        <p:spPr>
          <a:xfrm>
            <a:off x="3714819" y="-381697"/>
            <a:ext cx="1858885" cy="1858885"/>
          </a:xfrm>
          <a:prstGeom prst="rect">
            <a:avLst/>
          </a:prstGeom>
          <a:noFill/>
          <a:ln>
            <a:noFill/>
          </a:ln>
        </p:spPr>
      </p:pic>
      <p:sp>
        <p:nvSpPr>
          <p:cNvPr id="3011" name="Google Shape;3011;p266"/>
          <p:cNvSpPr/>
          <p:nvPr/>
        </p:nvSpPr>
        <p:spPr>
          <a:xfrm>
            <a:off x="3099122" y="2060325"/>
            <a:ext cx="3784922" cy="2013995"/>
          </a:xfrm>
          <a:prstGeom prst="roundRect">
            <a:avLst>
              <a:gd fmla="val 7924" name="adj"/>
            </a:avLst>
          </a:prstGeom>
          <a:solidFill>
            <a:schemeClr val="lt1"/>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grpSp>
        <p:nvGrpSpPr>
          <p:cNvPr id="3012" name="Google Shape;3012;p266"/>
          <p:cNvGrpSpPr/>
          <p:nvPr/>
        </p:nvGrpSpPr>
        <p:grpSpPr>
          <a:xfrm>
            <a:off x="1076446" y="2571750"/>
            <a:ext cx="1163255" cy="698508"/>
            <a:chOff x="1504709" y="3252486"/>
            <a:chExt cx="1551007" cy="931344"/>
          </a:xfrm>
        </p:grpSpPr>
        <p:sp>
          <p:nvSpPr>
            <p:cNvPr id="3013" name="Google Shape;3013;p266"/>
            <p:cNvSpPr/>
            <p:nvPr/>
          </p:nvSpPr>
          <p:spPr>
            <a:xfrm>
              <a:off x="1504709" y="3252486"/>
              <a:ext cx="1551007" cy="931344"/>
            </a:xfrm>
            <a:prstGeom prst="roundRect">
              <a:avLst>
                <a:gd fmla="val 16667" name="adj"/>
              </a:avLst>
            </a:prstGeom>
            <a:solidFill>
              <a:schemeClr val="lt1"/>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Ubuntu"/>
                  <a:ea typeface="Ubuntu"/>
                  <a:cs typeface="Ubuntu"/>
                  <a:sym typeface="Ubuntu"/>
                </a:rPr>
                <a:t>Minikube.exe</a:t>
              </a:r>
              <a:endParaRPr b="0" i="0" sz="1100" u="none" cap="none" strike="noStrike">
                <a:solidFill>
                  <a:srgbClr val="000000"/>
                </a:solidFill>
                <a:latin typeface="Ubuntu"/>
                <a:ea typeface="Ubuntu"/>
                <a:cs typeface="Ubuntu"/>
                <a:sym typeface="Ubuntu"/>
              </a:endParaRPr>
            </a:p>
          </p:txBody>
        </p:sp>
        <p:pic>
          <p:nvPicPr>
            <p:cNvPr descr="Direction" id="3014" name="Google Shape;3014;p266"/>
            <p:cNvPicPr preferRelativeResize="0"/>
            <p:nvPr/>
          </p:nvPicPr>
          <p:blipFill rotWithShape="1">
            <a:blip r:embed="rId4">
              <a:alphaModFix/>
            </a:blip>
            <a:srcRect b="0" l="0" r="0" t="0"/>
            <a:stretch/>
          </p:blipFill>
          <p:spPr>
            <a:xfrm rot="2227654">
              <a:off x="2055470" y="3429000"/>
              <a:ext cx="449483" cy="449483"/>
            </a:xfrm>
            <a:prstGeom prst="roundRect">
              <a:avLst>
                <a:gd fmla="val 16667" name="adj"/>
              </a:avLst>
            </a:prstGeom>
            <a:noFill/>
            <a:ln>
              <a:noFill/>
            </a:ln>
          </p:spPr>
        </p:pic>
      </p:grpSp>
      <p:pic>
        <p:nvPicPr>
          <p:cNvPr descr="Optical disc" id="3015" name="Google Shape;3015;p266"/>
          <p:cNvPicPr preferRelativeResize="0"/>
          <p:nvPr/>
        </p:nvPicPr>
        <p:blipFill rotWithShape="1">
          <a:blip r:embed="rId5">
            <a:alphaModFix/>
          </a:blip>
          <a:srcRect b="0" l="0" r="0" t="0"/>
          <a:stretch/>
        </p:blipFill>
        <p:spPr>
          <a:xfrm>
            <a:off x="4380548" y="549663"/>
            <a:ext cx="425768" cy="425768"/>
          </a:xfrm>
          <a:prstGeom prst="rect">
            <a:avLst/>
          </a:prstGeom>
          <a:noFill/>
          <a:ln>
            <a:noFill/>
          </a:ln>
        </p:spPr>
      </p:pic>
      <p:sp>
        <p:nvSpPr>
          <p:cNvPr id="3016" name="Google Shape;3016;p26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Minikube</a:t>
            </a:r>
            <a:endParaRPr/>
          </a:p>
        </p:txBody>
      </p:sp>
      <p:pic>
        <p:nvPicPr>
          <p:cNvPr descr="Related image" id="3017" name="Google Shape;3017;p266"/>
          <p:cNvPicPr preferRelativeResize="0"/>
          <p:nvPr/>
        </p:nvPicPr>
        <p:blipFill rotWithShape="1">
          <a:blip r:embed="rId6">
            <a:alphaModFix/>
          </a:blip>
          <a:srcRect b="0" l="0" r="0" t="0"/>
          <a:stretch/>
        </p:blipFill>
        <p:spPr>
          <a:xfrm>
            <a:off x="5573704" y="3270258"/>
            <a:ext cx="1193200" cy="689192"/>
          </a:xfrm>
          <a:prstGeom prst="rect">
            <a:avLst/>
          </a:prstGeom>
          <a:noFill/>
          <a:ln>
            <a:noFill/>
          </a:ln>
        </p:spPr>
      </p:pic>
      <p:cxnSp>
        <p:nvCxnSpPr>
          <p:cNvPr id="3018" name="Google Shape;3018;p266"/>
          <p:cNvCxnSpPr>
            <a:stCxn id="3013" idx="0"/>
            <a:endCxn id="3015" idx="2"/>
          </p:cNvCxnSpPr>
          <p:nvPr/>
        </p:nvCxnSpPr>
        <p:spPr>
          <a:xfrm rot="-5400000">
            <a:off x="2327673" y="305850"/>
            <a:ext cx="1596300" cy="2935500"/>
          </a:xfrm>
          <a:prstGeom prst="bentConnector3">
            <a:avLst>
              <a:gd fmla="val 67944" name="adj1"/>
            </a:avLst>
          </a:prstGeom>
          <a:noFill/>
          <a:ln cap="flat" cmpd="sng" w="19050">
            <a:solidFill>
              <a:srgbClr val="7F7F7F"/>
            </a:solidFill>
            <a:prstDash val="dash"/>
            <a:round/>
            <a:headEnd len="sm" w="sm" type="none"/>
            <a:tailEnd len="sm" w="sm" type="none"/>
          </a:ln>
          <a:effectLst>
            <a:outerShdw blurRad="50800" rotWithShape="0" algn="tl" dir="2700000" dist="38100">
              <a:srgbClr val="000000">
                <a:alpha val="40000"/>
              </a:srgbClr>
            </a:outerShdw>
          </a:effectLst>
        </p:spPr>
      </p:cxnSp>
      <p:cxnSp>
        <p:nvCxnSpPr>
          <p:cNvPr id="3019" name="Google Shape;3019;p266"/>
          <p:cNvCxnSpPr>
            <a:stCxn id="3015" idx="2"/>
          </p:cNvCxnSpPr>
          <p:nvPr/>
        </p:nvCxnSpPr>
        <p:spPr>
          <a:xfrm flipH="1" rot="-5400000">
            <a:off x="3729431" y="1839431"/>
            <a:ext cx="1728600" cy="600"/>
          </a:xfrm>
          <a:prstGeom prst="bentConnector3">
            <a:avLst>
              <a:gd fmla="val 50001" name="adj1"/>
            </a:avLst>
          </a:prstGeom>
          <a:noFill/>
          <a:ln cap="flat" cmpd="sng" w="19050">
            <a:solidFill>
              <a:srgbClr val="7F7F7F"/>
            </a:solidFill>
            <a:prstDash val="dash"/>
            <a:round/>
            <a:headEnd len="sm" w="sm" type="none"/>
            <a:tailEnd len="sm" w="sm" type="none"/>
          </a:ln>
          <a:effectLst>
            <a:outerShdw blurRad="50800" rotWithShape="0" algn="tl" dir="2700000" dist="38100">
              <a:srgbClr val="000000">
                <a:alpha val="40000"/>
              </a:srgbClr>
            </a:outerShdw>
          </a:effectLst>
        </p:spPr>
      </p:cxnSp>
      <p:grpSp>
        <p:nvGrpSpPr>
          <p:cNvPr id="3020" name="Google Shape;3020;p266"/>
          <p:cNvGrpSpPr/>
          <p:nvPr/>
        </p:nvGrpSpPr>
        <p:grpSpPr>
          <a:xfrm>
            <a:off x="1076444" y="3610196"/>
            <a:ext cx="1163255" cy="698508"/>
            <a:chOff x="1504709" y="3252486"/>
            <a:chExt cx="1551007" cy="931344"/>
          </a:xfrm>
        </p:grpSpPr>
        <p:sp>
          <p:nvSpPr>
            <p:cNvPr id="3021" name="Google Shape;3021;p266"/>
            <p:cNvSpPr/>
            <p:nvPr/>
          </p:nvSpPr>
          <p:spPr>
            <a:xfrm>
              <a:off x="1504709" y="3252486"/>
              <a:ext cx="1551007" cy="931344"/>
            </a:xfrm>
            <a:prstGeom prst="roundRect">
              <a:avLst>
                <a:gd fmla="val 16667" name="adj"/>
              </a:avLst>
            </a:prstGeom>
            <a:solidFill>
              <a:schemeClr val="lt1"/>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Ubuntu"/>
                  <a:ea typeface="Ubuntu"/>
                  <a:cs typeface="Ubuntu"/>
                  <a:sym typeface="Ubuntu"/>
                </a:rPr>
                <a:t>kubectl</a:t>
              </a:r>
              <a:endParaRPr b="0" i="0" sz="1100" u="none" cap="none" strike="noStrike">
                <a:solidFill>
                  <a:schemeClr val="dk1"/>
                </a:solidFill>
                <a:latin typeface="Ubuntu"/>
                <a:ea typeface="Ubuntu"/>
                <a:cs typeface="Ubuntu"/>
                <a:sym typeface="Ubuntu"/>
              </a:endParaRPr>
            </a:p>
          </p:txBody>
        </p:sp>
        <p:pic>
          <p:nvPicPr>
            <p:cNvPr descr="Direction" id="3022" name="Google Shape;3022;p266"/>
            <p:cNvPicPr preferRelativeResize="0"/>
            <p:nvPr/>
          </p:nvPicPr>
          <p:blipFill rotWithShape="1">
            <a:blip r:embed="rId4">
              <a:alphaModFix/>
            </a:blip>
            <a:srcRect b="0" l="0" r="0" t="0"/>
            <a:stretch/>
          </p:blipFill>
          <p:spPr>
            <a:xfrm rot="2435847">
              <a:off x="2055470" y="3429000"/>
              <a:ext cx="449483" cy="449483"/>
            </a:xfrm>
            <a:prstGeom prst="rect">
              <a:avLst/>
            </a:prstGeom>
            <a:noFill/>
            <a:ln>
              <a:noFill/>
            </a:ln>
          </p:spPr>
        </p:pic>
      </p:grpSp>
      <p:cxnSp>
        <p:nvCxnSpPr>
          <p:cNvPr id="3023" name="Google Shape;3023;p266"/>
          <p:cNvCxnSpPr/>
          <p:nvPr/>
        </p:nvCxnSpPr>
        <p:spPr>
          <a:xfrm flipH="1" rot="10800000">
            <a:off x="2239700" y="3270170"/>
            <a:ext cx="859500" cy="804150"/>
          </a:xfrm>
          <a:prstGeom prst="bentConnector3">
            <a:avLst>
              <a:gd fmla="val 50000" name="adj1"/>
            </a:avLst>
          </a:prstGeom>
          <a:noFill/>
          <a:ln cap="flat" cmpd="sng" w="19050">
            <a:solidFill>
              <a:srgbClr val="7F7F7F"/>
            </a:solidFill>
            <a:prstDash val="dash"/>
            <a:round/>
            <a:headEnd len="sm" w="sm" type="none"/>
            <a:tailEnd len="med" w="med" type="triangle"/>
          </a:ln>
          <a:effectLst>
            <a:outerShdw blurRad="50800" rotWithShape="0" algn="tl" dir="2700000" dist="38100">
              <a:srgbClr val="000000">
                <a:alpha val="40000"/>
              </a:srgbClr>
            </a:outerShdw>
          </a:effectLst>
        </p:spPr>
      </p:cxnSp>
      <p:sp>
        <p:nvSpPr>
          <p:cNvPr id="3024" name="Google Shape;3024;p266"/>
          <p:cNvSpPr txBox="1"/>
          <p:nvPr/>
        </p:nvSpPr>
        <p:spPr>
          <a:xfrm>
            <a:off x="3164379" y="3746227"/>
            <a:ext cx="2815241"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482AB"/>
                </a:solidFill>
                <a:latin typeface="Ubuntu"/>
                <a:ea typeface="Ubuntu"/>
                <a:cs typeface="Ubuntu"/>
                <a:sym typeface="Ubuntu"/>
              </a:rPr>
              <a:t>Single Node Kubernetes Cluster</a:t>
            </a:r>
            <a:endParaRPr b="0" i="0" sz="11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8"/>
                                        </p:tgtEl>
                                        <p:attrNameLst>
                                          <p:attrName>style.visibility</p:attrName>
                                        </p:attrNameLst>
                                      </p:cBhvr>
                                      <p:to>
                                        <p:strVal val="visible"/>
                                      </p:to>
                                    </p:set>
                                    <p:animEffect filter="fade" transition="in">
                                      <p:cBhvr>
                                        <p:cTn dur="1000"/>
                                        <p:tgtEl>
                                          <p:spTgt spid="30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19"/>
                                        </p:tgtEl>
                                        <p:attrNameLst>
                                          <p:attrName>style.visibility</p:attrName>
                                        </p:attrNameLst>
                                      </p:cBhvr>
                                      <p:to>
                                        <p:strVal val="visible"/>
                                      </p:to>
                                    </p:set>
                                    <p:animEffect filter="fade" transition="in">
                                      <p:cBhvr>
                                        <p:cTn dur="1000"/>
                                        <p:tgtEl>
                                          <p:spTgt spid="3019"/>
                                        </p:tgtEl>
                                      </p:cBhvr>
                                    </p:animEffect>
                                  </p:childTnLst>
                                </p:cTn>
                              </p:par>
                              <p:par>
                                <p:cTn fill="hold" nodeType="withEffect" presetClass="entr" presetID="10" presetSubtype="0">
                                  <p:stCondLst>
                                    <p:cond delay="800"/>
                                  </p:stCondLst>
                                  <p:childTnLst>
                                    <p:set>
                                      <p:cBhvr>
                                        <p:cTn dur="1" fill="hold">
                                          <p:stCondLst>
                                            <p:cond delay="0"/>
                                          </p:stCondLst>
                                        </p:cTn>
                                        <p:tgtEl>
                                          <p:spTgt spid="3024"/>
                                        </p:tgtEl>
                                        <p:attrNameLst>
                                          <p:attrName>style.visibility</p:attrName>
                                        </p:attrNameLst>
                                      </p:cBhvr>
                                      <p:to>
                                        <p:strVal val="visible"/>
                                      </p:to>
                                    </p:set>
                                    <p:animEffect filter="fade" transition="in">
                                      <p:cBhvr>
                                        <p:cTn dur="600"/>
                                        <p:tgtEl>
                                          <p:spTgt spid="3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0"/>
                                        </p:tgtEl>
                                        <p:attrNameLst>
                                          <p:attrName>style.visibility</p:attrName>
                                        </p:attrNameLst>
                                      </p:cBhvr>
                                      <p:to>
                                        <p:strVal val="visible"/>
                                      </p:to>
                                    </p:set>
                                    <p:animEffect filter="fade" transition="in">
                                      <p:cBhvr>
                                        <p:cTn dur="500"/>
                                        <p:tgtEl>
                                          <p:spTgt spid="302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23"/>
                                        </p:tgtEl>
                                        <p:attrNameLst>
                                          <p:attrName>style.visibility</p:attrName>
                                        </p:attrNameLst>
                                      </p:cBhvr>
                                      <p:to>
                                        <p:strVal val="visible"/>
                                      </p:to>
                                    </p:set>
                                    <p:animEffect filter="fade" transition="in">
                                      <p:cBhvr>
                                        <p:cTn dur="500"/>
                                        <p:tgtEl>
                                          <p:spTgt spid="3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9" name="Shape 3029"/>
        <p:cNvGrpSpPr/>
        <p:nvPr/>
      </p:nvGrpSpPr>
      <p:grpSpPr>
        <a:xfrm>
          <a:off x="0" y="0"/>
          <a:ext cx="0" cy="0"/>
          <a:chOff x="0" y="0"/>
          <a:chExt cx="0" cy="0"/>
        </a:xfrm>
      </p:grpSpPr>
      <p:sp>
        <p:nvSpPr>
          <p:cNvPr id="3030" name="Google Shape;3030;p267"/>
          <p:cNvSpPr txBox="1"/>
          <p:nvPr>
            <p:ph idx="1" type="body"/>
          </p:nvPr>
        </p:nvSpPr>
        <p:spPr>
          <a:xfrm>
            <a:off x="126855" y="2307315"/>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Set Up – kubeadm </a:t>
            </a:r>
            <a:endParaRPr/>
          </a:p>
        </p:txBody>
      </p:sp>
      <p:pic>
        <p:nvPicPr>
          <p:cNvPr id="3031" name="Google Shape;3031;p267"/>
          <p:cNvPicPr preferRelativeResize="0"/>
          <p:nvPr/>
        </p:nvPicPr>
        <p:blipFill rotWithShape="1">
          <a:blip r:embed="rId3">
            <a:alphaModFix/>
          </a:blip>
          <a:srcRect b="0" l="0" r="0" t="0"/>
          <a:stretch/>
        </p:blipFill>
        <p:spPr>
          <a:xfrm>
            <a:off x="6027028" y="1754950"/>
            <a:ext cx="1680993" cy="16335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p26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kubeadm</a:t>
            </a:r>
            <a:endParaRPr/>
          </a:p>
        </p:txBody>
      </p:sp>
      <p:sp>
        <p:nvSpPr>
          <p:cNvPr id="3038" name="Google Shape;3038;p268"/>
          <p:cNvSpPr/>
          <p:nvPr/>
        </p:nvSpPr>
        <p:spPr>
          <a:xfrm>
            <a:off x="6264116" y="1443240"/>
            <a:ext cx="2152890" cy="2191880"/>
          </a:xfrm>
          <a:prstGeom prst="roundRect">
            <a:avLst>
              <a:gd fmla="val 4279" name="adj"/>
            </a:avLst>
          </a:prstGeom>
          <a:solidFill>
            <a:srgbClr val="F2F2F2">
              <a:alpha val="40000"/>
            </a:srgbClr>
          </a:solidFill>
          <a:ln cap="flat" cmpd="sng" w="15875">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Worker Node 2</a:t>
            </a:r>
            <a:endParaRPr b="0" i="0" sz="1100" u="none" cap="none" strike="noStrike">
              <a:solidFill>
                <a:srgbClr val="7F7F7F"/>
              </a:solidFill>
              <a:latin typeface="Ubuntu"/>
              <a:ea typeface="Ubuntu"/>
              <a:cs typeface="Ubuntu"/>
              <a:sym typeface="Ubuntu"/>
            </a:endParaRPr>
          </a:p>
        </p:txBody>
      </p:sp>
      <p:pic>
        <p:nvPicPr>
          <p:cNvPr descr="Related image" id="3039" name="Google Shape;3039;p268"/>
          <p:cNvPicPr preferRelativeResize="0"/>
          <p:nvPr/>
        </p:nvPicPr>
        <p:blipFill rotWithShape="1">
          <a:blip r:embed="rId3">
            <a:alphaModFix/>
          </a:blip>
          <a:srcRect b="0" l="0" r="0" t="0"/>
          <a:stretch/>
        </p:blipFill>
        <p:spPr>
          <a:xfrm>
            <a:off x="6264463" y="3268189"/>
            <a:ext cx="366931" cy="366931"/>
          </a:xfrm>
          <a:prstGeom prst="roundRect">
            <a:avLst>
              <a:gd fmla="val 16667" name="adj"/>
            </a:avLst>
          </a:prstGeom>
          <a:noFill/>
          <a:ln>
            <a:noFill/>
          </a:ln>
        </p:spPr>
      </p:pic>
      <p:sp>
        <p:nvSpPr>
          <p:cNvPr id="3040" name="Google Shape;3040;p268"/>
          <p:cNvSpPr/>
          <p:nvPr/>
        </p:nvSpPr>
        <p:spPr>
          <a:xfrm>
            <a:off x="660090" y="1444941"/>
            <a:ext cx="2152890" cy="2191880"/>
          </a:xfrm>
          <a:prstGeom prst="roundRect">
            <a:avLst>
              <a:gd fmla="val 4279" name="adj"/>
            </a:avLst>
          </a:prstGeom>
          <a:solidFill>
            <a:srgbClr val="F2F2F2">
              <a:alpha val="40000"/>
            </a:srgbClr>
          </a:solidFill>
          <a:ln cap="flat" cmpd="sng" w="15875">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Master</a:t>
            </a:r>
            <a:endParaRPr b="0" i="0" sz="1100" u="none" cap="none" strike="noStrike">
              <a:solidFill>
                <a:srgbClr val="7F7F7F"/>
              </a:solidFill>
              <a:latin typeface="Ubuntu"/>
              <a:ea typeface="Ubuntu"/>
              <a:cs typeface="Ubuntu"/>
              <a:sym typeface="Ubuntu"/>
            </a:endParaRPr>
          </a:p>
        </p:txBody>
      </p:sp>
      <p:pic>
        <p:nvPicPr>
          <p:cNvPr descr="Related image" id="3041" name="Google Shape;3041;p268"/>
          <p:cNvPicPr preferRelativeResize="0"/>
          <p:nvPr/>
        </p:nvPicPr>
        <p:blipFill rotWithShape="1">
          <a:blip r:embed="rId4">
            <a:alphaModFix/>
          </a:blip>
          <a:srcRect b="0" l="0" r="0" t="0"/>
          <a:stretch/>
        </p:blipFill>
        <p:spPr>
          <a:xfrm>
            <a:off x="660090" y="3258940"/>
            <a:ext cx="366931" cy="366931"/>
          </a:xfrm>
          <a:prstGeom prst="roundRect">
            <a:avLst>
              <a:gd fmla="val 16667" name="adj"/>
            </a:avLst>
          </a:prstGeom>
          <a:noFill/>
          <a:ln>
            <a:noFill/>
          </a:ln>
        </p:spPr>
      </p:pic>
      <p:sp>
        <p:nvSpPr>
          <p:cNvPr id="3042" name="Google Shape;3042;p268"/>
          <p:cNvSpPr/>
          <p:nvPr/>
        </p:nvSpPr>
        <p:spPr>
          <a:xfrm>
            <a:off x="995864" y="1602356"/>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&lt;/&gt; kube-apiserver</a:t>
            </a:r>
            <a:endParaRPr b="0" i="0" sz="1100" u="none" cap="none" strike="noStrike">
              <a:solidFill>
                <a:schemeClr val="lt1"/>
              </a:solidFill>
              <a:latin typeface="Ubuntu"/>
              <a:ea typeface="Ubuntu"/>
              <a:cs typeface="Ubuntu"/>
              <a:sym typeface="Ubuntu"/>
            </a:endParaRPr>
          </a:p>
        </p:txBody>
      </p:sp>
      <p:sp>
        <p:nvSpPr>
          <p:cNvPr id="3043" name="Google Shape;3043;p268"/>
          <p:cNvSpPr/>
          <p:nvPr/>
        </p:nvSpPr>
        <p:spPr>
          <a:xfrm>
            <a:off x="995864" y="1602356"/>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3044" name="Google Shape;3044;p268"/>
          <p:cNvSpPr/>
          <p:nvPr/>
        </p:nvSpPr>
        <p:spPr>
          <a:xfrm>
            <a:off x="6609883" y="1574205"/>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&lt;/&gt; kubelet</a:t>
            </a:r>
            <a:endParaRPr b="0" i="0" sz="1100" u="none" cap="none" strike="noStrike">
              <a:solidFill>
                <a:schemeClr val="lt1"/>
              </a:solidFill>
              <a:latin typeface="Ubuntu"/>
              <a:ea typeface="Ubuntu"/>
              <a:cs typeface="Ubuntu"/>
              <a:sym typeface="Ubuntu"/>
            </a:endParaRPr>
          </a:p>
        </p:txBody>
      </p:sp>
      <p:sp>
        <p:nvSpPr>
          <p:cNvPr id="3045" name="Google Shape;3045;p268"/>
          <p:cNvSpPr/>
          <p:nvPr/>
        </p:nvSpPr>
        <p:spPr>
          <a:xfrm>
            <a:off x="6609883" y="1574205"/>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3046" name="Google Shape;3046;p268"/>
          <p:cNvSpPr/>
          <p:nvPr/>
        </p:nvSpPr>
        <p:spPr>
          <a:xfrm>
            <a:off x="6264116" y="2966428"/>
            <a:ext cx="2152890" cy="289337"/>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Container Runtime</a:t>
            </a:r>
            <a:endParaRPr b="0" i="0" sz="1100" u="none" cap="none" strike="noStrike">
              <a:solidFill>
                <a:schemeClr val="lt1"/>
              </a:solidFill>
              <a:latin typeface="Ubuntu"/>
              <a:ea typeface="Ubuntu"/>
              <a:cs typeface="Ubuntu"/>
              <a:sym typeface="Ubuntu"/>
            </a:endParaRPr>
          </a:p>
        </p:txBody>
      </p:sp>
      <p:sp>
        <p:nvSpPr>
          <p:cNvPr id="3047" name="Google Shape;3047;p268"/>
          <p:cNvSpPr/>
          <p:nvPr/>
        </p:nvSpPr>
        <p:spPr>
          <a:xfrm>
            <a:off x="6264116" y="2966428"/>
            <a:ext cx="2152890" cy="289337"/>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3048" name="Google Shape;3048;p268"/>
          <p:cNvSpPr/>
          <p:nvPr/>
        </p:nvSpPr>
        <p:spPr>
          <a:xfrm>
            <a:off x="995864" y="2018125"/>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etcd</a:t>
            </a:r>
            <a:endParaRPr b="0" i="0" sz="1100" u="none" cap="none" strike="noStrike">
              <a:solidFill>
                <a:schemeClr val="lt1"/>
              </a:solidFill>
              <a:latin typeface="Ubuntu"/>
              <a:ea typeface="Ubuntu"/>
              <a:cs typeface="Ubuntu"/>
              <a:sym typeface="Ubuntu"/>
            </a:endParaRPr>
          </a:p>
        </p:txBody>
      </p:sp>
      <p:sp>
        <p:nvSpPr>
          <p:cNvPr id="3049" name="Google Shape;3049;p268"/>
          <p:cNvSpPr/>
          <p:nvPr/>
        </p:nvSpPr>
        <p:spPr>
          <a:xfrm>
            <a:off x="995864" y="2018125"/>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pic>
        <p:nvPicPr>
          <p:cNvPr descr="etcd-horizontal-color.png" id="3050" name="Google Shape;3050;p268"/>
          <p:cNvPicPr preferRelativeResize="0"/>
          <p:nvPr/>
        </p:nvPicPr>
        <p:blipFill rotWithShape="1">
          <a:blip r:embed="rId5">
            <a:alphaModFix/>
          </a:blip>
          <a:srcRect b="-10739" l="0" r="66560" t="0"/>
          <a:stretch/>
        </p:blipFill>
        <p:spPr>
          <a:xfrm>
            <a:off x="1027021" y="2013509"/>
            <a:ext cx="218893" cy="258355"/>
          </a:xfrm>
          <a:prstGeom prst="roundRect">
            <a:avLst>
              <a:gd fmla="val 16667" name="adj"/>
            </a:avLst>
          </a:prstGeom>
          <a:noFill/>
          <a:ln>
            <a:noFill/>
          </a:ln>
        </p:spPr>
      </p:pic>
      <p:grpSp>
        <p:nvGrpSpPr>
          <p:cNvPr id="3051" name="Google Shape;3051;p268"/>
          <p:cNvGrpSpPr/>
          <p:nvPr/>
        </p:nvGrpSpPr>
        <p:grpSpPr>
          <a:xfrm>
            <a:off x="6285973" y="3014146"/>
            <a:ext cx="323910" cy="193900"/>
            <a:chOff x="3080657" y="943337"/>
            <a:chExt cx="6657703" cy="3985449"/>
          </a:xfrm>
        </p:grpSpPr>
        <p:pic>
          <p:nvPicPr>
            <p:cNvPr id="3052" name="Google Shape;3052;p268"/>
            <p:cNvPicPr preferRelativeResize="0"/>
            <p:nvPr/>
          </p:nvPicPr>
          <p:blipFill rotWithShape="1">
            <a:blip r:embed="rId6">
              <a:alphaModFix/>
            </a:blip>
            <a:srcRect b="29577" l="0" r="0" t="-844"/>
            <a:stretch/>
          </p:blipFill>
          <p:spPr>
            <a:xfrm>
              <a:off x="3080657" y="943337"/>
              <a:ext cx="6657703" cy="3985449"/>
            </a:xfrm>
            <a:prstGeom prst="roundRect">
              <a:avLst>
                <a:gd fmla="val 16667" name="adj"/>
              </a:avLst>
            </a:prstGeom>
            <a:noFill/>
            <a:ln>
              <a:noFill/>
            </a:ln>
          </p:spPr>
        </p:pic>
        <p:pic>
          <p:nvPicPr>
            <p:cNvPr id="3053" name="Google Shape;3053;p268"/>
            <p:cNvPicPr preferRelativeResize="0"/>
            <p:nvPr/>
          </p:nvPicPr>
          <p:blipFill rotWithShape="1">
            <a:blip r:embed="rId6">
              <a:alphaModFix/>
            </a:blip>
            <a:srcRect b="29580" l="66580" r="0" t="0"/>
            <a:stretch/>
          </p:blipFill>
          <p:spPr>
            <a:xfrm>
              <a:off x="7513320" y="990600"/>
              <a:ext cx="2225040" cy="3938186"/>
            </a:xfrm>
            <a:prstGeom prst="roundRect">
              <a:avLst>
                <a:gd fmla="val 16667" name="adj"/>
              </a:avLst>
            </a:prstGeom>
            <a:noFill/>
            <a:ln>
              <a:noFill/>
            </a:ln>
          </p:spPr>
        </p:pic>
      </p:grpSp>
      <p:sp>
        <p:nvSpPr>
          <p:cNvPr id="3054" name="Google Shape;3054;p268"/>
          <p:cNvSpPr/>
          <p:nvPr/>
        </p:nvSpPr>
        <p:spPr>
          <a:xfrm>
            <a:off x="995864" y="2434956"/>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node-controller</a:t>
            </a:r>
            <a:endParaRPr sz="1100"/>
          </a:p>
        </p:txBody>
      </p:sp>
      <p:sp>
        <p:nvSpPr>
          <p:cNvPr id="3055" name="Google Shape;3055;p268"/>
          <p:cNvSpPr/>
          <p:nvPr/>
        </p:nvSpPr>
        <p:spPr>
          <a:xfrm>
            <a:off x="995864" y="2434956"/>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3056" name="Google Shape;3056;p268"/>
          <p:cNvSpPr/>
          <p:nvPr/>
        </p:nvSpPr>
        <p:spPr>
          <a:xfrm>
            <a:off x="995864" y="2823649"/>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replica-controller</a:t>
            </a:r>
            <a:endParaRPr b="0" i="0" sz="1100" u="none" cap="none" strike="noStrike">
              <a:solidFill>
                <a:schemeClr val="lt1"/>
              </a:solidFill>
              <a:latin typeface="Ubuntu"/>
              <a:ea typeface="Ubuntu"/>
              <a:cs typeface="Ubuntu"/>
              <a:sym typeface="Ubuntu"/>
            </a:endParaRPr>
          </a:p>
        </p:txBody>
      </p:sp>
      <p:sp>
        <p:nvSpPr>
          <p:cNvPr id="3057" name="Google Shape;3057;p268"/>
          <p:cNvSpPr/>
          <p:nvPr/>
        </p:nvSpPr>
        <p:spPr>
          <a:xfrm>
            <a:off x="995864" y="2823649"/>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pic>
        <p:nvPicPr>
          <p:cNvPr descr="Single gear" id="3058" name="Google Shape;3058;p268"/>
          <p:cNvPicPr preferRelativeResize="0"/>
          <p:nvPr/>
        </p:nvPicPr>
        <p:blipFill rotWithShape="1">
          <a:blip r:embed="rId7">
            <a:alphaModFix/>
          </a:blip>
          <a:srcRect b="0" l="0" r="0" t="0"/>
          <a:stretch/>
        </p:blipFill>
        <p:spPr>
          <a:xfrm>
            <a:off x="991995" y="2461536"/>
            <a:ext cx="253919" cy="253919"/>
          </a:xfrm>
          <a:prstGeom prst="roundRect">
            <a:avLst>
              <a:gd fmla="val 16667" name="adj"/>
            </a:avLst>
          </a:prstGeom>
          <a:noFill/>
          <a:ln>
            <a:noFill/>
          </a:ln>
        </p:spPr>
      </p:pic>
      <p:pic>
        <p:nvPicPr>
          <p:cNvPr descr="Single gear" id="3059" name="Google Shape;3059;p268"/>
          <p:cNvPicPr preferRelativeResize="0"/>
          <p:nvPr/>
        </p:nvPicPr>
        <p:blipFill rotWithShape="1">
          <a:blip r:embed="rId7">
            <a:alphaModFix/>
          </a:blip>
          <a:srcRect b="0" l="0" r="0" t="0"/>
          <a:stretch/>
        </p:blipFill>
        <p:spPr>
          <a:xfrm>
            <a:off x="991995" y="2819965"/>
            <a:ext cx="253919" cy="253919"/>
          </a:xfrm>
          <a:prstGeom prst="roundRect">
            <a:avLst>
              <a:gd fmla="val 16667" name="adj"/>
            </a:avLst>
          </a:prstGeom>
          <a:noFill/>
          <a:ln>
            <a:noFill/>
          </a:ln>
        </p:spPr>
      </p:pic>
      <p:sp>
        <p:nvSpPr>
          <p:cNvPr id="3060" name="Google Shape;3060;p268"/>
          <p:cNvSpPr/>
          <p:nvPr/>
        </p:nvSpPr>
        <p:spPr>
          <a:xfrm>
            <a:off x="3495555" y="1430471"/>
            <a:ext cx="2152890" cy="2191880"/>
          </a:xfrm>
          <a:prstGeom prst="roundRect">
            <a:avLst>
              <a:gd fmla="val 4279" name="adj"/>
            </a:avLst>
          </a:prstGeom>
          <a:solidFill>
            <a:srgbClr val="F2F2F2">
              <a:alpha val="40000"/>
            </a:srgbClr>
          </a:solidFill>
          <a:ln cap="flat" cmpd="sng" w="15875">
            <a:solidFill>
              <a:srgbClr val="F2F2F2"/>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Worker Node 1</a:t>
            </a:r>
            <a:endParaRPr b="0" i="0" sz="1100" u="none" cap="none" strike="noStrike">
              <a:solidFill>
                <a:srgbClr val="7F7F7F"/>
              </a:solidFill>
              <a:latin typeface="Ubuntu"/>
              <a:ea typeface="Ubuntu"/>
              <a:cs typeface="Ubuntu"/>
              <a:sym typeface="Ubuntu"/>
            </a:endParaRPr>
          </a:p>
        </p:txBody>
      </p:sp>
      <p:pic>
        <p:nvPicPr>
          <p:cNvPr descr="Related image" id="3061" name="Google Shape;3061;p268"/>
          <p:cNvPicPr preferRelativeResize="0"/>
          <p:nvPr/>
        </p:nvPicPr>
        <p:blipFill rotWithShape="1">
          <a:blip r:embed="rId3">
            <a:alphaModFix/>
          </a:blip>
          <a:srcRect b="0" l="0" r="0" t="0"/>
          <a:stretch/>
        </p:blipFill>
        <p:spPr>
          <a:xfrm>
            <a:off x="3495902" y="3255419"/>
            <a:ext cx="366931" cy="366931"/>
          </a:xfrm>
          <a:prstGeom prst="roundRect">
            <a:avLst>
              <a:gd fmla="val 16667" name="adj"/>
            </a:avLst>
          </a:prstGeom>
          <a:noFill/>
          <a:ln>
            <a:noFill/>
          </a:ln>
        </p:spPr>
      </p:pic>
      <p:sp>
        <p:nvSpPr>
          <p:cNvPr id="3062" name="Google Shape;3062;p268"/>
          <p:cNvSpPr/>
          <p:nvPr/>
        </p:nvSpPr>
        <p:spPr>
          <a:xfrm>
            <a:off x="3733069" y="1631113"/>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&lt;/&gt; kubelet</a:t>
            </a:r>
            <a:endParaRPr b="0" i="0" sz="1100" u="none" cap="none" strike="noStrike">
              <a:solidFill>
                <a:schemeClr val="lt1"/>
              </a:solidFill>
              <a:latin typeface="Ubuntu"/>
              <a:ea typeface="Ubuntu"/>
              <a:cs typeface="Ubuntu"/>
              <a:sym typeface="Ubuntu"/>
            </a:endParaRPr>
          </a:p>
        </p:txBody>
      </p:sp>
      <p:sp>
        <p:nvSpPr>
          <p:cNvPr id="3063" name="Google Shape;3063;p268"/>
          <p:cNvSpPr/>
          <p:nvPr/>
        </p:nvSpPr>
        <p:spPr>
          <a:xfrm>
            <a:off x="3733069" y="1631113"/>
            <a:ext cx="1594412" cy="258355"/>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sp>
        <p:nvSpPr>
          <p:cNvPr id="3064" name="Google Shape;3064;p268"/>
          <p:cNvSpPr/>
          <p:nvPr/>
        </p:nvSpPr>
        <p:spPr>
          <a:xfrm>
            <a:off x="3495555" y="2953658"/>
            <a:ext cx="2152890" cy="289337"/>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Container Runtime</a:t>
            </a:r>
            <a:endParaRPr b="0" i="0" sz="1100" u="none" cap="none" strike="noStrike">
              <a:solidFill>
                <a:schemeClr val="lt1"/>
              </a:solidFill>
              <a:latin typeface="Ubuntu"/>
              <a:ea typeface="Ubuntu"/>
              <a:cs typeface="Ubuntu"/>
              <a:sym typeface="Ubuntu"/>
            </a:endParaRPr>
          </a:p>
        </p:txBody>
      </p:sp>
      <p:sp>
        <p:nvSpPr>
          <p:cNvPr id="3065" name="Google Shape;3065;p268"/>
          <p:cNvSpPr/>
          <p:nvPr/>
        </p:nvSpPr>
        <p:spPr>
          <a:xfrm>
            <a:off x="3495555" y="2953658"/>
            <a:ext cx="2152890" cy="289337"/>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Ubuntu"/>
              <a:ea typeface="Ubuntu"/>
              <a:cs typeface="Ubuntu"/>
              <a:sym typeface="Ubuntu"/>
            </a:endParaRPr>
          </a:p>
        </p:txBody>
      </p:sp>
      <p:grpSp>
        <p:nvGrpSpPr>
          <p:cNvPr id="3066" name="Google Shape;3066;p268"/>
          <p:cNvGrpSpPr/>
          <p:nvPr/>
        </p:nvGrpSpPr>
        <p:grpSpPr>
          <a:xfrm>
            <a:off x="3517412" y="3001376"/>
            <a:ext cx="323910" cy="193900"/>
            <a:chOff x="3080657" y="943337"/>
            <a:chExt cx="6657703" cy="3985449"/>
          </a:xfrm>
        </p:grpSpPr>
        <p:pic>
          <p:nvPicPr>
            <p:cNvPr id="3067" name="Google Shape;3067;p268"/>
            <p:cNvPicPr preferRelativeResize="0"/>
            <p:nvPr/>
          </p:nvPicPr>
          <p:blipFill rotWithShape="1">
            <a:blip r:embed="rId6">
              <a:alphaModFix/>
            </a:blip>
            <a:srcRect b="29577" l="0" r="0" t="-844"/>
            <a:stretch/>
          </p:blipFill>
          <p:spPr>
            <a:xfrm>
              <a:off x="3080657" y="943337"/>
              <a:ext cx="6657703" cy="3985449"/>
            </a:xfrm>
            <a:prstGeom prst="roundRect">
              <a:avLst>
                <a:gd fmla="val 16667" name="adj"/>
              </a:avLst>
            </a:prstGeom>
            <a:noFill/>
            <a:ln>
              <a:noFill/>
            </a:ln>
          </p:spPr>
        </p:pic>
        <p:pic>
          <p:nvPicPr>
            <p:cNvPr id="3068" name="Google Shape;3068;p268"/>
            <p:cNvPicPr preferRelativeResize="0"/>
            <p:nvPr/>
          </p:nvPicPr>
          <p:blipFill rotWithShape="1">
            <a:blip r:embed="rId6">
              <a:alphaModFix/>
            </a:blip>
            <a:srcRect b="29580" l="66580" r="0" t="0"/>
            <a:stretch/>
          </p:blipFill>
          <p:spPr>
            <a:xfrm>
              <a:off x="7513320" y="990600"/>
              <a:ext cx="2225040" cy="3938186"/>
            </a:xfrm>
            <a:prstGeom prst="roundRect">
              <a:avLst>
                <a:gd fmla="val 16667" name="adj"/>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p26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Steps</a:t>
            </a:r>
            <a:endParaRPr/>
          </a:p>
        </p:txBody>
      </p:sp>
      <p:sp>
        <p:nvSpPr>
          <p:cNvPr id="3075" name="Google Shape;3075;p269"/>
          <p:cNvSpPr/>
          <p:nvPr/>
        </p:nvSpPr>
        <p:spPr>
          <a:xfrm>
            <a:off x="4026220" y="1576129"/>
            <a:ext cx="2152890" cy="2598305"/>
          </a:xfrm>
          <a:prstGeom prst="roundRect">
            <a:avLst>
              <a:gd fmla="val 7627"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Worker Node 1</a:t>
            </a:r>
            <a:endParaRPr b="0" i="0" sz="1100" u="none" cap="none" strike="noStrike">
              <a:solidFill>
                <a:srgbClr val="7F7F7F"/>
              </a:solidFill>
              <a:latin typeface="Ubuntu"/>
              <a:ea typeface="Ubuntu"/>
              <a:cs typeface="Ubuntu"/>
              <a:sym typeface="Ubuntu"/>
            </a:endParaRPr>
          </a:p>
        </p:txBody>
      </p:sp>
      <p:sp>
        <p:nvSpPr>
          <p:cNvPr id="3076" name="Google Shape;3076;p269"/>
          <p:cNvSpPr/>
          <p:nvPr/>
        </p:nvSpPr>
        <p:spPr>
          <a:xfrm>
            <a:off x="1541425" y="1587078"/>
            <a:ext cx="2152890" cy="2598305"/>
          </a:xfrm>
          <a:prstGeom prst="roundRect">
            <a:avLst>
              <a:gd fmla="val 7627"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Master</a:t>
            </a:r>
            <a:endParaRPr b="0" i="0" sz="1100" u="none" cap="none" strike="noStrike">
              <a:solidFill>
                <a:srgbClr val="7F7F7F"/>
              </a:solidFill>
              <a:latin typeface="Ubuntu"/>
              <a:ea typeface="Ubuntu"/>
              <a:cs typeface="Ubuntu"/>
              <a:sym typeface="Ubuntu"/>
            </a:endParaRPr>
          </a:p>
        </p:txBody>
      </p:sp>
      <p:sp>
        <p:nvSpPr>
          <p:cNvPr id="3077" name="Google Shape;3077;p269"/>
          <p:cNvSpPr/>
          <p:nvPr/>
        </p:nvSpPr>
        <p:spPr>
          <a:xfrm>
            <a:off x="6511015" y="1576129"/>
            <a:ext cx="2152890" cy="2598305"/>
          </a:xfrm>
          <a:prstGeom prst="roundRect">
            <a:avLst>
              <a:gd fmla="val 6766"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Worker Node 2</a:t>
            </a:r>
            <a:endParaRPr b="0" i="0" sz="1100" u="none" cap="none" strike="noStrike">
              <a:solidFill>
                <a:srgbClr val="7F7F7F"/>
              </a:solidFill>
              <a:latin typeface="Ubuntu"/>
              <a:ea typeface="Ubuntu"/>
              <a:cs typeface="Ubuntu"/>
              <a:sym typeface="Ubuntu"/>
            </a:endParaRPr>
          </a:p>
        </p:txBody>
      </p:sp>
      <p:sp>
        <p:nvSpPr>
          <p:cNvPr id="3078" name="Google Shape;3078;p269"/>
          <p:cNvSpPr/>
          <p:nvPr/>
        </p:nvSpPr>
        <p:spPr>
          <a:xfrm>
            <a:off x="906391" y="3829037"/>
            <a:ext cx="292100" cy="2921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1</a:t>
            </a:r>
            <a:endParaRPr b="0" i="0" sz="1100" u="none" cap="none" strike="noStrike">
              <a:solidFill>
                <a:srgbClr val="000000"/>
              </a:solidFill>
              <a:latin typeface="Ubuntu"/>
              <a:ea typeface="Ubuntu"/>
              <a:cs typeface="Ubuntu"/>
              <a:sym typeface="Ubuntu"/>
            </a:endParaRPr>
          </a:p>
        </p:txBody>
      </p:sp>
      <p:sp>
        <p:nvSpPr>
          <p:cNvPr id="3079" name="Google Shape;3079;p269"/>
          <p:cNvSpPr/>
          <p:nvPr/>
        </p:nvSpPr>
        <p:spPr>
          <a:xfrm>
            <a:off x="1820663" y="2965785"/>
            <a:ext cx="1594412" cy="258355"/>
          </a:xfrm>
          <a:prstGeom prst="roundRect">
            <a:avLst>
              <a:gd fmla="val 16667" name="adj"/>
            </a:avLst>
          </a:prstGeom>
          <a:gradFill>
            <a:gsLst>
              <a:gs pos="0">
                <a:srgbClr val="35AB7C"/>
              </a:gs>
              <a:gs pos="100000">
                <a:srgbClr val="6EDBA0"/>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   kubeadm</a:t>
            </a:r>
            <a:endParaRPr b="0" i="0" sz="1400" u="none" cap="none" strike="noStrike">
              <a:solidFill>
                <a:schemeClr val="lt1"/>
              </a:solidFill>
              <a:latin typeface="Ubuntu"/>
              <a:ea typeface="Ubuntu"/>
              <a:cs typeface="Ubuntu"/>
              <a:sym typeface="Ubuntu"/>
            </a:endParaRPr>
          </a:p>
        </p:txBody>
      </p:sp>
      <p:sp>
        <p:nvSpPr>
          <p:cNvPr id="3080" name="Google Shape;3080;p269"/>
          <p:cNvSpPr/>
          <p:nvPr/>
        </p:nvSpPr>
        <p:spPr>
          <a:xfrm>
            <a:off x="4305458" y="2965786"/>
            <a:ext cx="1594412" cy="258355"/>
          </a:xfrm>
          <a:prstGeom prst="roundRect">
            <a:avLst>
              <a:gd fmla="val 16667" name="adj"/>
            </a:avLst>
          </a:prstGeom>
          <a:gradFill>
            <a:gsLst>
              <a:gs pos="0">
                <a:srgbClr val="39AE7E"/>
              </a:gs>
              <a:gs pos="100000">
                <a:srgbClr val="5FCE9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   kubeadm</a:t>
            </a:r>
            <a:endParaRPr b="0" i="0" sz="1400" u="none" cap="none" strike="noStrike">
              <a:solidFill>
                <a:schemeClr val="lt1"/>
              </a:solidFill>
              <a:latin typeface="Ubuntu"/>
              <a:ea typeface="Ubuntu"/>
              <a:cs typeface="Ubuntu"/>
              <a:sym typeface="Ubuntu"/>
            </a:endParaRPr>
          </a:p>
        </p:txBody>
      </p:sp>
      <p:sp>
        <p:nvSpPr>
          <p:cNvPr id="3081" name="Google Shape;3081;p269"/>
          <p:cNvSpPr/>
          <p:nvPr/>
        </p:nvSpPr>
        <p:spPr>
          <a:xfrm>
            <a:off x="6790253" y="2965785"/>
            <a:ext cx="1594412" cy="258355"/>
          </a:xfrm>
          <a:prstGeom prst="roundRect">
            <a:avLst>
              <a:gd fmla="val 16667" name="adj"/>
            </a:avLst>
          </a:prstGeom>
          <a:gradFill>
            <a:gsLst>
              <a:gs pos="0">
                <a:srgbClr val="39AE7E"/>
              </a:gs>
              <a:gs pos="100000">
                <a:srgbClr val="5FCE9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   kubeadm</a:t>
            </a:r>
            <a:endParaRPr b="0" i="0" sz="1400" u="none" cap="none" strike="noStrike">
              <a:solidFill>
                <a:schemeClr val="lt1"/>
              </a:solidFill>
              <a:latin typeface="Ubuntu"/>
              <a:ea typeface="Ubuntu"/>
              <a:cs typeface="Ubuntu"/>
              <a:sym typeface="Ubuntu"/>
            </a:endParaRPr>
          </a:p>
        </p:txBody>
      </p:sp>
      <p:sp>
        <p:nvSpPr>
          <p:cNvPr id="3082" name="Google Shape;3082;p269"/>
          <p:cNvSpPr/>
          <p:nvPr/>
        </p:nvSpPr>
        <p:spPr>
          <a:xfrm>
            <a:off x="906391" y="3395589"/>
            <a:ext cx="292100" cy="2921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2</a:t>
            </a:r>
            <a:endParaRPr b="0" i="0" sz="1100" u="none" cap="none" strike="noStrike">
              <a:solidFill>
                <a:srgbClr val="000000"/>
              </a:solidFill>
              <a:latin typeface="Ubuntu"/>
              <a:ea typeface="Ubuntu"/>
              <a:cs typeface="Ubuntu"/>
              <a:sym typeface="Ubuntu"/>
            </a:endParaRPr>
          </a:p>
        </p:txBody>
      </p:sp>
      <p:sp>
        <p:nvSpPr>
          <p:cNvPr id="3083" name="Google Shape;3083;p269"/>
          <p:cNvSpPr/>
          <p:nvPr/>
        </p:nvSpPr>
        <p:spPr>
          <a:xfrm>
            <a:off x="906391" y="2962142"/>
            <a:ext cx="292100" cy="2921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3</a:t>
            </a:r>
            <a:endParaRPr b="0" i="0" sz="1100" u="none" cap="none" strike="noStrike">
              <a:solidFill>
                <a:srgbClr val="000000"/>
              </a:solidFill>
              <a:latin typeface="Ubuntu"/>
              <a:ea typeface="Ubuntu"/>
              <a:cs typeface="Ubuntu"/>
              <a:sym typeface="Ubuntu"/>
            </a:endParaRPr>
          </a:p>
        </p:txBody>
      </p:sp>
      <p:sp>
        <p:nvSpPr>
          <p:cNvPr id="3084" name="Google Shape;3084;p269"/>
          <p:cNvSpPr/>
          <p:nvPr/>
        </p:nvSpPr>
        <p:spPr>
          <a:xfrm>
            <a:off x="1820663" y="2553841"/>
            <a:ext cx="1594412" cy="258355"/>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u="none" cap="none" strike="noStrike">
                <a:solidFill>
                  <a:schemeClr val="lt1"/>
                </a:solidFill>
                <a:latin typeface="Ubuntu"/>
                <a:ea typeface="Ubuntu"/>
                <a:cs typeface="Ubuntu"/>
                <a:sym typeface="Ubuntu"/>
              </a:rPr>
              <a:t>   Initialize</a:t>
            </a:r>
            <a:endParaRPr b="0" i="0" u="none" cap="none" strike="noStrike">
              <a:solidFill>
                <a:schemeClr val="lt1"/>
              </a:solidFill>
              <a:latin typeface="Ubuntu"/>
              <a:ea typeface="Ubuntu"/>
              <a:cs typeface="Ubuntu"/>
              <a:sym typeface="Ubuntu"/>
            </a:endParaRPr>
          </a:p>
        </p:txBody>
      </p:sp>
      <p:sp>
        <p:nvSpPr>
          <p:cNvPr id="3085" name="Google Shape;3085;p269"/>
          <p:cNvSpPr/>
          <p:nvPr/>
        </p:nvSpPr>
        <p:spPr>
          <a:xfrm>
            <a:off x="906391" y="2528694"/>
            <a:ext cx="292100" cy="2921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4</a:t>
            </a:r>
            <a:endParaRPr b="0" i="0" sz="1100" u="none" cap="none" strike="noStrike">
              <a:solidFill>
                <a:srgbClr val="000000"/>
              </a:solidFill>
              <a:latin typeface="Ubuntu"/>
              <a:ea typeface="Ubuntu"/>
              <a:cs typeface="Ubuntu"/>
              <a:sym typeface="Ubuntu"/>
            </a:endParaRPr>
          </a:p>
        </p:txBody>
      </p:sp>
      <p:sp>
        <p:nvSpPr>
          <p:cNvPr id="3086" name="Google Shape;3086;p269"/>
          <p:cNvSpPr/>
          <p:nvPr/>
        </p:nvSpPr>
        <p:spPr>
          <a:xfrm>
            <a:off x="1820662" y="2143751"/>
            <a:ext cx="6564004" cy="258355"/>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   POD Network</a:t>
            </a:r>
            <a:endParaRPr b="0" i="0" sz="1100" u="none" cap="none" strike="noStrike">
              <a:solidFill>
                <a:schemeClr val="lt1"/>
              </a:solidFill>
              <a:latin typeface="Ubuntu"/>
              <a:ea typeface="Ubuntu"/>
              <a:cs typeface="Ubuntu"/>
              <a:sym typeface="Ubuntu"/>
            </a:endParaRPr>
          </a:p>
        </p:txBody>
      </p:sp>
      <p:sp>
        <p:nvSpPr>
          <p:cNvPr id="3087" name="Google Shape;3087;p269"/>
          <p:cNvSpPr/>
          <p:nvPr/>
        </p:nvSpPr>
        <p:spPr>
          <a:xfrm>
            <a:off x="906391" y="2095247"/>
            <a:ext cx="292100" cy="2921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5</a:t>
            </a:r>
            <a:endParaRPr b="0" i="0" sz="1100" u="none" cap="none" strike="noStrike">
              <a:solidFill>
                <a:srgbClr val="000000"/>
              </a:solidFill>
              <a:latin typeface="Ubuntu"/>
              <a:ea typeface="Ubuntu"/>
              <a:cs typeface="Ubuntu"/>
              <a:sym typeface="Ubuntu"/>
            </a:endParaRPr>
          </a:p>
        </p:txBody>
      </p:sp>
      <p:sp>
        <p:nvSpPr>
          <p:cNvPr id="3088" name="Google Shape;3088;p269"/>
          <p:cNvSpPr/>
          <p:nvPr/>
        </p:nvSpPr>
        <p:spPr>
          <a:xfrm>
            <a:off x="4305457" y="1748841"/>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   Join Node</a:t>
            </a:r>
            <a:endParaRPr b="0" i="0" sz="1100" u="none" cap="none" strike="noStrike">
              <a:solidFill>
                <a:schemeClr val="lt1"/>
              </a:solidFill>
              <a:latin typeface="Ubuntu"/>
              <a:ea typeface="Ubuntu"/>
              <a:cs typeface="Ubuntu"/>
              <a:sym typeface="Ubuntu"/>
            </a:endParaRPr>
          </a:p>
        </p:txBody>
      </p:sp>
      <p:sp>
        <p:nvSpPr>
          <p:cNvPr id="3089" name="Google Shape;3089;p269"/>
          <p:cNvSpPr/>
          <p:nvPr/>
        </p:nvSpPr>
        <p:spPr>
          <a:xfrm>
            <a:off x="6790253" y="1748841"/>
            <a:ext cx="1594412" cy="258355"/>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   Join Node</a:t>
            </a:r>
            <a:endParaRPr b="0" i="0" sz="1100" u="none" cap="none" strike="noStrike">
              <a:solidFill>
                <a:schemeClr val="lt1"/>
              </a:solidFill>
              <a:latin typeface="Ubuntu"/>
              <a:ea typeface="Ubuntu"/>
              <a:cs typeface="Ubuntu"/>
              <a:sym typeface="Ubuntu"/>
            </a:endParaRPr>
          </a:p>
        </p:txBody>
      </p:sp>
      <p:sp>
        <p:nvSpPr>
          <p:cNvPr id="3090" name="Google Shape;3090;p269"/>
          <p:cNvSpPr/>
          <p:nvPr/>
        </p:nvSpPr>
        <p:spPr>
          <a:xfrm>
            <a:off x="1820662" y="3508198"/>
            <a:ext cx="1594412" cy="258355"/>
          </a:xfrm>
          <a:prstGeom prst="roundRect">
            <a:avLst>
              <a:gd fmla="val 16667" name="adj"/>
            </a:avLst>
          </a:prstGeom>
          <a:gradFill>
            <a:gsLst>
              <a:gs pos="0">
                <a:srgbClr val="4865F1"/>
              </a:gs>
              <a:gs pos="100000">
                <a:srgbClr val="7F47EE"/>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   containerd</a:t>
            </a:r>
            <a:endParaRPr b="0" i="0" sz="1100" u="none" cap="none" strike="noStrike">
              <a:solidFill>
                <a:srgbClr val="000000"/>
              </a:solidFill>
              <a:latin typeface="Ubuntu"/>
              <a:ea typeface="Ubuntu"/>
              <a:cs typeface="Ubuntu"/>
              <a:sym typeface="Ubuntu"/>
            </a:endParaRPr>
          </a:p>
        </p:txBody>
      </p:sp>
      <p:sp>
        <p:nvSpPr>
          <p:cNvPr id="3091" name="Google Shape;3091;p269"/>
          <p:cNvSpPr/>
          <p:nvPr/>
        </p:nvSpPr>
        <p:spPr>
          <a:xfrm>
            <a:off x="4305456" y="3508197"/>
            <a:ext cx="1594412" cy="258355"/>
          </a:xfrm>
          <a:prstGeom prst="roundRect">
            <a:avLst>
              <a:gd fmla="val 16667" name="adj"/>
            </a:avLst>
          </a:prstGeom>
          <a:gradFill>
            <a:gsLst>
              <a:gs pos="0">
                <a:srgbClr val="4865F1"/>
              </a:gs>
              <a:gs pos="100000">
                <a:srgbClr val="7F47EE"/>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containerd</a:t>
            </a:r>
            <a:endParaRPr b="0" i="0" sz="1100" u="none" cap="none" strike="noStrike">
              <a:solidFill>
                <a:srgbClr val="000000"/>
              </a:solidFill>
              <a:latin typeface="Ubuntu"/>
              <a:ea typeface="Ubuntu"/>
              <a:cs typeface="Ubuntu"/>
              <a:sym typeface="Ubuntu"/>
            </a:endParaRPr>
          </a:p>
        </p:txBody>
      </p:sp>
      <p:sp>
        <p:nvSpPr>
          <p:cNvPr id="3092" name="Google Shape;3092;p269"/>
          <p:cNvSpPr/>
          <p:nvPr/>
        </p:nvSpPr>
        <p:spPr>
          <a:xfrm>
            <a:off x="6790252" y="3508197"/>
            <a:ext cx="1594412" cy="258355"/>
          </a:xfrm>
          <a:prstGeom prst="roundRect">
            <a:avLst>
              <a:gd fmla="val 16667" name="adj"/>
            </a:avLst>
          </a:prstGeom>
          <a:gradFill>
            <a:gsLst>
              <a:gs pos="0">
                <a:srgbClr val="4865F1"/>
              </a:gs>
              <a:gs pos="100000">
                <a:srgbClr val="7F47EE"/>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containerd</a:t>
            </a:r>
            <a:endParaRPr b="0" i="0" sz="1100" u="none" cap="none" strike="noStrike">
              <a:solidFill>
                <a:srgbClr val="000000"/>
              </a:solidFill>
              <a:latin typeface="Ubuntu"/>
              <a:ea typeface="Ubuntu"/>
              <a:cs typeface="Ubuntu"/>
              <a:sym typeface="Ubuntu"/>
            </a:endParaRPr>
          </a:p>
        </p:txBody>
      </p:sp>
      <p:sp>
        <p:nvSpPr>
          <p:cNvPr id="3093" name="Google Shape;3093;p269"/>
          <p:cNvSpPr/>
          <p:nvPr/>
        </p:nvSpPr>
        <p:spPr>
          <a:xfrm>
            <a:off x="906391" y="1661799"/>
            <a:ext cx="292100" cy="2921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6</a:t>
            </a:r>
            <a:endParaRPr b="0" i="0" sz="1100" u="none" cap="none" strike="noStrike">
              <a:solidFill>
                <a:srgbClr val="000000"/>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8"/>
                                        </p:tgtEl>
                                        <p:attrNameLst>
                                          <p:attrName>style.visibility</p:attrName>
                                        </p:attrNameLst>
                                      </p:cBhvr>
                                      <p:to>
                                        <p:strVal val="visible"/>
                                      </p:to>
                                    </p:set>
                                    <p:animEffect filter="fade" transition="in">
                                      <p:cBhvr>
                                        <p:cTn dur="500"/>
                                        <p:tgtEl>
                                          <p:spTgt spid="30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76"/>
                                        </p:tgtEl>
                                        <p:attrNameLst>
                                          <p:attrName>style.visibility</p:attrName>
                                        </p:attrNameLst>
                                      </p:cBhvr>
                                      <p:to>
                                        <p:strVal val="visible"/>
                                      </p:to>
                                    </p:set>
                                    <p:animEffect filter="fade" transition="in">
                                      <p:cBhvr>
                                        <p:cTn dur="500"/>
                                        <p:tgtEl>
                                          <p:spTgt spid="3076"/>
                                        </p:tgtEl>
                                      </p:cBhvr>
                                    </p:animEffect>
                                  </p:childTnLst>
                                </p:cTn>
                              </p:par>
                              <p:par>
                                <p:cTn fill="hold" nodeType="withEffect" presetClass="entr" presetID="10" presetSubtype="0">
                                  <p:stCondLst>
                                    <p:cond delay="250"/>
                                  </p:stCondLst>
                                  <p:childTnLst>
                                    <p:set>
                                      <p:cBhvr>
                                        <p:cTn dur="1" fill="hold">
                                          <p:stCondLst>
                                            <p:cond delay="0"/>
                                          </p:stCondLst>
                                        </p:cTn>
                                        <p:tgtEl>
                                          <p:spTgt spid="3075"/>
                                        </p:tgtEl>
                                        <p:attrNameLst>
                                          <p:attrName>style.visibility</p:attrName>
                                        </p:attrNameLst>
                                      </p:cBhvr>
                                      <p:to>
                                        <p:strVal val="visible"/>
                                      </p:to>
                                    </p:set>
                                    <p:animEffect filter="fade" transition="in">
                                      <p:cBhvr>
                                        <p:cTn dur="500"/>
                                        <p:tgtEl>
                                          <p:spTgt spid="3075"/>
                                        </p:tgtEl>
                                      </p:cBhvr>
                                    </p:animEffect>
                                  </p:childTnLst>
                                </p:cTn>
                              </p:par>
                              <p:par>
                                <p:cTn fill="hold" nodeType="withEffect" presetClass="entr" presetID="10" presetSubtype="0">
                                  <p:stCondLst>
                                    <p:cond delay="500"/>
                                  </p:stCondLst>
                                  <p:childTnLst>
                                    <p:set>
                                      <p:cBhvr>
                                        <p:cTn dur="1" fill="hold">
                                          <p:stCondLst>
                                            <p:cond delay="0"/>
                                          </p:stCondLst>
                                        </p:cTn>
                                        <p:tgtEl>
                                          <p:spTgt spid="3077"/>
                                        </p:tgtEl>
                                        <p:attrNameLst>
                                          <p:attrName>style.visibility</p:attrName>
                                        </p:attrNameLst>
                                      </p:cBhvr>
                                      <p:to>
                                        <p:strVal val="visible"/>
                                      </p:to>
                                    </p:set>
                                    <p:animEffect filter="fade" transition="in">
                                      <p:cBhvr>
                                        <p:cTn dur="500"/>
                                        <p:tgtEl>
                                          <p:spTgt spid="30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2"/>
                                        </p:tgtEl>
                                        <p:attrNameLst>
                                          <p:attrName>style.visibility</p:attrName>
                                        </p:attrNameLst>
                                      </p:cBhvr>
                                      <p:to>
                                        <p:strVal val="visible"/>
                                      </p:to>
                                    </p:set>
                                    <p:animEffect filter="fade" transition="in">
                                      <p:cBhvr>
                                        <p:cTn dur="500"/>
                                        <p:tgtEl>
                                          <p:spTgt spid="3082"/>
                                        </p:tgtEl>
                                      </p:cBhvr>
                                    </p:animEffect>
                                  </p:childTnLst>
                                </p:cTn>
                              </p:par>
                              <p:par>
                                <p:cTn fill="hold" nodeType="withEffect" presetClass="entr" presetID="1" presetSubtype="0">
                                  <p:stCondLst>
                                    <p:cond delay="0"/>
                                  </p:stCondLst>
                                  <p:childTnLst>
                                    <p:set>
                                      <p:cBhvr>
                                        <p:cTn dur="1" fill="hold">
                                          <p:stCondLst>
                                            <p:cond delay="0"/>
                                          </p:stCondLst>
                                        </p:cTn>
                                        <p:tgtEl>
                                          <p:spTgt spid="30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3"/>
                                        </p:tgtEl>
                                        <p:attrNameLst>
                                          <p:attrName>style.visibility</p:attrName>
                                        </p:attrNameLst>
                                      </p:cBhvr>
                                      <p:to>
                                        <p:strVal val="visible"/>
                                      </p:to>
                                    </p:set>
                                    <p:animEffect filter="fade" transition="in">
                                      <p:cBhvr>
                                        <p:cTn dur="500"/>
                                        <p:tgtEl>
                                          <p:spTgt spid="3083"/>
                                        </p:tgtEl>
                                      </p:cBhvr>
                                    </p:animEffect>
                                  </p:childTnLst>
                                </p:cTn>
                              </p:par>
                              <p:par>
                                <p:cTn fill="hold" nodeType="withEffect" presetClass="entr" presetID="1" presetSubtype="0">
                                  <p:stCondLst>
                                    <p:cond delay="0"/>
                                  </p:stCondLst>
                                  <p:childTnLst>
                                    <p:set>
                                      <p:cBhvr>
                                        <p:cTn dur="1" fill="hold">
                                          <p:stCondLst>
                                            <p:cond delay="0"/>
                                          </p:stCondLst>
                                        </p:cTn>
                                        <p:tgtEl>
                                          <p:spTgt spid="30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5"/>
                                        </p:tgtEl>
                                        <p:attrNameLst>
                                          <p:attrName>style.visibility</p:attrName>
                                        </p:attrNameLst>
                                      </p:cBhvr>
                                      <p:to>
                                        <p:strVal val="visible"/>
                                      </p:to>
                                    </p:set>
                                    <p:animEffect filter="fade" transition="in">
                                      <p:cBhvr>
                                        <p:cTn dur="500"/>
                                        <p:tgtEl>
                                          <p:spTgt spid="30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84"/>
                                        </p:tgtEl>
                                        <p:attrNameLst>
                                          <p:attrName>style.visibility</p:attrName>
                                        </p:attrNameLst>
                                      </p:cBhvr>
                                      <p:to>
                                        <p:strVal val="visible"/>
                                      </p:to>
                                    </p:set>
                                    <p:animEffect filter="fade" transition="in">
                                      <p:cBhvr>
                                        <p:cTn dur="500"/>
                                        <p:tgtEl>
                                          <p:spTgt spid="3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7"/>
                                        </p:tgtEl>
                                        <p:attrNameLst>
                                          <p:attrName>style.visibility</p:attrName>
                                        </p:attrNameLst>
                                      </p:cBhvr>
                                      <p:to>
                                        <p:strVal val="visible"/>
                                      </p:to>
                                    </p:set>
                                    <p:animEffect filter="fade" transition="in">
                                      <p:cBhvr>
                                        <p:cTn dur="500"/>
                                        <p:tgtEl>
                                          <p:spTgt spid="30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86"/>
                                        </p:tgtEl>
                                        <p:attrNameLst>
                                          <p:attrName>style.visibility</p:attrName>
                                        </p:attrNameLst>
                                      </p:cBhvr>
                                      <p:to>
                                        <p:strVal val="visible"/>
                                      </p:to>
                                    </p:set>
                                    <p:animEffect filter="fade" transition="in">
                                      <p:cBhvr>
                                        <p:cTn dur="500"/>
                                        <p:tgtEl>
                                          <p:spTgt spid="30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3"/>
                                        </p:tgtEl>
                                        <p:attrNameLst>
                                          <p:attrName>style.visibility</p:attrName>
                                        </p:attrNameLst>
                                      </p:cBhvr>
                                      <p:to>
                                        <p:strVal val="visible"/>
                                      </p:to>
                                    </p:set>
                                    <p:animEffect filter="fade" transition="in">
                                      <p:cBhvr>
                                        <p:cTn dur="500"/>
                                        <p:tgtEl>
                                          <p:spTgt spid="30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88"/>
                                        </p:tgtEl>
                                        <p:attrNameLst>
                                          <p:attrName>style.visibility</p:attrName>
                                        </p:attrNameLst>
                                      </p:cBhvr>
                                      <p:to>
                                        <p:strVal val="visible"/>
                                      </p:to>
                                    </p:set>
                                    <p:animEffect filter="fade" transition="in">
                                      <p:cBhvr>
                                        <p:cTn dur="500"/>
                                        <p:tgtEl>
                                          <p:spTgt spid="30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89"/>
                                        </p:tgtEl>
                                        <p:attrNameLst>
                                          <p:attrName>style.visibility</p:attrName>
                                        </p:attrNameLst>
                                      </p:cBhvr>
                                      <p:to>
                                        <p:strVal val="visible"/>
                                      </p:to>
                                    </p:set>
                                    <p:animEffect filter="fade" transition="in">
                                      <p:cBhvr>
                                        <p:cTn dur="500"/>
                                        <p:tgtEl>
                                          <p:spTgt spid="30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8" name="Shape 3098"/>
        <p:cNvGrpSpPr/>
        <p:nvPr/>
      </p:nvGrpSpPr>
      <p:grpSpPr>
        <a:xfrm>
          <a:off x="0" y="0"/>
          <a:ext cx="0" cy="0"/>
          <a:chOff x="0" y="0"/>
          <a:chExt cx="0" cy="0"/>
        </a:xfrm>
      </p:grpSpPr>
      <p:sp>
        <p:nvSpPr>
          <p:cNvPr id="3099" name="Google Shape;3099;p270"/>
          <p:cNvSpPr txBox="1"/>
          <p:nvPr>
            <p:ph idx="1" type="body"/>
          </p:nvPr>
        </p:nvSpPr>
        <p:spPr>
          <a:xfrm>
            <a:off x="1443038" y="2576024"/>
            <a:ext cx="6257925" cy="404813"/>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Set Up – kubeadm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226"/>
          <p:cNvSpPr/>
          <p:nvPr/>
        </p:nvSpPr>
        <p:spPr>
          <a:xfrm>
            <a:off x="3029854" y="1248938"/>
            <a:ext cx="1423554" cy="1504649"/>
          </a:xfrm>
          <a:prstGeom prst="roundRect">
            <a:avLst>
              <a:gd fmla="val 1228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171" name="Google Shape;2171;p226"/>
          <p:cNvSpPr/>
          <p:nvPr/>
        </p:nvSpPr>
        <p:spPr>
          <a:xfrm>
            <a:off x="4687619" y="1228151"/>
            <a:ext cx="1423554" cy="1504648"/>
          </a:xfrm>
          <a:prstGeom prst="roundRect">
            <a:avLst>
              <a:gd fmla="val 1228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172" name="Google Shape;2172;p226"/>
          <p:cNvSpPr/>
          <p:nvPr/>
        </p:nvSpPr>
        <p:spPr>
          <a:xfrm>
            <a:off x="6345383" y="1207364"/>
            <a:ext cx="1423554" cy="1504648"/>
          </a:xfrm>
          <a:prstGeom prst="roundRect">
            <a:avLst>
              <a:gd fmla="val 1228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173" name="Google Shape;2173;p226"/>
          <p:cNvSpPr/>
          <p:nvPr/>
        </p:nvSpPr>
        <p:spPr>
          <a:xfrm>
            <a:off x="3029854" y="2983760"/>
            <a:ext cx="1423554" cy="1504649"/>
          </a:xfrm>
          <a:prstGeom prst="roundRect">
            <a:avLst>
              <a:gd fmla="val 1228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174" name="Google Shape;2174;p226"/>
          <p:cNvSpPr/>
          <p:nvPr/>
        </p:nvSpPr>
        <p:spPr>
          <a:xfrm>
            <a:off x="4687619" y="2983760"/>
            <a:ext cx="1423554" cy="1504649"/>
          </a:xfrm>
          <a:prstGeom prst="roundRect">
            <a:avLst>
              <a:gd fmla="val 1228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175" name="Google Shape;2175;p226"/>
          <p:cNvSpPr/>
          <p:nvPr/>
        </p:nvSpPr>
        <p:spPr>
          <a:xfrm>
            <a:off x="1372089" y="1269725"/>
            <a:ext cx="1423554" cy="1504648"/>
          </a:xfrm>
          <a:prstGeom prst="roundRect">
            <a:avLst>
              <a:gd fmla="val 1228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176" name="Google Shape;2176;p22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Course Structure</a:t>
            </a:r>
            <a:endParaRPr/>
          </a:p>
        </p:txBody>
      </p:sp>
      <p:pic>
        <p:nvPicPr>
          <p:cNvPr descr="Video camera" id="2177" name="Google Shape;2177;p226"/>
          <p:cNvPicPr preferRelativeResize="0"/>
          <p:nvPr/>
        </p:nvPicPr>
        <p:blipFill rotWithShape="1">
          <a:blip r:embed="rId3">
            <a:alphaModFix/>
          </a:blip>
          <a:srcRect b="0" l="0" r="0" t="0"/>
          <a:stretch/>
        </p:blipFill>
        <p:spPr>
          <a:xfrm>
            <a:off x="3264065" y="1456736"/>
            <a:ext cx="955133" cy="955132"/>
          </a:xfrm>
          <a:prstGeom prst="rect">
            <a:avLst/>
          </a:prstGeom>
          <a:noFill/>
          <a:ln>
            <a:noFill/>
          </a:ln>
        </p:spPr>
      </p:pic>
      <p:pic>
        <p:nvPicPr>
          <p:cNvPr descr="Teacher" id="2178" name="Google Shape;2178;p226"/>
          <p:cNvPicPr preferRelativeResize="0"/>
          <p:nvPr/>
        </p:nvPicPr>
        <p:blipFill rotWithShape="1">
          <a:blip r:embed="rId4">
            <a:alphaModFix/>
          </a:blip>
          <a:srcRect b="0" l="0" r="0" t="0"/>
          <a:stretch/>
        </p:blipFill>
        <p:spPr>
          <a:xfrm>
            <a:off x="1606300" y="1456736"/>
            <a:ext cx="955133" cy="955132"/>
          </a:xfrm>
          <a:prstGeom prst="rect">
            <a:avLst/>
          </a:prstGeom>
          <a:noFill/>
          <a:ln>
            <a:noFill/>
          </a:ln>
        </p:spPr>
      </p:pic>
      <p:pic>
        <p:nvPicPr>
          <p:cNvPr descr="Checklist" id="2179" name="Google Shape;2179;p226"/>
          <p:cNvPicPr preferRelativeResize="0"/>
          <p:nvPr/>
        </p:nvPicPr>
        <p:blipFill rotWithShape="1">
          <a:blip r:embed="rId5">
            <a:alphaModFix/>
          </a:blip>
          <a:srcRect b="0" l="0" r="0" t="0"/>
          <a:stretch/>
        </p:blipFill>
        <p:spPr>
          <a:xfrm>
            <a:off x="4921829" y="1405252"/>
            <a:ext cx="955132" cy="955133"/>
          </a:xfrm>
          <a:prstGeom prst="rect">
            <a:avLst/>
          </a:prstGeom>
          <a:noFill/>
          <a:ln>
            <a:noFill/>
          </a:ln>
        </p:spPr>
      </p:pic>
      <p:pic>
        <p:nvPicPr>
          <p:cNvPr descr="Call center" id="2180" name="Google Shape;2180;p226"/>
          <p:cNvPicPr preferRelativeResize="0"/>
          <p:nvPr/>
        </p:nvPicPr>
        <p:blipFill rotWithShape="1">
          <a:blip r:embed="rId6">
            <a:alphaModFix/>
          </a:blip>
          <a:srcRect b="0" l="0" r="0" t="0"/>
          <a:stretch/>
        </p:blipFill>
        <p:spPr>
          <a:xfrm>
            <a:off x="4921829" y="3065654"/>
            <a:ext cx="955132" cy="955133"/>
          </a:xfrm>
          <a:prstGeom prst="rect">
            <a:avLst/>
          </a:prstGeom>
          <a:noFill/>
          <a:ln>
            <a:noFill/>
          </a:ln>
        </p:spPr>
      </p:pic>
      <p:pic>
        <p:nvPicPr>
          <p:cNvPr descr="Rattle" id="2181" name="Google Shape;2181;p226"/>
          <p:cNvPicPr preferRelativeResize="0"/>
          <p:nvPr/>
        </p:nvPicPr>
        <p:blipFill rotWithShape="1">
          <a:blip r:embed="rId7">
            <a:alphaModFix/>
          </a:blip>
          <a:srcRect b="0" l="0" r="0" t="0"/>
          <a:stretch/>
        </p:blipFill>
        <p:spPr>
          <a:xfrm>
            <a:off x="3264065" y="3065654"/>
            <a:ext cx="955133" cy="955133"/>
          </a:xfrm>
          <a:prstGeom prst="rect">
            <a:avLst/>
          </a:prstGeom>
          <a:noFill/>
          <a:ln>
            <a:noFill/>
          </a:ln>
        </p:spPr>
      </p:pic>
      <p:sp>
        <p:nvSpPr>
          <p:cNvPr id="2182" name="Google Shape;2182;p226"/>
          <p:cNvSpPr txBox="1"/>
          <p:nvPr/>
        </p:nvSpPr>
        <p:spPr>
          <a:xfrm>
            <a:off x="1606300" y="2273384"/>
            <a:ext cx="955133"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Lecture</a:t>
            </a:r>
            <a:endParaRPr b="0" i="0" sz="1100" u="none" cap="none" strike="noStrike">
              <a:solidFill>
                <a:schemeClr val="lt1"/>
              </a:solidFill>
              <a:latin typeface="Ubuntu"/>
              <a:ea typeface="Ubuntu"/>
              <a:cs typeface="Ubuntu"/>
              <a:sym typeface="Ubuntu"/>
            </a:endParaRPr>
          </a:p>
        </p:txBody>
      </p:sp>
      <p:sp>
        <p:nvSpPr>
          <p:cNvPr id="2183" name="Google Shape;2183;p226"/>
          <p:cNvSpPr txBox="1"/>
          <p:nvPr/>
        </p:nvSpPr>
        <p:spPr>
          <a:xfrm>
            <a:off x="3353598" y="2264120"/>
            <a:ext cx="776065"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Demos</a:t>
            </a:r>
            <a:endParaRPr b="0" i="0" sz="1100" u="none" cap="none" strike="noStrike">
              <a:solidFill>
                <a:schemeClr val="lt1"/>
              </a:solidFill>
              <a:latin typeface="Ubuntu"/>
              <a:ea typeface="Ubuntu"/>
              <a:cs typeface="Ubuntu"/>
              <a:sym typeface="Ubuntu"/>
            </a:endParaRPr>
          </a:p>
        </p:txBody>
      </p:sp>
      <p:sp>
        <p:nvSpPr>
          <p:cNvPr id="2184" name="Google Shape;2184;p226"/>
          <p:cNvSpPr txBox="1"/>
          <p:nvPr/>
        </p:nvSpPr>
        <p:spPr>
          <a:xfrm>
            <a:off x="5141834" y="2273369"/>
            <a:ext cx="659542"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Quiz</a:t>
            </a:r>
            <a:endParaRPr b="0" i="0" sz="1100" u="none" cap="none" strike="noStrike">
              <a:solidFill>
                <a:schemeClr val="lt1"/>
              </a:solidFill>
              <a:latin typeface="Ubuntu"/>
              <a:ea typeface="Ubuntu"/>
              <a:cs typeface="Ubuntu"/>
              <a:sym typeface="Ubuntu"/>
            </a:endParaRPr>
          </a:p>
        </p:txBody>
      </p:sp>
      <p:sp>
        <p:nvSpPr>
          <p:cNvPr id="2185" name="Google Shape;2185;p226"/>
          <p:cNvSpPr txBox="1"/>
          <p:nvPr/>
        </p:nvSpPr>
        <p:spPr>
          <a:xfrm>
            <a:off x="6511901" y="2264120"/>
            <a:ext cx="1240936"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Lab Exercises</a:t>
            </a:r>
            <a:endParaRPr b="0" i="0" sz="1100" u="none" cap="none" strike="noStrike">
              <a:solidFill>
                <a:schemeClr val="lt1"/>
              </a:solidFill>
              <a:latin typeface="Ubuntu"/>
              <a:ea typeface="Ubuntu"/>
              <a:cs typeface="Ubuntu"/>
              <a:sym typeface="Ubuntu"/>
            </a:endParaRPr>
          </a:p>
        </p:txBody>
      </p:sp>
      <p:sp>
        <p:nvSpPr>
          <p:cNvPr id="2186" name="Google Shape;2186;p226"/>
          <p:cNvSpPr txBox="1"/>
          <p:nvPr/>
        </p:nvSpPr>
        <p:spPr>
          <a:xfrm>
            <a:off x="3097984" y="4020787"/>
            <a:ext cx="1287295"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Tips &amp; Tricks</a:t>
            </a:r>
            <a:endParaRPr b="0" i="0" sz="1100" u="none" cap="none" strike="noStrike">
              <a:solidFill>
                <a:schemeClr val="lt1"/>
              </a:solidFill>
              <a:latin typeface="Ubuntu"/>
              <a:ea typeface="Ubuntu"/>
              <a:cs typeface="Ubuntu"/>
              <a:sym typeface="Ubuntu"/>
            </a:endParaRPr>
          </a:p>
        </p:txBody>
      </p:sp>
      <p:sp>
        <p:nvSpPr>
          <p:cNvPr id="2187" name="Google Shape;2187;p226"/>
          <p:cNvSpPr txBox="1"/>
          <p:nvPr/>
        </p:nvSpPr>
        <p:spPr>
          <a:xfrm>
            <a:off x="4967200" y="4046269"/>
            <a:ext cx="864392"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Q&amp;A</a:t>
            </a:r>
            <a:endParaRPr b="0" i="0" sz="1100" u="none" cap="none" strike="noStrike">
              <a:solidFill>
                <a:schemeClr val="lt1"/>
              </a:solidFill>
              <a:latin typeface="Ubuntu"/>
              <a:ea typeface="Ubuntu"/>
              <a:cs typeface="Ubuntu"/>
              <a:sym typeface="Ubuntu"/>
            </a:endParaRPr>
          </a:p>
        </p:txBody>
      </p:sp>
      <p:pic>
        <p:nvPicPr>
          <p:cNvPr descr="Keyboard with solid fill" id="2188" name="Google Shape;2188;p226"/>
          <p:cNvPicPr preferRelativeResize="0"/>
          <p:nvPr/>
        </p:nvPicPr>
        <p:blipFill rotWithShape="1">
          <a:blip r:embed="rId8">
            <a:alphaModFix/>
          </a:blip>
          <a:srcRect b="0" l="0" r="0" t="0"/>
          <a:stretch/>
        </p:blipFill>
        <p:spPr>
          <a:xfrm>
            <a:off x="6579594" y="1456736"/>
            <a:ext cx="955132" cy="9551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5"/>
                                        </p:tgtEl>
                                        <p:attrNameLst>
                                          <p:attrName>style.visibility</p:attrName>
                                        </p:attrNameLst>
                                      </p:cBhvr>
                                      <p:to>
                                        <p:strVal val="visible"/>
                                      </p:to>
                                    </p:set>
                                    <p:animEffect filter="fade" transition="in">
                                      <p:cBhvr>
                                        <p:cTn dur="500"/>
                                        <p:tgtEl>
                                          <p:spTgt spid="2175"/>
                                        </p:tgtEl>
                                      </p:cBhvr>
                                    </p:animEffect>
                                  </p:childTnLst>
                                </p:cTn>
                              </p:par>
                              <p:par>
                                <p:cTn fill="hold" nodeType="withEffect" presetClass="entr" presetID="10" presetSubtype="0">
                                  <p:stCondLst>
                                    <p:cond delay="0"/>
                                  </p:stCondLst>
                                  <p:childTnLst>
                                    <p:set>
                                      <p:cBhvr>
                                        <p:cTn dur="1" fill="hold">
                                          <p:stCondLst>
                                            <p:cond delay="0"/>
                                          </p:stCondLst>
                                        </p:cTn>
                                        <p:tgtEl>
                                          <p:spTgt spid="2178"/>
                                        </p:tgtEl>
                                        <p:attrNameLst>
                                          <p:attrName>style.visibility</p:attrName>
                                        </p:attrNameLst>
                                      </p:cBhvr>
                                      <p:to>
                                        <p:strVal val="visible"/>
                                      </p:to>
                                    </p:set>
                                    <p:animEffect filter="fade" transition="in">
                                      <p:cBhvr>
                                        <p:cTn dur="750"/>
                                        <p:tgtEl>
                                          <p:spTgt spid="2178"/>
                                        </p:tgtEl>
                                      </p:cBhvr>
                                    </p:animEffect>
                                  </p:childTnLst>
                                </p:cTn>
                              </p:par>
                              <p:par>
                                <p:cTn fill="hold" nodeType="withEffect" presetClass="entr" presetID="10" presetSubtype="0">
                                  <p:stCondLst>
                                    <p:cond delay="0"/>
                                  </p:stCondLst>
                                  <p:childTnLst>
                                    <p:set>
                                      <p:cBhvr>
                                        <p:cTn dur="1" fill="hold">
                                          <p:stCondLst>
                                            <p:cond delay="0"/>
                                          </p:stCondLst>
                                        </p:cTn>
                                        <p:tgtEl>
                                          <p:spTgt spid="2182"/>
                                        </p:tgtEl>
                                        <p:attrNameLst>
                                          <p:attrName>style.visibility</p:attrName>
                                        </p:attrNameLst>
                                      </p:cBhvr>
                                      <p:to>
                                        <p:strVal val="visible"/>
                                      </p:to>
                                    </p:set>
                                    <p:animEffect filter="fade" transition="in">
                                      <p:cBhvr>
                                        <p:cTn dur="500"/>
                                        <p:tgtEl>
                                          <p:spTgt spid="2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0"/>
                                        </p:tgtEl>
                                        <p:attrNameLst>
                                          <p:attrName>style.visibility</p:attrName>
                                        </p:attrNameLst>
                                      </p:cBhvr>
                                      <p:to>
                                        <p:strVal val="visible"/>
                                      </p:to>
                                    </p:set>
                                    <p:animEffect filter="fade" transition="in">
                                      <p:cBhvr>
                                        <p:cTn dur="500"/>
                                        <p:tgtEl>
                                          <p:spTgt spid="2170"/>
                                        </p:tgtEl>
                                      </p:cBhvr>
                                    </p:animEffect>
                                  </p:childTnLst>
                                </p:cTn>
                              </p:par>
                              <p:par>
                                <p:cTn fill="hold" nodeType="withEffect" presetClass="entr" presetID="10" presetSubtype="0">
                                  <p:stCondLst>
                                    <p:cond delay="0"/>
                                  </p:stCondLst>
                                  <p:childTnLst>
                                    <p:set>
                                      <p:cBhvr>
                                        <p:cTn dur="1" fill="hold">
                                          <p:stCondLst>
                                            <p:cond delay="0"/>
                                          </p:stCondLst>
                                        </p:cTn>
                                        <p:tgtEl>
                                          <p:spTgt spid="2177"/>
                                        </p:tgtEl>
                                        <p:attrNameLst>
                                          <p:attrName>style.visibility</p:attrName>
                                        </p:attrNameLst>
                                      </p:cBhvr>
                                      <p:to>
                                        <p:strVal val="visible"/>
                                      </p:to>
                                    </p:set>
                                    <p:animEffect filter="fade" transition="in">
                                      <p:cBhvr>
                                        <p:cTn dur="750"/>
                                        <p:tgtEl>
                                          <p:spTgt spid="2177"/>
                                        </p:tgtEl>
                                      </p:cBhvr>
                                    </p:animEffect>
                                  </p:childTnLst>
                                </p:cTn>
                              </p:par>
                              <p:par>
                                <p:cTn fill="hold" nodeType="withEffect" presetClass="entr" presetID="10" presetSubtype="0">
                                  <p:stCondLst>
                                    <p:cond delay="0"/>
                                  </p:stCondLst>
                                  <p:childTnLst>
                                    <p:set>
                                      <p:cBhvr>
                                        <p:cTn dur="1" fill="hold">
                                          <p:stCondLst>
                                            <p:cond delay="0"/>
                                          </p:stCondLst>
                                        </p:cTn>
                                        <p:tgtEl>
                                          <p:spTgt spid="2183"/>
                                        </p:tgtEl>
                                        <p:attrNameLst>
                                          <p:attrName>style.visibility</p:attrName>
                                        </p:attrNameLst>
                                      </p:cBhvr>
                                      <p:to>
                                        <p:strVal val="visible"/>
                                      </p:to>
                                    </p:set>
                                    <p:animEffect filter="fade" transition="in">
                                      <p:cBhvr>
                                        <p:cTn dur="500"/>
                                        <p:tgtEl>
                                          <p:spTgt spid="2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1"/>
                                        </p:tgtEl>
                                        <p:attrNameLst>
                                          <p:attrName>style.visibility</p:attrName>
                                        </p:attrNameLst>
                                      </p:cBhvr>
                                      <p:to>
                                        <p:strVal val="visible"/>
                                      </p:to>
                                    </p:set>
                                    <p:animEffect filter="fade" transition="in">
                                      <p:cBhvr>
                                        <p:cTn dur="500"/>
                                        <p:tgtEl>
                                          <p:spTgt spid="2171"/>
                                        </p:tgtEl>
                                      </p:cBhvr>
                                    </p:animEffect>
                                  </p:childTnLst>
                                </p:cTn>
                              </p:par>
                              <p:par>
                                <p:cTn fill="hold" nodeType="withEffect" presetClass="entr" presetID="10" presetSubtype="0">
                                  <p:stCondLst>
                                    <p:cond delay="0"/>
                                  </p:stCondLst>
                                  <p:childTnLst>
                                    <p:set>
                                      <p:cBhvr>
                                        <p:cTn dur="1" fill="hold">
                                          <p:stCondLst>
                                            <p:cond delay="0"/>
                                          </p:stCondLst>
                                        </p:cTn>
                                        <p:tgtEl>
                                          <p:spTgt spid="2179"/>
                                        </p:tgtEl>
                                        <p:attrNameLst>
                                          <p:attrName>style.visibility</p:attrName>
                                        </p:attrNameLst>
                                      </p:cBhvr>
                                      <p:to>
                                        <p:strVal val="visible"/>
                                      </p:to>
                                    </p:set>
                                    <p:animEffect filter="fade" transition="in">
                                      <p:cBhvr>
                                        <p:cTn dur="750"/>
                                        <p:tgtEl>
                                          <p:spTgt spid="2179"/>
                                        </p:tgtEl>
                                      </p:cBhvr>
                                    </p:animEffect>
                                  </p:childTnLst>
                                </p:cTn>
                              </p:par>
                              <p:par>
                                <p:cTn fill="hold" nodeType="withEffect" presetClass="entr" presetID="10" presetSubtype="0">
                                  <p:stCondLst>
                                    <p:cond delay="0"/>
                                  </p:stCondLst>
                                  <p:childTnLst>
                                    <p:set>
                                      <p:cBhvr>
                                        <p:cTn dur="1" fill="hold">
                                          <p:stCondLst>
                                            <p:cond delay="0"/>
                                          </p:stCondLst>
                                        </p:cTn>
                                        <p:tgtEl>
                                          <p:spTgt spid="2184"/>
                                        </p:tgtEl>
                                        <p:attrNameLst>
                                          <p:attrName>style.visibility</p:attrName>
                                        </p:attrNameLst>
                                      </p:cBhvr>
                                      <p:to>
                                        <p:strVal val="visible"/>
                                      </p:to>
                                    </p:set>
                                    <p:animEffect filter="fade" transition="in">
                                      <p:cBhvr>
                                        <p:cTn dur="500"/>
                                        <p:tgtEl>
                                          <p:spTgt spid="2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2"/>
                                        </p:tgtEl>
                                        <p:attrNameLst>
                                          <p:attrName>style.visibility</p:attrName>
                                        </p:attrNameLst>
                                      </p:cBhvr>
                                      <p:to>
                                        <p:strVal val="visible"/>
                                      </p:to>
                                    </p:set>
                                    <p:animEffect filter="fade" transition="in">
                                      <p:cBhvr>
                                        <p:cTn dur="500"/>
                                        <p:tgtEl>
                                          <p:spTgt spid="2172"/>
                                        </p:tgtEl>
                                      </p:cBhvr>
                                    </p:animEffect>
                                  </p:childTnLst>
                                </p:cTn>
                              </p:par>
                              <p:par>
                                <p:cTn fill="hold" nodeType="withEffect" presetClass="entr" presetID="10" presetSubtype="0">
                                  <p:stCondLst>
                                    <p:cond delay="0"/>
                                  </p:stCondLst>
                                  <p:childTnLst>
                                    <p:set>
                                      <p:cBhvr>
                                        <p:cTn dur="1" fill="hold">
                                          <p:stCondLst>
                                            <p:cond delay="0"/>
                                          </p:stCondLst>
                                        </p:cTn>
                                        <p:tgtEl>
                                          <p:spTgt spid="2188"/>
                                        </p:tgtEl>
                                        <p:attrNameLst>
                                          <p:attrName>style.visibility</p:attrName>
                                        </p:attrNameLst>
                                      </p:cBhvr>
                                      <p:to>
                                        <p:strVal val="visible"/>
                                      </p:to>
                                    </p:set>
                                    <p:animEffect filter="fade" transition="in">
                                      <p:cBhvr>
                                        <p:cTn dur="750"/>
                                        <p:tgtEl>
                                          <p:spTgt spid="2188"/>
                                        </p:tgtEl>
                                      </p:cBhvr>
                                    </p:animEffect>
                                  </p:childTnLst>
                                </p:cTn>
                              </p:par>
                              <p:par>
                                <p:cTn fill="hold" nodeType="withEffect" presetClass="entr" presetID="10" presetSubtype="0">
                                  <p:stCondLst>
                                    <p:cond delay="0"/>
                                  </p:stCondLst>
                                  <p:childTnLst>
                                    <p:set>
                                      <p:cBhvr>
                                        <p:cTn dur="1" fill="hold">
                                          <p:stCondLst>
                                            <p:cond delay="0"/>
                                          </p:stCondLst>
                                        </p:cTn>
                                        <p:tgtEl>
                                          <p:spTgt spid="2185"/>
                                        </p:tgtEl>
                                        <p:attrNameLst>
                                          <p:attrName>style.visibility</p:attrName>
                                        </p:attrNameLst>
                                      </p:cBhvr>
                                      <p:to>
                                        <p:strVal val="visible"/>
                                      </p:to>
                                    </p:set>
                                    <p:animEffect filter="fade" transition="in">
                                      <p:cBhvr>
                                        <p:cTn dur="500"/>
                                        <p:tgtEl>
                                          <p:spTgt spid="2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gtEl>
                                        <p:attrNameLst>
                                          <p:attrName>style.visibility</p:attrName>
                                        </p:attrNameLst>
                                      </p:cBhvr>
                                      <p:to>
                                        <p:strVal val="visible"/>
                                      </p:to>
                                    </p:set>
                                    <p:animEffect filter="fade" transition="in">
                                      <p:cBhvr>
                                        <p:cTn dur="500"/>
                                        <p:tgtEl>
                                          <p:spTgt spid="2173"/>
                                        </p:tgtEl>
                                      </p:cBhvr>
                                    </p:animEffect>
                                  </p:childTnLst>
                                </p:cTn>
                              </p:par>
                              <p:par>
                                <p:cTn fill="hold" nodeType="withEffect" presetClass="entr" presetID="10" presetSubtype="0">
                                  <p:stCondLst>
                                    <p:cond delay="0"/>
                                  </p:stCondLst>
                                  <p:childTnLst>
                                    <p:set>
                                      <p:cBhvr>
                                        <p:cTn dur="1" fill="hold">
                                          <p:stCondLst>
                                            <p:cond delay="0"/>
                                          </p:stCondLst>
                                        </p:cTn>
                                        <p:tgtEl>
                                          <p:spTgt spid="2181"/>
                                        </p:tgtEl>
                                        <p:attrNameLst>
                                          <p:attrName>style.visibility</p:attrName>
                                        </p:attrNameLst>
                                      </p:cBhvr>
                                      <p:to>
                                        <p:strVal val="visible"/>
                                      </p:to>
                                    </p:set>
                                    <p:animEffect filter="fade" transition="in">
                                      <p:cBhvr>
                                        <p:cTn dur="750"/>
                                        <p:tgtEl>
                                          <p:spTgt spid="2181"/>
                                        </p:tgtEl>
                                      </p:cBhvr>
                                    </p:animEffect>
                                  </p:childTnLst>
                                </p:cTn>
                              </p:par>
                              <p:par>
                                <p:cTn fill="hold" nodeType="withEffect" presetClass="entr" presetID="10" presetSubtype="0">
                                  <p:stCondLst>
                                    <p:cond delay="0"/>
                                  </p:stCondLst>
                                  <p:childTnLst>
                                    <p:set>
                                      <p:cBhvr>
                                        <p:cTn dur="1" fill="hold">
                                          <p:stCondLst>
                                            <p:cond delay="0"/>
                                          </p:stCondLst>
                                        </p:cTn>
                                        <p:tgtEl>
                                          <p:spTgt spid="2186"/>
                                        </p:tgtEl>
                                        <p:attrNameLst>
                                          <p:attrName>style.visibility</p:attrName>
                                        </p:attrNameLst>
                                      </p:cBhvr>
                                      <p:to>
                                        <p:strVal val="visible"/>
                                      </p:to>
                                    </p:set>
                                    <p:animEffect filter="fade" transition="in">
                                      <p:cBhvr>
                                        <p:cTn dur="500"/>
                                        <p:tgtEl>
                                          <p:spTgt spid="2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500"/>
                                        <p:tgtEl>
                                          <p:spTgt spid="2174"/>
                                        </p:tgtEl>
                                      </p:cBhvr>
                                    </p:animEffect>
                                  </p:childTnLst>
                                </p:cTn>
                              </p:par>
                              <p:par>
                                <p:cTn fill="hold" nodeType="with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750"/>
                                        <p:tgtEl>
                                          <p:spTgt spid="2180"/>
                                        </p:tgtEl>
                                      </p:cBhvr>
                                    </p:animEffect>
                                  </p:childTnLst>
                                </p:cTn>
                              </p:par>
                              <p:par>
                                <p:cTn fill="hold" nodeType="withEffect" presetClass="entr" presetID="10" presetSubtype="0">
                                  <p:stCondLst>
                                    <p:cond delay="0"/>
                                  </p:stCondLst>
                                  <p:childTnLst>
                                    <p:set>
                                      <p:cBhvr>
                                        <p:cTn dur="1" fill="hold">
                                          <p:stCondLst>
                                            <p:cond delay="0"/>
                                          </p:stCondLst>
                                        </p:cTn>
                                        <p:tgtEl>
                                          <p:spTgt spid="2187"/>
                                        </p:tgtEl>
                                        <p:attrNameLst>
                                          <p:attrName>style.visibility</p:attrName>
                                        </p:attrNameLst>
                                      </p:cBhvr>
                                      <p:to>
                                        <p:strVal val="visible"/>
                                      </p:to>
                                    </p:set>
                                    <p:animEffect filter="fade" transition="in">
                                      <p:cBhvr>
                                        <p:cTn dur="500"/>
                                        <p:tgtEl>
                                          <p:spTgt spid="2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sp>
        <p:nvSpPr>
          <p:cNvPr id="3105" name="Google Shape;3105;p271"/>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My Setup</a:t>
            </a:r>
            <a:endParaRPr/>
          </a:p>
        </p:txBody>
      </p:sp>
      <p:sp>
        <p:nvSpPr>
          <p:cNvPr id="3106" name="Google Shape;3106;p271"/>
          <p:cNvSpPr/>
          <p:nvPr/>
        </p:nvSpPr>
        <p:spPr>
          <a:xfrm>
            <a:off x="1964793" y="2869040"/>
            <a:ext cx="1018488" cy="1036934"/>
          </a:xfrm>
          <a:prstGeom prst="roundRect">
            <a:avLst>
              <a:gd fmla="val 638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kubenode1</a:t>
            </a:r>
            <a:endParaRPr b="0" i="0" sz="1100" u="none" cap="none" strike="noStrike">
              <a:solidFill>
                <a:schemeClr val="lt1"/>
              </a:solidFill>
              <a:latin typeface="Ubuntu"/>
              <a:ea typeface="Ubuntu"/>
              <a:cs typeface="Ubuntu"/>
              <a:sym typeface="Ubuntu"/>
            </a:endParaRPr>
          </a:p>
        </p:txBody>
      </p:sp>
      <p:sp>
        <p:nvSpPr>
          <p:cNvPr id="3107" name="Google Shape;3107;p271"/>
          <p:cNvSpPr/>
          <p:nvPr/>
        </p:nvSpPr>
        <p:spPr>
          <a:xfrm>
            <a:off x="553849" y="2869040"/>
            <a:ext cx="1018488" cy="1036934"/>
          </a:xfrm>
          <a:prstGeom prst="roundRect">
            <a:avLst>
              <a:gd fmla="val 5444"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kubemaster</a:t>
            </a:r>
            <a:endParaRPr b="0" i="0" sz="1100" u="none" cap="none" strike="noStrike">
              <a:solidFill>
                <a:schemeClr val="lt1"/>
              </a:solidFill>
              <a:latin typeface="Ubuntu"/>
              <a:ea typeface="Ubuntu"/>
              <a:cs typeface="Ubuntu"/>
              <a:sym typeface="Ubuntu"/>
            </a:endParaRPr>
          </a:p>
        </p:txBody>
      </p:sp>
      <p:sp>
        <p:nvSpPr>
          <p:cNvPr id="3108" name="Google Shape;3108;p271"/>
          <p:cNvSpPr/>
          <p:nvPr/>
        </p:nvSpPr>
        <p:spPr>
          <a:xfrm>
            <a:off x="3375737" y="2869040"/>
            <a:ext cx="1018488" cy="1036934"/>
          </a:xfrm>
          <a:prstGeom prst="roundRect">
            <a:avLst>
              <a:gd fmla="val 7315"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kubenode2</a:t>
            </a:r>
            <a:endParaRPr b="0" i="0" sz="1100" u="none" cap="none" strike="noStrike">
              <a:solidFill>
                <a:schemeClr val="lt1"/>
              </a:solidFill>
              <a:latin typeface="Ubuntu"/>
              <a:ea typeface="Ubuntu"/>
              <a:cs typeface="Ubuntu"/>
              <a:sym typeface="Ubuntu"/>
            </a:endParaRPr>
          </a:p>
        </p:txBody>
      </p:sp>
      <p:sp>
        <p:nvSpPr>
          <p:cNvPr id="3109" name="Google Shape;3109;p271"/>
          <p:cNvSpPr/>
          <p:nvPr/>
        </p:nvSpPr>
        <p:spPr>
          <a:xfrm>
            <a:off x="3591333" y="2881228"/>
            <a:ext cx="605738" cy="135022"/>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enp0s3</a:t>
            </a:r>
            <a:endParaRPr b="0" i="0" sz="1100" u="none" cap="none" strike="noStrike">
              <a:solidFill>
                <a:srgbClr val="7F7F7F"/>
              </a:solidFill>
              <a:latin typeface="Ubuntu"/>
              <a:ea typeface="Ubuntu"/>
              <a:cs typeface="Ubuntu"/>
              <a:sym typeface="Ubuntu"/>
            </a:endParaRPr>
          </a:p>
        </p:txBody>
      </p:sp>
      <p:sp>
        <p:nvSpPr>
          <p:cNvPr id="3110" name="Google Shape;3110;p271"/>
          <p:cNvSpPr/>
          <p:nvPr/>
        </p:nvSpPr>
        <p:spPr>
          <a:xfrm>
            <a:off x="2175891" y="2881229"/>
            <a:ext cx="605738" cy="135022"/>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enp0s3</a:t>
            </a:r>
            <a:endParaRPr b="0" i="0" sz="1100" u="none" cap="none" strike="noStrike">
              <a:solidFill>
                <a:srgbClr val="7F7F7F"/>
              </a:solidFill>
              <a:latin typeface="Ubuntu"/>
              <a:ea typeface="Ubuntu"/>
              <a:cs typeface="Ubuntu"/>
              <a:sym typeface="Ubuntu"/>
            </a:endParaRPr>
          </a:p>
        </p:txBody>
      </p:sp>
      <p:sp>
        <p:nvSpPr>
          <p:cNvPr id="3111" name="Google Shape;3111;p271"/>
          <p:cNvSpPr/>
          <p:nvPr/>
        </p:nvSpPr>
        <p:spPr>
          <a:xfrm>
            <a:off x="764947" y="2881230"/>
            <a:ext cx="605738" cy="135022"/>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enp0s3</a:t>
            </a:r>
            <a:endParaRPr b="0" i="0" sz="1100" u="none" cap="none" strike="noStrike">
              <a:solidFill>
                <a:srgbClr val="7F7F7F"/>
              </a:solidFill>
              <a:latin typeface="Ubuntu"/>
              <a:ea typeface="Ubuntu"/>
              <a:cs typeface="Ubuntu"/>
              <a:sym typeface="Ubuntu"/>
            </a:endParaRPr>
          </a:p>
        </p:txBody>
      </p:sp>
      <p:pic>
        <p:nvPicPr>
          <p:cNvPr descr="Wireless router" id="3112" name="Google Shape;3112;p271"/>
          <p:cNvPicPr preferRelativeResize="0"/>
          <p:nvPr/>
        </p:nvPicPr>
        <p:blipFill rotWithShape="1">
          <a:blip r:embed="rId3">
            <a:alphaModFix/>
          </a:blip>
          <a:srcRect b="0" l="0" r="0" t="0"/>
          <a:stretch/>
        </p:blipFill>
        <p:spPr>
          <a:xfrm>
            <a:off x="6607175" y="1290394"/>
            <a:ext cx="889000" cy="889000"/>
          </a:xfrm>
          <a:prstGeom prst="rect">
            <a:avLst/>
          </a:prstGeom>
          <a:noFill/>
          <a:ln>
            <a:noFill/>
          </a:ln>
        </p:spPr>
      </p:pic>
      <p:sp>
        <p:nvSpPr>
          <p:cNvPr id="3113" name="Google Shape;3113;p271"/>
          <p:cNvSpPr/>
          <p:nvPr/>
        </p:nvSpPr>
        <p:spPr>
          <a:xfrm>
            <a:off x="1722207" y="2387116"/>
            <a:ext cx="1824686" cy="138556"/>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192.168.1.70</a:t>
            </a:r>
            <a:endParaRPr b="0" i="0" sz="1100" u="none" cap="none" strike="noStrike">
              <a:solidFill>
                <a:srgbClr val="7F7F7F"/>
              </a:solidFill>
              <a:latin typeface="Ubuntu"/>
              <a:ea typeface="Ubuntu"/>
              <a:cs typeface="Ubuntu"/>
              <a:sym typeface="Ubuntu"/>
            </a:endParaRPr>
          </a:p>
        </p:txBody>
      </p:sp>
      <p:sp>
        <p:nvSpPr>
          <p:cNvPr id="3114" name="Google Shape;3114;p271"/>
          <p:cNvSpPr/>
          <p:nvPr/>
        </p:nvSpPr>
        <p:spPr>
          <a:xfrm>
            <a:off x="6558916" y="2117823"/>
            <a:ext cx="1018487" cy="186046"/>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192.168.1.254</a:t>
            </a:r>
            <a:endParaRPr b="0" i="0" sz="1100" u="none" cap="none" strike="noStrike">
              <a:solidFill>
                <a:srgbClr val="7F7F7F"/>
              </a:solidFill>
              <a:latin typeface="Ubuntu"/>
              <a:ea typeface="Ubuntu"/>
              <a:cs typeface="Ubuntu"/>
              <a:sym typeface="Ubuntu"/>
            </a:endParaRPr>
          </a:p>
        </p:txBody>
      </p:sp>
      <p:sp>
        <p:nvSpPr>
          <p:cNvPr id="3115" name="Google Shape;3115;p271"/>
          <p:cNvSpPr/>
          <p:nvPr/>
        </p:nvSpPr>
        <p:spPr>
          <a:xfrm>
            <a:off x="314947" y="842308"/>
            <a:ext cx="3415104" cy="1060727"/>
          </a:xfrm>
          <a:prstGeom prst="roundRect">
            <a:avLst>
              <a:gd fmla="val 9797" name="adj"/>
            </a:avLst>
          </a:prstGeom>
          <a:solidFill>
            <a:schemeClr val="dk1"/>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C:\Users\mmums&gt;ipconfig</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Wireless LAN adapter Wi-Fi:</a:t>
            </a:r>
            <a:endParaRPr b="0" i="0" sz="1100" u="none" cap="none" strike="noStrike">
              <a:solidFill>
                <a:srgbClr val="00FF00"/>
              </a:solidFill>
              <a:latin typeface="Arial"/>
              <a:ea typeface="Arial"/>
              <a:cs typeface="Arial"/>
              <a:sym typeface="Arial"/>
            </a:endParaRPr>
          </a:p>
          <a:p>
            <a:pPr indent="-12700" lvl="0" marL="63500" marR="0" rtl="0" algn="l">
              <a:lnSpc>
                <a:spcPct val="90000"/>
              </a:lnSpc>
              <a:spcBef>
                <a:spcPts val="0"/>
              </a:spcBef>
              <a:spcAft>
                <a:spcPts val="0"/>
              </a:spcAft>
              <a:buClr>
                <a:schemeClr val="accent1"/>
              </a:buClr>
              <a:buSzPts val="800"/>
              <a:buFont typeface="Calibri"/>
              <a:buNone/>
            </a:pPr>
            <a:r>
              <a:t/>
            </a:r>
            <a:endParaRPr b="0" i="0" sz="800" u="none" cap="none" strike="noStrike">
              <a:solidFill>
                <a:srgbClr val="00FF00"/>
              </a:solidFill>
              <a:latin typeface="Consolas"/>
              <a:ea typeface="Consolas"/>
              <a:cs typeface="Consolas"/>
              <a:sym typeface="Consolas"/>
            </a:endParaRPr>
          </a:p>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   Connection-specific DNS Suffix  . :</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   IPv4 Address. . . . . . . . . . . : 192.168.1.70</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   Subnet Mask . . . . . . . . . . . : 255.255.255.0</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   Default Gateway . . . . . . . . . : 192.168.1.254</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   DNS Servers . . . . . . . . . . . : 192.168.1.254</a:t>
            </a:r>
            <a:endParaRPr b="0" i="0" sz="1100" u="none" cap="none" strike="noStrike">
              <a:solidFill>
                <a:srgbClr val="00FF00"/>
              </a:solidFill>
              <a:latin typeface="Arial"/>
              <a:ea typeface="Arial"/>
              <a:cs typeface="Arial"/>
              <a:sym typeface="Arial"/>
            </a:endParaRPr>
          </a:p>
        </p:txBody>
      </p:sp>
      <p:cxnSp>
        <p:nvCxnSpPr>
          <p:cNvPr id="3116" name="Google Shape;3116;p271"/>
          <p:cNvCxnSpPr>
            <a:endCxn id="3117" idx="0"/>
          </p:cNvCxnSpPr>
          <p:nvPr/>
        </p:nvCxnSpPr>
        <p:spPr>
          <a:xfrm rot="10800000">
            <a:off x="6210116" y="1878647"/>
            <a:ext cx="565500" cy="69900"/>
          </a:xfrm>
          <a:prstGeom prst="bentConnector3">
            <a:avLst>
              <a:gd fmla="val 50000" name="adj1"/>
            </a:avLst>
          </a:prstGeom>
          <a:noFill/>
          <a:ln cap="flat" cmpd="sng" w="19050">
            <a:solidFill>
              <a:srgbClr val="7F7F7F"/>
            </a:solidFill>
            <a:prstDash val="solid"/>
            <a:round/>
            <a:headEnd len="sm" w="sm" type="none"/>
            <a:tailEnd len="sm" w="sm" type="none"/>
          </a:ln>
        </p:spPr>
      </p:cxnSp>
      <p:cxnSp>
        <p:nvCxnSpPr>
          <p:cNvPr id="3118" name="Google Shape;3118;p271"/>
          <p:cNvCxnSpPr>
            <a:endCxn id="3119" idx="0"/>
          </p:cNvCxnSpPr>
          <p:nvPr/>
        </p:nvCxnSpPr>
        <p:spPr>
          <a:xfrm flipH="1">
            <a:off x="2724175" y="2151403"/>
            <a:ext cx="2567700" cy="234300"/>
          </a:xfrm>
          <a:prstGeom prst="bentConnector2">
            <a:avLst/>
          </a:prstGeom>
          <a:noFill/>
          <a:ln cap="flat" cmpd="sng" w="19050">
            <a:solidFill>
              <a:srgbClr val="7F7F7F"/>
            </a:solidFill>
            <a:prstDash val="solid"/>
            <a:round/>
            <a:headEnd len="sm" w="sm" type="none"/>
            <a:tailEnd len="sm" w="sm" type="none"/>
          </a:ln>
        </p:spPr>
      </p:cxnSp>
      <p:grpSp>
        <p:nvGrpSpPr>
          <p:cNvPr id="3120" name="Google Shape;3120;p271"/>
          <p:cNvGrpSpPr/>
          <p:nvPr/>
        </p:nvGrpSpPr>
        <p:grpSpPr>
          <a:xfrm>
            <a:off x="289586" y="2385703"/>
            <a:ext cx="4869180" cy="2250566"/>
            <a:chOff x="1097280" y="3012862"/>
            <a:chExt cx="5755640" cy="2587837"/>
          </a:xfrm>
        </p:grpSpPr>
        <p:sp>
          <p:nvSpPr>
            <p:cNvPr id="3119" name="Google Shape;3119;p271"/>
            <p:cNvSpPr/>
            <p:nvPr/>
          </p:nvSpPr>
          <p:spPr>
            <a:xfrm>
              <a:off x="1097280" y="3012862"/>
              <a:ext cx="5755640" cy="2587837"/>
            </a:xfrm>
            <a:prstGeom prst="roundRect">
              <a:avLst>
                <a:gd fmla="val 5240" name="adj"/>
              </a:avLst>
            </a:prstGeom>
            <a:noFill/>
            <a:ln cap="flat" cmpd="sng" w="19050">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683C6"/>
                  </a:solidFill>
                  <a:latin typeface="Ubuntu"/>
                  <a:ea typeface="Ubuntu"/>
                  <a:cs typeface="Ubuntu"/>
                  <a:sym typeface="Ubuntu"/>
                </a:rPr>
                <a:t>        </a:t>
              </a:r>
              <a:r>
                <a:rPr b="0" i="0" lang="en" sz="1200" u="none" cap="none" strike="noStrike">
                  <a:solidFill>
                    <a:srgbClr val="7F7F7F"/>
                  </a:solidFill>
                  <a:latin typeface="Ubuntu"/>
                  <a:ea typeface="Ubuntu"/>
                  <a:cs typeface="Ubuntu"/>
                  <a:sym typeface="Ubuntu"/>
                </a:rPr>
                <a:t>Laptop</a:t>
              </a:r>
              <a:endParaRPr b="0" i="0" sz="1100" u="none" cap="none" strike="noStrike">
                <a:solidFill>
                  <a:srgbClr val="7F7F7F"/>
                </a:solidFill>
                <a:latin typeface="Ubuntu"/>
                <a:ea typeface="Ubuntu"/>
                <a:cs typeface="Ubuntu"/>
                <a:sym typeface="Ubuntu"/>
              </a:endParaRPr>
            </a:p>
          </p:txBody>
        </p:sp>
        <p:pic>
          <p:nvPicPr>
            <p:cNvPr descr="Laptop" id="3121" name="Google Shape;3121;p271"/>
            <p:cNvPicPr preferRelativeResize="0"/>
            <p:nvPr/>
          </p:nvPicPr>
          <p:blipFill rotWithShape="1">
            <a:blip r:embed="rId4">
              <a:alphaModFix/>
            </a:blip>
            <a:srcRect b="0" l="0" r="0" t="0"/>
            <a:stretch/>
          </p:blipFill>
          <p:spPr>
            <a:xfrm>
              <a:off x="1118880" y="5208804"/>
              <a:ext cx="383706" cy="383706"/>
            </a:xfrm>
            <a:prstGeom prst="rect">
              <a:avLst/>
            </a:prstGeom>
            <a:noFill/>
            <a:ln>
              <a:noFill/>
            </a:ln>
          </p:spPr>
        </p:pic>
      </p:grpSp>
      <p:pic>
        <p:nvPicPr>
          <p:cNvPr descr="Earth Globe Europe-Africa" id="3122" name="Google Shape;3122;p271"/>
          <p:cNvPicPr preferRelativeResize="0"/>
          <p:nvPr/>
        </p:nvPicPr>
        <p:blipFill rotWithShape="1">
          <a:blip r:embed="rId5">
            <a:alphaModFix/>
          </a:blip>
          <a:srcRect b="0" l="0" r="0" t="0"/>
          <a:stretch/>
        </p:blipFill>
        <p:spPr>
          <a:xfrm>
            <a:off x="7613642" y="559529"/>
            <a:ext cx="994725" cy="994725"/>
          </a:xfrm>
          <a:prstGeom prst="rect">
            <a:avLst/>
          </a:prstGeom>
          <a:noFill/>
          <a:ln>
            <a:noFill/>
          </a:ln>
        </p:spPr>
      </p:pic>
      <p:cxnSp>
        <p:nvCxnSpPr>
          <p:cNvPr id="3123" name="Google Shape;3123;p271"/>
          <p:cNvCxnSpPr>
            <a:stCxn id="3122" idx="2"/>
          </p:cNvCxnSpPr>
          <p:nvPr/>
        </p:nvCxnSpPr>
        <p:spPr>
          <a:xfrm rot="5400000">
            <a:off x="7521055" y="1406804"/>
            <a:ext cx="442500" cy="737400"/>
          </a:xfrm>
          <a:prstGeom prst="bentConnector2">
            <a:avLst/>
          </a:prstGeom>
          <a:noFill/>
          <a:ln cap="flat" cmpd="sng" w="19050">
            <a:solidFill>
              <a:srgbClr val="7F7F7F"/>
            </a:solidFill>
            <a:prstDash val="solid"/>
            <a:round/>
            <a:headEnd len="sm" w="sm" type="none"/>
            <a:tailEnd len="sm" w="sm" type="none"/>
          </a:ln>
        </p:spPr>
      </p:cxnSp>
      <p:sp>
        <p:nvSpPr>
          <p:cNvPr id="3124" name="Google Shape;3124;p271"/>
          <p:cNvSpPr/>
          <p:nvPr/>
        </p:nvSpPr>
        <p:spPr>
          <a:xfrm>
            <a:off x="7606919" y="1408534"/>
            <a:ext cx="1018487" cy="186046"/>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Internet</a:t>
            </a:r>
            <a:endParaRPr b="0" i="0" sz="1100" u="none" cap="none" strike="noStrike">
              <a:solidFill>
                <a:srgbClr val="7F7F7F"/>
              </a:solidFill>
              <a:latin typeface="Ubuntu"/>
              <a:ea typeface="Ubuntu"/>
              <a:cs typeface="Ubuntu"/>
              <a:sym typeface="Ubuntu"/>
            </a:endParaRPr>
          </a:p>
        </p:txBody>
      </p:sp>
      <p:sp>
        <p:nvSpPr>
          <p:cNvPr id="3125" name="Google Shape;3125;p271"/>
          <p:cNvSpPr txBox="1"/>
          <p:nvPr/>
        </p:nvSpPr>
        <p:spPr>
          <a:xfrm>
            <a:off x="7629311" y="2093661"/>
            <a:ext cx="1061325" cy="20771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Default Gateway</a:t>
            </a:r>
            <a:endParaRPr b="0" i="0" sz="900" u="none" cap="none" strike="noStrike">
              <a:solidFill>
                <a:srgbClr val="7F7F7F"/>
              </a:solidFill>
              <a:latin typeface="Ubuntu"/>
              <a:ea typeface="Ubuntu"/>
              <a:cs typeface="Ubuntu"/>
              <a:sym typeface="Ubuntu"/>
            </a:endParaRPr>
          </a:p>
        </p:txBody>
      </p:sp>
      <p:sp>
        <p:nvSpPr>
          <p:cNvPr id="3126" name="Google Shape;3126;p271"/>
          <p:cNvSpPr txBox="1"/>
          <p:nvPr/>
        </p:nvSpPr>
        <p:spPr>
          <a:xfrm>
            <a:off x="7629311" y="2277412"/>
            <a:ext cx="1199404" cy="20771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DNS Server</a:t>
            </a:r>
            <a:endParaRPr b="0" i="0" sz="1100" u="none" cap="none" strike="noStrike">
              <a:solidFill>
                <a:srgbClr val="7F7F7F"/>
              </a:solidFill>
              <a:latin typeface="Ubuntu"/>
              <a:ea typeface="Ubuntu"/>
              <a:cs typeface="Ubuntu"/>
              <a:sym typeface="Ubuntu"/>
            </a:endParaRPr>
          </a:p>
        </p:txBody>
      </p:sp>
      <p:pic>
        <p:nvPicPr>
          <p:cNvPr id="3127" name="Google Shape;3127;p271"/>
          <p:cNvPicPr preferRelativeResize="0"/>
          <p:nvPr/>
        </p:nvPicPr>
        <p:blipFill rotWithShape="1">
          <a:blip r:embed="rId6">
            <a:alphaModFix/>
          </a:blip>
          <a:srcRect b="0" l="636" r="0" t="0"/>
          <a:stretch/>
        </p:blipFill>
        <p:spPr>
          <a:xfrm>
            <a:off x="5263280" y="3055563"/>
            <a:ext cx="3764038" cy="1719408"/>
          </a:xfrm>
          <a:prstGeom prst="roundRect">
            <a:avLst>
              <a:gd fmla="val 7250" name="adj"/>
            </a:avLst>
          </a:prstGeom>
          <a:noFill/>
          <a:ln>
            <a:noFill/>
          </a:ln>
          <a:effectLst>
            <a:outerShdw blurRad="190500" rotWithShape="0" algn="tl">
              <a:srgbClr val="000000">
                <a:alpha val="68627"/>
              </a:srgbClr>
            </a:outerShdw>
          </a:effectLst>
        </p:spPr>
      </p:pic>
      <p:cxnSp>
        <p:nvCxnSpPr>
          <p:cNvPr id="3128" name="Google Shape;3128;p271"/>
          <p:cNvCxnSpPr/>
          <p:nvPr/>
        </p:nvCxnSpPr>
        <p:spPr>
          <a:xfrm rot="10800000">
            <a:off x="1060393" y="2660690"/>
            <a:ext cx="2700" cy="208350"/>
          </a:xfrm>
          <a:prstGeom prst="straightConnector1">
            <a:avLst/>
          </a:prstGeom>
          <a:noFill/>
          <a:ln cap="flat" cmpd="sng" w="19050">
            <a:solidFill>
              <a:srgbClr val="7F7F7F"/>
            </a:solidFill>
            <a:prstDash val="dash"/>
            <a:round/>
            <a:headEnd len="sm" w="sm" type="none"/>
            <a:tailEnd len="sm" w="sm" type="none"/>
          </a:ln>
        </p:spPr>
      </p:cxnSp>
      <p:cxnSp>
        <p:nvCxnSpPr>
          <p:cNvPr id="3129" name="Google Shape;3129;p271"/>
          <p:cNvCxnSpPr/>
          <p:nvPr/>
        </p:nvCxnSpPr>
        <p:spPr>
          <a:xfrm>
            <a:off x="1060475" y="2660649"/>
            <a:ext cx="2315262" cy="0"/>
          </a:xfrm>
          <a:prstGeom prst="straightConnector1">
            <a:avLst/>
          </a:prstGeom>
          <a:noFill/>
          <a:ln cap="flat" cmpd="sng" w="19050">
            <a:solidFill>
              <a:srgbClr val="7F7F7F"/>
            </a:solidFill>
            <a:prstDash val="dash"/>
            <a:round/>
            <a:headEnd len="sm" w="sm" type="none"/>
            <a:tailEnd len="sm" w="sm" type="none"/>
          </a:ln>
        </p:spPr>
      </p:cxnSp>
      <p:cxnSp>
        <p:nvCxnSpPr>
          <p:cNvPr id="3130" name="Google Shape;3130;p271"/>
          <p:cNvCxnSpPr/>
          <p:nvPr/>
        </p:nvCxnSpPr>
        <p:spPr>
          <a:xfrm rot="10800000">
            <a:off x="3375737" y="1790700"/>
            <a:ext cx="0" cy="869950"/>
          </a:xfrm>
          <a:prstGeom prst="straightConnector1">
            <a:avLst/>
          </a:prstGeom>
          <a:noFill/>
          <a:ln cap="flat" cmpd="sng" w="19050">
            <a:solidFill>
              <a:srgbClr val="7F7F7F"/>
            </a:solidFill>
            <a:prstDash val="dash"/>
            <a:round/>
            <a:headEnd len="sm" w="sm" type="none"/>
            <a:tailEnd len="sm" w="sm" type="none"/>
          </a:ln>
        </p:spPr>
      </p:cxnSp>
      <p:cxnSp>
        <p:nvCxnSpPr>
          <p:cNvPr id="3131" name="Google Shape;3131;p271"/>
          <p:cNvCxnSpPr/>
          <p:nvPr/>
        </p:nvCxnSpPr>
        <p:spPr>
          <a:xfrm>
            <a:off x="3375737" y="1790700"/>
            <a:ext cx="1417268" cy="0"/>
          </a:xfrm>
          <a:prstGeom prst="straightConnector1">
            <a:avLst/>
          </a:prstGeom>
          <a:noFill/>
          <a:ln cap="flat" cmpd="sng" w="19050">
            <a:solidFill>
              <a:srgbClr val="7F7F7F"/>
            </a:solidFill>
            <a:prstDash val="dash"/>
            <a:round/>
            <a:headEnd len="sm" w="sm" type="none"/>
            <a:tailEnd len="sm" w="sm" type="none"/>
          </a:ln>
        </p:spPr>
      </p:cxnSp>
      <p:cxnSp>
        <p:nvCxnSpPr>
          <p:cNvPr id="3132" name="Google Shape;3132;p271"/>
          <p:cNvCxnSpPr/>
          <p:nvPr/>
        </p:nvCxnSpPr>
        <p:spPr>
          <a:xfrm rot="10800000">
            <a:off x="2478761" y="2764679"/>
            <a:ext cx="0" cy="116550"/>
          </a:xfrm>
          <a:prstGeom prst="straightConnector1">
            <a:avLst/>
          </a:prstGeom>
          <a:noFill/>
          <a:ln cap="flat" cmpd="sng" w="19050">
            <a:solidFill>
              <a:srgbClr val="7F7F7F"/>
            </a:solidFill>
            <a:prstDash val="dash"/>
            <a:round/>
            <a:headEnd len="sm" w="sm" type="none"/>
            <a:tailEnd len="sm" w="sm" type="none"/>
          </a:ln>
        </p:spPr>
      </p:cxnSp>
      <p:cxnSp>
        <p:nvCxnSpPr>
          <p:cNvPr id="3133" name="Google Shape;3133;p271"/>
          <p:cNvCxnSpPr/>
          <p:nvPr/>
        </p:nvCxnSpPr>
        <p:spPr>
          <a:xfrm>
            <a:off x="2474037" y="2774949"/>
            <a:ext cx="1016000" cy="0"/>
          </a:xfrm>
          <a:prstGeom prst="straightConnector1">
            <a:avLst/>
          </a:prstGeom>
          <a:noFill/>
          <a:ln cap="flat" cmpd="sng" w="19050">
            <a:solidFill>
              <a:srgbClr val="7F7F7F"/>
            </a:solidFill>
            <a:prstDash val="dash"/>
            <a:round/>
            <a:headEnd len="sm" w="sm" type="none"/>
            <a:tailEnd len="sm" w="sm" type="none"/>
          </a:ln>
        </p:spPr>
      </p:cxnSp>
      <p:cxnSp>
        <p:nvCxnSpPr>
          <p:cNvPr id="3134" name="Google Shape;3134;p271"/>
          <p:cNvCxnSpPr/>
          <p:nvPr/>
        </p:nvCxnSpPr>
        <p:spPr>
          <a:xfrm rot="10800000">
            <a:off x="3490037" y="1905000"/>
            <a:ext cx="0" cy="869950"/>
          </a:xfrm>
          <a:prstGeom prst="straightConnector1">
            <a:avLst/>
          </a:prstGeom>
          <a:noFill/>
          <a:ln cap="flat" cmpd="sng" w="19050">
            <a:solidFill>
              <a:srgbClr val="7F7F7F"/>
            </a:solidFill>
            <a:prstDash val="dash"/>
            <a:round/>
            <a:headEnd len="sm" w="sm" type="none"/>
            <a:tailEnd len="sm" w="sm" type="none"/>
          </a:ln>
        </p:spPr>
      </p:cxnSp>
      <p:cxnSp>
        <p:nvCxnSpPr>
          <p:cNvPr id="3135" name="Google Shape;3135;p271"/>
          <p:cNvCxnSpPr/>
          <p:nvPr/>
        </p:nvCxnSpPr>
        <p:spPr>
          <a:xfrm>
            <a:off x="3490037" y="1905000"/>
            <a:ext cx="1417268" cy="0"/>
          </a:xfrm>
          <a:prstGeom prst="straightConnector1">
            <a:avLst/>
          </a:prstGeom>
          <a:noFill/>
          <a:ln cap="flat" cmpd="sng" w="19050">
            <a:solidFill>
              <a:srgbClr val="7F7F7F"/>
            </a:solidFill>
            <a:prstDash val="dash"/>
            <a:round/>
            <a:headEnd len="sm" w="sm" type="none"/>
            <a:tailEnd len="sm" w="sm" type="none"/>
          </a:ln>
        </p:spPr>
      </p:cxnSp>
      <p:cxnSp>
        <p:nvCxnSpPr>
          <p:cNvPr id="3136" name="Google Shape;3136;p271"/>
          <p:cNvCxnSpPr/>
          <p:nvPr/>
        </p:nvCxnSpPr>
        <p:spPr>
          <a:xfrm rot="10800000">
            <a:off x="3909797" y="2048256"/>
            <a:ext cx="0" cy="832972"/>
          </a:xfrm>
          <a:prstGeom prst="straightConnector1">
            <a:avLst/>
          </a:prstGeom>
          <a:noFill/>
          <a:ln cap="flat" cmpd="sng" w="19050">
            <a:solidFill>
              <a:srgbClr val="7F7F7F"/>
            </a:solidFill>
            <a:prstDash val="dash"/>
            <a:round/>
            <a:headEnd len="sm" w="sm" type="none"/>
            <a:tailEnd len="sm" w="sm" type="none"/>
          </a:ln>
        </p:spPr>
      </p:cxnSp>
      <p:cxnSp>
        <p:nvCxnSpPr>
          <p:cNvPr id="3137" name="Google Shape;3137;p271"/>
          <p:cNvCxnSpPr/>
          <p:nvPr/>
        </p:nvCxnSpPr>
        <p:spPr>
          <a:xfrm>
            <a:off x="3909797" y="2048256"/>
            <a:ext cx="883209" cy="1"/>
          </a:xfrm>
          <a:prstGeom prst="straightConnector1">
            <a:avLst/>
          </a:prstGeom>
          <a:noFill/>
          <a:ln cap="flat" cmpd="sng" w="19050">
            <a:solidFill>
              <a:srgbClr val="7F7F7F"/>
            </a:solidFill>
            <a:prstDash val="dash"/>
            <a:round/>
            <a:headEnd len="sm" w="sm" type="none"/>
            <a:tailEnd len="sm" w="sm" type="none"/>
          </a:ln>
        </p:spPr>
      </p:cxnSp>
      <p:sp>
        <p:nvSpPr>
          <p:cNvPr id="3138" name="Google Shape;3138;p271"/>
          <p:cNvSpPr/>
          <p:nvPr/>
        </p:nvSpPr>
        <p:spPr>
          <a:xfrm>
            <a:off x="651426" y="3016251"/>
            <a:ext cx="818098" cy="110207"/>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192.168.1.84</a:t>
            </a:r>
            <a:endParaRPr b="0" i="0" sz="1100" u="none" cap="none" strike="noStrike">
              <a:solidFill>
                <a:srgbClr val="7F7F7F"/>
              </a:solidFill>
              <a:latin typeface="Ubuntu"/>
              <a:ea typeface="Ubuntu"/>
              <a:cs typeface="Ubuntu"/>
              <a:sym typeface="Ubuntu"/>
            </a:endParaRPr>
          </a:p>
        </p:txBody>
      </p:sp>
      <p:sp>
        <p:nvSpPr>
          <p:cNvPr id="3139" name="Google Shape;3139;p271"/>
          <p:cNvSpPr/>
          <p:nvPr/>
        </p:nvSpPr>
        <p:spPr>
          <a:xfrm>
            <a:off x="2071495" y="3016091"/>
            <a:ext cx="818099" cy="110207"/>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192.168.1.92</a:t>
            </a:r>
            <a:endParaRPr b="0" i="0" sz="800" u="none" cap="none" strike="noStrike">
              <a:solidFill>
                <a:srgbClr val="7F7F7F"/>
              </a:solidFill>
              <a:latin typeface="Ubuntu"/>
              <a:ea typeface="Ubuntu"/>
              <a:cs typeface="Ubuntu"/>
              <a:sym typeface="Ubuntu"/>
            </a:endParaRPr>
          </a:p>
        </p:txBody>
      </p:sp>
      <p:sp>
        <p:nvSpPr>
          <p:cNvPr id="3140" name="Google Shape;3140;p271"/>
          <p:cNvSpPr/>
          <p:nvPr/>
        </p:nvSpPr>
        <p:spPr>
          <a:xfrm>
            <a:off x="3500747" y="3016091"/>
            <a:ext cx="818099" cy="110207"/>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192.168.1.93</a:t>
            </a:r>
            <a:endParaRPr b="0" i="0" sz="1100" u="none" cap="none" strike="noStrike">
              <a:solidFill>
                <a:srgbClr val="7F7F7F"/>
              </a:solidFill>
              <a:latin typeface="Ubuntu"/>
              <a:ea typeface="Ubuntu"/>
              <a:cs typeface="Ubuntu"/>
              <a:sym typeface="Ubuntu"/>
            </a:endParaRPr>
          </a:p>
        </p:txBody>
      </p:sp>
      <p:sp>
        <p:nvSpPr>
          <p:cNvPr id="3117" name="Google Shape;3117;p271"/>
          <p:cNvSpPr/>
          <p:nvPr/>
        </p:nvSpPr>
        <p:spPr>
          <a:xfrm>
            <a:off x="4750833" y="1497647"/>
            <a:ext cx="1460500" cy="762000"/>
          </a:xfrm>
          <a:prstGeom prst="cloud">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WiFi Network</a:t>
            </a:r>
            <a:endParaRPr b="0" i="0" sz="11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192.168.1.0</a:t>
            </a:r>
            <a:endParaRPr b="0" i="0" sz="11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0"/>
                                        </p:tgtEl>
                                        <p:attrNameLst>
                                          <p:attrName>style.visibility</p:attrName>
                                        </p:attrNameLst>
                                      </p:cBhvr>
                                      <p:to>
                                        <p:strVal val="visible"/>
                                      </p:to>
                                    </p:set>
                                    <p:animEffect filter="fade" transition="in">
                                      <p:cBhvr>
                                        <p:cTn dur="500"/>
                                        <p:tgtEl>
                                          <p:spTgt spid="312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12"/>
                                        </p:tgtEl>
                                        <p:attrNameLst>
                                          <p:attrName>style.visibility</p:attrName>
                                        </p:attrNameLst>
                                      </p:cBhvr>
                                      <p:to>
                                        <p:strVal val="visible"/>
                                      </p:to>
                                    </p:set>
                                    <p:animEffect filter="fade" transition="in">
                                      <p:cBhvr>
                                        <p:cTn dur="500"/>
                                        <p:tgtEl>
                                          <p:spTgt spid="31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17"/>
                                        </p:tgtEl>
                                        <p:attrNameLst>
                                          <p:attrName>style.visibility</p:attrName>
                                        </p:attrNameLst>
                                      </p:cBhvr>
                                      <p:to>
                                        <p:strVal val="visible"/>
                                      </p:to>
                                    </p:set>
                                    <p:animEffect filter="fade" transition="in">
                                      <p:cBhvr>
                                        <p:cTn dur="500"/>
                                        <p:tgtEl>
                                          <p:spTgt spid="311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16"/>
                                        </p:tgtEl>
                                        <p:attrNameLst>
                                          <p:attrName>style.visibility</p:attrName>
                                        </p:attrNameLst>
                                      </p:cBhvr>
                                      <p:to>
                                        <p:strVal val="visible"/>
                                      </p:to>
                                    </p:set>
                                    <p:animEffect filter="fade" transition="in">
                                      <p:cBhvr>
                                        <p:cTn dur="500"/>
                                        <p:tgtEl>
                                          <p:spTgt spid="3116"/>
                                        </p:tgtEl>
                                      </p:cBhvr>
                                    </p:animEffect>
                                  </p:childTnLst>
                                </p:cTn>
                              </p:par>
                              <p:par>
                                <p:cTn fill="hold" nodeType="withEffect" presetClass="entr" presetID="10" presetSubtype="0">
                                  <p:stCondLst>
                                    <p:cond delay="0"/>
                                  </p:stCondLst>
                                  <p:childTnLst>
                                    <p:set>
                                      <p:cBhvr>
                                        <p:cTn dur="1" fill="hold">
                                          <p:stCondLst>
                                            <p:cond delay="0"/>
                                          </p:stCondLst>
                                        </p:cTn>
                                        <p:tgtEl>
                                          <p:spTgt spid="3118"/>
                                        </p:tgtEl>
                                        <p:attrNameLst>
                                          <p:attrName>style.visibility</p:attrName>
                                        </p:attrNameLst>
                                      </p:cBhvr>
                                      <p:to>
                                        <p:strVal val="visible"/>
                                      </p:to>
                                    </p:set>
                                    <p:animEffect filter="fade" transition="in">
                                      <p:cBhvr>
                                        <p:cTn dur="500"/>
                                        <p:tgtEl>
                                          <p:spTgt spid="3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5"/>
                                        </p:tgtEl>
                                        <p:attrNameLst>
                                          <p:attrName>style.visibility</p:attrName>
                                        </p:attrNameLst>
                                      </p:cBhvr>
                                      <p:to>
                                        <p:strVal val="visible"/>
                                      </p:to>
                                    </p:set>
                                    <p:animEffect filter="fade" transition="in">
                                      <p:cBhvr>
                                        <p:cTn dur="300"/>
                                        <p:tgtEl>
                                          <p:spTgt spid="3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3"/>
                                        </p:tgtEl>
                                        <p:attrNameLst>
                                          <p:attrName>style.visibility</p:attrName>
                                        </p:attrNameLst>
                                      </p:cBhvr>
                                      <p:to>
                                        <p:strVal val="visible"/>
                                      </p:to>
                                    </p:set>
                                    <p:animEffect filter="fade" transition="in">
                                      <p:cBhvr>
                                        <p:cTn dur="500"/>
                                        <p:tgtEl>
                                          <p:spTgt spid="3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4"/>
                                        </p:tgtEl>
                                        <p:attrNameLst>
                                          <p:attrName>style.visibility</p:attrName>
                                        </p:attrNameLst>
                                      </p:cBhvr>
                                      <p:to>
                                        <p:strVal val="visible"/>
                                      </p:to>
                                    </p:set>
                                    <p:animEffect filter="fade" transition="in">
                                      <p:cBhvr>
                                        <p:cTn dur="500"/>
                                        <p:tgtEl>
                                          <p:spTgt spid="31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25"/>
                                        </p:tgtEl>
                                        <p:attrNameLst>
                                          <p:attrName>style.visibility</p:attrName>
                                        </p:attrNameLst>
                                      </p:cBhvr>
                                      <p:to>
                                        <p:strVal val="visible"/>
                                      </p:to>
                                    </p:set>
                                    <p:animEffect filter="fade" transition="in">
                                      <p:cBhvr>
                                        <p:cTn dur="500"/>
                                        <p:tgtEl>
                                          <p:spTgt spid="3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6"/>
                                        </p:tgtEl>
                                        <p:attrNameLst>
                                          <p:attrName>style.visibility</p:attrName>
                                        </p:attrNameLst>
                                      </p:cBhvr>
                                      <p:to>
                                        <p:strVal val="visible"/>
                                      </p:to>
                                    </p:set>
                                    <p:animEffect filter="fade" transition="in">
                                      <p:cBhvr>
                                        <p:cTn dur="500"/>
                                        <p:tgtEl>
                                          <p:spTgt spid="31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23"/>
                                        </p:tgtEl>
                                        <p:attrNameLst>
                                          <p:attrName>style.visibility</p:attrName>
                                        </p:attrNameLst>
                                      </p:cBhvr>
                                      <p:to>
                                        <p:strVal val="visible"/>
                                      </p:to>
                                    </p:set>
                                    <p:animEffect filter="fade" transition="in">
                                      <p:cBhvr>
                                        <p:cTn dur="500"/>
                                        <p:tgtEl>
                                          <p:spTgt spid="31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22"/>
                                        </p:tgtEl>
                                        <p:attrNameLst>
                                          <p:attrName>style.visibility</p:attrName>
                                        </p:attrNameLst>
                                      </p:cBhvr>
                                      <p:to>
                                        <p:strVal val="visible"/>
                                      </p:to>
                                    </p:set>
                                    <p:animEffect filter="fade" transition="in">
                                      <p:cBhvr>
                                        <p:cTn dur="500"/>
                                        <p:tgtEl>
                                          <p:spTgt spid="3122"/>
                                        </p:tgtEl>
                                      </p:cBhvr>
                                    </p:animEffect>
                                  </p:childTnLst>
                                </p:cTn>
                              </p:par>
                              <p:par>
                                <p:cTn fill="hold" nodeType="withEffect" presetClass="entr" presetID="10" presetSubtype="0">
                                  <p:stCondLst>
                                    <p:cond delay="0"/>
                                  </p:stCondLst>
                                  <p:childTnLst>
                                    <p:set>
                                      <p:cBhvr>
                                        <p:cTn dur="1" fill="hold">
                                          <p:stCondLst>
                                            <p:cond delay="0"/>
                                          </p:stCondLst>
                                        </p:cTn>
                                        <p:tgtEl>
                                          <p:spTgt spid="3124"/>
                                        </p:tgtEl>
                                        <p:attrNameLst>
                                          <p:attrName>style.visibility</p:attrName>
                                        </p:attrNameLst>
                                      </p:cBhvr>
                                      <p:to>
                                        <p:strVal val="visible"/>
                                      </p:to>
                                    </p:set>
                                    <p:animEffect filter="fade" transition="in">
                                      <p:cBhvr>
                                        <p:cTn dur="500"/>
                                        <p:tgtEl>
                                          <p:spTgt spid="3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15"/>
                                        </p:tgtEl>
                                      </p:cBhvr>
                                    </p:animEffect>
                                    <p:set>
                                      <p:cBhvr>
                                        <p:cTn dur="1" fill="hold">
                                          <p:stCondLst>
                                            <p:cond delay="500"/>
                                          </p:stCondLst>
                                        </p:cTn>
                                        <p:tgtEl>
                                          <p:spTgt spid="31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6"/>
                                        </p:tgtEl>
                                        <p:attrNameLst>
                                          <p:attrName>style.visibility</p:attrName>
                                        </p:attrNameLst>
                                      </p:cBhvr>
                                      <p:to>
                                        <p:strVal val="visible"/>
                                      </p:to>
                                    </p:set>
                                    <p:animEffect filter="fade" transition="in">
                                      <p:cBhvr>
                                        <p:cTn dur="500"/>
                                        <p:tgtEl>
                                          <p:spTgt spid="3106"/>
                                        </p:tgtEl>
                                      </p:cBhvr>
                                    </p:animEffect>
                                  </p:childTnLst>
                                </p:cTn>
                              </p:par>
                              <p:par>
                                <p:cTn fill="hold" nodeType="withEffect" presetClass="entr" presetID="10" presetSubtype="0">
                                  <p:stCondLst>
                                    <p:cond delay="0"/>
                                  </p:stCondLst>
                                  <p:childTnLst>
                                    <p:set>
                                      <p:cBhvr>
                                        <p:cTn dur="1" fill="hold">
                                          <p:stCondLst>
                                            <p:cond delay="0"/>
                                          </p:stCondLst>
                                        </p:cTn>
                                        <p:tgtEl>
                                          <p:spTgt spid="3107"/>
                                        </p:tgtEl>
                                        <p:attrNameLst>
                                          <p:attrName>style.visibility</p:attrName>
                                        </p:attrNameLst>
                                      </p:cBhvr>
                                      <p:to>
                                        <p:strVal val="visible"/>
                                      </p:to>
                                    </p:set>
                                    <p:animEffect filter="fade" transition="in">
                                      <p:cBhvr>
                                        <p:cTn dur="500"/>
                                        <p:tgtEl>
                                          <p:spTgt spid="3107"/>
                                        </p:tgtEl>
                                      </p:cBhvr>
                                    </p:animEffect>
                                  </p:childTnLst>
                                </p:cTn>
                              </p:par>
                              <p:par>
                                <p:cTn fill="hold" nodeType="withEffect" presetClass="entr" presetID="10" presetSubtype="0">
                                  <p:stCondLst>
                                    <p:cond delay="0"/>
                                  </p:stCondLst>
                                  <p:childTnLst>
                                    <p:set>
                                      <p:cBhvr>
                                        <p:cTn dur="1" fill="hold">
                                          <p:stCondLst>
                                            <p:cond delay="0"/>
                                          </p:stCondLst>
                                        </p:cTn>
                                        <p:tgtEl>
                                          <p:spTgt spid="3108"/>
                                        </p:tgtEl>
                                        <p:attrNameLst>
                                          <p:attrName>style.visibility</p:attrName>
                                        </p:attrNameLst>
                                      </p:cBhvr>
                                      <p:to>
                                        <p:strVal val="visible"/>
                                      </p:to>
                                    </p:set>
                                    <p:animEffect filter="fade" transition="in">
                                      <p:cBhvr>
                                        <p:cTn dur="500"/>
                                        <p:tgtEl>
                                          <p:spTgt spid="3108"/>
                                        </p:tgtEl>
                                      </p:cBhvr>
                                    </p:animEffect>
                                  </p:childTnLst>
                                </p:cTn>
                              </p:par>
                              <p:par>
                                <p:cTn fill="hold" nodeType="withEffect" presetClass="entr" presetID="10" presetSubtype="0">
                                  <p:stCondLst>
                                    <p:cond delay="0"/>
                                  </p:stCondLst>
                                  <p:childTnLst>
                                    <p:set>
                                      <p:cBhvr>
                                        <p:cTn dur="1" fill="hold">
                                          <p:stCondLst>
                                            <p:cond delay="0"/>
                                          </p:stCondLst>
                                        </p:cTn>
                                        <p:tgtEl>
                                          <p:spTgt spid="3109"/>
                                        </p:tgtEl>
                                        <p:attrNameLst>
                                          <p:attrName>style.visibility</p:attrName>
                                        </p:attrNameLst>
                                      </p:cBhvr>
                                      <p:to>
                                        <p:strVal val="visible"/>
                                      </p:to>
                                    </p:set>
                                    <p:animEffect filter="fade" transition="in">
                                      <p:cBhvr>
                                        <p:cTn dur="500"/>
                                        <p:tgtEl>
                                          <p:spTgt spid="3109"/>
                                        </p:tgtEl>
                                      </p:cBhvr>
                                    </p:animEffect>
                                  </p:childTnLst>
                                </p:cTn>
                              </p:par>
                              <p:par>
                                <p:cTn fill="hold" nodeType="withEffect" presetClass="entr" presetID="10" presetSubtype="0">
                                  <p:stCondLst>
                                    <p:cond delay="0"/>
                                  </p:stCondLst>
                                  <p:childTnLst>
                                    <p:set>
                                      <p:cBhvr>
                                        <p:cTn dur="1" fill="hold">
                                          <p:stCondLst>
                                            <p:cond delay="0"/>
                                          </p:stCondLst>
                                        </p:cTn>
                                        <p:tgtEl>
                                          <p:spTgt spid="3110"/>
                                        </p:tgtEl>
                                        <p:attrNameLst>
                                          <p:attrName>style.visibility</p:attrName>
                                        </p:attrNameLst>
                                      </p:cBhvr>
                                      <p:to>
                                        <p:strVal val="visible"/>
                                      </p:to>
                                    </p:set>
                                    <p:animEffect filter="fade" transition="in">
                                      <p:cBhvr>
                                        <p:cTn dur="500"/>
                                        <p:tgtEl>
                                          <p:spTgt spid="3110"/>
                                        </p:tgtEl>
                                      </p:cBhvr>
                                    </p:animEffect>
                                  </p:childTnLst>
                                </p:cTn>
                              </p:par>
                              <p:par>
                                <p:cTn fill="hold" nodeType="withEffect" presetClass="entr" presetID="10" presetSubtype="0">
                                  <p:stCondLst>
                                    <p:cond delay="0"/>
                                  </p:stCondLst>
                                  <p:childTnLst>
                                    <p:set>
                                      <p:cBhvr>
                                        <p:cTn dur="1" fill="hold">
                                          <p:stCondLst>
                                            <p:cond delay="0"/>
                                          </p:stCondLst>
                                        </p:cTn>
                                        <p:tgtEl>
                                          <p:spTgt spid="3111"/>
                                        </p:tgtEl>
                                        <p:attrNameLst>
                                          <p:attrName>style.visibility</p:attrName>
                                        </p:attrNameLst>
                                      </p:cBhvr>
                                      <p:to>
                                        <p:strVal val="visible"/>
                                      </p:to>
                                    </p:set>
                                    <p:animEffect filter="fade" transition="in">
                                      <p:cBhvr>
                                        <p:cTn dur="500"/>
                                        <p:tgtEl>
                                          <p:spTgt spid="3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7"/>
                                        </p:tgtEl>
                                        <p:attrNameLst>
                                          <p:attrName>style.visibility</p:attrName>
                                        </p:attrNameLst>
                                      </p:cBhvr>
                                      <p:to>
                                        <p:strVal val="visible"/>
                                      </p:to>
                                    </p:set>
                                    <p:animEffect filter="fade" transition="in">
                                      <p:cBhvr>
                                        <p:cTn dur="500"/>
                                        <p:tgtEl>
                                          <p:spTgt spid="3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8"/>
                                        </p:tgtEl>
                                        <p:attrNameLst>
                                          <p:attrName>style.visibility</p:attrName>
                                        </p:attrNameLst>
                                      </p:cBhvr>
                                      <p:to>
                                        <p:strVal val="visible"/>
                                      </p:to>
                                    </p:set>
                                    <p:animEffect filter="fade" transition="in">
                                      <p:cBhvr>
                                        <p:cTn dur="500"/>
                                        <p:tgtEl>
                                          <p:spTgt spid="31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29"/>
                                        </p:tgtEl>
                                        <p:attrNameLst>
                                          <p:attrName>style.visibility</p:attrName>
                                        </p:attrNameLst>
                                      </p:cBhvr>
                                      <p:to>
                                        <p:strVal val="visible"/>
                                      </p:to>
                                    </p:set>
                                    <p:animEffect filter="fade" transition="in">
                                      <p:cBhvr>
                                        <p:cTn dur="500"/>
                                        <p:tgtEl>
                                          <p:spTgt spid="31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30"/>
                                        </p:tgtEl>
                                        <p:attrNameLst>
                                          <p:attrName>style.visibility</p:attrName>
                                        </p:attrNameLst>
                                      </p:cBhvr>
                                      <p:to>
                                        <p:strVal val="visible"/>
                                      </p:to>
                                    </p:set>
                                    <p:animEffect filter="fade" transition="in">
                                      <p:cBhvr>
                                        <p:cTn dur="500"/>
                                        <p:tgtEl>
                                          <p:spTgt spid="313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31"/>
                                        </p:tgtEl>
                                        <p:attrNameLst>
                                          <p:attrName>style.visibility</p:attrName>
                                        </p:attrNameLst>
                                      </p:cBhvr>
                                      <p:to>
                                        <p:strVal val="visible"/>
                                      </p:to>
                                    </p:set>
                                    <p:animEffect filter="fade" transition="in">
                                      <p:cBhvr>
                                        <p:cTn dur="500"/>
                                        <p:tgtEl>
                                          <p:spTgt spid="31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38"/>
                                        </p:tgtEl>
                                        <p:attrNameLst>
                                          <p:attrName>style.visibility</p:attrName>
                                        </p:attrNameLst>
                                      </p:cBhvr>
                                      <p:to>
                                        <p:strVal val="visible"/>
                                      </p:to>
                                    </p:set>
                                    <p:animEffect filter="fade" transition="in">
                                      <p:cBhvr>
                                        <p:cTn dur="500"/>
                                        <p:tgtEl>
                                          <p:spTgt spid="313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132"/>
                                        </p:tgtEl>
                                        <p:attrNameLst>
                                          <p:attrName>style.visibility</p:attrName>
                                        </p:attrNameLst>
                                      </p:cBhvr>
                                      <p:to>
                                        <p:strVal val="visible"/>
                                      </p:to>
                                    </p:set>
                                    <p:animEffect filter="fade" transition="in">
                                      <p:cBhvr>
                                        <p:cTn dur="500"/>
                                        <p:tgtEl>
                                          <p:spTgt spid="313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33"/>
                                        </p:tgtEl>
                                        <p:attrNameLst>
                                          <p:attrName>style.visibility</p:attrName>
                                        </p:attrNameLst>
                                      </p:cBhvr>
                                      <p:to>
                                        <p:strVal val="visible"/>
                                      </p:to>
                                    </p:set>
                                    <p:animEffect filter="fade" transition="in">
                                      <p:cBhvr>
                                        <p:cTn dur="500"/>
                                        <p:tgtEl>
                                          <p:spTgt spid="313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134"/>
                                        </p:tgtEl>
                                        <p:attrNameLst>
                                          <p:attrName>style.visibility</p:attrName>
                                        </p:attrNameLst>
                                      </p:cBhvr>
                                      <p:to>
                                        <p:strVal val="visible"/>
                                      </p:to>
                                    </p:set>
                                    <p:animEffect filter="fade" transition="in">
                                      <p:cBhvr>
                                        <p:cTn dur="500"/>
                                        <p:tgtEl>
                                          <p:spTgt spid="313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35"/>
                                        </p:tgtEl>
                                        <p:attrNameLst>
                                          <p:attrName>style.visibility</p:attrName>
                                        </p:attrNameLst>
                                      </p:cBhvr>
                                      <p:to>
                                        <p:strVal val="visible"/>
                                      </p:to>
                                    </p:set>
                                    <p:animEffect filter="fade" transition="in">
                                      <p:cBhvr>
                                        <p:cTn dur="500"/>
                                        <p:tgtEl>
                                          <p:spTgt spid="3135"/>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139"/>
                                        </p:tgtEl>
                                        <p:attrNameLst>
                                          <p:attrName>style.visibility</p:attrName>
                                        </p:attrNameLst>
                                      </p:cBhvr>
                                      <p:to>
                                        <p:strVal val="visible"/>
                                      </p:to>
                                    </p:set>
                                    <p:animEffect filter="fade" transition="in">
                                      <p:cBhvr>
                                        <p:cTn dur="500"/>
                                        <p:tgtEl>
                                          <p:spTgt spid="313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36"/>
                                        </p:tgtEl>
                                        <p:attrNameLst>
                                          <p:attrName>style.visibility</p:attrName>
                                        </p:attrNameLst>
                                      </p:cBhvr>
                                      <p:to>
                                        <p:strVal val="visible"/>
                                      </p:to>
                                    </p:set>
                                    <p:animEffect filter="fade" transition="in">
                                      <p:cBhvr>
                                        <p:cTn dur="500"/>
                                        <p:tgtEl>
                                          <p:spTgt spid="3136"/>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137"/>
                                        </p:tgtEl>
                                        <p:attrNameLst>
                                          <p:attrName>style.visibility</p:attrName>
                                        </p:attrNameLst>
                                      </p:cBhvr>
                                      <p:to>
                                        <p:strVal val="visible"/>
                                      </p:to>
                                    </p:set>
                                    <p:animEffect filter="fade" transition="in">
                                      <p:cBhvr>
                                        <p:cTn dur="500"/>
                                        <p:tgtEl>
                                          <p:spTgt spid="3137"/>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140"/>
                                        </p:tgtEl>
                                        <p:attrNameLst>
                                          <p:attrName>style.visibility</p:attrName>
                                        </p:attrNameLst>
                                      </p:cBhvr>
                                      <p:to>
                                        <p:strVal val="visible"/>
                                      </p:to>
                                    </p:set>
                                    <p:animEffect filter="fade" transition="in">
                                      <p:cBhvr>
                                        <p:cTn dur="500"/>
                                        <p:tgtEl>
                                          <p:spTgt spid="3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27"/>
                                        </p:tgtEl>
                                      </p:cBhvr>
                                    </p:animEffect>
                                    <p:set>
                                      <p:cBhvr>
                                        <p:cTn dur="1" fill="hold">
                                          <p:stCondLst>
                                            <p:cond delay="500"/>
                                          </p:stCondLst>
                                        </p:cTn>
                                        <p:tgtEl>
                                          <p:spTgt spid="31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5" name="Shape 3145"/>
        <p:cNvGrpSpPr/>
        <p:nvPr/>
      </p:nvGrpSpPr>
      <p:grpSpPr>
        <a:xfrm>
          <a:off x="0" y="0"/>
          <a:ext cx="0" cy="0"/>
          <a:chOff x="0" y="0"/>
          <a:chExt cx="0" cy="0"/>
        </a:xfrm>
      </p:grpSpPr>
      <p:sp>
        <p:nvSpPr>
          <p:cNvPr id="3146" name="Google Shape;3146;p272"/>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My Setup</a:t>
            </a:r>
            <a:endParaRPr/>
          </a:p>
        </p:txBody>
      </p:sp>
      <p:sp>
        <p:nvSpPr>
          <p:cNvPr id="3147" name="Google Shape;3147;p272"/>
          <p:cNvSpPr/>
          <p:nvPr/>
        </p:nvSpPr>
        <p:spPr>
          <a:xfrm>
            <a:off x="1964793" y="2869040"/>
            <a:ext cx="1018500" cy="1036800"/>
          </a:xfrm>
          <a:prstGeom prst="roundRect">
            <a:avLst>
              <a:gd fmla="val 638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kubenode1</a:t>
            </a:r>
            <a:endParaRPr b="0" i="0" sz="1100" u="none" cap="none" strike="noStrike">
              <a:solidFill>
                <a:schemeClr val="lt1"/>
              </a:solidFill>
              <a:latin typeface="Ubuntu"/>
              <a:ea typeface="Ubuntu"/>
              <a:cs typeface="Ubuntu"/>
              <a:sym typeface="Ubuntu"/>
            </a:endParaRPr>
          </a:p>
        </p:txBody>
      </p:sp>
      <p:sp>
        <p:nvSpPr>
          <p:cNvPr id="3148" name="Google Shape;3148;p272"/>
          <p:cNvSpPr/>
          <p:nvPr/>
        </p:nvSpPr>
        <p:spPr>
          <a:xfrm>
            <a:off x="553849" y="2869040"/>
            <a:ext cx="1018500" cy="1036800"/>
          </a:xfrm>
          <a:prstGeom prst="roundRect">
            <a:avLst>
              <a:gd fmla="val 5444"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kubemaster</a:t>
            </a:r>
            <a:endParaRPr b="0" i="0" sz="1100" u="none" cap="none" strike="noStrike">
              <a:solidFill>
                <a:schemeClr val="lt1"/>
              </a:solidFill>
              <a:latin typeface="Ubuntu"/>
              <a:ea typeface="Ubuntu"/>
              <a:cs typeface="Ubuntu"/>
              <a:sym typeface="Ubuntu"/>
            </a:endParaRPr>
          </a:p>
        </p:txBody>
      </p:sp>
      <p:sp>
        <p:nvSpPr>
          <p:cNvPr id="3149" name="Google Shape;3149;p272"/>
          <p:cNvSpPr/>
          <p:nvPr/>
        </p:nvSpPr>
        <p:spPr>
          <a:xfrm>
            <a:off x="3375737" y="2869040"/>
            <a:ext cx="1018500" cy="1036800"/>
          </a:xfrm>
          <a:prstGeom prst="roundRect">
            <a:avLst>
              <a:gd fmla="val 7315"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kubenode2</a:t>
            </a:r>
            <a:endParaRPr b="0" i="0" sz="1100" u="none" cap="none" strike="noStrike">
              <a:solidFill>
                <a:schemeClr val="lt1"/>
              </a:solidFill>
              <a:latin typeface="Ubuntu"/>
              <a:ea typeface="Ubuntu"/>
              <a:cs typeface="Ubuntu"/>
              <a:sym typeface="Ubuntu"/>
            </a:endParaRPr>
          </a:p>
        </p:txBody>
      </p:sp>
      <p:sp>
        <p:nvSpPr>
          <p:cNvPr id="3150" name="Google Shape;3150;p272"/>
          <p:cNvSpPr/>
          <p:nvPr/>
        </p:nvSpPr>
        <p:spPr>
          <a:xfrm>
            <a:off x="3591333" y="2881229"/>
            <a:ext cx="605700" cy="1350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enp0s3</a:t>
            </a:r>
            <a:endParaRPr b="0" i="0" sz="1100" u="none" cap="none" strike="noStrike">
              <a:solidFill>
                <a:srgbClr val="7F7F7F"/>
              </a:solidFill>
              <a:latin typeface="Ubuntu"/>
              <a:ea typeface="Ubuntu"/>
              <a:cs typeface="Ubuntu"/>
              <a:sym typeface="Ubuntu"/>
            </a:endParaRPr>
          </a:p>
        </p:txBody>
      </p:sp>
      <p:sp>
        <p:nvSpPr>
          <p:cNvPr id="3151" name="Google Shape;3151;p272"/>
          <p:cNvSpPr/>
          <p:nvPr/>
        </p:nvSpPr>
        <p:spPr>
          <a:xfrm>
            <a:off x="2175891" y="2881229"/>
            <a:ext cx="605700" cy="1350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enp0s3</a:t>
            </a:r>
            <a:endParaRPr b="0" i="0" sz="1100" u="none" cap="none" strike="noStrike">
              <a:solidFill>
                <a:srgbClr val="7F7F7F"/>
              </a:solidFill>
              <a:latin typeface="Ubuntu"/>
              <a:ea typeface="Ubuntu"/>
              <a:cs typeface="Ubuntu"/>
              <a:sym typeface="Ubuntu"/>
            </a:endParaRPr>
          </a:p>
        </p:txBody>
      </p:sp>
      <p:sp>
        <p:nvSpPr>
          <p:cNvPr id="3152" name="Google Shape;3152;p272"/>
          <p:cNvSpPr/>
          <p:nvPr/>
        </p:nvSpPr>
        <p:spPr>
          <a:xfrm>
            <a:off x="764948" y="2881230"/>
            <a:ext cx="605700" cy="1350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enp0s3</a:t>
            </a:r>
            <a:endParaRPr b="0" i="0" sz="1100" u="none" cap="none" strike="noStrike">
              <a:solidFill>
                <a:srgbClr val="7F7F7F"/>
              </a:solidFill>
              <a:latin typeface="Ubuntu"/>
              <a:ea typeface="Ubuntu"/>
              <a:cs typeface="Ubuntu"/>
              <a:sym typeface="Ubuntu"/>
            </a:endParaRPr>
          </a:p>
        </p:txBody>
      </p:sp>
      <p:pic>
        <p:nvPicPr>
          <p:cNvPr descr="Wireless router" id="3153" name="Google Shape;3153;p272"/>
          <p:cNvPicPr preferRelativeResize="0"/>
          <p:nvPr/>
        </p:nvPicPr>
        <p:blipFill rotWithShape="1">
          <a:blip r:embed="rId3">
            <a:alphaModFix/>
          </a:blip>
          <a:srcRect b="0" l="0" r="0" t="0"/>
          <a:stretch/>
        </p:blipFill>
        <p:spPr>
          <a:xfrm>
            <a:off x="6607175" y="1290394"/>
            <a:ext cx="888999" cy="888999"/>
          </a:xfrm>
          <a:prstGeom prst="rect">
            <a:avLst/>
          </a:prstGeom>
          <a:noFill/>
          <a:ln>
            <a:noFill/>
          </a:ln>
        </p:spPr>
      </p:pic>
      <p:sp>
        <p:nvSpPr>
          <p:cNvPr id="3154" name="Google Shape;3154;p272"/>
          <p:cNvSpPr/>
          <p:nvPr/>
        </p:nvSpPr>
        <p:spPr>
          <a:xfrm>
            <a:off x="1722207" y="2387116"/>
            <a:ext cx="1824600" cy="1386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192.168.1.70</a:t>
            </a:r>
            <a:endParaRPr b="0" i="0" sz="1100" u="none" cap="none" strike="noStrike">
              <a:solidFill>
                <a:srgbClr val="7F7F7F"/>
              </a:solidFill>
              <a:latin typeface="Ubuntu"/>
              <a:ea typeface="Ubuntu"/>
              <a:cs typeface="Ubuntu"/>
              <a:sym typeface="Ubuntu"/>
            </a:endParaRPr>
          </a:p>
        </p:txBody>
      </p:sp>
      <p:sp>
        <p:nvSpPr>
          <p:cNvPr id="3155" name="Google Shape;3155;p272"/>
          <p:cNvSpPr/>
          <p:nvPr/>
        </p:nvSpPr>
        <p:spPr>
          <a:xfrm>
            <a:off x="6558916" y="2117823"/>
            <a:ext cx="1018500" cy="1860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192.168.1.254</a:t>
            </a:r>
            <a:endParaRPr b="0" i="0" sz="1100" u="none" cap="none" strike="noStrike">
              <a:solidFill>
                <a:srgbClr val="7F7F7F"/>
              </a:solidFill>
              <a:latin typeface="Ubuntu"/>
              <a:ea typeface="Ubuntu"/>
              <a:cs typeface="Ubuntu"/>
              <a:sym typeface="Ubuntu"/>
            </a:endParaRPr>
          </a:p>
        </p:txBody>
      </p:sp>
      <p:cxnSp>
        <p:nvCxnSpPr>
          <p:cNvPr id="3156" name="Google Shape;3156;p272"/>
          <p:cNvCxnSpPr>
            <a:endCxn id="3157" idx="0"/>
          </p:cNvCxnSpPr>
          <p:nvPr/>
        </p:nvCxnSpPr>
        <p:spPr>
          <a:xfrm rot="10800000">
            <a:off x="6210100" y="1878671"/>
            <a:ext cx="565500" cy="69900"/>
          </a:xfrm>
          <a:prstGeom prst="bentConnector3">
            <a:avLst>
              <a:gd fmla="val 50000" name="adj1"/>
            </a:avLst>
          </a:prstGeom>
          <a:noFill/>
          <a:ln cap="flat" cmpd="sng" w="19050">
            <a:solidFill>
              <a:srgbClr val="7F7F7F"/>
            </a:solidFill>
            <a:prstDash val="solid"/>
            <a:round/>
            <a:headEnd len="sm" w="sm" type="none"/>
            <a:tailEnd len="sm" w="sm" type="none"/>
          </a:ln>
        </p:spPr>
      </p:cxnSp>
      <p:cxnSp>
        <p:nvCxnSpPr>
          <p:cNvPr id="3158" name="Google Shape;3158;p272"/>
          <p:cNvCxnSpPr>
            <a:endCxn id="3159" idx="0"/>
          </p:cNvCxnSpPr>
          <p:nvPr/>
        </p:nvCxnSpPr>
        <p:spPr>
          <a:xfrm flipH="1">
            <a:off x="2724179" y="2151492"/>
            <a:ext cx="2567700" cy="234300"/>
          </a:xfrm>
          <a:prstGeom prst="bentConnector2">
            <a:avLst/>
          </a:prstGeom>
          <a:noFill/>
          <a:ln cap="flat" cmpd="sng" w="19050">
            <a:solidFill>
              <a:srgbClr val="7F7F7F"/>
            </a:solidFill>
            <a:prstDash val="solid"/>
            <a:round/>
            <a:headEnd len="sm" w="sm" type="none"/>
            <a:tailEnd len="sm" w="sm" type="none"/>
          </a:ln>
        </p:spPr>
      </p:cxnSp>
      <p:grpSp>
        <p:nvGrpSpPr>
          <p:cNvPr id="3160" name="Google Shape;3160;p272"/>
          <p:cNvGrpSpPr/>
          <p:nvPr/>
        </p:nvGrpSpPr>
        <p:grpSpPr>
          <a:xfrm>
            <a:off x="289603" y="2385792"/>
            <a:ext cx="4869153" cy="2250610"/>
            <a:chOff x="1097280" y="3012862"/>
            <a:chExt cx="5755500" cy="2587800"/>
          </a:xfrm>
        </p:grpSpPr>
        <p:sp>
          <p:nvSpPr>
            <p:cNvPr id="3159" name="Google Shape;3159;p272"/>
            <p:cNvSpPr/>
            <p:nvPr/>
          </p:nvSpPr>
          <p:spPr>
            <a:xfrm>
              <a:off x="1097280" y="3012862"/>
              <a:ext cx="5755500" cy="2587800"/>
            </a:xfrm>
            <a:prstGeom prst="roundRect">
              <a:avLst>
                <a:gd fmla="val 5240" name="adj"/>
              </a:avLst>
            </a:prstGeom>
            <a:noFill/>
            <a:ln cap="flat" cmpd="sng" w="19050">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683C6"/>
                  </a:solidFill>
                  <a:latin typeface="Ubuntu"/>
                  <a:ea typeface="Ubuntu"/>
                  <a:cs typeface="Ubuntu"/>
                  <a:sym typeface="Ubuntu"/>
                </a:rPr>
                <a:t>        </a:t>
              </a:r>
              <a:r>
                <a:rPr b="0" i="0" lang="en" sz="1200" u="none" cap="none" strike="noStrike">
                  <a:solidFill>
                    <a:srgbClr val="7F7F7F"/>
                  </a:solidFill>
                  <a:latin typeface="Ubuntu"/>
                  <a:ea typeface="Ubuntu"/>
                  <a:cs typeface="Ubuntu"/>
                  <a:sym typeface="Ubuntu"/>
                </a:rPr>
                <a:t>Laptop</a:t>
              </a:r>
              <a:endParaRPr b="0" i="0" sz="1100" u="none" cap="none" strike="noStrike">
                <a:solidFill>
                  <a:srgbClr val="7F7F7F"/>
                </a:solidFill>
                <a:latin typeface="Ubuntu"/>
                <a:ea typeface="Ubuntu"/>
                <a:cs typeface="Ubuntu"/>
                <a:sym typeface="Ubuntu"/>
              </a:endParaRPr>
            </a:p>
          </p:txBody>
        </p:sp>
        <p:pic>
          <p:nvPicPr>
            <p:cNvPr descr="Laptop" id="3161" name="Google Shape;3161;p272"/>
            <p:cNvPicPr preferRelativeResize="0"/>
            <p:nvPr/>
          </p:nvPicPr>
          <p:blipFill rotWithShape="1">
            <a:blip r:embed="rId4">
              <a:alphaModFix/>
            </a:blip>
            <a:srcRect b="0" l="0" r="0" t="0"/>
            <a:stretch/>
          </p:blipFill>
          <p:spPr>
            <a:xfrm>
              <a:off x="1118880" y="5208804"/>
              <a:ext cx="383706" cy="383706"/>
            </a:xfrm>
            <a:prstGeom prst="rect">
              <a:avLst/>
            </a:prstGeom>
            <a:noFill/>
            <a:ln>
              <a:noFill/>
            </a:ln>
          </p:spPr>
        </p:pic>
      </p:grpSp>
      <p:pic>
        <p:nvPicPr>
          <p:cNvPr descr="Earth Globe Europe-Africa" id="3162" name="Google Shape;3162;p272"/>
          <p:cNvPicPr preferRelativeResize="0"/>
          <p:nvPr/>
        </p:nvPicPr>
        <p:blipFill rotWithShape="1">
          <a:blip r:embed="rId5">
            <a:alphaModFix/>
          </a:blip>
          <a:srcRect b="0" l="0" r="0" t="0"/>
          <a:stretch/>
        </p:blipFill>
        <p:spPr>
          <a:xfrm>
            <a:off x="7613642" y="559529"/>
            <a:ext cx="994725" cy="994725"/>
          </a:xfrm>
          <a:prstGeom prst="rect">
            <a:avLst/>
          </a:prstGeom>
          <a:noFill/>
          <a:ln>
            <a:noFill/>
          </a:ln>
        </p:spPr>
      </p:pic>
      <p:cxnSp>
        <p:nvCxnSpPr>
          <p:cNvPr id="3163" name="Google Shape;3163;p272"/>
          <p:cNvCxnSpPr>
            <a:stCxn id="3162" idx="2"/>
          </p:cNvCxnSpPr>
          <p:nvPr/>
        </p:nvCxnSpPr>
        <p:spPr>
          <a:xfrm rot="5400000">
            <a:off x="7521055" y="1406804"/>
            <a:ext cx="442500" cy="737400"/>
          </a:xfrm>
          <a:prstGeom prst="bentConnector2">
            <a:avLst/>
          </a:prstGeom>
          <a:noFill/>
          <a:ln cap="flat" cmpd="sng" w="19050">
            <a:solidFill>
              <a:srgbClr val="7F7F7F"/>
            </a:solidFill>
            <a:prstDash val="solid"/>
            <a:round/>
            <a:headEnd len="sm" w="sm" type="none"/>
            <a:tailEnd len="sm" w="sm" type="none"/>
          </a:ln>
        </p:spPr>
      </p:cxnSp>
      <p:sp>
        <p:nvSpPr>
          <p:cNvPr id="3164" name="Google Shape;3164;p272"/>
          <p:cNvSpPr/>
          <p:nvPr/>
        </p:nvSpPr>
        <p:spPr>
          <a:xfrm>
            <a:off x="7606919" y="1408534"/>
            <a:ext cx="1018500" cy="1860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Internet</a:t>
            </a:r>
            <a:endParaRPr b="0" i="0" sz="1100" u="none" cap="none" strike="noStrike">
              <a:solidFill>
                <a:srgbClr val="7F7F7F"/>
              </a:solidFill>
              <a:latin typeface="Ubuntu"/>
              <a:ea typeface="Ubuntu"/>
              <a:cs typeface="Ubuntu"/>
              <a:sym typeface="Ubuntu"/>
            </a:endParaRPr>
          </a:p>
        </p:txBody>
      </p:sp>
      <p:sp>
        <p:nvSpPr>
          <p:cNvPr id="3165" name="Google Shape;3165;p272"/>
          <p:cNvSpPr txBox="1"/>
          <p:nvPr/>
        </p:nvSpPr>
        <p:spPr>
          <a:xfrm>
            <a:off x="7629311" y="2093661"/>
            <a:ext cx="10614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Default Gateway</a:t>
            </a:r>
            <a:endParaRPr b="0" i="0" sz="900" u="none" cap="none" strike="noStrike">
              <a:solidFill>
                <a:srgbClr val="7F7F7F"/>
              </a:solidFill>
              <a:latin typeface="Ubuntu"/>
              <a:ea typeface="Ubuntu"/>
              <a:cs typeface="Ubuntu"/>
              <a:sym typeface="Ubuntu"/>
            </a:endParaRPr>
          </a:p>
        </p:txBody>
      </p:sp>
      <p:sp>
        <p:nvSpPr>
          <p:cNvPr id="3166" name="Google Shape;3166;p272"/>
          <p:cNvSpPr txBox="1"/>
          <p:nvPr/>
        </p:nvSpPr>
        <p:spPr>
          <a:xfrm>
            <a:off x="7629311" y="2277412"/>
            <a:ext cx="11994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DNS Server</a:t>
            </a:r>
            <a:endParaRPr b="0" i="0" sz="1100" u="none" cap="none" strike="noStrike">
              <a:solidFill>
                <a:srgbClr val="7F7F7F"/>
              </a:solidFill>
              <a:latin typeface="Ubuntu"/>
              <a:ea typeface="Ubuntu"/>
              <a:cs typeface="Ubuntu"/>
              <a:sym typeface="Ubuntu"/>
            </a:endParaRPr>
          </a:p>
        </p:txBody>
      </p:sp>
      <p:cxnSp>
        <p:nvCxnSpPr>
          <p:cNvPr id="3167" name="Google Shape;3167;p272"/>
          <p:cNvCxnSpPr/>
          <p:nvPr/>
        </p:nvCxnSpPr>
        <p:spPr>
          <a:xfrm rot="10800000">
            <a:off x="1060393" y="2660840"/>
            <a:ext cx="2700" cy="208200"/>
          </a:xfrm>
          <a:prstGeom prst="straightConnector1">
            <a:avLst/>
          </a:prstGeom>
          <a:noFill/>
          <a:ln cap="flat" cmpd="sng" w="19050">
            <a:solidFill>
              <a:srgbClr val="7F7F7F"/>
            </a:solidFill>
            <a:prstDash val="dash"/>
            <a:round/>
            <a:headEnd len="sm" w="sm" type="none"/>
            <a:tailEnd len="sm" w="sm" type="none"/>
          </a:ln>
        </p:spPr>
      </p:cxnSp>
      <p:cxnSp>
        <p:nvCxnSpPr>
          <p:cNvPr id="3168" name="Google Shape;3168;p272"/>
          <p:cNvCxnSpPr/>
          <p:nvPr/>
        </p:nvCxnSpPr>
        <p:spPr>
          <a:xfrm>
            <a:off x="1060475" y="2660649"/>
            <a:ext cx="2315400" cy="0"/>
          </a:xfrm>
          <a:prstGeom prst="straightConnector1">
            <a:avLst/>
          </a:prstGeom>
          <a:noFill/>
          <a:ln cap="flat" cmpd="sng" w="19050">
            <a:solidFill>
              <a:srgbClr val="7F7F7F"/>
            </a:solidFill>
            <a:prstDash val="dash"/>
            <a:round/>
            <a:headEnd len="sm" w="sm" type="none"/>
            <a:tailEnd len="sm" w="sm" type="none"/>
          </a:ln>
        </p:spPr>
      </p:cxnSp>
      <p:cxnSp>
        <p:nvCxnSpPr>
          <p:cNvPr id="3169" name="Google Shape;3169;p272"/>
          <p:cNvCxnSpPr/>
          <p:nvPr/>
        </p:nvCxnSpPr>
        <p:spPr>
          <a:xfrm rot="10800000">
            <a:off x="3375737" y="1790650"/>
            <a:ext cx="0" cy="870000"/>
          </a:xfrm>
          <a:prstGeom prst="straightConnector1">
            <a:avLst/>
          </a:prstGeom>
          <a:noFill/>
          <a:ln cap="flat" cmpd="sng" w="19050">
            <a:solidFill>
              <a:srgbClr val="7F7F7F"/>
            </a:solidFill>
            <a:prstDash val="dash"/>
            <a:round/>
            <a:headEnd len="sm" w="sm" type="none"/>
            <a:tailEnd len="sm" w="sm" type="none"/>
          </a:ln>
        </p:spPr>
      </p:cxnSp>
      <p:cxnSp>
        <p:nvCxnSpPr>
          <p:cNvPr id="3170" name="Google Shape;3170;p272"/>
          <p:cNvCxnSpPr/>
          <p:nvPr/>
        </p:nvCxnSpPr>
        <p:spPr>
          <a:xfrm>
            <a:off x="3375737" y="1790700"/>
            <a:ext cx="1417200" cy="0"/>
          </a:xfrm>
          <a:prstGeom prst="straightConnector1">
            <a:avLst/>
          </a:prstGeom>
          <a:noFill/>
          <a:ln cap="flat" cmpd="sng" w="19050">
            <a:solidFill>
              <a:srgbClr val="7F7F7F"/>
            </a:solidFill>
            <a:prstDash val="dash"/>
            <a:round/>
            <a:headEnd len="sm" w="sm" type="none"/>
            <a:tailEnd len="sm" w="sm" type="none"/>
          </a:ln>
        </p:spPr>
      </p:cxnSp>
      <p:cxnSp>
        <p:nvCxnSpPr>
          <p:cNvPr id="3171" name="Google Shape;3171;p272"/>
          <p:cNvCxnSpPr/>
          <p:nvPr/>
        </p:nvCxnSpPr>
        <p:spPr>
          <a:xfrm rot="10800000">
            <a:off x="2478761" y="2764829"/>
            <a:ext cx="0" cy="116400"/>
          </a:xfrm>
          <a:prstGeom prst="straightConnector1">
            <a:avLst/>
          </a:prstGeom>
          <a:noFill/>
          <a:ln cap="flat" cmpd="sng" w="19050">
            <a:solidFill>
              <a:srgbClr val="7F7F7F"/>
            </a:solidFill>
            <a:prstDash val="dash"/>
            <a:round/>
            <a:headEnd len="sm" w="sm" type="none"/>
            <a:tailEnd len="sm" w="sm" type="none"/>
          </a:ln>
        </p:spPr>
      </p:cxnSp>
      <p:cxnSp>
        <p:nvCxnSpPr>
          <p:cNvPr id="3172" name="Google Shape;3172;p272"/>
          <p:cNvCxnSpPr/>
          <p:nvPr/>
        </p:nvCxnSpPr>
        <p:spPr>
          <a:xfrm>
            <a:off x="2474037" y="2774949"/>
            <a:ext cx="1016100" cy="0"/>
          </a:xfrm>
          <a:prstGeom prst="straightConnector1">
            <a:avLst/>
          </a:prstGeom>
          <a:noFill/>
          <a:ln cap="flat" cmpd="sng" w="19050">
            <a:solidFill>
              <a:srgbClr val="7F7F7F"/>
            </a:solidFill>
            <a:prstDash val="dash"/>
            <a:round/>
            <a:headEnd len="sm" w="sm" type="none"/>
            <a:tailEnd len="sm" w="sm" type="none"/>
          </a:ln>
        </p:spPr>
      </p:cxnSp>
      <p:cxnSp>
        <p:nvCxnSpPr>
          <p:cNvPr id="3173" name="Google Shape;3173;p272"/>
          <p:cNvCxnSpPr/>
          <p:nvPr/>
        </p:nvCxnSpPr>
        <p:spPr>
          <a:xfrm rot="10800000">
            <a:off x="3490037" y="1904950"/>
            <a:ext cx="0" cy="870000"/>
          </a:xfrm>
          <a:prstGeom prst="straightConnector1">
            <a:avLst/>
          </a:prstGeom>
          <a:noFill/>
          <a:ln cap="flat" cmpd="sng" w="19050">
            <a:solidFill>
              <a:srgbClr val="7F7F7F"/>
            </a:solidFill>
            <a:prstDash val="dash"/>
            <a:round/>
            <a:headEnd len="sm" w="sm" type="none"/>
            <a:tailEnd len="sm" w="sm" type="none"/>
          </a:ln>
        </p:spPr>
      </p:cxnSp>
      <p:cxnSp>
        <p:nvCxnSpPr>
          <p:cNvPr id="3174" name="Google Shape;3174;p272"/>
          <p:cNvCxnSpPr/>
          <p:nvPr/>
        </p:nvCxnSpPr>
        <p:spPr>
          <a:xfrm>
            <a:off x="3490037" y="1905000"/>
            <a:ext cx="1417200" cy="0"/>
          </a:xfrm>
          <a:prstGeom prst="straightConnector1">
            <a:avLst/>
          </a:prstGeom>
          <a:noFill/>
          <a:ln cap="flat" cmpd="sng" w="19050">
            <a:solidFill>
              <a:srgbClr val="7F7F7F"/>
            </a:solidFill>
            <a:prstDash val="dash"/>
            <a:round/>
            <a:headEnd len="sm" w="sm" type="none"/>
            <a:tailEnd len="sm" w="sm" type="none"/>
          </a:ln>
        </p:spPr>
      </p:cxnSp>
      <p:cxnSp>
        <p:nvCxnSpPr>
          <p:cNvPr id="3175" name="Google Shape;3175;p272"/>
          <p:cNvCxnSpPr/>
          <p:nvPr/>
        </p:nvCxnSpPr>
        <p:spPr>
          <a:xfrm rot="10800000">
            <a:off x="3909797" y="2048129"/>
            <a:ext cx="0" cy="833100"/>
          </a:xfrm>
          <a:prstGeom prst="straightConnector1">
            <a:avLst/>
          </a:prstGeom>
          <a:noFill/>
          <a:ln cap="flat" cmpd="sng" w="19050">
            <a:solidFill>
              <a:srgbClr val="7F7F7F"/>
            </a:solidFill>
            <a:prstDash val="dash"/>
            <a:round/>
            <a:headEnd len="sm" w="sm" type="none"/>
            <a:tailEnd len="sm" w="sm" type="none"/>
          </a:ln>
        </p:spPr>
      </p:cxnSp>
      <p:cxnSp>
        <p:nvCxnSpPr>
          <p:cNvPr id="3176" name="Google Shape;3176;p272"/>
          <p:cNvCxnSpPr/>
          <p:nvPr/>
        </p:nvCxnSpPr>
        <p:spPr>
          <a:xfrm>
            <a:off x="3909797" y="2048256"/>
            <a:ext cx="883200" cy="0"/>
          </a:xfrm>
          <a:prstGeom prst="straightConnector1">
            <a:avLst/>
          </a:prstGeom>
          <a:noFill/>
          <a:ln cap="flat" cmpd="sng" w="19050">
            <a:solidFill>
              <a:srgbClr val="7F7F7F"/>
            </a:solidFill>
            <a:prstDash val="dash"/>
            <a:round/>
            <a:headEnd len="sm" w="sm" type="none"/>
            <a:tailEnd len="sm" w="sm" type="none"/>
          </a:ln>
        </p:spPr>
      </p:cxnSp>
      <p:sp>
        <p:nvSpPr>
          <p:cNvPr id="3177" name="Google Shape;3177;p272"/>
          <p:cNvSpPr/>
          <p:nvPr/>
        </p:nvSpPr>
        <p:spPr>
          <a:xfrm>
            <a:off x="651426" y="3016251"/>
            <a:ext cx="818100" cy="1101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192.168.1.84</a:t>
            </a:r>
            <a:endParaRPr b="0" i="0" sz="1100" u="none" cap="none" strike="noStrike">
              <a:solidFill>
                <a:srgbClr val="7F7F7F"/>
              </a:solidFill>
              <a:latin typeface="Ubuntu"/>
              <a:ea typeface="Ubuntu"/>
              <a:cs typeface="Ubuntu"/>
              <a:sym typeface="Ubuntu"/>
            </a:endParaRPr>
          </a:p>
        </p:txBody>
      </p:sp>
      <p:sp>
        <p:nvSpPr>
          <p:cNvPr id="3178" name="Google Shape;3178;p272"/>
          <p:cNvSpPr/>
          <p:nvPr/>
        </p:nvSpPr>
        <p:spPr>
          <a:xfrm>
            <a:off x="2071495" y="3016091"/>
            <a:ext cx="818100" cy="1101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192.168.1.92</a:t>
            </a:r>
            <a:endParaRPr b="0" i="0" sz="800" u="none" cap="none" strike="noStrike">
              <a:solidFill>
                <a:srgbClr val="7F7F7F"/>
              </a:solidFill>
              <a:latin typeface="Ubuntu"/>
              <a:ea typeface="Ubuntu"/>
              <a:cs typeface="Ubuntu"/>
              <a:sym typeface="Ubuntu"/>
            </a:endParaRPr>
          </a:p>
        </p:txBody>
      </p:sp>
      <p:sp>
        <p:nvSpPr>
          <p:cNvPr id="3179" name="Google Shape;3179;p272"/>
          <p:cNvSpPr/>
          <p:nvPr/>
        </p:nvSpPr>
        <p:spPr>
          <a:xfrm>
            <a:off x="3500747" y="3016091"/>
            <a:ext cx="818100" cy="1101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192.168.1.93</a:t>
            </a:r>
            <a:endParaRPr b="0" i="0" sz="1100" u="none" cap="none" strike="noStrike">
              <a:solidFill>
                <a:srgbClr val="7F7F7F"/>
              </a:solidFill>
              <a:latin typeface="Ubuntu"/>
              <a:ea typeface="Ubuntu"/>
              <a:cs typeface="Ubuntu"/>
              <a:sym typeface="Ubuntu"/>
            </a:endParaRPr>
          </a:p>
        </p:txBody>
      </p:sp>
      <p:sp>
        <p:nvSpPr>
          <p:cNvPr id="3180" name="Google Shape;3180;p272"/>
          <p:cNvSpPr txBox="1"/>
          <p:nvPr/>
        </p:nvSpPr>
        <p:spPr>
          <a:xfrm>
            <a:off x="7629311" y="2461163"/>
            <a:ext cx="9429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DHCP Server</a:t>
            </a:r>
            <a:endParaRPr b="0" i="0" sz="1100" u="none" cap="none" strike="noStrike">
              <a:solidFill>
                <a:srgbClr val="7F7F7F"/>
              </a:solidFill>
              <a:latin typeface="Ubuntu"/>
              <a:ea typeface="Ubuntu"/>
              <a:cs typeface="Ubuntu"/>
              <a:sym typeface="Ubuntu"/>
            </a:endParaRPr>
          </a:p>
        </p:txBody>
      </p:sp>
      <p:pic>
        <p:nvPicPr>
          <p:cNvPr id="3181" name="Google Shape;3181;p272"/>
          <p:cNvPicPr preferRelativeResize="0"/>
          <p:nvPr/>
        </p:nvPicPr>
        <p:blipFill rotWithShape="1">
          <a:blip r:embed="rId6">
            <a:alphaModFix/>
          </a:blip>
          <a:srcRect b="0" l="0" r="0" t="0"/>
          <a:stretch/>
        </p:blipFill>
        <p:spPr>
          <a:xfrm>
            <a:off x="5246474" y="2768596"/>
            <a:ext cx="3085200" cy="2374800"/>
          </a:xfrm>
          <a:prstGeom prst="roundRect">
            <a:avLst>
              <a:gd fmla="val 3030" name="adj"/>
            </a:avLst>
          </a:prstGeom>
          <a:noFill/>
          <a:ln>
            <a:noFill/>
          </a:ln>
          <a:effectLst>
            <a:outerShdw blurRad="190500" rotWithShape="0" algn="tl">
              <a:srgbClr val="000000">
                <a:alpha val="68630"/>
              </a:srgbClr>
            </a:outerShdw>
          </a:effectLst>
        </p:spPr>
      </p:pic>
      <p:sp>
        <p:nvSpPr>
          <p:cNvPr id="3182" name="Google Shape;3182;p272"/>
          <p:cNvSpPr/>
          <p:nvPr/>
        </p:nvSpPr>
        <p:spPr>
          <a:xfrm>
            <a:off x="3712264" y="3993701"/>
            <a:ext cx="1421820" cy="530712"/>
          </a:xfrm>
          <a:prstGeom prst="cloud">
            <a:avLst/>
          </a:prstGeom>
          <a:gradFill>
            <a:gsLst>
              <a:gs pos="0">
                <a:srgbClr val="00B0F0"/>
              </a:gs>
              <a:gs pos="100000">
                <a:srgbClr val="62D7C7"/>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000" u="none" cap="none" strike="noStrike">
                <a:solidFill>
                  <a:schemeClr val="lt1"/>
                </a:solidFill>
                <a:latin typeface="Ubuntu"/>
                <a:ea typeface="Ubuntu"/>
                <a:cs typeface="Ubuntu"/>
                <a:sym typeface="Ubuntu"/>
              </a:rPr>
              <a:t>Host-Only</a:t>
            </a:r>
            <a:endParaRPr b="0" i="0" sz="10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1000" u="none" cap="none" strike="noStrike">
                <a:solidFill>
                  <a:schemeClr val="lt1"/>
                </a:solidFill>
                <a:latin typeface="Ubuntu"/>
                <a:ea typeface="Ubuntu"/>
                <a:cs typeface="Ubuntu"/>
                <a:sym typeface="Ubuntu"/>
              </a:rPr>
              <a:t>192.168.56.1</a:t>
            </a:r>
            <a:endParaRPr b="0" i="0" sz="1000" u="none" cap="none" strike="noStrike">
              <a:solidFill>
                <a:schemeClr val="lt1"/>
              </a:solidFill>
              <a:latin typeface="Ubuntu"/>
              <a:ea typeface="Ubuntu"/>
              <a:cs typeface="Ubuntu"/>
              <a:sym typeface="Ubuntu"/>
            </a:endParaRPr>
          </a:p>
        </p:txBody>
      </p:sp>
      <p:sp>
        <p:nvSpPr>
          <p:cNvPr id="3157" name="Google Shape;3157;p272"/>
          <p:cNvSpPr/>
          <p:nvPr/>
        </p:nvSpPr>
        <p:spPr>
          <a:xfrm>
            <a:off x="4750833" y="1497647"/>
            <a:ext cx="1460484" cy="762048"/>
          </a:xfrm>
          <a:prstGeom prst="cloud">
            <a:avLst/>
          </a:prstGeom>
          <a:gradFill>
            <a:gsLst>
              <a:gs pos="0">
                <a:srgbClr val="00B0F0"/>
              </a:gs>
              <a:gs pos="100000">
                <a:srgbClr val="62D7C7"/>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WiFi Network</a:t>
            </a:r>
            <a:endParaRPr b="0" i="0" sz="11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192.168.1.0</a:t>
            </a:r>
            <a:endParaRPr b="0" i="0" sz="11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2"/>
                                        </p:tgtEl>
                                        <p:attrNameLst>
                                          <p:attrName>style.visibility</p:attrName>
                                        </p:attrNameLst>
                                      </p:cBhvr>
                                      <p:to>
                                        <p:strVal val="visible"/>
                                      </p:to>
                                    </p:set>
                                    <p:animEffect filter="fade" transition="in">
                                      <p:cBhvr>
                                        <p:cTn dur="500"/>
                                        <p:tgtEl>
                                          <p:spTgt spid="3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0"/>
                                        </p:tgtEl>
                                        <p:attrNameLst>
                                          <p:attrName>style.visibility</p:attrName>
                                        </p:attrNameLst>
                                      </p:cBhvr>
                                      <p:to>
                                        <p:strVal val="visible"/>
                                      </p:to>
                                    </p:set>
                                    <p:animEffect filter="fade" transition="in">
                                      <p:cBhvr>
                                        <p:cTn dur="500"/>
                                        <p:tgtEl>
                                          <p:spTgt spid="3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1"/>
                                        </p:tgtEl>
                                        <p:attrNameLst>
                                          <p:attrName>style.visibility</p:attrName>
                                        </p:attrNameLst>
                                      </p:cBhvr>
                                      <p:to>
                                        <p:strVal val="visible"/>
                                      </p:to>
                                    </p:set>
                                    <p:animEffect filter="fade" transition="in">
                                      <p:cBhvr>
                                        <p:cTn dur="500"/>
                                        <p:tgtEl>
                                          <p:spTgt spid="3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81"/>
                                        </p:tgtEl>
                                      </p:cBhvr>
                                    </p:animEffect>
                                    <p:set>
                                      <p:cBhvr>
                                        <p:cTn dur="1" fill="hold">
                                          <p:stCondLst>
                                            <p:cond delay="500"/>
                                          </p:stCondLst>
                                        </p:cTn>
                                        <p:tgtEl>
                                          <p:spTgt spid="318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sp>
        <p:nvSpPr>
          <p:cNvPr id="3188" name="Google Shape;3188;p273"/>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My Setup</a:t>
            </a:r>
            <a:endParaRPr/>
          </a:p>
        </p:txBody>
      </p:sp>
      <p:sp>
        <p:nvSpPr>
          <p:cNvPr id="3189" name="Google Shape;3189;p273"/>
          <p:cNvSpPr/>
          <p:nvPr/>
        </p:nvSpPr>
        <p:spPr>
          <a:xfrm>
            <a:off x="1964793" y="2869040"/>
            <a:ext cx="1018500" cy="1036800"/>
          </a:xfrm>
          <a:prstGeom prst="roundRect">
            <a:avLst>
              <a:gd fmla="val 6380"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kubenode1</a:t>
            </a:r>
            <a:endParaRPr b="0" i="0" sz="1100" u="none" cap="none" strike="noStrike">
              <a:solidFill>
                <a:schemeClr val="lt1"/>
              </a:solidFill>
              <a:latin typeface="Ubuntu"/>
              <a:ea typeface="Ubuntu"/>
              <a:cs typeface="Ubuntu"/>
              <a:sym typeface="Ubuntu"/>
            </a:endParaRPr>
          </a:p>
        </p:txBody>
      </p:sp>
      <p:sp>
        <p:nvSpPr>
          <p:cNvPr id="3190" name="Google Shape;3190;p273"/>
          <p:cNvSpPr/>
          <p:nvPr/>
        </p:nvSpPr>
        <p:spPr>
          <a:xfrm>
            <a:off x="553849" y="2869040"/>
            <a:ext cx="1018500" cy="1036800"/>
          </a:xfrm>
          <a:prstGeom prst="roundRect">
            <a:avLst>
              <a:gd fmla="val 5444"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kubemaster</a:t>
            </a:r>
            <a:endParaRPr b="0" i="0" sz="1100" u="none" cap="none" strike="noStrike">
              <a:solidFill>
                <a:schemeClr val="lt1"/>
              </a:solidFill>
              <a:latin typeface="Ubuntu"/>
              <a:ea typeface="Ubuntu"/>
              <a:cs typeface="Ubuntu"/>
              <a:sym typeface="Ubuntu"/>
            </a:endParaRPr>
          </a:p>
        </p:txBody>
      </p:sp>
      <p:sp>
        <p:nvSpPr>
          <p:cNvPr id="3191" name="Google Shape;3191;p273"/>
          <p:cNvSpPr/>
          <p:nvPr/>
        </p:nvSpPr>
        <p:spPr>
          <a:xfrm>
            <a:off x="3375737" y="2869040"/>
            <a:ext cx="1018500" cy="1036800"/>
          </a:xfrm>
          <a:prstGeom prst="roundRect">
            <a:avLst>
              <a:gd fmla="val 7315"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kubenode2</a:t>
            </a:r>
            <a:endParaRPr b="0" i="0" sz="1100" u="none" cap="none" strike="noStrike">
              <a:solidFill>
                <a:schemeClr val="lt1"/>
              </a:solidFill>
              <a:latin typeface="Ubuntu"/>
              <a:ea typeface="Ubuntu"/>
              <a:cs typeface="Ubuntu"/>
              <a:sym typeface="Ubuntu"/>
            </a:endParaRPr>
          </a:p>
        </p:txBody>
      </p:sp>
      <p:sp>
        <p:nvSpPr>
          <p:cNvPr id="3192" name="Google Shape;3192;p273"/>
          <p:cNvSpPr/>
          <p:nvPr/>
        </p:nvSpPr>
        <p:spPr>
          <a:xfrm>
            <a:off x="3591333" y="2881229"/>
            <a:ext cx="605700" cy="1350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enp0s3</a:t>
            </a:r>
            <a:endParaRPr b="0" i="0" sz="1100" u="none" cap="none" strike="noStrike">
              <a:solidFill>
                <a:srgbClr val="7F7F7F"/>
              </a:solidFill>
              <a:latin typeface="Ubuntu"/>
              <a:ea typeface="Ubuntu"/>
              <a:cs typeface="Ubuntu"/>
              <a:sym typeface="Ubuntu"/>
            </a:endParaRPr>
          </a:p>
        </p:txBody>
      </p:sp>
      <p:sp>
        <p:nvSpPr>
          <p:cNvPr id="3193" name="Google Shape;3193;p273"/>
          <p:cNvSpPr/>
          <p:nvPr/>
        </p:nvSpPr>
        <p:spPr>
          <a:xfrm>
            <a:off x="2175891" y="2881229"/>
            <a:ext cx="605700" cy="1350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enp0s3</a:t>
            </a:r>
            <a:endParaRPr b="0" i="0" sz="1100" u="none" cap="none" strike="noStrike">
              <a:solidFill>
                <a:srgbClr val="7F7F7F"/>
              </a:solidFill>
              <a:latin typeface="Ubuntu"/>
              <a:ea typeface="Ubuntu"/>
              <a:cs typeface="Ubuntu"/>
              <a:sym typeface="Ubuntu"/>
            </a:endParaRPr>
          </a:p>
        </p:txBody>
      </p:sp>
      <p:sp>
        <p:nvSpPr>
          <p:cNvPr id="3194" name="Google Shape;3194;p273"/>
          <p:cNvSpPr/>
          <p:nvPr/>
        </p:nvSpPr>
        <p:spPr>
          <a:xfrm>
            <a:off x="764948" y="2881230"/>
            <a:ext cx="605700" cy="1350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enp0s3</a:t>
            </a:r>
            <a:endParaRPr b="0" i="0" sz="1100" u="none" cap="none" strike="noStrike">
              <a:solidFill>
                <a:srgbClr val="7F7F7F"/>
              </a:solidFill>
              <a:latin typeface="Ubuntu"/>
              <a:ea typeface="Ubuntu"/>
              <a:cs typeface="Ubuntu"/>
              <a:sym typeface="Ubuntu"/>
            </a:endParaRPr>
          </a:p>
        </p:txBody>
      </p:sp>
      <p:pic>
        <p:nvPicPr>
          <p:cNvPr descr="Wireless router" id="3195" name="Google Shape;3195;p273"/>
          <p:cNvPicPr preferRelativeResize="0"/>
          <p:nvPr/>
        </p:nvPicPr>
        <p:blipFill rotWithShape="1">
          <a:blip r:embed="rId3">
            <a:alphaModFix/>
          </a:blip>
          <a:srcRect b="0" l="0" r="0" t="0"/>
          <a:stretch/>
        </p:blipFill>
        <p:spPr>
          <a:xfrm>
            <a:off x="6607175" y="1290394"/>
            <a:ext cx="888999" cy="888999"/>
          </a:xfrm>
          <a:prstGeom prst="rect">
            <a:avLst/>
          </a:prstGeom>
          <a:noFill/>
          <a:ln>
            <a:noFill/>
          </a:ln>
        </p:spPr>
      </p:pic>
      <p:sp>
        <p:nvSpPr>
          <p:cNvPr id="3196" name="Google Shape;3196;p273"/>
          <p:cNvSpPr/>
          <p:nvPr/>
        </p:nvSpPr>
        <p:spPr>
          <a:xfrm>
            <a:off x="1722207" y="2387116"/>
            <a:ext cx="1824600" cy="1386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192.168.1.70</a:t>
            </a:r>
            <a:endParaRPr b="0" i="0" sz="1100" u="none" cap="none" strike="noStrike">
              <a:solidFill>
                <a:srgbClr val="7F7F7F"/>
              </a:solidFill>
              <a:latin typeface="Ubuntu"/>
              <a:ea typeface="Ubuntu"/>
              <a:cs typeface="Ubuntu"/>
              <a:sym typeface="Ubuntu"/>
            </a:endParaRPr>
          </a:p>
        </p:txBody>
      </p:sp>
      <p:sp>
        <p:nvSpPr>
          <p:cNvPr id="3197" name="Google Shape;3197;p273"/>
          <p:cNvSpPr/>
          <p:nvPr/>
        </p:nvSpPr>
        <p:spPr>
          <a:xfrm>
            <a:off x="6558916" y="2117823"/>
            <a:ext cx="1018500" cy="1860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192.168.1.254</a:t>
            </a:r>
            <a:endParaRPr b="0" i="0" sz="1100" u="none" cap="none" strike="noStrike">
              <a:solidFill>
                <a:srgbClr val="7F7F7F"/>
              </a:solidFill>
              <a:latin typeface="Ubuntu"/>
              <a:ea typeface="Ubuntu"/>
              <a:cs typeface="Ubuntu"/>
              <a:sym typeface="Ubuntu"/>
            </a:endParaRPr>
          </a:p>
        </p:txBody>
      </p:sp>
      <p:cxnSp>
        <p:nvCxnSpPr>
          <p:cNvPr id="3198" name="Google Shape;3198;p273"/>
          <p:cNvCxnSpPr>
            <a:endCxn id="3199" idx="0"/>
          </p:cNvCxnSpPr>
          <p:nvPr/>
        </p:nvCxnSpPr>
        <p:spPr>
          <a:xfrm rot="10800000">
            <a:off x="6210100" y="1878671"/>
            <a:ext cx="565500" cy="69900"/>
          </a:xfrm>
          <a:prstGeom prst="bentConnector3">
            <a:avLst>
              <a:gd fmla="val 50000" name="adj1"/>
            </a:avLst>
          </a:prstGeom>
          <a:noFill/>
          <a:ln cap="flat" cmpd="sng" w="19050">
            <a:solidFill>
              <a:srgbClr val="7F7F7F"/>
            </a:solidFill>
            <a:prstDash val="solid"/>
            <a:round/>
            <a:headEnd len="sm" w="sm" type="none"/>
            <a:tailEnd len="sm" w="sm" type="none"/>
          </a:ln>
        </p:spPr>
      </p:cxnSp>
      <p:cxnSp>
        <p:nvCxnSpPr>
          <p:cNvPr id="3200" name="Google Shape;3200;p273"/>
          <p:cNvCxnSpPr>
            <a:endCxn id="3201" idx="0"/>
          </p:cNvCxnSpPr>
          <p:nvPr/>
        </p:nvCxnSpPr>
        <p:spPr>
          <a:xfrm flipH="1">
            <a:off x="2724179" y="2151492"/>
            <a:ext cx="2567700" cy="234300"/>
          </a:xfrm>
          <a:prstGeom prst="bentConnector2">
            <a:avLst/>
          </a:prstGeom>
          <a:noFill/>
          <a:ln cap="flat" cmpd="sng" w="19050">
            <a:solidFill>
              <a:srgbClr val="7F7F7F"/>
            </a:solidFill>
            <a:prstDash val="solid"/>
            <a:round/>
            <a:headEnd len="sm" w="sm" type="none"/>
            <a:tailEnd len="sm" w="sm" type="none"/>
          </a:ln>
        </p:spPr>
      </p:cxnSp>
      <p:grpSp>
        <p:nvGrpSpPr>
          <p:cNvPr id="3202" name="Google Shape;3202;p273"/>
          <p:cNvGrpSpPr/>
          <p:nvPr/>
        </p:nvGrpSpPr>
        <p:grpSpPr>
          <a:xfrm>
            <a:off x="289603" y="2385792"/>
            <a:ext cx="4869153" cy="2250610"/>
            <a:chOff x="1097280" y="3012862"/>
            <a:chExt cx="5755500" cy="2587800"/>
          </a:xfrm>
        </p:grpSpPr>
        <p:sp>
          <p:nvSpPr>
            <p:cNvPr id="3201" name="Google Shape;3201;p273"/>
            <p:cNvSpPr/>
            <p:nvPr/>
          </p:nvSpPr>
          <p:spPr>
            <a:xfrm>
              <a:off x="1097280" y="3012862"/>
              <a:ext cx="5755500" cy="2587800"/>
            </a:xfrm>
            <a:prstGeom prst="roundRect">
              <a:avLst>
                <a:gd fmla="val 5240" name="adj"/>
              </a:avLst>
            </a:prstGeom>
            <a:noFill/>
            <a:ln cap="flat" cmpd="sng" w="19050">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683C6"/>
                  </a:solidFill>
                  <a:latin typeface="Ubuntu"/>
                  <a:ea typeface="Ubuntu"/>
                  <a:cs typeface="Ubuntu"/>
                  <a:sym typeface="Ubuntu"/>
                </a:rPr>
                <a:t>        </a:t>
              </a:r>
              <a:r>
                <a:rPr b="0" i="0" lang="en" sz="1200" u="none" cap="none" strike="noStrike">
                  <a:solidFill>
                    <a:srgbClr val="7F7F7F"/>
                  </a:solidFill>
                  <a:latin typeface="Ubuntu"/>
                  <a:ea typeface="Ubuntu"/>
                  <a:cs typeface="Ubuntu"/>
                  <a:sym typeface="Ubuntu"/>
                </a:rPr>
                <a:t>Laptop</a:t>
              </a:r>
              <a:endParaRPr b="0" i="0" sz="1100" u="none" cap="none" strike="noStrike">
                <a:solidFill>
                  <a:srgbClr val="7F7F7F"/>
                </a:solidFill>
                <a:latin typeface="Ubuntu"/>
                <a:ea typeface="Ubuntu"/>
                <a:cs typeface="Ubuntu"/>
                <a:sym typeface="Ubuntu"/>
              </a:endParaRPr>
            </a:p>
          </p:txBody>
        </p:sp>
        <p:pic>
          <p:nvPicPr>
            <p:cNvPr descr="Laptop" id="3203" name="Google Shape;3203;p273"/>
            <p:cNvPicPr preferRelativeResize="0"/>
            <p:nvPr/>
          </p:nvPicPr>
          <p:blipFill rotWithShape="1">
            <a:blip r:embed="rId4">
              <a:alphaModFix/>
            </a:blip>
            <a:srcRect b="0" l="0" r="0" t="0"/>
            <a:stretch/>
          </p:blipFill>
          <p:spPr>
            <a:xfrm>
              <a:off x="1118880" y="5208804"/>
              <a:ext cx="383706" cy="383706"/>
            </a:xfrm>
            <a:prstGeom prst="rect">
              <a:avLst/>
            </a:prstGeom>
            <a:noFill/>
            <a:ln>
              <a:noFill/>
            </a:ln>
          </p:spPr>
        </p:pic>
      </p:grpSp>
      <p:pic>
        <p:nvPicPr>
          <p:cNvPr descr="Earth Globe Europe-Africa" id="3204" name="Google Shape;3204;p273"/>
          <p:cNvPicPr preferRelativeResize="0"/>
          <p:nvPr/>
        </p:nvPicPr>
        <p:blipFill rotWithShape="1">
          <a:blip r:embed="rId5">
            <a:alphaModFix/>
          </a:blip>
          <a:srcRect b="0" l="0" r="0" t="0"/>
          <a:stretch/>
        </p:blipFill>
        <p:spPr>
          <a:xfrm>
            <a:off x="7613642" y="559529"/>
            <a:ext cx="994725" cy="994725"/>
          </a:xfrm>
          <a:prstGeom prst="rect">
            <a:avLst/>
          </a:prstGeom>
          <a:noFill/>
          <a:ln>
            <a:noFill/>
          </a:ln>
        </p:spPr>
      </p:pic>
      <p:cxnSp>
        <p:nvCxnSpPr>
          <p:cNvPr id="3205" name="Google Shape;3205;p273"/>
          <p:cNvCxnSpPr>
            <a:stCxn id="3204" idx="2"/>
          </p:cNvCxnSpPr>
          <p:nvPr/>
        </p:nvCxnSpPr>
        <p:spPr>
          <a:xfrm rot="5400000">
            <a:off x="7521055" y="1406804"/>
            <a:ext cx="442500" cy="737400"/>
          </a:xfrm>
          <a:prstGeom prst="bentConnector2">
            <a:avLst/>
          </a:prstGeom>
          <a:noFill/>
          <a:ln cap="flat" cmpd="sng" w="19050">
            <a:solidFill>
              <a:srgbClr val="7F7F7F"/>
            </a:solidFill>
            <a:prstDash val="solid"/>
            <a:round/>
            <a:headEnd len="sm" w="sm" type="none"/>
            <a:tailEnd len="sm" w="sm" type="none"/>
          </a:ln>
        </p:spPr>
      </p:cxnSp>
      <p:sp>
        <p:nvSpPr>
          <p:cNvPr id="3206" name="Google Shape;3206;p273"/>
          <p:cNvSpPr/>
          <p:nvPr/>
        </p:nvSpPr>
        <p:spPr>
          <a:xfrm>
            <a:off x="7606919" y="1408534"/>
            <a:ext cx="1018500" cy="1860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Internet</a:t>
            </a:r>
            <a:endParaRPr b="0" i="0" sz="1100" u="none" cap="none" strike="noStrike">
              <a:solidFill>
                <a:srgbClr val="7F7F7F"/>
              </a:solidFill>
              <a:latin typeface="Ubuntu"/>
              <a:ea typeface="Ubuntu"/>
              <a:cs typeface="Ubuntu"/>
              <a:sym typeface="Ubuntu"/>
            </a:endParaRPr>
          </a:p>
        </p:txBody>
      </p:sp>
      <p:sp>
        <p:nvSpPr>
          <p:cNvPr id="3207" name="Google Shape;3207;p273"/>
          <p:cNvSpPr txBox="1"/>
          <p:nvPr/>
        </p:nvSpPr>
        <p:spPr>
          <a:xfrm>
            <a:off x="7629311" y="2093661"/>
            <a:ext cx="10614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Default Gateway</a:t>
            </a:r>
            <a:endParaRPr b="0" i="0" sz="900" u="none" cap="none" strike="noStrike">
              <a:solidFill>
                <a:srgbClr val="7F7F7F"/>
              </a:solidFill>
              <a:latin typeface="Ubuntu"/>
              <a:ea typeface="Ubuntu"/>
              <a:cs typeface="Ubuntu"/>
              <a:sym typeface="Ubuntu"/>
            </a:endParaRPr>
          </a:p>
        </p:txBody>
      </p:sp>
      <p:sp>
        <p:nvSpPr>
          <p:cNvPr id="3208" name="Google Shape;3208;p273"/>
          <p:cNvSpPr txBox="1"/>
          <p:nvPr/>
        </p:nvSpPr>
        <p:spPr>
          <a:xfrm>
            <a:off x="7629311" y="2277412"/>
            <a:ext cx="11994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DNS Server</a:t>
            </a:r>
            <a:endParaRPr b="0" i="0" sz="1100" u="none" cap="none" strike="noStrike">
              <a:solidFill>
                <a:srgbClr val="7F7F7F"/>
              </a:solidFill>
              <a:latin typeface="Ubuntu"/>
              <a:ea typeface="Ubuntu"/>
              <a:cs typeface="Ubuntu"/>
              <a:sym typeface="Ubuntu"/>
            </a:endParaRPr>
          </a:p>
        </p:txBody>
      </p:sp>
      <p:cxnSp>
        <p:nvCxnSpPr>
          <p:cNvPr id="3209" name="Google Shape;3209;p273"/>
          <p:cNvCxnSpPr/>
          <p:nvPr/>
        </p:nvCxnSpPr>
        <p:spPr>
          <a:xfrm rot="10800000">
            <a:off x="1060393" y="2660840"/>
            <a:ext cx="2700" cy="208200"/>
          </a:xfrm>
          <a:prstGeom prst="straightConnector1">
            <a:avLst/>
          </a:prstGeom>
          <a:noFill/>
          <a:ln cap="flat" cmpd="sng" w="19050">
            <a:solidFill>
              <a:srgbClr val="7F7F7F"/>
            </a:solidFill>
            <a:prstDash val="dash"/>
            <a:round/>
            <a:headEnd len="sm" w="sm" type="none"/>
            <a:tailEnd len="sm" w="sm" type="none"/>
          </a:ln>
        </p:spPr>
      </p:cxnSp>
      <p:cxnSp>
        <p:nvCxnSpPr>
          <p:cNvPr id="3210" name="Google Shape;3210;p273"/>
          <p:cNvCxnSpPr/>
          <p:nvPr/>
        </p:nvCxnSpPr>
        <p:spPr>
          <a:xfrm>
            <a:off x="1060475" y="2660649"/>
            <a:ext cx="2315400" cy="0"/>
          </a:xfrm>
          <a:prstGeom prst="straightConnector1">
            <a:avLst/>
          </a:prstGeom>
          <a:noFill/>
          <a:ln cap="flat" cmpd="sng" w="19050">
            <a:solidFill>
              <a:srgbClr val="7F7F7F"/>
            </a:solidFill>
            <a:prstDash val="dash"/>
            <a:round/>
            <a:headEnd len="sm" w="sm" type="none"/>
            <a:tailEnd len="sm" w="sm" type="none"/>
          </a:ln>
        </p:spPr>
      </p:cxnSp>
      <p:cxnSp>
        <p:nvCxnSpPr>
          <p:cNvPr id="3211" name="Google Shape;3211;p273"/>
          <p:cNvCxnSpPr/>
          <p:nvPr/>
        </p:nvCxnSpPr>
        <p:spPr>
          <a:xfrm rot="10800000">
            <a:off x="3375737" y="1790650"/>
            <a:ext cx="0" cy="870000"/>
          </a:xfrm>
          <a:prstGeom prst="straightConnector1">
            <a:avLst/>
          </a:prstGeom>
          <a:noFill/>
          <a:ln cap="flat" cmpd="sng" w="19050">
            <a:solidFill>
              <a:srgbClr val="7F7F7F"/>
            </a:solidFill>
            <a:prstDash val="dash"/>
            <a:round/>
            <a:headEnd len="sm" w="sm" type="none"/>
            <a:tailEnd len="sm" w="sm" type="none"/>
          </a:ln>
        </p:spPr>
      </p:cxnSp>
      <p:cxnSp>
        <p:nvCxnSpPr>
          <p:cNvPr id="3212" name="Google Shape;3212;p273"/>
          <p:cNvCxnSpPr/>
          <p:nvPr/>
        </p:nvCxnSpPr>
        <p:spPr>
          <a:xfrm>
            <a:off x="3375737" y="1790700"/>
            <a:ext cx="1417200" cy="0"/>
          </a:xfrm>
          <a:prstGeom prst="straightConnector1">
            <a:avLst/>
          </a:prstGeom>
          <a:noFill/>
          <a:ln cap="flat" cmpd="sng" w="19050">
            <a:solidFill>
              <a:srgbClr val="7F7F7F"/>
            </a:solidFill>
            <a:prstDash val="dash"/>
            <a:round/>
            <a:headEnd len="sm" w="sm" type="none"/>
            <a:tailEnd len="sm" w="sm" type="none"/>
          </a:ln>
        </p:spPr>
      </p:cxnSp>
      <p:cxnSp>
        <p:nvCxnSpPr>
          <p:cNvPr id="3213" name="Google Shape;3213;p273"/>
          <p:cNvCxnSpPr/>
          <p:nvPr/>
        </p:nvCxnSpPr>
        <p:spPr>
          <a:xfrm rot="10800000">
            <a:off x="2478761" y="2764829"/>
            <a:ext cx="0" cy="116400"/>
          </a:xfrm>
          <a:prstGeom prst="straightConnector1">
            <a:avLst/>
          </a:prstGeom>
          <a:noFill/>
          <a:ln cap="flat" cmpd="sng" w="19050">
            <a:solidFill>
              <a:srgbClr val="7F7F7F"/>
            </a:solidFill>
            <a:prstDash val="dash"/>
            <a:round/>
            <a:headEnd len="sm" w="sm" type="none"/>
            <a:tailEnd len="sm" w="sm" type="none"/>
          </a:ln>
        </p:spPr>
      </p:cxnSp>
      <p:cxnSp>
        <p:nvCxnSpPr>
          <p:cNvPr id="3214" name="Google Shape;3214;p273"/>
          <p:cNvCxnSpPr/>
          <p:nvPr/>
        </p:nvCxnSpPr>
        <p:spPr>
          <a:xfrm>
            <a:off x="2474037" y="2774949"/>
            <a:ext cx="1016100" cy="0"/>
          </a:xfrm>
          <a:prstGeom prst="straightConnector1">
            <a:avLst/>
          </a:prstGeom>
          <a:noFill/>
          <a:ln cap="flat" cmpd="sng" w="19050">
            <a:solidFill>
              <a:srgbClr val="7F7F7F"/>
            </a:solidFill>
            <a:prstDash val="dash"/>
            <a:round/>
            <a:headEnd len="sm" w="sm" type="none"/>
            <a:tailEnd len="sm" w="sm" type="none"/>
          </a:ln>
        </p:spPr>
      </p:cxnSp>
      <p:cxnSp>
        <p:nvCxnSpPr>
          <p:cNvPr id="3215" name="Google Shape;3215;p273"/>
          <p:cNvCxnSpPr/>
          <p:nvPr/>
        </p:nvCxnSpPr>
        <p:spPr>
          <a:xfrm rot="10800000">
            <a:off x="3490037" y="1904950"/>
            <a:ext cx="0" cy="870000"/>
          </a:xfrm>
          <a:prstGeom prst="straightConnector1">
            <a:avLst/>
          </a:prstGeom>
          <a:noFill/>
          <a:ln cap="flat" cmpd="sng" w="19050">
            <a:solidFill>
              <a:srgbClr val="7F7F7F"/>
            </a:solidFill>
            <a:prstDash val="dash"/>
            <a:round/>
            <a:headEnd len="sm" w="sm" type="none"/>
            <a:tailEnd len="sm" w="sm" type="none"/>
          </a:ln>
        </p:spPr>
      </p:cxnSp>
      <p:cxnSp>
        <p:nvCxnSpPr>
          <p:cNvPr id="3216" name="Google Shape;3216;p273"/>
          <p:cNvCxnSpPr/>
          <p:nvPr/>
        </p:nvCxnSpPr>
        <p:spPr>
          <a:xfrm>
            <a:off x="3490037" y="1905000"/>
            <a:ext cx="1417200" cy="0"/>
          </a:xfrm>
          <a:prstGeom prst="straightConnector1">
            <a:avLst/>
          </a:prstGeom>
          <a:noFill/>
          <a:ln cap="flat" cmpd="sng" w="19050">
            <a:solidFill>
              <a:srgbClr val="7F7F7F"/>
            </a:solidFill>
            <a:prstDash val="dash"/>
            <a:round/>
            <a:headEnd len="sm" w="sm" type="none"/>
            <a:tailEnd len="sm" w="sm" type="none"/>
          </a:ln>
        </p:spPr>
      </p:cxnSp>
      <p:cxnSp>
        <p:nvCxnSpPr>
          <p:cNvPr id="3217" name="Google Shape;3217;p273"/>
          <p:cNvCxnSpPr/>
          <p:nvPr/>
        </p:nvCxnSpPr>
        <p:spPr>
          <a:xfrm rot="10800000">
            <a:off x="3909797" y="2048129"/>
            <a:ext cx="0" cy="833100"/>
          </a:xfrm>
          <a:prstGeom prst="straightConnector1">
            <a:avLst/>
          </a:prstGeom>
          <a:noFill/>
          <a:ln cap="flat" cmpd="sng" w="19050">
            <a:solidFill>
              <a:srgbClr val="7F7F7F"/>
            </a:solidFill>
            <a:prstDash val="dash"/>
            <a:round/>
            <a:headEnd len="sm" w="sm" type="none"/>
            <a:tailEnd len="sm" w="sm" type="none"/>
          </a:ln>
        </p:spPr>
      </p:cxnSp>
      <p:cxnSp>
        <p:nvCxnSpPr>
          <p:cNvPr id="3218" name="Google Shape;3218;p273"/>
          <p:cNvCxnSpPr/>
          <p:nvPr/>
        </p:nvCxnSpPr>
        <p:spPr>
          <a:xfrm>
            <a:off x="3909797" y="2048256"/>
            <a:ext cx="883200" cy="0"/>
          </a:xfrm>
          <a:prstGeom prst="straightConnector1">
            <a:avLst/>
          </a:prstGeom>
          <a:noFill/>
          <a:ln cap="flat" cmpd="sng" w="19050">
            <a:solidFill>
              <a:srgbClr val="7F7F7F"/>
            </a:solidFill>
            <a:prstDash val="dash"/>
            <a:round/>
            <a:headEnd len="sm" w="sm" type="none"/>
            <a:tailEnd len="sm" w="sm" type="none"/>
          </a:ln>
        </p:spPr>
      </p:cxnSp>
      <p:sp>
        <p:nvSpPr>
          <p:cNvPr id="3219" name="Google Shape;3219;p273"/>
          <p:cNvSpPr/>
          <p:nvPr/>
        </p:nvSpPr>
        <p:spPr>
          <a:xfrm>
            <a:off x="651426" y="3016251"/>
            <a:ext cx="818100" cy="1101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192.168.1.84</a:t>
            </a:r>
            <a:endParaRPr b="0" i="0" sz="1100" u="none" cap="none" strike="noStrike">
              <a:solidFill>
                <a:srgbClr val="7F7F7F"/>
              </a:solidFill>
              <a:latin typeface="Ubuntu"/>
              <a:ea typeface="Ubuntu"/>
              <a:cs typeface="Ubuntu"/>
              <a:sym typeface="Ubuntu"/>
            </a:endParaRPr>
          </a:p>
        </p:txBody>
      </p:sp>
      <p:sp>
        <p:nvSpPr>
          <p:cNvPr id="3220" name="Google Shape;3220;p273"/>
          <p:cNvSpPr/>
          <p:nvPr/>
        </p:nvSpPr>
        <p:spPr>
          <a:xfrm>
            <a:off x="2071495" y="3016091"/>
            <a:ext cx="818100" cy="1101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192.168.1.92</a:t>
            </a:r>
            <a:endParaRPr b="0" i="0" sz="800" u="none" cap="none" strike="noStrike">
              <a:solidFill>
                <a:srgbClr val="7F7F7F"/>
              </a:solidFill>
              <a:latin typeface="Ubuntu"/>
              <a:ea typeface="Ubuntu"/>
              <a:cs typeface="Ubuntu"/>
              <a:sym typeface="Ubuntu"/>
            </a:endParaRPr>
          </a:p>
        </p:txBody>
      </p:sp>
      <p:sp>
        <p:nvSpPr>
          <p:cNvPr id="3221" name="Google Shape;3221;p273"/>
          <p:cNvSpPr/>
          <p:nvPr/>
        </p:nvSpPr>
        <p:spPr>
          <a:xfrm>
            <a:off x="3500747" y="3016091"/>
            <a:ext cx="818100" cy="1101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192.168.1.93</a:t>
            </a:r>
            <a:endParaRPr b="0" i="0" sz="1100" u="none" cap="none" strike="noStrike">
              <a:solidFill>
                <a:srgbClr val="7F7F7F"/>
              </a:solidFill>
              <a:latin typeface="Ubuntu"/>
              <a:ea typeface="Ubuntu"/>
              <a:cs typeface="Ubuntu"/>
              <a:sym typeface="Ubuntu"/>
            </a:endParaRPr>
          </a:p>
        </p:txBody>
      </p:sp>
      <p:sp>
        <p:nvSpPr>
          <p:cNvPr id="3222" name="Google Shape;3222;p273"/>
          <p:cNvSpPr txBox="1"/>
          <p:nvPr/>
        </p:nvSpPr>
        <p:spPr>
          <a:xfrm>
            <a:off x="7629311" y="2461163"/>
            <a:ext cx="9429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DHCP Server</a:t>
            </a:r>
            <a:endParaRPr b="0" i="0" sz="1100" u="none" cap="none" strike="noStrike">
              <a:solidFill>
                <a:srgbClr val="7F7F7F"/>
              </a:solidFill>
              <a:latin typeface="Ubuntu"/>
              <a:ea typeface="Ubuntu"/>
              <a:cs typeface="Ubuntu"/>
              <a:sym typeface="Ubuntu"/>
            </a:endParaRPr>
          </a:p>
        </p:txBody>
      </p:sp>
      <p:pic>
        <p:nvPicPr>
          <p:cNvPr id="3223" name="Google Shape;3223;p273"/>
          <p:cNvPicPr preferRelativeResize="0"/>
          <p:nvPr/>
        </p:nvPicPr>
        <p:blipFill rotWithShape="1">
          <a:blip r:embed="rId6">
            <a:alphaModFix/>
          </a:blip>
          <a:srcRect b="3790" l="0" r="0" t="0"/>
          <a:stretch/>
        </p:blipFill>
        <p:spPr>
          <a:xfrm>
            <a:off x="5252530" y="2771035"/>
            <a:ext cx="3210900" cy="2223600"/>
          </a:xfrm>
          <a:prstGeom prst="roundRect">
            <a:avLst>
              <a:gd fmla="val 3892" name="adj"/>
            </a:avLst>
          </a:prstGeom>
          <a:noFill/>
          <a:ln>
            <a:noFill/>
          </a:ln>
          <a:effectLst>
            <a:outerShdw blurRad="190500" rotWithShape="0" algn="tl">
              <a:srgbClr val="000000">
                <a:alpha val="68630"/>
              </a:srgbClr>
            </a:outerShdw>
          </a:effectLst>
        </p:spPr>
      </p:pic>
      <p:sp>
        <p:nvSpPr>
          <p:cNvPr id="3224" name="Google Shape;3224;p273"/>
          <p:cNvSpPr/>
          <p:nvPr/>
        </p:nvSpPr>
        <p:spPr>
          <a:xfrm>
            <a:off x="3556941" y="3758462"/>
            <a:ext cx="605700" cy="1350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enp0s8</a:t>
            </a:r>
            <a:endParaRPr b="0" i="0" sz="1100" u="none" cap="none" strike="noStrike">
              <a:solidFill>
                <a:srgbClr val="7F7F7F"/>
              </a:solidFill>
              <a:latin typeface="Ubuntu"/>
              <a:ea typeface="Ubuntu"/>
              <a:cs typeface="Ubuntu"/>
              <a:sym typeface="Ubuntu"/>
            </a:endParaRPr>
          </a:p>
        </p:txBody>
      </p:sp>
      <p:sp>
        <p:nvSpPr>
          <p:cNvPr id="3225" name="Google Shape;3225;p273"/>
          <p:cNvSpPr/>
          <p:nvPr/>
        </p:nvSpPr>
        <p:spPr>
          <a:xfrm>
            <a:off x="2141499" y="3758463"/>
            <a:ext cx="605700" cy="1350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enp0s8</a:t>
            </a:r>
            <a:endParaRPr b="0" i="0" sz="1100" u="none" cap="none" strike="noStrike">
              <a:solidFill>
                <a:srgbClr val="7F7F7F"/>
              </a:solidFill>
              <a:latin typeface="Ubuntu"/>
              <a:ea typeface="Ubuntu"/>
              <a:cs typeface="Ubuntu"/>
              <a:sym typeface="Ubuntu"/>
            </a:endParaRPr>
          </a:p>
        </p:txBody>
      </p:sp>
      <p:sp>
        <p:nvSpPr>
          <p:cNvPr id="3226" name="Google Shape;3226;p273"/>
          <p:cNvSpPr/>
          <p:nvPr/>
        </p:nvSpPr>
        <p:spPr>
          <a:xfrm>
            <a:off x="730556" y="3758464"/>
            <a:ext cx="605700" cy="1350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enp0s8</a:t>
            </a:r>
            <a:endParaRPr b="0" i="0" sz="1100" u="none" cap="none" strike="noStrike">
              <a:solidFill>
                <a:srgbClr val="7F7F7F"/>
              </a:solidFill>
              <a:latin typeface="Ubuntu"/>
              <a:ea typeface="Ubuntu"/>
              <a:cs typeface="Ubuntu"/>
              <a:sym typeface="Ubuntu"/>
            </a:endParaRPr>
          </a:p>
        </p:txBody>
      </p:sp>
      <p:sp>
        <p:nvSpPr>
          <p:cNvPr id="3227" name="Google Shape;3227;p273"/>
          <p:cNvSpPr/>
          <p:nvPr/>
        </p:nvSpPr>
        <p:spPr>
          <a:xfrm>
            <a:off x="658596" y="3656394"/>
            <a:ext cx="818100" cy="1101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192.168.56.2</a:t>
            </a:r>
            <a:endParaRPr b="0" i="0" sz="1100" u="none" cap="none" strike="noStrike">
              <a:solidFill>
                <a:srgbClr val="7F7F7F"/>
              </a:solidFill>
              <a:latin typeface="Ubuntu"/>
              <a:ea typeface="Ubuntu"/>
              <a:cs typeface="Ubuntu"/>
              <a:sym typeface="Ubuntu"/>
            </a:endParaRPr>
          </a:p>
        </p:txBody>
      </p:sp>
      <p:sp>
        <p:nvSpPr>
          <p:cNvPr id="3228" name="Google Shape;3228;p273"/>
          <p:cNvSpPr/>
          <p:nvPr/>
        </p:nvSpPr>
        <p:spPr>
          <a:xfrm>
            <a:off x="2078665" y="3656234"/>
            <a:ext cx="818100" cy="1101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192.168.56.3</a:t>
            </a:r>
            <a:endParaRPr b="0" i="0" sz="1100" u="none" cap="none" strike="noStrike">
              <a:solidFill>
                <a:srgbClr val="7F7F7F"/>
              </a:solidFill>
              <a:latin typeface="Ubuntu"/>
              <a:ea typeface="Ubuntu"/>
              <a:cs typeface="Ubuntu"/>
              <a:sym typeface="Ubuntu"/>
            </a:endParaRPr>
          </a:p>
        </p:txBody>
      </p:sp>
      <p:sp>
        <p:nvSpPr>
          <p:cNvPr id="3229" name="Google Shape;3229;p273"/>
          <p:cNvSpPr/>
          <p:nvPr/>
        </p:nvSpPr>
        <p:spPr>
          <a:xfrm>
            <a:off x="3507917" y="3656234"/>
            <a:ext cx="818100" cy="110100"/>
          </a:xfrm>
          <a:prstGeom prst="roundRect">
            <a:avLst>
              <a:gd fmla="val 16667" name="adj"/>
            </a:avLst>
          </a:prstGeom>
          <a:solidFill>
            <a:srgbClr val="F2F2F2"/>
          </a:solidFill>
          <a:ln cap="flat" cmpd="sng" w="15875">
            <a:solidFill>
              <a:srgbClr val="F2F2F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Ubuntu"/>
                <a:ea typeface="Ubuntu"/>
                <a:cs typeface="Ubuntu"/>
                <a:sym typeface="Ubuntu"/>
              </a:rPr>
              <a:t>192.168.56.4</a:t>
            </a:r>
            <a:endParaRPr b="0" i="0" sz="1100" u="none" cap="none" strike="noStrike">
              <a:solidFill>
                <a:srgbClr val="7F7F7F"/>
              </a:solidFill>
              <a:latin typeface="Ubuntu"/>
              <a:ea typeface="Ubuntu"/>
              <a:cs typeface="Ubuntu"/>
              <a:sym typeface="Ubuntu"/>
            </a:endParaRPr>
          </a:p>
        </p:txBody>
      </p:sp>
      <p:cxnSp>
        <p:nvCxnSpPr>
          <p:cNvPr id="3230" name="Google Shape;3230;p273"/>
          <p:cNvCxnSpPr>
            <a:endCxn id="3231" idx="2"/>
          </p:cNvCxnSpPr>
          <p:nvPr/>
        </p:nvCxnSpPr>
        <p:spPr>
          <a:xfrm>
            <a:off x="1062874" y="3905957"/>
            <a:ext cx="2653800" cy="353100"/>
          </a:xfrm>
          <a:prstGeom prst="bentConnector3">
            <a:avLst>
              <a:gd fmla="val -544" name="adj1"/>
            </a:avLst>
          </a:prstGeom>
          <a:noFill/>
          <a:ln cap="flat" cmpd="sng" w="19050">
            <a:solidFill>
              <a:srgbClr val="7F7F7F"/>
            </a:solidFill>
            <a:prstDash val="dash"/>
            <a:round/>
            <a:headEnd len="sm" w="sm" type="none"/>
            <a:tailEnd len="sm" w="sm" type="none"/>
          </a:ln>
        </p:spPr>
      </p:cxnSp>
      <p:cxnSp>
        <p:nvCxnSpPr>
          <p:cNvPr id="3232" name="Google Shape;3232;p273"/>
          <p:cNvCxnSpPr>
            <a:stCxn id="3225" idx="2"/>
          </p:cNvCxnSpPr>
          <p:nvPr/>
        </p:nvCxnSpPr>
        <p:spPr>
          <a:xfrm flipH="1" rot="-5400000">
            <a:off x="2897499" y="3440313"/>
            <a:ext cx="480000" cy="1386300"/>
          </a:xfrm>
          <a:prstGeom prst="bentConnector2">
            <a:avLst/>
          </a:prstGeom>
          <a:noFill/>
          <a:ln cap="flat" cmpd="sng" w="19050">
            <a:solidFill>
              <a:srgbClr val="7F7F7F"/>
            </a:solidFill>
            <a:prstDash val="dash"/>
            <a:round/>
            <a:headEnd len="sm" w="sm" type="none"/>
            <a:tailEnd len="sm" w="sm" type="none"/>
          </a:ln>
        </p:spPr>
      </p:cxnSp>
      <p:cxnSp>
        <p:nvCxnSpPr>
          <p:cNvPr id="3233" name="Google Shape;3233;p273"/>
          <p:cNvCxnSpPr>
            <a:endCxn id="3231" idx="3"/>
          </p:cNvCxnSpPr>
          <p:nvPr/>
        </p:nvCxnSpPr>
        <p:spPr>
          <a:xfrm>
            <a:off x="3859774" y="3893545"/>
            <a:ext cx="563400" cy="130500"/>
          </a:xfrm>
          <a:prstGeom prst="bentConnector3">
            <a:avLst>
              <a:gd fmla="val 9" name="adj1"/>
            </a:avLst>
          </a:prstGeom>
          <a:noFill/>
          <a:ln cap="flat" cmpd="sng" w="19050">
            <a:solidFill>
              <a:srgbClr val="7F7F7F"/>
            </a:solidFill>
            <a:prstDash val="dash"/>
            <a:round/>
            <a:headEnd len="sm" w="sm" type="none"/>
            <a:tailEnd len="sm" w="sm" type="none"/>
          </a:ln>
        </p:spPr>
      </p:cxnSp>
      <p:sp>
        <p:nvSpPr>
          <p:cNvPr id="3231" name="Google Shape;3231;p273"/>
          <p:cNvSpPr/>
          <p:nvPr/>
        </p:nvSpPr>
        <p:spPr>
          <a:xfrm>
            <a:off x="3712264" y="3993701"/>
            <a:ext cx="1421820" cy="530712"/>
          </a:xfrm>
          <a:prstGeom prst="cloud">
            <a:avLst/>
          </a:prstGeom>
          <a:gradFill>
            <a:gsLst>
              <a:gs pos="0">
                <a:srgbClr val="00B0F0"/>
              </a:gs>
              <a:gs pos="100000">
                <a:srgbClr val="62D7C7"/>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000" u="none" cap="none" strike="noStrike">
                <a:solidFill>
                  <a:schemeClr val="lt1"/>
                </a:solidFill>
                <a:latin typeface="Ubuntu"/>
                <a:ea typeface="Ubuntu"/>
                <a:cs typeface="Ubuntu"/>
                <a:sym typeface="Ubuntu"/>
              </a:rPr>
              <a:t>Host-Only</a:t>
            </a:r>
            <a:endParaRPr b="0" i="0" sz="10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1000" u="none" cap="none" strike="noStrike">
                <a:solidFill>
                  <a:schemeClr val="lt1"/>
                </a:solidFill>
                <a:latin typeface="Ubuntu"/>
                <a:ea typeface="Ubuntu"/>
                <a:cs typeface="Ubuntu"/>
                <a:sym typeface="Ubuntu"/>
              </a:rPr>
              <a:t>192.168.56.1</a:t>
            </a:r>
            <a:endParaRPr b="0" i="0" sz="1000" u="none" cap="none" strike="noStrike">
              <a:solidFill>
                <a:schemeClr val="lt1"/>
              </a:solidFill>
              <a:latin typeface="Ubuntu"/>
              <a:ea typeface="Ubuntu"/>
              <a:cs typeface="Ubuntu"/>
              <a:sym typeface="Ubuntu"/>
            </a:endParaRPr>
          </a:p>
        </p:txBody>
      </p:sp>
      <p:sp>
        <p:nvSpPr>
          <p:cNvPr id="3199" name="Google Shape;3199;p273"/>
          <p:cNvSpPr/>
          <p:nvPr/>
        </p:nvSpPr>
        <p:spPr>
          <a:xfrm>
            <a:off x="4750833" y="1497647"/>
            <a:ext cx="1460484" cy="762048"/>
          </a:xfrm>
          <a:prstGeom prst="cloud">
            <a:avLst/>
          </a:prstGeom>
          <a:gradFill>
            <a:gsLst>
              <a:gs pos="0">
                <a:srgbClr val="00B0F0"/>
              </a:gs>
              <a:gs pos="100000">
                <a:srgbClr val="62D7C7"/>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WiFi Network</a:t>
            </a:r>
            <a:endParaRPr b="0" i="0" sz="11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192.168.1.0</a:t>
            </a:r>
            <a:endParaRPr b="0" i="0" sz="1100" u="none" cap="none" strike="noStrike">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3"/>
                                        </p:tgtEl>
                                        <p:attrNameLst>
                                          <p:attrName>style.visibility</p:attrName>
                                        </p:attrNameLst>
                                      </p:cBhvr>
                                      <p:to>
                                        <p:strVal val="visible"/>
                                      </p:to>
                                    </p:set>
                                    <p:animEffect filter="fade" transition="in">
                                      <p:cBhvr>
                                        <p:cTn dur="500"/>
                                        <p:tgtEl>
                                          <p:spTgt spid="3223"/>
                                        </p:tgtEl>
                                      </p:cBhvr>
                                    </p:animEffect>
                                  </p:childTnLst>
                                </p:cTn>
                              </p:par>
                              <p:par>
                                <p:cTn fill="hold" nodeType="withEffect" presetClass="entr" presetID="10" presetSubtype="0">
                                  <p:stCondLst>
                                    <p:cond delay="0"/>
                                  </p:stCondLst>
                                  <p:childTnLst>
                                    <p:set>
                                      <p:cBhvr>
                                        <p:cTn dur="1" fill="hold">
                                          <p:stCondLst>
                                            <p:cond delay="0"/>
                                          </p:stCondLst>
                                        </p:cTn>
                                        <p:tgtEl>
                                          <p:spTgt spid="3224"/>
                                        </p:tgtEl>
                                        <p:attrNameLst>
                                          <p:attrName>style.visibility</p:attrName>
                                        </p:attrNameLst>
                                      </p:cBhvr>
                                      <p:to>
                                        <p:strVal val="visible"/>
                                      </p:to>
                                    </p:set>
                                    <p:animEffect filter="fade" transition="in">
                                      <p:cBhvr>
                                        <p:cTn dur="500"/>
                                        <p:tgtEl>
                                          <p:spTgt spid="3224"/>
                                        </p:tgtEl>
                                      </p:cBhvr>
                                    </p:animEffect>
                                  </p:childTnLst>
                                </p:cTn>
                              </p:par>
                              <p:par>
                                <p:cTn fill="hold" nodeType="withEffect" presetClass="entr" presetID="10" presetSubtype="0">
                                  <p:stCondLst>
                                    <p:cond delay="0"/>
                                  </p:stCondLst>
                                  <p:childTnLst>
                                    <p:set>
                                      <p:cBhvr>
                                        <p:cTn dur="1" fill="hold">
                                          <p:stCondLst>
                                            <p:cond delay="0"/>
                                          </p:stCondLst>
                                        </p:cTn>
                                        <p:tgtEl>
                                          <p:spTgt spid="3225"/>
                                        </p:tgtEl>
                                        <p:attrNameLst>
                                          <p:attrName>style.visibility</p:attrName>
                                        </p:attrNameLst>
                                      </p:cBhvr>
                                      <p:to>
                                        <p:strVal val="visible"/>
                                      </p:to>
                                    </p:set>
                                    <p:animEffect filter="fade" transition="in">
                                      <p:cBhvr>
                                        <p:cTn dur="500"/>
                                        <p:tgtEl>
                                          <p:spTgt spid="3225"/>
                                        </p:tgtEl>
                                      </p:cBhvr>
                                    </p:animEffect>
                                  </p:childTnLst>
                                </p:cTn>
                              </p:par>
                              <p:par>
                                <p:cTn fill="hold" nodeType="withEffect" presetClass="entr" presetID="10" presetSubtype="0">
                                  <p:stCondLst>
                                    <p:cond delay="0"/>
                                  </p:stCondLst>
                                  <p:childTnLst>
                                    <p:set>
                                      <p:cBhvr>
                                        <p:cTn dur="1" fill="hold">
                                          <p:stCondLst>
                                            <p:cond delay="0"/>
                                          </p:stCondLst>
                                        </p:cTn>
                                        <p:tgtEl>
                                          <p:spTgt spid="3226"/>
                                        </p:tgtEl>
                                        <p:attrNameLst>
                                          <p:attrName>style.visibility</p:attrName>
                                        </p:attrNameLst>
                                      </p:cBhvr>
                                      <p:to>
                                        <p:strVal val="visible"/>
                                      </p:to>
                                    </p:set>
                                    <p:animEffect filter="fade" transition="in">
                                      <p:cBhvr>
                                        <p:cTn dur="500"/>
                                        <p:tgtEl>
                                          <p:spTgt spid="32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27"/>
                                        </p:tgtEl>
                                        <p:attrNameLst>
                                          <p:attrName>style.visibility</p:attrName>
                                        </p:attrNameLst>
                                      </p:cBhvr>
                                      <p:to>
                                        <p:strVal val="visible"/>
                                      </p:to>
                                    </p:set>
                                    <p:animEffect filter="fade" transition="in">
                                      <p:cBhvr>
                                        <p:cTn dur="500"/>
                                        <p:tgtEl>
                                          <p:spTgt spid="32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28"/>
                                        </p:tgtEl>
                                        <p:attrNameLst>
                                          <p:attrName>style.visibility</p:attrName>
                                        </p:attrNameLst>
                                      </p:cBhvr>
                                      <p:to>
                                        <p:strVal val="visible"/>
                                      </p:to>
                                    </p:set>
                                    <p:animEffect filter="fade" transition="in">
                                      <p:cBhvr>
                                        <p:cTn dur="500"/>
                                        <p:tgtEl>
                                          <p:spTgt spid="322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29"/>
                                        </p:tgtEl>
                                        <p:attrNameLst>
                                          <p:attrName>style.visibility</p:attrName>
                                        </p:attrNameLst>
                                      </p:cBhvr>
                                      <p:to>
                                        <p:strVal val="visible"/>
                                      </p:to>
                                    </p:set>
                                    <p:animEffect filter="fade" transition="in">
                                      <p:cBhvr>
                                        <p:cTn dur="500"/>
                                        <p:tgtEl>
                                          <p:spTgt spid="3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0"/>
                                        </p:tgtEl>
                                        <p:attrNameLst>
                                          <p:attrName>style.visibility</p:attrName>
                                        </p:attrNameLst>
                                      </p:cBhvr>
                                      <p:to>
                                        <p:strVal val="visible"/>
                                      </p:to>
                                    </p:set>
                                    <p:animEffect filter="fade" transition="in">
                                      <p:cBhvr>
                                        <p:cTn dur="500"/>
                                        <p:tgtEl>
                                          <p:spTgt spid="3230"/>
                                        </p:tgtEl>
                                      </p:cBhvr>
                                    </p:animEffect>
                                  </p:childTnLst>
                                </p:cTn>
                              </p:par>
                              <p:par>
                                <p:cTn fill="hold" nodeType="withEffect" presetClass="entr" presetID="10" presetSubtype="0">
                                  <p:stCondLst>
                                    <p:cond delay="0"/>
                                  </p:stCondLst>
                                  <p:childTnLst>
                                    <p:set>
                                      <p:cBhvr>
                                        <p:cTn dur="1" fill="hold">
                                          <p:stCondLst>
                                            <p:cond delay="0"/>
                                          </p:stCondLst>
                                        </p:cTn>
                                        <p:tgtEl>
                                          <p:spTgt spid="3232"/>
                                        </p:tgtEl>
                                        <p:attrNameLst>
                                          <p:attrName>style.visibility</p:attrName>
                                        </p:attrNameLst>
                                      </p:cBhvr>
                                      <p:to>
                                        <p:strVal val="visible"/>
                                      </p:to>
                                    </p:set>
                                    <p:animEffect filter="fade" transition="in">
                                      <p:cBhvr>
                                        <p:cTn dur="500"/>
                                        <p:tgtEl>
                                          <p:spTgt spid="3232"/>
                                        </p:tgtEl>
                                      </p:cBhvr>
                                    </p:animEffect>
                                  </p:childTnLst>
                                </p:cTn>
                              </p:par>
                              <p:par>
                                <p:cTn fill="hold" nodeType="withEffect" presetClass="entr" presetID="10" presetSubtype="0">
                                  <p:stCondLst>
                                    <p:cond delay="0"/>
                                  </p:stCondLst>
                                  <p:childTnLst>
                                    <p:set>
                                      <p:cBhvr>
                                        <p:cTn dur="1" fill="hold">
                                          <p:stCondLst>
                                            <p:cond delay="0"/>
                                          </p:stCondLst>
                                        </p:cTn>
                                        <p:tgtEl>
                                          <p:spTgt spid="3233"/>
                                        </p:tgtEl>
                                        <p:attrNameLst>
                                          <p:attrName>style.visibility</p:attrName>
                                        </p:attrNameLst>
                                      </p:cBhvr>
                                      <p:to>
                                        <p:strVal val="visible"/>
                                      </p:to>
                                    </p:set>
                                    <p:animEffect filter="fade" transition="in">
                                      <p:cBhvr>
                                        <p:cTn dur="500"/>
                                        <p:tgtEl>
                                          <p:spTgt spid="3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
        <p:nvSpPr>
          <p:cNvPr id="3239" name="Google Shape;3239;p274"/>
          <p:cNvSpPr txBox="1"/>
          <p:nvPr>
            <p:ph idx="1" type="body"/>
          </p:nvPr>
        </p:nvSpPr>
        <p:spPr>
          <a:xfrm>
            <a:off x="1443038" y="2576024"/>
            <a:ext cx="6257925" cy="404813"/>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POD</a:t>
            </a:r>
            <a:endParaRPr/>
          </a:p>
        </p:txBody>
      </p:sp>
      <p:pic>
        <p:nvPicPr>
          <p:cNvPr id="3240" name="Google Shape;3240;p274"/>
          <p:cNvPicPr preferRelativeResize="0"/>
          <p:nvPr/>
        </p:nvPicPr>
        <p:blipFill rotWithShape="1">
          <a:blip r:embed="rId3">
            <a:alphaModFix/>
          </a:blip>
          <a:srcRect b="0" l="0" r="0" t="0"/>
          <a:stretch/>
        </p:blipFill>
        <p:spPr>
          <a:xfrm>
            <a:off x="3063478" y="486647"/>
            <a:ext cx="3017044" cy="301704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5" name="Shape 3245"/>
        <p:cNvGrpSpPr/>
        <p:nvPr/>
      </p:nvGrpSpPr>
      <p:grpSpPr>
        <a:xfrm>
          <a:off x="0" y="0"/>
          <a:ext cx="0" cy="0"/>
          <a:chOff x="0" y="0"/>
          <a:chExt cx="0" cy="0"/>
        </a:xfrm>
      </p:grpSpPr>
      <p:sp>
        <p:nvSpPr>
          <p:cNvPr id="3246" name="Google Shape;3246;p27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Assumptions</a:t>
            </a:r>
            <a:endParaRPr/>
          </a:p>
        </p:txBody>
      </p:sp>
      <p:pic>
        <p:nvPicPr>
          <p:cNvPr descr="A close up of a logo&#10;&#10;Description generated with very high confidence" id="3247" name="Google Shape;3247;p275"/>
          <p:cNvPicPr preferRelativeResize="0"/>
          <p:nvPr/>
        </p:nvPicPr>
        <p:blipFill rotWithShape="1">
          <a:blip r:embed="rId3">
            <a:alphaModFix/>
          </a:blip>
          <a:srcRect b="0" l="0" r="0" t="0"/>
          <a:stretch/>
        </p:blipFill>
        <p:spPr>
          <a:xfrm>
            <a:off x="1560389" y="1415416"/>
            <a:ext cx="2332475" cy="2332475"/>
          </a:xfrm>
          <a:prstGeom prst="rect">
            <a:avLst/>
          </a:prstGeom>
          <a:noFill/>
          <a:ln>
            <a:noFill/>
          </a:ln>
        </p:spPr>
      </p:pic>
      <p:pic>
        <p:nvPicPr>
          <p:cNvPr descr="A close up of a logo&#10;&#10;Description generated with very high confidence" id="3248" name="Google Shape;3248;p275"/>
          <p:cNvPicPr preferRelativeResize="0"/>
          <p:nvPr/>
        </p:nvPicPr>
        <p:blipFill rotWithShape="1">
          <a:blip r:embed="rId4">
            <a:alphaModFix/>
          </a:blip>
          <a:srcRect b="0" l="0" r="0" t="0"/>
          <a:stretch/>
        </p:blipFill>
        <p:spPr>
          <a:xfrm>
            <a:off x="4901027" y="1430470"/>
            <a:ext cx="2239251" cy="2239251"/>
          </a:xfrm>
          <a:prstGeom prst="rect">
            <a:avLst/>
          </a:prstGeom>
          <a:noFill/>
          <a:ln>
            <a:noFill/>
          </a:ln>
        </p:spPr>
      </p:pic>
      <p:sp>
        <p:nvSpPr>
          <p:cNvPr id="3249" name="Google Shape;3249;p275"/>
          <p:cNvSpPr txBox="1"/>
          <p:nvPr/>
        </p:nvSpPr>
        <p:spPr>
          <a:xfrm>
            <a:off x="2060911" y="3392723"/>
            <a:ext cx="1331429"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Docker Image</a:t>
            </a:r>
            <a:endParaRPr b="0" i="0" sz="1100" u="none" cap="none" strike="noStrike">
              <a:solidFill>
                <a:srgbClr val="7F7F7F"/>
              </a:solidFill>
              <a:latin typeface="Ubuntu"/>
              <a:ea typeface="Ubuntu"/>
              <a:cs typeface="Ubuntu"/>
              <a:sym typeface="Ubuntu"/>
            </a:endParaRPr>
          </a:p>
        </p:txBody>
      </p:sp>
      <p:sp>
        <p:nvSpPr>
          <p:cNvPr id="3250" name="Google Shape;3250;p275"/>
          <p:cNvSpPr txBox="1"/>
          <p:nvPr/>
        </p:nvSpPr>
        <p:spPr>
          <a:xfrm>
            <a:off x="5209138" y="3392723"/>
            <a:ext cx="1658387" cy="2769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Kubernetes Cluster</a:t>
            </a:r>
            <a:endParaRPr b="0" i="0" sz="1100" u="none" cap="none" strike="noStrike">
              <a:solidFill>
                <a:srgbClr val="7F7F7F"/>
              </a:solidFill>
              <a:latin typeface="Ubuntu"/>
              <a:ea typeface="Ubuntu"/>
              <a:cs typeface="Ubuntu"/>
              <a:sym typeface="Ubuntu"/>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
        <p:nvSpPr>
          <p:cNvPr id="3256" name="Google Shape;3256;p276"/>
          <p:cNvSpPr/>
          <p:nvPr/>
        </p:nvSpPr>
        <p:spPr>
          <a:xfrm>
            <a:off x="5568036" y="1565893"/>
            <a:ext cx="1463602" cy="2108246"/>
          </a:xfrm>
          <a:prstGeom prst="roundRect">
            <a:avLst>
              <a:gd fmla="val 7839" name="adj"/>
            </a:avLst>
          </a:prstGeom>
          <a:solidFill>
            <a:srgbClr val="D8D8D8">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3257" name="Google Shape;3257;p276"/>
          <p:cNvSpPr/>
          <p:nvPr/>
        </p:nvSpPr>
        <p:spPr>
          <a:xfrm>
            <a:off x="5827235" y="1992813"/>
            <a:ext cx="945203" cy="923488"/>
          </a:xfrm>
          <a:prstGeom prst="roundRect">
            <a:avLst>
              <a:gd fmla="val 16667"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sp>
        <p:nvSpPr>
          <p:cNvPr id="3258" name="Google Shape;3258;p276"/>
          <p:cNvSpPr/>
          <p:nvPr/>
        </p:nvSpPr>
        <p:spPr>
          <a:xfrm>
            <a:off x="3814522" y="1565894"/>
            <a:ext cx="1463603" cy="2108246"/>
          </a:xfrm>
          <a:prstGeom prst="roundRect">
            <a:avLst>
              <a:gd fmla="val 10555" name="adj"/>
            </a:avLst>
          </a:prstGeom>
          <a:solidFill>
            <a:srgbClr val="D8D8D8">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3259" name="Google Shape;3259;p276"/>
          <p:cNvSpPr/>
          <p:nvPr/>
        </p:nvSpPr>
        <p:spPr>
          <a:xfrm>
            <a:off x="4107471" y="1992813"/>
            <a:ext cx="945203" cy="923488"/>
          </a:xfrm>
          <a:prstGeom prst="roundRect">
            <a:avLst>
              <a:gd fmla="val 16667"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sp>
        <p:nvSpPr>
          <p:cNvPr id="3260" name="Google Shape;3260;p276"/>
          <p:cNvSpPr/>
          <p:nvPr/>
        </p:nvSpPr>
        <p:spPr>
          <a:xfrm>
            <a:off x="2094922" y="1565893"/>
            <a:ext cx="1463603" cy="2108246"/>
          </a:xfrm>
          <a:prstGeom prst="roundRect">
            <a:avLst>
              <a:gd fmla="val 11913" name="adj"/>
            </a:avLst>
          </a:prstGeom>
          <a:solidFill>
            <a:srgbClr val="D8D8D8">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3261" name="Google Shape;3261;p276"/>
          <p:cNvSpPr/>
          <p:nvPr/>
        </p:nvSpPr>
        <p:spPr>
          <a:xfrm>
            <a:off x="2343085" y="1992813"/>
            <a:ext cx="945203" cy="923488"/>
          </a:xfrm>
          <a:prstGeom prst="roundRect">
            <a:avLst>
              <a:gd fmla="val 16667"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sp>
        <p:nvSpPr>
          <p:cNvPr id="3262" name="Google Shape;3262;p27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POD</a:t>
            </a:r>
            <a:endParaRPr/>
          </a:p>
        </p:txBody>
      </p:sp>
      <p:pic>
        <p:nvPicPr>
          <p:cNvPr descr="Related image" id="3263" name="Google Shape;3263;p276"/>
          <p:cNvPicPr preferRelativeResize="0"/>
          <p:nvPr/>
        </p:nvPicPr>
        <p:blipFill rotWithShape="1">
          <a:blip r:embed="rId3">
            <a:alphaModFix/>
          </a:blip>
          <a:srcRect b="0" l="0" r="0" t="0"/>
          <a:stretch/>
        </p:blipFill>
        <p:spPr>
          <a:xfrm>
            <a:off x="3921181" y="3313875"/>
            <a:ext cx="388158" cy="388158"/>
          </a:xfrm>
          <a:prstGeom prst="roundRect">
            <a:avLst>
              <a:gd fmla="val 16667" name="adj"/>
            </a:avLst>
          </a:prstGeom>
          <a:noFill/>
          <a:ln>
            <a:noFill/>
          </a:ln>
        </p:spPr>
      </p:pic>
      <p:pic>
        <p:nvPicPr>
          <p:cNvPr descr="Related image" id="3264" name="Google Shape;3264;p276"/>
          <p:cNvPicPr preferRelativeResize="0"/>
          <p:nvPr/>
        </p:nvPicPr>
        <p:blipFill rotWithShape="1">
          <a:blip r:embed="rId3">
            <a:alphaModFix/>
          </a:blip>
          <a:srcRect b="0" l="0" r="0" t="0"/>
          <a:stretch/>
        </p:blipFill>
        <p:spPr>
          <a:xfrm>
            <a:off x="2201581" y="3313874"/>
            <a:ext cx="388158" cy="388158"/>
          </a:xfrm>
          <a:prstGeom prst="roundRect">
            <a:avLst>
              <a:gd fmla="val 16667" name="adj"/>
            </a:avLst>
          </a:prstGeom>
          <a:noFill/>
          <a:ln>
            <a:noFill/>
          </a:ln>
        </p:spPr>
      </p:pic>
      <p:pic>
        <p:nvPicPr>
          <p:cNvPr descr="Related image" id="3265" name="Google Shape;3265;p276"/>
          <p:cNvPicPr preferRelativeResize="0"/>
          <p:nvPr/>
        </p:nvPicPr>
        <p:blipFill rotWithShape="1">
          <a:blip r:embed="rId3">
            <a:alphaModFix/>
          </a:blip>
          <a:srcRect b="0" l="0" r="0" t="0"/>
          <a:stretch/>
        </p:blipFill>
        <p:spPr>
          <a:xfrm>
            <a:off x="5674695" y="3313874"/>
            <a:ext cx="388158" cy="388158"/>
          </a:xfrm>
          <a:prstGeom prst="roundRect">
            <a:avLst>
              <a:gd fmla="val 16667" name="adj"/>
            </a:avLst>
          </a:prstGeom>
          <a:noFill/>
          <a:ln>
            <a:noFill/>
          </a:ln>
        </p:spPr>
      </p:pic>
      <p:sp>
        <p:nvSpPr>
          <p:cNvPr id="3266" name="Google Shape;3266;p276"/>
          <p:cNvSpPr/>
          <p:nvPr/>
        </p:nvSpPr>
        <p:spPr>
          <a:xfrm>
            <a:off x="1922692" y="1397067"/>
            <a:ext cx="5298600" cy="2445900"/>
          </a:xfrm>
          <a:prstGeom prst="roundRect">
            <a:avLst>
              <a:gd fmla="val 10019" name="adj"/>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Ubuntu"/>
              <a:ea typeface="Ubuntu"/>
              <a:cs typeface="Ubuntu"/>
              <a:sym typeface="Ubuntu"/>
            </a:endParaRPr>
          </a:p>
        </p:txBody>
      </p:sp>
      <p:grpSp>
        <p:nvGrpSpPr>
          <p:cNvPr id="3267" name="Google Shape;3267;p276"/>
          <p:cNvGrpSpPr/>
          <p:nvPr/>
        </p:nvGrpSpPr>
        <p:grpSpPr>
          <a:xfrm>
            <a:off x="4309338" y="2153349"/>
            <a:ext cx="537210" cy="508635"/>
            <a:chOff x="7883978" y="2807310"/>
            <a:chExt cx="716280" cy="678180"/>
          </a:xfrm>
        </p:grpSpPr>
        <p:pic>
          <p:nvPicPr>
            <p:cNvPr id="3268" name="Google Shape;3268;p276"/>
            <p:cNvPicPr preferRelativeResize="0"/>
            <p:nvPr/>
          </p:nvPicPr>
          <p:blipFill rotWithShape="1">
            <a:blip r:embed="rId4">
              <a:alphaModFix/>
            </a:blip>
            <a:srcRect b="87886" l="46778" r="42462" t="-13"/>
            <a:stretch/>
          </p:blipFill>
          <p:spPr>
            <a:xfrm>
              <a:off x="7883978" y="2807310"/>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redis" id="3269" name="Google Shape;3269;p276"/>
            <p:cNvPicPr preferRelativeResize="0"/>
            <p:nvPr/>
          </p:nvPicPr>
          <p:blipFill rotWithShape="1">
            <a:blip r:embed="rId5">
              <a:alphaModFix/>
            </a:blip>
            <a:srcRect b="0" l="0" r="0" t="0"/>
            <a:stretch/>
          </p:blipFill>
          <p:spPr>
            <a:xfrm>
              <a:off x="7998006" y="2969899"/>
              <a:ext cx="504012" cy="429344"/>
            </a:xfrm>
            <a:prstGeom prst="roundRect">
              <a:avLst>
                <a:gd fmla="val 16667" name="adj"/>
              </a:avLst>
            </a:prstGeom>
            <a:noFill/>
            <a:ln>
              <a:noFill/>
            </a:ln>
          </p:spPr>
        </p:pic>
      </p:grpSp>
      <p:grpSp>
        <p:nvGrpSpPr>
          <p:cNvPr id="3270" name="Google Shape;3270;p276"/>
          <p:cNvGrpSpPr/>
          <p:nvPr/>
        </p:nvGrpSpPr>
        <p:grpSpPr>
          <a:xfrm>
            <a:off x="2547081" y="2153349"/>
            <a:ext cx="537210" cy="508635"/>
            <a:chOff x="7883978" y="2807310"/>
            <a:chExt cx="716280" cy="678180"/>
          </a:xfrm>
        </p:grpSpPr>
        <p:pic>
          <p:nvPicPr>
            <p:cNvPr id="3271" name="Google Shape;3271;p276"/>
            <p:cNvPicPr preferRelativeResize="0"/>
            <p:nvPr/>
          </p:nvPicPr>
          <p:blipFill rotWithShape="1">
            <a:blip r:embed="rId4">
              <a:alphaModFix/>
            </a:blip>
            <a:srcRect b="87886" l="46778" r="42462" t="-13"/>
            <a:stretch/>
          </p:blipFill>
          <p:spPr>
            <a:xfrm>
              <a:off x="7883978" y="2807310"/>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redis" id="3272" name="Google Shape;3272;p276"/>
            <p:cNvPicPr preferRelativeResize="0"/>
            <p:nvPr/>
          </p:nvPicPr>
          <p:blipFill rotWithShape="1">
            <a:blip r:embed="rId5">
              <a:alphaModFix/>
            </a:blip>
            <a:srcRect b="0" l="0" r="0" t="0"/>
            <a:stretch/>
          </p:blipFill>
          <p:spPr>
            <a:xfrm>
              <a:off x="7998006" y="2969899"/>
              <a:ext cx="504012" cy="429344"/>
            </a:xfrm>
            <a:prstGeom prst="roundRect">
              <a:avLst>
                <a:gd fmla="val 16667" name="adj"/>
              </a:avLst>
            </a:prstGeom>
            <a:noFill/>
            <a:ln>
              <a:noFill/>
            </a:ln>
          </p:spPr>
        </p:pic>
      </p:grpSp>
      <p:grpSp>
        <p:nvGrpSpPr>
          <p:cNvPr id="3273" name="Google Shape;3273;p276"/>
          <p:cNvGrpSpPr/>
          <p:nvPr/>
        </p:nvGrpSpPr>
        <p:grpSpPr>
          <a:xfrm>
            <a:off x="6031231" y="2145826"/>
            <a:ext cx="537210" cy="508635"/>
            <a:chOff x="7883978" y="2807310"/>
            <a:chExt cx="716280" cy="678180"/>
          </a:xfrm>
        </p:grpSpPr>
        <p:pic>
          <p:nvPicPr>
            <p:cNvPr id="3274" name="Google Shape;3274;p276"/>
            <p:cNvPicPr preferRelativeResize="0"/>
            <p:nvPr/>
          </p:nvPicPr>
          <p:blipFill rotWithShape="1">
            <a:blip r:embed="rId4">
              <a:alphaModFix/>
            </a:blip>
            <a:srcRect b="87886" l="46778" r="42462" t="-13"/>
            <a:stretch/>
          </p:blipFill>
          <p:spPr>
            <a:xfrm>
              <a:off x="7883978" y="2807310"/>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redis" id="3275" name="Google Shape;3275;p276"/>
            <p:cNvPicPr preferRelativeResize="0"/>
            <p:nvPr/>
          </p:nvPicPr>
          <p:blipFill rotWithShape="1">
            <a:blip r:embed="rId5">
              <a:alphaModFix/>
            </a:blip>
            <a:srcRect b="0" l="0" r="0" t="0"/>
            <a:stretch/>
          </p:blipFill>
          <p:spPr>
            <a:xfrm>
              <a:off x="7998006" y="2969899"/>
              <a:ext cx="504012" cy="429344"/>
            </a:xfrm>
            <a:prstGeom prst="roundRect">
              <a:avLst>
                <a:gd fmla="val 16667" name="adj"/>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60"/>
                                        </p:tgtEl>
                                        <p:attrNameLst>
                                          <p:attrName>style.visibility</p:attrName>
                                        </p:attrNameLst>
                                      </p:cBhvr>
                                      <p:to>
                                        <p:strVal val="visible"/>
                                      </p:to>
                                    </p:set>
                                    <p:animEffect filter="fade" transition="in">
                                      <p:cBhvr>
                                        <p:cTn dur="500"/>
                                        <p:tgtEl>
                                          <p:spTgt spid="32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56"/>
                                        </p:tgtEl>
                                        <p:attrNameLst>
                                          <p:attrName>style.visibility</p:attrName>
                                        </p:attrNameLst>
                                      </p:cBhvr>
                                      <p:to>
                                        <p:strVal val="visible"/>
                                      </p:to>
                                    </p:set>
                                    <p:animEffect filter="fade" transition="in">
                                      <p:cBhvr>
                                        <p:cTn dur="500"/>
                                        <p:tgtEl>
                                          <p:spTgt spid="32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63"/>
                                        </p:tgtEl>
                                        <p:attrNameLst>
                                          <p:attrName>style.visibility</p:attrName>
                                        </p:attrNameLst>
                                      </p:cBhvr>
                                      <p:to>
                                        <p:strVal val="visible"/>
                                      </p:to>
                                    </p:set>
                                    <p:animEffect filter="fade" transition="in">
                                      <p:cBhvr>
                                        <p:cTn dur="500"/>
                                        <p:tgtEl>
                                          <p:spTgt spid="3263"/>
                                        </p:tgtEl>
                                      </p:cBhvr>
                                    </p:animEffect>
                                  </p:childTnLst>
                                </p:cTn>
                              </p:par>
                              <p:par>
                                <p:cTn fill="hold" nodeType="withEffect" presetClass="entr" presetID="10" presetSubtype="0">
                                  <p:stCondLst>
                                    <p:cond delay="0"/>
                                  </p:stCondLst>
                                  <p:childTnLst>
                                    <p:set>
                                      <p:cBhvr>
                                        <p:cTn dur="1" fill="hold">
                                          <p:stCondLst>
                                            <p:cond delay="0"/>
                                          </p:stCondLst>
                                        </p:cTn>
                                        <p:tgtEl>
                                          <p:spTgt spid="3264"/>
                                        </p:tgtEl>
                                        <p:attrNameLst>
                                          <p:attrName>style.visibility</p:attrName>
                                        </p:attrNameLst>
                                      </p:cBhvr>
                                      <p:to>
                                        <p:strVal val="visible"/>
                                      </p:to>
                                    </p:set>
                                    <p:animEffect filter="fade" transition="in">
                                      <p:cBhvr>
                                        <p:cTn dur="500"/>
                                        <p:tgtEl>
                                          <p:spTgt spid="3264"/>
                                        </p:tgtEl>
                                      </p:cBhvr>
                                    </p:animEffect>
                                  </p:childTnLst>
                                </p:cTn>
                              </p:par>
                              <p:par>
                                <p:cTn fill="hold" nodeType="withEffect" presetClass="entr" presetID="10" presetSubtype="0">
                                  <p:stCondLst>
                                    <p:cond delay="0"/>
                                  </p:stCondLst>
                                  <p:childTnLst>
                                    <p:set>
                                      <p:cBhvr>
                                        <p:cTn dur="1" fill="hold">
                                          <p:stCondLst>
                                            <p:cond delay="0"/>
                                          </p:stCondLst>
                                        </p:cTn>
                                        <p:tgtEl>
                                          <p:spTgt spid="3265"/>
                                        </p:tgtEl>
                                        <p:attrNameLst>
                                          <p:attrName>style.visibility</p:attrName>
                                        </p:attrNameLst>
                                      </p:cBhvr>
                                      <p:to>
                                        <p:strVal val="visible"/>
                                      </p:to>
                                    </p:set>
                                    <p:animEffect filter="fade" transition="in">
                                      <p:cBhvr>
                                        <p:cTn dur="500"/>
                                        <p:tgtEl>
                                          <p:spTgt spid="326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66"/>
                                        </p:tgtEl>
                                        <p:attrNameLst>
                                          <p:attrName>style.visibility</p:attrName>
                                        </p:attrNameLst>
                                      </p:cBhvr>
                                      <p:to>
                                        <p:strVal val="visible"/>
                                      </p:to>
                                    </p:set>
                                    <p:animEffect filter="fade" transition="in">
                                      <p:cBhvr>
                                        <p:cTn dur="2000"/>
                                        <p:tgtEl>
                                          <p:spTgt spid="326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267"/>
                                        </p:tgtEl>
                                        <p:attrNameLst>
                                          <p:attrName>style.visibility</p:attrName>
                                        </p:attrNameLst>
                                      </p:cBhvr>
                                      <p:to>
                                        <p:strVal val="visible"/>
                                      </p:to>
                                    </p:set>
                                    <p:animEffect filter="fade" transition="in">
                                      <p:cBhvr>
                                        <p:cTn dur="750"/>
                                        <p:tgtEl>
                                          <p:spTgt spid="3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9"/>
                                        </p:tgtEl>
                                        <p:attrNameLst>
                                          <p:attrName>style.visibility</p:attrName>
                                        </p:attrNameLst>
                                      </p:cBhvr>
                                      <p:to>
                                        <p:strVal val="visible"/>
                                      </p:to>
                                    </p:set>
                                    <p:animEffect filter="fade" transition="in">
                                      <p:cBhvr>
                                        <p:cTn dur="750"/>
                                        <p:tgtEl>
                                          <p:spTgt spid="3259"/>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270"/>
                                        </p:tgtEl>
                                        <p:attrNameLst>
                                          <p:attrName>style.visibility</p:attrName>
                                        </p:attrNameLst>
                                      </p:cBhvr>
                                      <p:to>
                                        <p:strVal val="visible"/>
                                      </p:to>
                                    </p:set>
                                    <p:animEffect filter="fade" transition="in">
                                      <p:cBhvr>
                                        <p:cTn dur="750"/>
                                        <p:tgtEl>
                                          <p:spTgt spid="327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73"/>
                                        </p:tgtEl>
                                        <p:attrNameLst>
                                          <p:attrName>style.visibility</p:attrName>
                                        </p:attrNameLst>
                                      </p:cBhvr>
                                      <p:to>
                                        <p:strVal val="visible"/>
                                      </p:to>
                                    </p:set>
                                    <p:animEffect filter="fade" transition="in">
                                      <p:cBhvr>
                                        <p:cTn dur="750"/>
                                        <p:tgtEl>
                                          <p:spTgt spid="3273"/>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3261"/>
                                        </p:tgtEl>
                                        <p:attrNameLst>
                                          <p:attrName>style.visibility</p:attrName>
                                        </p:attrNameLst>
                                      </p:cBhvr>
                                      <p:to>
                                        <p:strVal val="visible"/>
                                      </p:to>
                                    </p:set>
                                    <p:animEffect filter="fade" transition="in">
                                      <p:cBhvr>
                                        <p:cTn dur="750"/>
                                        <p:tgtEl>
                                          <p:spTgt spid="326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57"/>
                                        </p:tgtEl>
                                        <p:attrNameLst>
                                          <p:attrName>style.visibility</p:attrName>
                                        </p:attrNameLst>
                                      </p:cBhvr>
                                      <p:to>
                                        <p:strVal val="visible"/>
                                      </p:to>
                                    </p:set>
                                    <p:animEffect filter="fade" transition="in">
                                      <p:cBhvr>
                                        <p:cTn dur="750"/>
                                        <p:tgtEl>
                                          <p:spTgt spid="3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0" name="Shape 3280"/>
        <p:cNvGrpSpPr/>
        <p:nvPr/>
      </p:nvGrpSpPr>
      <p:grpSpPr>
        <a:xfrm>
          <a:off x="0" y="0"/>
          <a:ext cx="0" cy="0"/>
          <a:chOff x="0" y="0"/>
          <a:chExt cx="0" cy="0"/>
        </a:xfrm>
      </p:grpSpPr>
      <p:sp>
        <p:nvSpPr>
          <p:cNvPr id="3281" name="Google Shape;3281;p277"/>
          <p:cNvSpPr/>
          <p:nvPr/>
        </p:nvSpPr>
        <p:spPr>
          <a:xfrm>
            <a:off x="5917693" y="2151377"/>
            <a:ext cx="1463602" cy="2007379"/>
          </a:xfrm>
          <a:prstGeom prst="roundRect">
            <a:avLst>
              <a:gd fmla="val 4691" name="adj"/>
            </a:avLst>
          </a:prstGeom>
          <a:solidFill>
            <a:srgbClr val="D8D8D8">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3282" name="Google Shape;3282;p277"/>
          <p:cNvSpPr/>
          <p:nvPr/>
        </p:nvSpPr>
        <p:spPr>
          <a:xfrm>
            <a:off x="6176892" y="2578297"/>
            <a:ext cx="945203" cy="923488"/>
          </a:xfrm>
          <a:prstGeom prst="roundRect">
            <a:avLst>
              <a:gd fmla="val 16667"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sp>
        <p:nvSpPr>
          <p:cNvPr id="3283" name="Google Shape;3283;p277"/>
          <p:cNvSpPr/>
          <p:nvPr/>
        </p:nvSpPr>
        <p:spPr>
          <a:xfrm>
            <a:off x="1337531" y="2151377"/>
            <a:ext cx="3774116" cy="1997495"/>
          </a:xfrm>
          <a:prstGeom prst="roundRect">
            <a:avLst>
              <a:gd fmla="val 4518" name="adj"/>
            </a:avLst>
          </a:prstGeom>
          <a:solidFill>
            <a:srgbClr val="D8D8D8">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3284" name="Google Shape;3284;p277"/>
          <p:cNvSpPr/>
          <p:nvPr/>
        </p:nvSpPr>
        <p:spPr>
          <a:xfrm>
            <a:off x="2868202" y="2578296"/>
            <a:ext cx="1993820" cy="923488"/>
          </a:xfrm>
          <a:prstGeom prst="roundRect">
            <a:avLst>
              <a:gd fmla="val 16667"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sp>
        <p:nvSpPr>
          <p:cNvPr id="3285" name="Google Shape;3285;p277"/>
          <p:cNvSpPr/>
          <p:nvPr/>
        </p:nvSpPr>
        <p:spPr>
          <a:xfrm>
            <a:off x="1584221" y="2578296"/>
            <a:ext cx="945203" cy="923488"/>
          </a:xfrm>
          <a:prstGeom prst="roundRect">
            <a:avLst>
              <a:gd fmla="val 16667"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sp>
        <p:nvSpPr>
          <p:cNvPr id="3286" name="Google Shape;3286;p27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POD</a:t>
            </a:r>
            <a:endParaRPr/>
          </a:p>
        </p:txBody>
      </p:sp>
      <p:pic>
        <p:nvPicPr>
          <p:cNvPr descr="Related image" id="3287" name="Google Shape;3287;p277"/>
          <p:cNvPicPr preferRelativeResize="0"/>
          <p:nvPr/>
        </p:nvPicPr>
        <p:blipFill rotWithShape="1">
          <a:blip r:embed="rId3">
            <a:alphaModFix/>
          </a:blip>
          <a:srcRect b="0" l="0" r="0" t="0"/>
          <a:stretch/>
        </p:blipFill>
        <p:spPr>
          <a:xfrm>
            <a:off x="2619356" y="3746339"/>
            <a:ext cx="384856" cy="384857"/>
          </a:xfrm>
          <a:prstGeom prst="roundRect">
            <a:avLst>
              <a:gd fmla="val 16667" name="adj"/>
            </a:avLst>
          </a:prstGeom>
          <a:noFill/>
          <a:ln>
            <a:noFill/>
          </a:ln>
        </p:spPr>
      </p:pic>
      <p:pic>
        <p:nvPicPr>
          <p:cNvPr descr="Related image" id="3288" name="Google Shape;3288;p277"/>
          <p:cNvPicPr preferRelativeResize="0"/>
          <p:nvPr/>
        </p:nvPicPr>
        <p:blipFill rotWithShape="1">
          <a:blip r:embed="rId3">
            <a:alphaModFix/>
          </a:blip>
          <a:srcRect b="0" l="0" r="0" t="0"/>
          <a:stretch/>
        </p:blipFill>
        <p:spPr>
          <a:xfrm>
            <a:off x="6009002" y="3748739"/>
            <a:ext cx="406939" cy="406939"/>
          </a:xfrm>
          <a:prstGeom prst="roundRect">
            <a:avLst>
              <a:gd fmla="val 16667" name="adj"/>
            </a:avLst>
          </a:prstGeom>
          <a:noFill/>
          <a:ln>
            <a:noFill/>
          </a:ln>
        </p:spPr>
      </p:pic>
      <p:sp>
        <p:nvSpPr>
          <p:cNvPr id="3289" name="Google Shape;3289;p277"/>
          <p:cNvSpPr/>
          <p:nvPr/>
        </p:nvSpPr>
        <p:spPr>
          <a:xfrm>
            <a:off x="1124926" y="1936286"/>
            <a:ext cx="6468412" cy="2607067"/>
          </a:xfrm>
          <a:prstGeom prst="roundRect">
            <a:avLst>
              <a:gd fmla="val 5230" name="adj"/>
            </a:avLst>
          </a:prstGeom>
          <a:noFill/>
          <a:ln cap="flat" cmpd="sng" w="19050">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Kubernetes Cluster</a:t>
            </a:r>
            <a:endParaRPr b="0" i="0" sz="1100" u="none" cap="none" strike="noStrike">
              <a:solidFill>
                <a:srgbClr val="7F7F7F"/>
              </a:solidFill>
              <a:latin typeface="Ubuntu"/>
              <a:ea typeface="Ubuntu"/>
              <a:cs typeface="Ubuntu"/>
              <a:sym typeface="Ubuntu"/>
            </a:endParaRPr>
          </a:p>
        </p:txBody>
      </p:sp>
      <p:grpSp>
        <p:nvGrpSpPr>
          <p:cNvPr id="3290" name="Google Shape;3290;p277"/>
          <p:cNvGrpSpPr/>
          <p:nvPr/>
        </p:nvGrpSpPr>
        <p:grpSpPr>
          <a:xfrm>
            <a:off x="3836504" y="994628"/>
            <a:ext cx="685800" cy="835226"/>
            <a:chOff x="5638800" y="1659105"/>
            <a:chExt cx="914400" cy="1113634"/>
          </a:xfrm>
        </p:grpSpPr>
        <p:pic>
          <p:nvPicPr>
            <p:cNvPr descr="User" id="3291" name="Google Shape;3291;p277"/>
            <p:cNvPicPr preferRelativeResize="0"/>
            <p:nvPr/>
          </p:nvPicPr>
          <p:blipFill rotWithShape="1">
            <a:blip r:embed="rId4">
              <a:alphaModFix/>
            </a:blip>
            <a:srcRect b="0" l="0" r="0" t="0"/>
            <a:stretch/>
          </p:blipFill>
          <p:spPr>
            <a:xfrm>
              <a:off x="5638800" y="1659105"/>
              <a:ext cx="914400" cy="914400"/>
            </a:xfrm>
            <a:prstGeom prst="rect">
              <a:avLst/>
            </a:prstGeom>
            <a:noFill/>
            <a:ln>
              <a:noFill/>
            </a:ln>
          </p:spPr>
        </p:pic>
        <p:sp>
          <p:nvSpPr>
            <p:cNvPr id="3292" name="Google Shape;3292;p277"/>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3293" name="Google Shape;3293;p277"/>
          <p:cNvGrpSpPr/>
          <p:nvPr/>
        </p:nvGrpSpPr>
        <p:grpSpPr>
          <a:xfrm>
            <a:off x="1813610" y="2763910"/>
            <a:ext cx="537210" cy="508635"/>
            <a:chOff x="6225311" y="2473385"/>
            <a:chExt cx="716280" cy="678180"/>
          </a:xfrm>
        </p:grpSpPr>
        <p:pic>
          <p:nvPicPr>
            <p:cNvPr id="3294" name="Google Shape;3294;p277"/>
            <p:cNvPicPr preferRelativeResize="0"/>
            <p:nvPr/>
          </p:nvPicPr>
          <p:blipFill rotWithShape="1">
            <a:blip r:embed="rId5">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295" name="Google Shape;3295;p277"/>
            <p:cNvPicPr preferRelativeResize="0"/>
            <p:nvPr/>
          </p:nvPicPr>
          <p:blipFill rotWithShape="1">
            <a:blip r:embed="rId6">
              <a:alphaModFix/>
            </a:blip>
            <a:srcRect b="0" l="0" r="0" t="0"/>
            <a:stretch/>
          </p:blipFill>
          <p:spPr>
            <a:xfrm>
              <a:off x="6263299" y="2473385"/>
              <a:ext cx="640303" cy="640303"/>
            </a:xfrm>
            <a:prstGeom prst="roundRect">
              <a:avLst>
                <a:gd fmla="val 16667" name="adj"/>
              </a:avLst>
            </a:prstGeom>
            <a:noFill/>
            <a:ln>
              <a:noFill/>
            </a:ln>
          </p:spPr>
        </p:pic>
      </p:grpSp>
      <p:grpSp>
        <p:nvGrpSpPr>
          <p:cNvPr id="3296" name="Google Shape;3296;p277"/>
          <p:cNvGrpSpPr/>
          <p:nvPr/>
        </p:nvGrpSpPr>
        <p:grpSpPr>
          <a:xfrm>
            <a:off x="3109363" y="2738832"/>
            <a:ext cx="537210" cy="508635"/>
            <a:chOff x="6225311" y="2473385"/>
            <a:chExt cx="716280" cy="678180"/>
          </a:xfrm>
        </p:grpSpPr>
        <p:pic>
          <p:nvPicPr>
            <p:cNvPr id="3297" name="Google Shape;3297;p277"/>
            <p:cNvPicPr preferRelativeResize="0"/>
            <p:nvPr/>
          </p:nvPicPr>
          <p:blipFill rotWithShape="1">
            <a:blip r:embed="rId5">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298" name="Google Shape;3298;p277"/>
            <p:cNvPicPr preferRelativeResize="0"/>
            <p:nvPr/>
          </p:nvPicPr>
          <p:blipFill rotWithShape="1">
            <a:blip r:embed="rId6">
              <a:alphaModFix/>
            </a:blip>
            <a:srcRect b="0" l="0" r="0" t="0"/>
            <a:stretch/>
          </p:blipFill>
          <p:spPr>
            <a:xfrm>
              <a:off x="6263299" y="2473385"/>
              <a:ext cx="640303" cy="640303"/>
            </a:xfrm>
            <a:prstGeom prst="roundRect">
              <a:avLst>
                <a:gd fmla="val 16667" name="adj"/>
              </a:avLst>
            </a:prstGeom>
            <a:noFill/>
            <a:ln>
              <a:noFill/>
            </a:ln>
          </p:spPr>
        </p:pic>
      </p:grpSp>
      <p:grpSp>
        <p:nvGrpSpPr>
          <p:cNvPr id="3299" name="Google Shape;3299;p277"/>
          <p:cNvGrpSpPr/>
          <p:nvPr/>
        </p:nvGrpSpPr>
        <p:grpSpPr>
          <a:xfrm>
            <a:off x="6381979" y="2738832"/>
            <a:ext cx="537210" cy="508635"/>
            <a:chOff x="6225311" y="2473385"/>
            <a:chExt cx="716280" cy="678180"/>
          </a:xfrm>
        </p:grpSpPr>
        <p:pic>
          <p:nvPicPr>
            <p:cNvPr id="3300" name="Google Shape;3300;p277"/>
            <p:cNvPicPr preferRelativeResize="0"/>
            <p:nvPr/>
          </p:nvPicPr>
          <p:blipFill rotWithShape="1">
            <a:blip r:embed="rId5">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3301" name="Google Shape;3301;p277"/>
            <p:cNvPicPr preferRelativeResize="0"/>
            <p:nvPr/>
          </p:nvPicPr>
          <p:blipFill rotWithShape="1">
            <a:blip r:embed="rId6">
              <a:alphaModFix/>
            </a:blip>
            <a:srcRect b="0" l="0" r="0" t="0"/>
            <a:stretch/>
          </p:blipFill>
          <p:spPr>
            <a:xfrm>
              <a:off x="6263299" y="2473385"/>
              <a:ext cx="640303" cy="640303"/>
            </a:xfrm>
            <a:prstGeom prst="roundRect">
              <a:avLst>
                <a:gd fmla="val 16667" name="adj"/>
              </a:avLst>
            </a:prstGeom>
            <a:noFill/>
            <a:ln>
              <a:noFill/>
            </a:ln>
          </p:spPr>
        </p:pic>
      </p:grpSp>
      <p:grpSp>
        <p:nvGrpSpPr>
          <p:cNvPr id="3302" name="Google Shape;3302;p277"/>
          <p:cNvGrpSpPr/>
          <p:nvPr/>
        </p:nvGrpSpPr>
        <p:grpSpPr>
          <a:xfrm>
            <a:off x="4070453" y="2738832"/>
            <a:ext cx="537210" cy="508635"/>
            <a:chOff x="6225311" y="2473385"/>
            <a:chExt cx="716280" cy="678180"/>
          </a:xfrm>
        </p:grpSpPr>
        <p:pic>
          <p:nvPicPr>
            <p:cNvPr id="3303" name="Google Shape;3303;p277"/>
            <p:cNvPicPr preferRelativeResize="0"/>
            <p:nvPr/>
          </p:nvPicPr>
          <p:blipFill rotWithShape="1">
            <a:blip r:embed="rId5">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304" name="Google Shape;3304;p277"/>
            <p:cNvPicPr preferRelativeResize="0"/>
            <p:nvPr/>
          </p:nvPicPr>
          <p:blipFill rotWithShape="1">
            <a:blip r:embed="rId6">
              <a:alphaModFix/>
            </a:blip>
            <a:srcRect b="0" l="0" r="0" t="0"/>
            <a:stretch/>
          </p:blipFill>
          <p:spPr>
            <a:xfrm>
              <a:off x="6263299" y="2473385"/>
              <a:ext cx="640303" cy="640303"/>
            </a:xfrm>
            <a:prstGeom prst="roundRect">
              <a:avLst>
                <a:gd fmla="val 16667" name="adj"/>
              </a:avLst>
            </a:prstGeom>
            <a:noFill/>
            <a:ln>
              <a:noFill/>
            </a:ln>
          </p:spPr>
        </p:pic>
      </p:grpSp>
      <p:cxnSp>
        <p:nvCxnSpPr>
          <p:cNvPr id="3305" name="Google Shape;3305;p277"/>
          <p:cNvCxnSpPr/>
          <p:nvPr/>
        </p:nvCxnSpPr>
        <p:spPr>
          <a:xfrm>
            <a:off x="4046858" y="2695427"/>
            <a:ext cx="597121" cy="597121"/>
          </a:xfrm>
          <a:prstGeom prst="straightConnector1">
            <a:avLst/>
          </a:prstGeom>
          <a:noFill/>
          <a:ln cap="rnd" cmpd="sng" w="38100">
            <a:solidFill>
              <a:schemeClr val="accent3"/>
            </a:solidFill>
            <a:prstDash val="solid"/>
            <a:round/>
            <a:headEnd len="sm" w="sm" type="none"/>
            <a:tailEnd len="sm" w="sm" type="none"/>
          </a:ln>
        </p:spPr>
      </p:cxnSp>
      <p:cxnSp>
        <p:nvCxnSpPr>
          <p:cNvPr id="3306" name="Google Shape;3306;p277"/>
          <p:cNvCxnSpPr/>
          <p:nvPr/>
        </p:nvCxnSpPr>
        <p:spPr>
          <a:xfrm flipH="1" rot="10800000">
            <a:off x="4029143" y="2695427"/>
            <a:ext cx="593821" cy="593822"/>
          </a:xfrm>
          <a:prstGeom prst="straightConnector1">
            <a:avLst/>
          </a:prstGeom>
          <a:noFill/>
          <a:ln cap="rnd" cmpd="sng" w="38100">
            <a:solidFill>
              <a:schemeClr val="accent3"/>
            </a:solidFill>
            <a:prstDash val="solid"/>
            <a:round/>
            <a:headEnd len="sm" w="sm" type="none"/>
            <a:tailEnd len="sm" w="sm" type="none"/>
          </a:ln>
        </p:spPr>
      </p:cxnSp>
      <p:grpSp>
        <p:nvGrpSpPr>
          <p:cNvPr id="3307" name="Google Shape;3307;p277"/>
          <p:cNvGrpSpPr/>
          <p:nvPr/>
        </p:nvGrpSpPr>
        <p:grpSpPr>
          <a:xfrm>
            <a:off x="4635154" y="994628"/>
            <a:ext cx="685800" cy="835226"/>
            <a:chOff x="5638800" y="1659105"/>
            <a:chExt cx="914400" cy="1113634"/>
          </a:xfrm>
        </p:grpSpPr>
        <p:pic>
          <p:nvPicPr>
            <p:cNvPr descr="User" id="3308" name="Google Shape;3308;p277"/>
            <p:cNvPicPr preferRelativeResize="0"/>
            <p:nvPr/>
          </p:nvPicPr>
          <p:blipFill rotWithShape="1">
            <a:blip r:embed="rId4">
              <a:alphaModFix/>
            </a:blip>
            <a:srcRect b="0" l="0" r="0" t="0"/>
            <a:stretch/>
          </p:blipFill>
          <p:spPr>
            <a:xfrm>
              <a:off x="5638800" y="1659105"/>
              <a:ext cx="914400" cy="914400"/>
            </a:xfrm>
            <a:prstGeom prst="rect">
              <a:avLst/>
            </a:prstGeom>
            <a:noFill/>
            <a:ln>
              <a:noFill/>
            </a:ln>
          </p:spPr>
        </p:pic>
        <p:sp>
          <p:nvSpPr>
            <p:cNvPr id="3309" name="Google Shape;3309;p277"/>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3310" name="Google Shape;3310;p277"/>
          <p:cNvGrpSpPr/>
          <p:nvPr/>
        </p:nvGrpSpPr>
        <p:grpSpPr>
          <a:xfrm>
            <a:off x="3035067" y="994628"/>
            <a:ext cx="685800" cy="835226"/>
            <a:chOff x="5638800" y="1659105"/>
            <a:chExt cx="914400" cy="1113634"/>
          </a:xfrm>
        </p:grpSpPr>
        <p:pic>
          <p:nvPicPr>
            <p:cNvPr descr="User" id="3311" name="Google Shape;3311;p277"/>
            <p:cNvPicPr preferRelativeResize="0"/>
            <p:nvPr/>
          </p:nvPicPr>
          <p:blipFill rotWithShape="1">
            <a:blip r:embed="rId4">
              <a:alphaModFix/>
            </a:blip>
            <a:srcRect b="0" l="0" r="0" t="0"/>
            <a:stretch/>
          </p:blipFill>
          <p:spPr>
            <a:xfrm>
              <a:off x="5638800" y="1659105"/>
              <a:ext cx="914400" cy="914400"/>
            </a:xfrm>
            <a:prstGeom prst="rect">
              <a:avLst/>
            </a:prstGeom>
            <a:noFill/>
            <a:ln>
              <a:noFill/>
            </a:ln>
          </p:spPr>
        </p:pic>
        <p:sp>
          <p:nvSpPr>
            <p:cNvPr id="3312" name="Google Shape;3312;p277"/>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3313" name="Google Shape;3313;p277"/>
          <p:cNvGrpSpPr/>
          <p:nvPr/>
        </p:nvGrpSpPr>
        <p:grpSpPr>
          <a:xfrm>
            <a:off x="2255043" y="994628"/>
            <a:ext cx="685800" cy="835226"/>
            <a:chOff x="5638800" y="1659105"/>
            <a:chExt cx="914400" cy="1113634"/>
          </a:xfrm>
        </p:grpSpPr>
        <p:pic>
          <p:nvPicPr>
            <p:cNvPr descr="User" id="3314" name="Google Shape;3314;p277"/>
            <p:cNvPicPr preferRelativeResize="0"/>
            <p:nvPr/>
          </p:nvPicPr>
          <p:blipFill rotWithShape="1">
            <a:blip r:embed="rId7">
              <a:alphaModFix/>
            </a:blip>
            <a:srcRect b="0" l="0" r="0" t="0"/>
            <a:stretch/>
          </p:blipFill>
          <p:spPr>
            <a:xfrm>
              <a:off x="5638800" y="1659105"/>
              <a:ext cx="914400" cy="914400"/>
            </a:xfrm>
            <a:prstGeom prst="rect">
              <a:avLst/>
            </a:prstGeom>
            <a:noFill/>
            <a:ln>
              <a:noFill/>
            </a:ln>
          </p:spPr>
        </p:pic>
        <p:sp>
          <p:nvSpPr>
            <p:cNvPr id="3315" name="Google Shape;3315;p277"/>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3316" name="Google Shape;3316;p277"/>
          <p:cNvGrpSpPr/>
          <p:nvPr/>
        </p:nvGrpSpPr>
        <p:grpSpPr>
          <a:xfrm>
            <a:off x="6073040" y="984745"/>
            <a:ext cx="685800" cy="835226"/>
            <a:chOff x="5638800" y="1659105"/>
            <a:chExt cx="914400" cy="1113634"/>
          </a:xfrm>
        </p:grpSpPr>
        <p:pic>
          <p:nvPicPr>
            <p:cNvPr descr="User" id="3317" name="Google Shape;3317;p277"/>
            <p:cNvPicPr preferRelativeResize="0"/>
            <p:nvPr/>
          </p:nvPicPr>
          <p:blipFill rotWithShape="1">
            <a:blip r:embed="rId4">
              <a:alphaModFix/>
            </a:blip>
            <a:srcRect b="0" l="0" r="0" t="0"/>
            <a:stretch/>
          </p:blipFill>
          <p:spPr>
            <a:xfrm>
              <a:off x="5638800" y="1659105"/>
              <a:ext cx="914400" cy="914400"/>
            </a:xfrm>
            <a:prstGeom prst="rect">
              <a:avLst/>
            </a:prstGeom>
            <a:noFill/>
            <a:ln>
              <a:noFill/>
            </a:ln>
          </p:spPr>
        </p:pic>
        <p:sp>
          <p:nvSpPr>
            <p:cNvPr id="3318" name="Google Shape;3318;p277"/>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3319" name="Google Shape;3319;p277"/>
          <p:cNvGrpSpPr/>
          <p:nvPr/>
        </p:nvGrpSpPr>
        <p:grpSpPr>
          <a:xfrm>
            <a:off x="5391877" y="984745"/>
            <a:ext cx="685800" cy="835226"/>
            <a:chOff x="5638800" y="1659105"/>
            <a:chExt cx="914400" cy="1113634"/>
          </a:xfrm>
        </p:grpSpPr>
        <p:pic>
          <p:nvPicPr>
            <p:cNvPr descr="User" id="3320" name="Google Shape;3320;p277"/>
            <p:cNvPicPr preferRelativeResize="0"/>
            <p:nvPr/>
          </p:nvPicPr>
          <p:blipFill rotWithShape="1">
            <a:blip r:embed="rId4">
              <a:alphaModFix/>
            </a:blip>
            <a:srcRect b="0" l="0" r="0" t="0"/>
            <a:stretch/>
          </p:blipFill>
          <p:spPr>
            <a:xfrm>
              <a:off x="5638800" y="1659105"/>
              <a:ext cx="914400" cy="914400"/>
            </a:xfrm>
            <a:prstGeom prst="rect">
              <a:avLst/>
            </a:prstGeom>
            <a:noFill/>
            <a:ln>
              <a:noFill/>
            </a:ln>
          </p:spPr>
        </p:pic>
        <p:sp>
          <p:nvSpPr>
            <p:cNvPr id="3321" name="Google Shape;3321;p277"/>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87"/>
                                        </p:tgtEl>
                                        <p:attrNameLst>
                                          <p:attrName>style.visibility</p:attrName>
                                        </p:attrNameLst>
                                      </p:cBhvr>
                                      <p:to>
                                        <p:strVal val="visible"/>
                                      </p:to>
                                    </p:set>
                                    <p:animEffect filter="fade" transition="in">
                                      <p:cBhvr>
                                        <p:cTn dur="500"/>
                                        <p:tgtEl>
                                          <p:spTgt spid="32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89"/>
                                        </p:tgtEl>
                                        <p:attrNameLst>
                                          <p:attrName>style.visibility</p:attrName>
                                        </p:attrNameLst>
                                      </p:cBhvr>
                                      <p:to>
                                        <p:strVal val="visible"/>
                                      </p:to>
                                    </p:set>
                                    <p:animEffect filter="fade" transition="in">
                                      <p:cBhvr>
                                        <p:cTn dur="500"/>
                                        <p:tgtEl>
                                          <p:spTgt spid="32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84"/>
                                        </p:tgtEl>
                                        <p:attrNameLst>
                                          <p:attrName>style.visibility</p:attrName>
                                        </p:attrNameLst>
                                      </p:cBhvr>
                                      <p:to>
                                        <p:strVal val="visible"/>
                                      </p:to>
                                    </p:set>
                                    <p:animEffect filter="fade" transition="in">
                                      <p:cBhvr>
                                        <p:cTn dur="750"/>
                                        <p:tgtEl>
                                          <p:spTgt spid="3284"/>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3296"/>
                                        </p:tgtEl>
                                        <p:attrNameLst>
                                          <p:attrName>style.visibility</p:attrName>
                                        </p:attrNameLst>
                                      </p:cBhvr>
                                      <p:to>
                                        <p:strVal val="visible"/>
                                      </p:to>
                                    </p:set>
                                    <p:animEffect filter="fade" transition="in">
                                      <p:cBhvr>
                                        <p:cTn dur="750"/>
                                        <p:tgtEl>
                                          <p:spTgt spid="329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290"/>
                                        </p:tgtEl>
                                        <p:attrNameLst>
                                          <p:attrName>style.visibility</p:attrName>
                                        </p:attrNameLst>
                                      </p:cBhvr>
                                      <p:to>
                                        <p:strVal val="visible"/>
                                      </p:to>
                                    </p:set>
                                    <p:animEffect filter="fade" transition="in">
                                      <p:cBhvr>
                                        <p:cTn dur="500"/>
                                        <p:tgtEl>
                                          <p:spTgt spid="3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7"/>
                                        </p:tgtEl>
                                        <p:attrNameLst>
                                          <p:attrName>style.visibility</p:attrName>
                                        </p:attrNameLst>
                                      </p:cBhvr>
                                      <p:to>
                                        <p:strVal val="visible"/>
                                      </p:to>
                                    </p:set>
                                    <p:animEffect filter="fade" transition="in">
                                      <p:cBhvr>
                                        <p:cTn dur="500"/>
                                        <p:tgtEl>
                                          <p:spTgt spid="33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10"/>
                                        </p:tgtEl>
                                        <p:attrNameLst>
                                          <p:attrName>style.visibility</p:attrName>
                                        </p:attrNameLst>
                                      </p:cBhvr>
                                      <p:to>
                                        <p:strVal val="visible"/>
                                      </p:to>
                                    </p:set>
                                    <p:animEffect filter="fade" transition="in">
                                      <p:cBhvr>
                                        <p:cTn dur="500"/>
                                        <p:tgtEl>
                                          <p:spTgt spid="33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13"/>
                                        </p:tgtEl>
                                        <p:attrNameLst>
                                          <p:attrName>style.visibility</p:attrName>
                                        </p:attrNameLst>
                                      </p:cBhvr>
                                      <p:to>
                                        <p:strVal val="visible"/>
                                      </p:to>
                                    </p:set>
                                    <p:animEffect filter="fade" transition="in">
                                      <p:cBhvr>
                                        <p:cTn dur="500"/>
                                        <p:tgtEl>
                                          <p:spTgt spid="3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2"/>
                                        </p:tgtEl>
                                        <p:attrNameLst>
                                          <p:attrName>style.visibility</p:attrName>
                                        </p:attrNameLst>
                                      </p:cBhvr>
                                      <p:to>
                                        <p:strVal val="visible"/>
                                      </p:to>
                                    </p:set>
                                    <p:animEffect filter="fade" transition="in">
                                      <p:cBhvr>
                                        <p:cTn dur="750"/>
                                        <p:tgtEl>
                                          <p:spTgt spid="3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5"/>
                                        </p:tgtEl>
                                        <p:attrNameLst>
                                          <p:attrName>style.visibility</p:attrName>
                                        </p:attrNameLst>
                                      </p:cBhvr>
                                      <p:to>
                                        <p:strVal val="visible"/>
                                      </p:to>
                                    </p:set>
                                    <p:animEffect filter="fade" transition="in">
                                      <p:cBhvr>
                                        <p:cTn dur="500"/>
                                        <p:tgtEl>
                                          <p:spTgt spid="33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06"/>
                                        </p:tgtEl>
                                        <p:attrNameLst>
                                          <p:attrName>style.visibility</p:attrName>
                                        </p:attrNameLst>
                                      </p:cBhvr>
                                      <p:to>
                                        <p:strVal val="visible"/>
                                      </p:to>
                                    </p:set>
                                    <p:animEffect filter="fade" transition="in">
                                      <p:cBhvr>
                                        <p:cTn dur="500"/>
                                        <p:tgtEl>
                                          <p:spTgt spid="33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85"/>
                                        </p:tgtEl>
                                        <p:attrNameLst>
                                          <p:attrName>style.visibility</p:attrName>
                                        </p:attrNameLst>
                                      </p:cBhvr>
                                      <p:to>
                                        <p:strVal val="visible"/>
                                      </p:to>
                                    </p:set>
                                    <p:animEffect filter="fade" transition="in">
                                      <p:cBhvr>
                                        <p:cTn dur="750"/>
                                        <p:tgtEl>
                                          <p:spTgt spid="3285"/>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3293"/>
                                        </p:tgtEl>
                                        <p:attrNameLst>
                                          <p:attrName>style.visibility</p:attrName>
                                        </p:attrNameLst>
                                      </p:cBhvr>
                                      <p:to>
                                        <p:strVal val="visible"/>
                                      </p:to>
                                    </p:set>
                                    <p:animEffect filter="fade" transition="in">
                                      <p:cBhvr>
                                        <p:cTn dur="750"/>
                                        <p:tgtEl>
                                          <p:spTgt spid="3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6"/>
                                        </p:tgtEl>
                                        <p:attrNameLst>
                                          <p:attrName>style.visibility</p:attrName>
                                        </p:attrNameLst>
                                      </p:cBhvr>
                                      <p:to>
                                        <p:strVal val="visible"/>
                                      </p:to>
                                    </p:set>
                                    <p:animEffect filter="fade" transition="in">
                                      <p:cBhvr>
                                        <p:cTn dur="500"/>
                                        <p:tgtEl>
                                          <p:spTgt spid="33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19"/>
                                        </p:tgtEl>
                                        <p:attrNameLst>
                                          <p:attrName>style.visibility</p:attrName>
                                        </p:attrNameLst>
                                      </p:cBhvr>
                                      <p:to>
                                        <p:strVal val="visible"/>
                                      </p:to>
                                    </p:set>
                                    <p:animEffect filter="fade" transition="in">
                                      <p:cBhvr>
                                        <p:cTn dur="500"/>
                                        <p:tgtEl>
                                          <p:spTgt spid="3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1"/>
                                        </p:tgtEl>
                                        <p:attrNameLst>
                                          <p:attrName>style.visibility</p:attrName>
                                        </p:attrNameLst>
                                      </p:cBhvr>
                                      <p:to>
                                        <p:strVal val="visible"/>
                                      </p:to>
                                    </p:set>
                                    <p:animEffect filter="fade" transition="in">
                                      <p:cBhvr>
                                        <p:cTn dur="500"/>
                                        <p:tgtEl>
                                          <p:spTgt spid="32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88"/>
                                        </p:tgtEl>
                                        <p:attrNameLst>
                                          <p:attrName>style.visibility</p:attrName>
                                        </p:attrNameLst>
                                      </p:cBhvr>
                                      <p:to>
                                        <p:strVal val="visible"/>
                                      </p:to>
                                    </p:set>
                                    <p:animEffect filter="fade" transition="in">
                                      <p:cBhvr>
                                        <p:cTn dur="500"/>
                                        <p:tgtEl>
                                          <p:spTgt spid="32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82"/>
                                        </p:tgtEl>
                                        <p:attrNameLst>
                                          <p:attrName>style.visibility</p:attrName>
                                        </p:attrNameLst>
                                      </p:cBhvr>
                                      <p:to>
                                        <p:strVal val="visible"/>
                                      </p:to>
                                    </p:set>
                                    <p:animEffect filter="fade" transition="in">
                                      <p:cBhvr>
                                        <p:cTn dur="750"/>
                                        <p:tgtEl>
                                          <p:spTgt spid="3282"/>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3299"/>
                                        </p:tgtEl>
                                        <p:attrNameLst>
                                          <p:attrName>style.visibility</p:attrName>
                                        </p:attrNameLst>
                                      </p:cBhvr>
                                      <p:to>
                                        <p:strVal val="visible"/>
                                      </p:to>
                                    </p:set>
                                    <p:animEffect filter="fade" transition="in">
                                      <p:cBhvr>
                                        <p:cTn dur="750"/>
                                        <p:tgtEl>
                                          <p:spTgt spid="3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27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Multi-Container PODs</a:t>
            </a:r>
            <a:endParaRPr/>
          </a:p>
        </p:txBody>
      </p:sp>
      <p:sp>
        <p:nvSpPr>
          <p:cNvPr id="3328" name="Google Shape;3328;p278"/>
          <p:cNvSpPr/>
          <p:nvPr/>
        </p:nvSpPr>
        <p:spPr>
          <a:xfrm>
            <a:off x="2424539" y="1373956"/>
            <a:ext cx="4294922" cy="2274745"/>
          </a:xfrm>
          <a:prstGeom prst="roundRect">
            <a:avLst>
              <a:gd fmla="val 7928"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3329" name="Google Shape;3329;p278"/>
          <p:cNvSpPr/>
          <p:nvPr/>
        </p:nvSpPr>
        <p:spPr>
          <a:xfrm>
            <a:off x="2851876" y="1762177"/>
            <a:ext cx="3446363" cy="1479585"/>
          </a:xfrm>
          <a:prstGeom prst="roundRect">
            <a:avLst>
              <a:gd fmla="val 7674" name="adj"/>
            </a:avLst>
          </a:prstGeom>
          <a:gradFill>
            <a:gsLst>
              <a:gs pos="0">
                <a:srgbClr val="00B0F0"/>
              </a:gs>
              <a:gs pos="100000">
                <a:srgbClr val="62D7C7"/>
              </a:gs>
            </a:gsLst>
            <a:lin ang="2700000" scaled="0"/>
          </a:gradFill>
          <a:ln cap="flat" cmpd="sng" w="12700">
            <a:solidFill>
              <a:srgbClr val="7F7F7F"/>
            </a:solidFill>
            <a:prstDash val="solid"/>
            <a:miter lim="800000"/>
            <a:headEnd len="sm" w="sm" type="none"/>
            <a:tailEnd len="sm" w="sm" type="none"/>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pic>
        <p:nvPicPr>
          <p:cNvPr descr="Related image" id="3330" name="Google Shape;3330;p278"/>
          <p:cNvPicPr preferRelativeResize="0"/>
          <p:nvPr/>
        </p:nvPicPr>
        <p:blipFill rotWithShape="1">
          <a:blip r:embed="rId3">
            <a:alphaModFix/>
          </a:blip>
          <a:srcRect b="0" l="0" r="0" t="0"/>
          <a:stretch/>
        </p:blipFill>
        <p:spPr>
          <a:xfrm>
            <a:off x="3873971" y="3241762"/>
            <a:ext cx="406939" cy="406939"/>
          </a:xfrm>
          <a:prstGeom prst="rect">
            <a:avLst/>
          </a:prstGeom>
          <a:noFill/>
          <a:ln>
            <a:noFill/>
          </a:ln>
        </p:spPr>
      </p:pic>
      <p:sp>
        <p:nvSpPr>
          <p:cNvPr id="3331" name="Google Shape;3331;p278"/>
          <p:cNvSpPr/>
          <p:nvPr/>
        </p:nvSpPr>
        <p:spPr>
          <a:xfrm>
            <a:off x="7296068" y="2105083"/>
            <a:ext cx="1284790" cy="762953"/>
          </a:xfrm>
          <a:prstGeom prst="wedgeRoundRectCallout">
            <a:avLst>
              <a:gd fmla="val -137725" name="adj1"/>
              <a:gd fmla="val -10320" name="adj2"/>
              <a:gd fmla="val 16667" name="adj3"/>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Helper Containers</a:t>
            </a:r>
            <a:endParaRPr b="0" i="0" sz="1100" u="none" cap="none" strike="noStrike">
              <a:solidFill>
                <a:schemeClr val="lt1"/>
              </a:solidFill>
              <a:latin typeface="Ubuntu"/>
              <a:ea typeface="Ubuntu"/>
              <a:cs typeface="Ubuntu"/>
              <a:sym typeface="Ubuntu"/>
            </a:endParaRPr>
          </a:p>
        </p:txBody>
      </p:sp>
      <p:sp>
        <p:nvSpPr>
          <p:cNvPr id="3332" name="Google Shape;3332;p278"/>
          <p:cNvSpPr/>
          <p:nvPr/>
        </p:nvSpPr>
        <p:spPr>
          <a:xfrm>
            <a:off x="4077440" y="2523116"/>
            <a:ext cx="916254" cy="354063"/>
          </a:xfrm>
          <a:prstGeom prst="cloud">
            <a:avLst/>
          </a:prstGeom>
          <a:solidFill>
            <a:srgbClr val="F2F2F2"/>
          </a:solidFill>
          <a:ln cap="flat" cmpd="sng" w="1587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Network</a:t>
            </a:r>
            <a:endParaRPr b="0" i="0" sz="1100" u="none" cap="none" strike="noStrike">
              <a:solidFill>
                <a:srgbClr val="7F7F7F"/>
              </a:solidFill>
              <a:latin typeface="Ubuntu"/>
              <a:ea typeface="Ubuntu"/>
              <a:cs typeface="Ubuntu"/>
              <a:sym typeface="Ubuntu"/>
            </a:endParaRPr>
          </a:p>
        </p:txBody>
      </p:sp>
      <p:grpSp>
        <p:nvGrpSpPr>
          <p:cNvPr id="3333" name="Google Shape;3333;p278"/>
          <p:cNvGrpSpPr/>
          <p:nvPr/>
        </p:nvGrpSpPr>
        <p:grpSpPr>
          <a:xfrm>
            <a:off x="3739750" y="2080096"/>
            <a:ext cx="537210" cy="508635"/>
            <a:chOff x="6225311" y="2473385"/>
            <a:chExt cx="716280" cy="678180"/>
          </a:xfrm>
        </p:grpSpPr>
        <p:pic>
          <p:nvPicPr>
            <p:cNvPr id="3334" name="Google Shape;3334;p278"/>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335" name="Google Shape;3335;p278"/>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grpSp>
        <p:nvGrpSpPr>
          <p:cNvPr id="3336" name="Google Shape;3336;p278"/>
          <p:cNvGrpSpPr/>
          <p:nvPr/>
        </p:nvGrpSpPr>
        <p:grpSpPr>
          <a:xfrm>
            <a:off x="4720064" y="2080096"/>
            <a:ext cx="537210" cy="508635"/>
            <a:chOff x="9238009" y="0"/>
            <a:chExt cx="716280" cy="678180"/>
          </a:xfrm>
        </p:grpSpPr>
        <p:pic>
          <p:nvPicPr>
            <p:cNvPr id="3337" name="Google Shape;3337;p278"/>
            <p:cNvPicPr preferRelativeResize="0"/>
            <p:nvPr/>
          </p:nvPicPr>
          <p:blipFill rotWithShape="1">
            <a:blip r:embed="rId4">
              <a:alphaModFix/>
            </a:blip>
            <a:srcRect b="87886" l="46778" r="42462" t="-13"/>
            <a:stretch/>
          </p:blipFill>
          <p:spPr>
            <a:xfrm>
              <a:off x="9238009" y="0"/>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net" id="3338" name="Google Shape;3338;p278"/>
            <p:cNvPicPr preferRelativeResize="0"/>
            <p:nvPr/>
          </p:nvPicPr>
          <p:blipFill rotWithShape="1">
            <a:blip r:embed="rId6">
              <a:alphaModFix/>
            </a:blip>
            <a:srcRect b="0" l="0" r="0" t="0"/>
            <a:stretch/>
          </p:blipFill>
          <p:spPr>
            <a:xfrm>
              <a:off x="9290735" y="171860"/>
              <a:ext cx="616395" cy="267104"/>
            </a:xfrm>
            <a:prstGeom prst="roundRect">
              <a:avLst>
                <a:gd fmla="val 16667" name="adj"/>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8"/>
                                        </p:tgtEl>
                                        <p:attrNameLst>
                                          <p:attrName>style.visibility</p:attrName>
                                        </p:attrNameLst>
                                      </p:cBhvr>
                                      <p:to>
                                        <p:strVal val="visible"/>
                                      </p:to>
                                    </p:set>
                                    <p:animEffect filter="fade" transition="in">
                                      <p:cBhvr>
                                        <p:cTn dur="500"/>
                                        <p:tgtEl>
                                          <p:spTgt spid="33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30"/>
                                        </p:tgtEl>
                                        <p:attrNameLst>
                                          <p:attrName>style.visibility</p:attrName>
                                        </p:attrNameLst>
                                      </p:cBhvr>
                                      <p:to>
                                        <p:strVal val="visible"/>
                                      </p:to>
                                    </p:set>
                                    <p:animEffect filter="fade" transition="in">
                                      <p:cBhvr>
                                        <p:cTn dur="500"/>
                                        <p:tgtEl>
                                          <p:spTgt spid="33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29"/>
                                        </p:tgtEl>
                                        <p:attrNameLst>
                                          <p:attrName>style.visibility</p:attrName>
                                        </p:attrNameLst>
                                      </p:cBhvr>
                                      <p:to>
                                        <p:strVal val="visible"/>
                                      </p:to>
                                    </p:set>
                                    <p:animEffect filter="fade" transition="in">
                                      <p:cBhvr>
                                        <p:cTn dur="750"/>
                                        <p:tgtEl>
                                          <p:spTgt spid="3329"/>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3333"/>
                                        </p:tgtEl>
                                        <p:attrNameLst>
                                          <p:attrName>style.visibility</p:attrName>
                                        </p:attrNameLst>
                                      </p:cBhvr>
                                      <p:to>
                                        <p:strVal val="visible"/>
                                      </p:to>
                                    </p:set>
                                    <p:animEffect filter="fade" transition="in">
                                      <p:cBhvr>
                                        <p:cTn dur="750"/>
                                        <p:tgtEl>
                                          <p:spTgt spid="3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6"/>
                                        </p:tgtEl>
                                        <p:attrNameLst>
                                          <p:attrName>style.visibility</p:attrName>
                                        </p:attrNameLst>
                                      </p:cBhvr>
                                      <p:to>
                                        <p:strVal val="visible"/>
                                      </p:to>
                                    </p:set>
                                    <p:animEffect filter="fade" transition="in">
                                      <p:cBhvr>
                                        <p:cTn dur="750"/>
                                        <p:tgtEl>
                                          <p:spTgt spid="3336"/>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331"/>
                                        </p:tgtEl>
                                        <p:attrNameLst>
                                          <p:attrName>style.visibility</p:attrName>
                                        </p:attrNameLst>
                                      </p:cBhvr>
                                      <p:to>
                                        <p:strVal val="visible"/>
                                      </p:to>
                                    </p:set>
                                    <p:animEffect filter="fade" transition="in">
                                      <p:cBhvr>
                                        <p:cTn dur="500"/>
                                        <p:tgtEl>
                                          <p:spTgt spid="3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2"/>
                                        </p:tgtEl>
                                        <p:attrNameLst>
                                          <p:attrName>style.visibility</p:attrName>
                                        </p:attrNameLst>
                                      </p:cBhvr>
                                      <p:to>
                                        <p:strVal val="visible"/>
                                      </p:to>
                                    </p:set>
                                    <p:animEffect filter="fade" transition="in">
                                      <p:cBhvr>
                                        <p:cTn dur="500"/>
                                        <p:tgtEl>
                                          <p:spTgt spid="3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3" name="Shape 3343"/>
        <p:cNvGrpSpPr/>
        <p:nvPr/>
      </p:nvGrpSpPr>
      <p:grpSpPr>
        <a:xfrm>
          <a:off x="0" y="0"/>
          <a:ext cx="0" cy="0"/>
          <a:chOff x="0" y="0"/>
          <a:chExt cx="0" cy="0"/>
        </a:xfrm>
      </p:grpSpPr>
      <p:sp>
        <p:nvSpPr>
          <p:cNvPr id="3344" name="Google Shape;3344;p27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PODs Again!</a:t>
            </a:r>
            <a:endParaRPr/>
          </a:p>
        </p:txBody>
      </p:sp>
      <p:sp>
        <p:nvSpPr>
          <p:cNvPr id="3345" name="Google Shape;3345;p279"/>
          <p:cNvSpPr/>
          <p:nvPr/>
        </p:nvSpPr>
        <p:spPr>
          <a:xfrm>
            <a:off x="4000760" y="1023442"/>
            <a:ext cx="4913626" cy="2484666"/>
          </a:xfrm>
          <a:prstGeom prst="roundRect">
            <a:avLst>
              <a:gd fmla="val 5389" name="adj"/>
            </a:avLst>
          </a:prstGeom>
          <a:solidFill>
            <a:srgbClr val="F2F2F2">
              <a:alpha val="40000"/>
            </a:srgbClr>
          </a:solidFill>
          <a:ln cap="flat" cmpd="sng" w="15875">
            <a:solidFill>
              <a:srgbClr val="A5A5A5"/>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3346" name="Google Shape;3346;p279"/>
          <p:cNvSpPr/>
          <p:nvPr/>
        </p:nvSpPr>
        <p:spPr>
          <a:xfrm>
            <a:off x="4180267" y="1231891"/>
            <a:ext cx="945203" cy="1862515"/>
          </a:xfrm>
          <a:prstGeom prst="roundRect">
            <a:avLst>
              <a:gd fmla="val 10426" name="adj"/>
            </a:avLst>
          </a:prstGeom>
          <a:gradFill>
            <a:gsLst>
              <a:gs pos="0">
                <a:srgbClr val="1BBAEF"/>
              </a:gs>
              <a:gs pos="95000">
                <a:srgbClr val="5FD6D2"/>
              </a:gs>
              <a:gs pos="100000">
                <a:srgbClr val="5FD6D2"/>
              </a:gs>
            </a:gsLst>
            <a:lin ang="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pic>
        <p:nvPicPr>
          <p:cNvPr descr="Related image" id="3347" name="Google Shape;3347;p279"/>
          <p:cNvPicPr preferRelativeResize="0"/>
          <p:nvPr/>
        </p:nvPicPr>
        <p:blipFill rotWithShape="1">
          <a:blip r:embed="rId3">
            <a:alphaModFix/>
          </a:blip>
          <a:srcRect b="0" l="0" r="0" t="0"/>
          <a:stretch/>
        </p:blipFill>
        <p:spPr>
          <a:xfrm>
            <a:off x="5877146" y="3177496"/>
            <a:ext cx="327971" cy="327971"/>
          </a:xfrm>
          <a:prstGeom prst="roundRect">
            <a:avLst>
              <a:gd fmla="val 16667" name="adj"/>
            </a:avLst>
          </a:prstGeom>
          <a:noFill/>
          <a:ln>
            <a:noFill/>
          </a:ln>
        </p:spPr>
      </p:pic>
      <p:grpSp>
        <p:nvGrpSpPr>
          <p:cNvPr id="3348" name="Google Shape;3348;p279"/>
          <p:cNvGrpSpPr/>
          <p:nvPr/>
        </p:nvGrpSpPr>
        <p:grpSpPr>
          <a:xfrm>
            <a:off x="4385354" y="1392426"/>
            <a:ext cx="537210" cy="508635"/>
            <a:chOff x="6225311" y="2473385"/>
            <a:chExt cx="716280" cy="678180"/>
          </a:xfrm>
        </p:grpSpPr>
        <p:pic>
          <p:nvPicPr>
            <p:cNvPr id="3349" name="Google Shape;3349;p279"/>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350" name="Google Shape;3350;p279"/>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3351" name="Google Shape;3351;p279"/>
          <p:cNvSpPr/>
          <p:nvPr/>
        </p:nvSpPr>
        <p:spPr>
          <a:xfrm>
            <a:off x="5384670" y="1227112"/>
            <a:ext cx="945203" cy="1862515"/>
          </a:xfrm>
          <a:prstGeom prst="roundRect">
            <a:avLst>
              <a:gd fmla="val 8865" name="adj"/>
            </a:avLst>
          </a:prstGeom>
          <a:gradFill>
            <a:gsLst>
              <a:gs pos="0">
                <a:srgbClr val="1BBAEF"/>
              </a:gs>
              <a:gs pos="95000">
                <a:srgbClr val="5FD6D2"/>
              </a:gs>
              <a:gs pos="100000">
                <a:srgbClr val="5FD6D2"/>
              </a:gs>
            </a:gsLst>
            <a:lin ang="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3352" name="Google Shape;3352;p279"/>
          <p:cNvGrpSpPr/>
          <p:nvPr/>
        </p:nvGrpSpPr>
        <p:grpSpPr>
          <a:xfrm>
            <a:off x="5589757" y="1387647"/>
            <a:ext cx="537210" cy="508635"/>
            <a:chOff x="6225311" y="2473385"/>
            <a:chExt cx="716280" cy="678180"/>
          </a:xfrm>
        </p:grpSpPr>
        <p:pic>
          <p:nvPicPr>
            <p:cNvPr id="3353" name="Google Shape;3353;p279"/>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354" name="Google Shape;3354;p279"/>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3355" name="Google Shape;3355;p279"/>
          <p:cNvSpPr/>
          <p:nvPr/>
        </p:nvSpPr>
        <p:spPr>
          <a:xfrm>
            <a:off x="6589073" y="1227112"/>
            <a:ext cx="945203" cy="1862515"/>
          </a:xfrm>
          <a:prstGeom prst="roundRect">
            <a:avLst>
              <a:gd fmla="val 8865" name="adj"/>
            </a:avLst>
          </a:prstGeom>
          <a:gradFill>
            <a:gsLst>
              <a:gs pos="0">
                <a:srgbClr val="1BBAEF"/>
              </a:gs>
              <a:gs pos="95000">
                <a:srgbClr val="5FD6D2"/>
              </a:gs>
              <a:gs pos="100000">
                <a:srgbClr val="5FD6D2"/>
              </a:gs>
            </a:gsLst>
            <a:lin ang="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3356" name="Google Shape;3356;p279"/>
          <p:cNvGrpSpPr/>
          <p:nvPr/>
        </p:nvGrpSpPr>
        <p:grpSpPr>
          <a:xfrm>
            <a:off x="6794160" y="1387647"/>
            <a:ext cx="537210" cy="508635"/>
            <a:chOff x="6225311" y="2473385"/>
            <a:chExt cx="716280" cy="678180"/>
          </a:xfrm>
        </p:grpSpPr>
        <p:pic>
          <p:nvPicPr>
            <p:cNvPr id="3357" name="Google Shape;3357;p279"/>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358" name="Google Shape;3358;p279"/>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3359" name="Google Shape;3359;p279"/>
          <p:cNvSpPr/>
          <p:nvPr/>
        </p:nvSpPr>
        <p:spPr>
          <a:xfrm>
            <a:off x="7784026" y="1227112"/>
            <a:ext cx="945203" cy="1862515"/>
          </a:xfrm>
          <a:prstGeom prst="roundRect">
            <a:avLst>
              <a:gd fmla="val 8085" name="adj"/>
            </a:avLst>
          </a:prstGeom>
          <a:gradFill>
            <a:gsLst>
              <a:gs pos="0">
                <a:srgbClr val="1BBAEF"/>
              </a:gs>
              <a:gs pos="95000">
                <a:srgbClr val="5FD6D2"/>
              </a:gs>
              <a:gs pos="100000">
                <a:srgbClr val="5FD6D2"/>
              </a:gs>
            </a:gsLst>
            <a:lin ang="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3360" name="Google Shape;3360;p279"/>
          <p:cNvGrpSpPr/>
          <p:nvPr/>
        </p:nvGrpSpPr>
        <p:grpSpPr>
          <a:xfrm>
            <a:off x="7989113" y="1387647"/>
            <a:ext cx="537210" cy="508635"/>
            <a:chOff x="6225311" y="2473385"/>
            <a:chExt cx="716280" cy="678180"/>
          </a:xfrm>
        </p:grpSpPr>
        <p:pic>
          <p:nvPicPr>
            <p:cNvPr id="3361" name="Google Shape;3361;p279"/>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362" name="Google Shape;3362;p279"/>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3363" name="Google Shape;3363;p279"/>
          <p:cNvSpPr/>
          <p:nvPr/>
        </p:nvSpPr>
        <p:spPr>
          <a:xfrm>
            <a:off x="278606" y="1041151"/>
            <a:ext cx="3456000" cy="3556817"/>
          </a:xfrm>
          <a:prstGeom prst="roundRect">
            <a:avLst>
              <a:gd fmla="val 4676" name="adj"/>
            </a:avLst>
          </a:prstGeom>
          <a:solidFill>
            <a:srgbClr val="262626"/>
          </a:solidFill>
          <a:ln>
            <a:noFill/>
          </a:ln>
          <a:effectLst>
            <a:outerShdw blurRad="44450" rotWithShape="0" algn="br" dir="2700000" dist="25400">
              <a:srgbClr val="000000">
                <a:alpha val="6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FF00"/>
                </a:solidFill>
                <a:latin typeface="Consolas"/>
                <a:ea typeface="Consolas"/>
                <a:cs typeface="Consolas"/>
                <a:sym typeface="Consolas"/>
              </a:rPr>
              <a:t>docker run python-app</a:t>
            </a:r>
            <a:endParaRPr b="0" i="0" sz="1100" u="none" cap="none" strike="noStrike">
              <a:solidFill>
                <a:srgbClr val="00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8D8D8"/>
              </a:solidFill>
              <a:latin typeface="Consolas"/>
              <a:ea typeface="Consolas"/>
              <a:cs typeface="Consolas"/>
              <a:sym typeface="Consolas"/>
            </a:endParaRPr>
          </a:p>
        </p:txBody>
      </p:sp>
      <p:grpSp>
        <p:nvGrpSpPr>
          <p:cNvPr id="3364" name="Google Shape;3364;p279"/>
          <p:cNvGrpSpPr/>
          <p:nvPr/>
        </p:nvGrpSpPr>
        <p:grpSpPr>
          <a:xfrm>
            <a:off x="4384263" y="2327981"/>
            <a:ext cx="537210" cy="508635"/>
            <a:chOff x="9238009" y="0"/>
            <a:chExt cx="716280" cy="678180"/>
          </a:xfrm>
        </p:grpSpPr>
        <p:pic>
          <p:nvPicPr>
            <p:cNvPr id="3365" name="Google Shape;3365;p279"/>
            <p:cNvPicPr preferRelativeResize="0"/>
            <p:nvPr/>
          </p:nvPicPr>
          <p:blipFill rotWithShape="1">
            <a:blip r:embed="rId4">
              <a:alphaModFix/>
            </a:blip>
            <a:srcRect b="87886" l="46778" r="42462" t="-13"/>
            <a:stretch/>
          </p:blipFill>
          <p:spPr>
            <a:xfrm>
              <a:off x="9238009" y="0"/>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net" id="3366" name="Google Shape;3366;p279"/>
            <p:cNvPicPr preferRelativeResize="0"/>
            <p:nvPr/>
          </p:nvPicPr>
          <p:blipFill rotWithShape="1">
            <a:blip r:embed="rId6">
              <a:alphaModFix/>
            </a:blip>
            <a:srcRect b="0" l="0" r="0" t="0"/>
            <a:stretch/>
          </p:blipFill>
          <p:spPr>
            <a:xfrm>
              <a:off x="9290735" y="171860"/>
              <a:ext cx="616395" cy="267104"/>
            </a:xfrm>
            <a:prstGeom prst="roundRect">
              <a:avLst>
                <a:gd fmla="val 16667" name="adj"/>
              </a:avLst>
            </a:prstGeom>
            <a:noFill/>
            <a:ln>
              <a:noFill/>
            </a:ln>
          </p:spPr>
        </p:pic>
      </p:grpSp>
      <p:grpSp>
        <p:nvGrpSpPr>
          <p:cNvPr id="3367" name="Google Shape;3367;p279"/>
          <p:cNvGrpSpPr/>
          <p:nvPr/>
        </p:nvGrpSpPr>
        <p:grpSpPr>
          <a:xfrm>
            <a:off x="5618248" y="2327981"/>
            <a:ext cx="537210" cy="508635"/>
            <a:chOff x="9238009" y="0"/>
            <a:chExt cx="716280" cy="678180"/>
          </a:xfrm>
        </p:grpSpPr>
        <p:pic>
          <p:nvPicPr>
            <p:cNvPr id="3368" name="Google Shape;3368;p279"/>
            <p:cNvPicPr preferRelativeResize="0"/>
            <p:nvPr/>
          </p:nvPicPr>
          <p:blipFill rotWithShape="1">
            <a:blip r:embed="rId4">
              <a:alphaModFix/>
            </a:blip>
            <a:srcRect b="87886" l="46778" r="42462" t="-13"/>
            <a:stretch/>
          </p:blipFill>
          <p:spPr>
            <a:xfrm>
              <a:off x="9238009" y="0"/>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net" id="3369" name="Google Shape;3369;p279"/>
            <p:cNvPicPr preferRelativeResize="0"/>
            <p:nvPr/>
          </p:nvPicPr>
          <p:blipFill rotWithShape="1">
            <a:blip r:embed="rId6">
              <a:alphaModFix/>
            </a:blip>
            <a:srcRect b="0" l="0" r="0" t="0"/>
            <a:stretch/>
          </p:blipFill>
          <p:spPr>
            <a:xfrm>
              <a:off x="9290735" y="171860"/>
              <a:ext cx="616395" cy="267104"/>
            </a:xfrm>
            <a:prstGeom prst="roundRect">
              <a:avLst>
                <a:gd fmla="val 16667" name="adj"/>
              </a:avLst>
            </a:prstGeom>
            <a:noFill/>
            <a:ln>
              <a:noFill/>
            </a:ln>
          </p:spPr>
        </p:pic>
      </p:grpSp>
      <p:grpSp>
        <p:nvGrpSpPr>
          <p:cNvPr id="3370" name="Google Shape;3370;p279"/>
          <p:cNvGrpSpPr/>
          <p:nvPr/>
        </p:nvGrpSpPr>
        <p:grpSpPr>
          <a:xfrm>
            <a:off x="6794160" y="2327981"/>
            <a:ext cx="537210" cy="508635"/>
            <a:chOff x="9238009" y="0"/>
            <a:chExt cx="716280" cy="678180"/>
          </a:xfrm>
        </p:grpSpPr>
        <p:pic>
          <p:nvPicPr>
            <p:cNvPr id="3371" name="Google Shape;3371;p279"/>
            <p:cNvPicPr preferRelativeResize="0"/>
            <p:nvPr/>
          </p:nvPicPr>
          <p:blipFill rotWithShape="1">
            <a:blip r:embed="rId4">
              <a:alphaModFix/>
            </a:blip>
            <a:srcRect b="87886" l="46778" r="42462" t="-13"/>
            <a:stretch/>
          </p:blipFill>
          <p:spPr>
            <a:xfrm>
              <a:off x="9238009" y="0"/>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net" id="3372" name="Google Shape;3372;p279"/>
            <p:cNvPicPr preferRelativeResize="0"/>
            <p:nvPr/>
          </p:nvPicPr>
          <p:blipFill rotWithShape="1">
            <a:blip r:embed="rId6">
              <a:alphaModFix/>
            </a:blip>
            <a:srcRect b="0" l="0" r="0" t="0"/>
            <a:stretch/>
          </p:blipFill>
          <p:spPr>
            <a:xfrm>
              <a:off x="9290735" y="171860"/>
              <a:ext cx="616395" cy="267104"/>
            </a:xfrm>
            <a:prstGeom prst="roundRect">
              <a:avLst>
                <a:gd fmla="val 16667" name="adj"/>
              </a:avLst>
            </a:prstGeom>
            <a:noFill/>
            <a:ln>
              <a:noFill/>
            </a:ln>
          </p:spPr>
        </p:pic>
      </p:grpSp>
      <p:grpSp>
        <p:nvGrpSpPr>
          <p:cNvPr id="3373" name="Google Shape;3373;p279"/>
          <p:cNvGrpSpPr/>
          <p:nvPr/>
        </p:nvGrpSpPr>
        <p:grpSpPr>
          <a:xfrm>
            <a:off x="7989112" y="2327981"/>
            <a:ext cx="537210" cy="508635"/>
            <a:chOff x="9238009" y="0"/>
            <a:chExt cx="716280" cy="678180"/>
          </a:xfrm>
        </p:grpSpPr>
        <p:pic>
          <p:nvPicPr>
            <p:cNvPr id="3374" name="Google Shape;3374;p279"/>
            <p:cNvPicPr preferRelativeResize="0"/>
            <p:nvPr/>
          </p:nvPicPr>
          <p:blipFill rotWithShape="1">
            <a:blip r:embed="rId4">
              <a:alphaModFix/>
            </a:blip>
            <a:srcRect b="87886" l="46778" r="42462" t="-13"/>
            <a:stretch/>
          </p:blipFill>
          <p:spPr>
            <a:xfrm>
              <a:off x="9238009" y="0"/>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net" id="3375" name="Google Shape;3375;p279"/>
            <p:cNvPicPr preferRelativeResize="0"/>
            <p:nvPr/>
          </p:nvPicPr>
          <p:blipFill rotWithShape="1">
            <a:blip r:embed="rId6">
              <a:alphaModFix/>
            </a:blip>
            <a:srcRect b="0" l="0" r="0" t="0"/>
            <a:stretch/>
          </p:blipFill>
          <p:spPr>
            <a:xfrm>
              <a:off x="9290735" y="171860"/>
              <a:ext cx="616395" cy="267104"/>
            </a:xfrm>
            <a:prstGeom prst="roundRect">
              <a:avLst>
                <a:gd fmla="val 16667" name="adj"/>
              </a:avLst>
            </a:prstGeom>
            <a:noFill/>
            <a:ln>
              <a:noFill/>
            </a:ln>
          </p:spPr>
        </p:pic>
      </p:grpSp>
      <p:sp>
        <p:nvSpPr>
          <p:cNvPr id="3376" name="Google Shape;3376;p279"/>
          <p:cNvSpPr txBox="1"/>
          <p:nvPr/>
        </p:nvSpPr>
        <p:spPr>
          <a:xfrm>
            <a:off x="293515" y="1291287"/>
            <a:ext cx="3348000" cy="192300"/>
          </a:xfrm>
          <a:prstGeom prst="rect">
            <a:avLst/>
          </a:prstGeom>
          <a:solidFill>
            <a:srgbClr val="262626"/>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FF00"/>
                </a:solidFill>
                <a:latin typeface="Consolas"/>
                <a:ea typeface="Consolas"/>
                <a:cs typeface="Consolas"/>
                <a:sym typeface="Consolas"/>
              </a:rPr>
              <a:t>docker run python-app</a:t>
            </a:r>
            <a:endParaRPr b="0" i="0" sz="1100" u="none" cap="none" strike="noStrike">
              <a:solidFill>
                <a:srgbClr val="00FF00"/>
              </a:solidFill>
              <a:latin typeface="Arial"/>
              <a:ea typeface="Arial"/>
              <a:cs typeface="Arial"/>
              <a:sym typeface="Arial"/>
            </a:endParaRPr>
          </a:p>
        </p:txBody>
      </p:sp>
      <p:sp>
        <p:nvSpPr>
          <p:cNvPr id="3377" name="Google Shape;3377;p279"/>
          <p:cNvSpPr txBox="1"/>
          <p:nvPr/>
        </p:nvSpPr>
        <p:spPr>
          <a:xfrm>
            <a:off x="287452" y="1577760"/>
            <a:ext cx="3348000" cy="192300"/>
          </a:xfrm>
          <a:prstGeom prst="rect">
            <a:avLst/>
          </a:prstGeom>
          <a:solidFill>
            <a:srgbClr val="262626"/>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FF00"/>
                </a:solidFill>
                <a:latin typeface="Consolas"/>
                <a:ea typeface="Consolas"/>
                <a:cs typeface="Consolas"/>
                <a:sym typeface="Consolas"/>
              </a:rPr>
              <a:t>docker run python-app</a:t>
            </a:r>
            <a:endParaRPr b="0" i="0" sz="1100" u="none" cap="none" strike="noStrike">
              <a:solidFill>
                <a:srgbClr val="00FF00"/>
              </a:solidFill>
              <a:latin typeface="Arial"/>
              <a:ea typeface="Arial"/>
              <a:cs typeface="Arial"/>
              <a:sym typeface="Arial"/>
            </a:endParaRPr>
          </a:p>
        </p:txBody>
      </p:sp>
      <p:sp>
        <p:nvSpPr>
          <p:cNvPr id="3378" name="Google Shape;3378;p279"/>
          <p:cNvSpPr txBox="1"/>
          <p:nvPr/>
        </p:nvSpPr>
        <p:spPr>
          <a:xfrm>
            <a:off x="284006" y="1869751"/>
            <a:ext cx="3348000" cy="192300"/>
          </a:xfrm>
          <a:prstGeom prst="rect">
            <a:avLst/>
          </a:prstGeom>
          <a:solidFill>
            <a:srgbClr val="262626"/>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FF00"/>
                </a:solidFill>
                <a:latin typeface="Consolas"/>
                <a:ea typeface="Consolas"/>
                <a:cs typeface="Consolas"/>
                <a:sym typeface="Consolas"/>
              </a:rPr>
              <a:t>docker run python-app</a:t>
            </a:r>
            <a:endParaRPr b="0" i="0" sz="1100" u="none" cap="none" strike="noStrike">
              <a:solidFill>
                <a:srgbClr val="00FF00"/>
              </a:solidFill>
              <a:latin typeface="Arial"/>
              <a:ea typeface="Arial"/>
              <a:cs typeface="Arial"/>
              <a:sym typeface="Arial"/>
            </a:endParaRPr>
          </a:p>
        </p:txBody>
      </p:sp>
      <p:sp>
        <p:nvSpPr>
          <p:cNvPr id="3379" name="Google Shape;3379;p279"/>
          <p:cNvSpPr txBox="1"/>
          <p:nvPr/>
        </p:nvSpPr>
        <p:spPr>
          <a:xfrm>
            <a:off x="284006" y="2217991"/>
            <a:ext cx="3348000" cy="192300"/>
          </a:xfrm>
          <a:prstGeom prst="rect">
            <a:avLst/>
          </a:prstGeom>
          <a:solidFill>
            <a:srgbClr val="262626"/>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FF00"/>
                </a:solidFill>
                <a:latin typeface="Consolas"/>
                <a:ea typeface="Consolas"/>
                <a:cs typeface="Consolas"/>
                <a:sym typeface="Consolas"/>
              </a:rPr>
              <a:t>docker run helper –link app1</a:t>
            </a:r>
            <a:endParaRPr b="0" i="0" sz="1100" u="none" cap="none" strike="noStrike">
              <a:solidFill>
                <a:srgbClr val="00FF00"/>
              </a:solidFill>
              <a:latin typeface="Arial"/>
              <a:ea typeface="Arial"/>
              <a:cs typeface="Arial"/>
              <a:sym typeface="Arial"/>
            </a:endParaRPr>
          </a:p>
        </p:txBody>
      </p:sp>
      <p:sp>
        <p:nvSpPr>
          <p:cNvPr id="3380" name="Google Shape;3380;p279"/>
          <p:cNvSpPr txBox="1"/>
          <p:nvPr/>
        </p:nvSpPr>
        <p:spPr>
          <a:xfrm>
            <a:off x="285194" y="2531822"/>
            <a:ext cx="3348000" cy="192300"/>
          </a:xfrm>
          <a:prstGeom prst="rect">
            <a:avLst/>
          </a:prstGeom>
          <a:solidFill>
            <a:srgbClr val="262626"/>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FF00"/>
                </a:solidFill>
                <a:latin typeface="Consolas"/>
                <a:ea typeface="Consolas"/>
                <a:cs typeface="Consolas"/>
                <a:sym typeface="Consolas"/>
              </a:rPr>
              <a:t>docker run helper –link app2</a:t>
            </a:r>
            <a:endParaRPr b="0" i="0" sz="1100" u="none" cap="none" strike="noStrike">
              <a:solidFill>
                <a:srgbClr val="00FF00"/>
              </a:solidFill>
              <a:latin typeface="Arial"/>
              <a:ea typeface="Arial"/>
              <a:cs typeface="Arial"/>
              <a:sym typeface="Arial"/>
            </a:endParaRPr>
          </a:p>
        </p:txBody>
      </p:sp>
      <p:sp>
        <p:nvSpPr>
          <p:cNvPr id="3381" name="Google Shape;3381;p279"/>
          <p:cNvSpPr txBox="1"/>
          <p:nvPr/>
        </p:nvSpPr>
        <p:spPr>
          <a:xfrm>
            <a:off x="284006" y="2864729"/>
            <a:ext cx="3348000" cy="192300"/>
          </a:xfrm>
          <a:prstGeom prst="rect">
            <a:avLst/>
          </a:prstGeom>
          <a:solidFill>
            <a:srgbClr val="262626"/>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FF00"/>
                </a:solidFill>
                <a:latin typeface="Consolas"/>
                <a:ea typeface="Consolas"/>
                <a:cs typeface="Consolas"/>
                <a:sym typeface="Consolas"/>
              </a:rPr>
              <a:t>docker run helper –link app3</a:t>
            </a:r>
            <a:endParaRPr b="0" i="0" sz="1100" u="none" cap="none" strike="noStrike">
              <a:solidFill>
                <a:srgbClr val="00FF00"/>
              </a:solidFill>
              <a:latin typeface="Arial"/>
              <a:ea typeface="Arial"/>
              <a:cs typeface="Arial"/>
              <a:sym typeface="Arial"/>
            </a:endParaRPr>
          </a:p>
        </p:txBody>
      </p:sp>
      <p:sp>
        <p:nvSpPr>
          <p:cNvPr id="3382" name="Google Shape;3382;p279"/>
          <p:cNvSpPr txBox="1"/>
          <p:nvPr/>
        </p:nvSpPr>
        <p:spPr>
          <a:xfrm>
            <a:off x="284006" y="3197348"/>
            <a:ext cx="3348000" cy="192300"/>
          </a:xfrm>
          <a:prstGeom prst="rect">
            <a:avLst/>
          </a:prstGeom>
          <a:solidFill>
            <a:srgbClr val="262626"/>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FF00"/>
                </a:solidFill>
                <a:latin typeface="Consolas"/>
                <a:ea typeface="Consolas"/>
                <a:cs typeface="Consolas"/>
                <a:sym typeface="Consolas"/>
              </a:rPr>
              <a:t>docker run helper –link app4</a:t>
            </a:r>
            <a:endParaRPr b="0" i="0" sz="1100" u="none" cap="none" strike="noStrike">
              <a:solidFill>
                <a:srgbClr val="00FF00"/>
              </a:solidFill>
              <a:latin typeface="Arial"/>
              <a:ea typeface="Arial"/>
              <a:cs typeface="Arial"/>
              <a:sym typeface="Arial"/>
            </a:endParaRPr>
          </a:p>
        </p:txBody>
      </p:sp>
      <p:graphicFrame>
        <p:nvGraphicFramePr>
          <p:cNvPr id="3383" name="Google Shape;3383;p279"/>
          <p:cNvGraphicFramePr/>
          <p:nvPr/>
        </p:nvGraphicFramePr>
        <p:xfrm>
          <a:off x="293515" y="3421709"/>
          <a:ext cx="3000000" cy="3000000"/>
        </p:xfrm>
        <a:graphic>
          <a:graphicData uri="http://schemas.openxmlformats.org/drawingml/2006/table">
            <a:tbl>
              <a:tblPr bandRow="1" firstRow="1">
                <a:noFill/>
                <a:tableStyleId>{47F2F756-E357-473B-BF00-A1E69A1F6EAF}</a:tableStyleId>
              </a:tblPr>
              <a:tblGrid>
                <a:gridCol w="677325"/>
                <a:gridCol w="586100"/>
                <a:gridCol w="631700"/>
              </a:tblGrid>
              <a:tr h="2781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lt1"/>
                          </a:solidFill>
                          <a:latin typeface="Consolas"/>
                          <a:ea typeface="Consolas"/>
                          <a:cs typeface="Consolas"/>
                          <a:sym typeface="Consolas"/>
                        </a:rPr>
                        <a:t>App</a:t>
                      </a:r>
                      <a:endParaRPr sz="1100" u="none" cap="none" strike="noStrike">
                        <a:latin typeface="Consolas"/>
                        <a:ea typeface="Consolas"/>
                        <a:cs typeface="Consolas"/>
                        <a:sym typeface="Consolas"/>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lt1"/>
                          </a:solidFill>
                          <a:latin typeface="Consolas"/>
                          <a:ea typeface="Consolas"/>
                          <a:cs typeface="Consolas"/>
                          <a:sym typeface="Consolas"/>
                        </a:rPr>
                        <a:t>Helper</a:t>
                      </a:r>
                      <a:endParaRPr sz="1100" u="none" cap="none" strike="noStrike">
                        <a:latin typeface="Consolas"/>
                        <a:ea typeface="Consolas"/>
                        <a:cs typeface="Consolas"/>
                        <a:sym typeface="Consolas"/>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lt1"/>
                        </a:solidFill>
                        <a:latin typeface="Consolas"/>
                        <a:ea typeface="Consolas"/>
                        <a:cs typeface="Consolas"/>
                        <a:sym typeface="Consolas"/>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1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lt1"/>
                          </a:solidFill>
                          <a:latin typeface="Consolas"/>
                          <a:ea typeface="Consolas"/>
                          <a:cs typeface="Consolas"/>
                          <a:sym typeface="Consolas"/>
                        </a:rPr>
                        <a:t>Python1</a:t>
                      </a:r>
                      <a:endParaRPr sz="1100" u="none" cap="none" strike="noStrike">
                        <a:latin typeface="Consolas"/>
                        <a:ea typeface="Consolas"/>
                        <a:cs typeface="Consolas"/>
                        <a:sym typeface="Consolas"/>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lt1"/>
                          </a:solidFill>
                          <a:latin typeface="Consolas"/>
                          <a:ea typeface="Consolas"/>
                          <a:cs typeface="Consolas"/>
                          <a:sym typeface="Consolas"/>
                        </a:rPr>
                        <a:t>App1</a:t>
                      </a:r>
                      <a:endParaRPr sz="1100" u="none" cap="none" strike="noStrike">
                        <a:latin typeface="Consolas"/>
                        <a:ea typeface="Consolas"/>
                        <a:cs typeface="Consolas"/>
                        <a:sym typeface="Consolas"/>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lt1"/>
                        </a:solidFill>
                        <a:latin typeface="Consolas"/>
                        <a:ea typeface="Consolas"/>
                        <a:cs typeface="Consolas"/>
                        <a:sym typeface="Consolas"/>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1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lt1"/>
                          </a:solidFill>
                          <a:latin typeface="Consolas"/>
                          <a:ea typeface="Consolas"/>
                          <a:cs typeface="Consolas"/>
                          <a:sym typeface="Consolas"/>
                        </a:rPr>
                        <a:t>Python2</a:t>
                      </a:r>
                      <a:endParaRPr sz="1100" u="none" cap="none" strike="noStrike">
                        <a:latin typeface="Consolas"/>
                        <a:ea typeface="Consolas"/>
                        <a:cs typeface="Consolas"/>
                        <a:sym typeface="Consolas"/>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lt1"/>
                          </a:solidFill>
                          <a:latin typeface="Consolas"/>
                          <a:ea typeface="Consolas"/>
                          <a:cs typeface="Consolas"/>
                          <a:sym typeface="Consolas"/>
                        </a:rPr>
                        <a:t>App2</a:t>
                      </a:r>
                      <a:endParaRPr sz="1100" u="none" cap="none" strike="noStrike">
                        <a:latin typeface="Consolas"/>
                        <a:ea typeface="Consolas"/>
                        <a:cs typeface="Consolas"/>
                        <a:sym typeface="Consolas"/>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lt1"/>
                        </a:solidFill>
                        <a:latin typeface="Consolas"/>
                        <a:ea typeface="Consolas"/>
                        <a:cs typeface="Consolas"/>
                        <a:sym typeface="Consolas"/>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384" name="Google Shape;3384;p279"/>
          <p:cNvGraphicFramePr/>
          <p:nvPr/>
        </p:nvGraphicFramePr>
        <p:xfrm>
          <a:off x="1587856" y="3405161"/>
          <a:ext cx="3000000" cy="3000000"/>
        </p:xfrm>
        <a:graphic>
          <a:graphicData uri="http://schemas.openxmlformats.org/drawingml/2006/table">
            <a:tbl>
              <a:tblPr bandRow="1" firstRow="1">
                <a:noFill/>
                <a:tableStyleId>{19BFB4C7-DA25-4005-8B84-FF65146EB864}</a:tableStyleId>
              </a:tblPr>
              <a:tblGrid>
                <a:gridCol w="733875"/>
              </a:tblGrid>
              <a:tr h="2781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lt1"/>
                          </a:solidFill>
                          <a:latin typeface="Consolas"/>
                          <a:ea typeface="Consolas"/>
                          <a:cs typeface="Consolas"/>
                          <a:sym typeface="Consolas"/>
                        </a:rPr>
                        <a:t>Volume</a:t>
                      </a:r>
                      <a:endParaRPr sz="1100" u="none" cap="none" strike="noStrike">
                        <a:latin typeface="Consolas"/>
                        <a:ea typeface="Consolas"/>
                        <a:cs typeface="Consolas"/>
                        <a:sym typeface="Consolas"/>
                      </a:endParaRPr>
                    </a:p>
                  </a:txBody>
                  <a:tcPr marT="34300" marB="34300" marR="68600" marL="68600"/>
                </a:tc>
              </a:tr>
              <a:tr h="2781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lt1"/>
                          </a:solidFill>
                        </a:rPr>
                        <a:t>Vol1</a:t>
                      </a:r>
                      <a:endParaRPr sz="1100" u="none" cap="none" strike="noStrike"/>
                    </a:p>
                  </a:txBody>
                  <a:tcPr marT="34300" marB="34300" marR="68600" marL="68600"/>
                </a:tc>
              </a:tr>
              <a:tr h="2781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lt1"/>
                          </a:solidFill>
                        </a:rPr>
                        <a:t>Vol2</a:t>
                      </a:r>
                      <a:endParaRPr sz="1100" u="none" cap="none" strike="noStrike"/>
                    </a:p>
                  </a:txBody>
                  <a:tcPr marT="34300" marB="34300" marR="68600" marL="6860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5"/>
                                        </p:tgtEl>
                                        <p:attrNameLst>
                                          <p:attrName>style.visibility</p:attrName>
                                        </p:attrNameLst>
                                      </p:cBhvr>
                                      <p:to>
                                        <p:strVal val="visible"/>
                                      </p:to>
                                    </p:set>
                                    <p:animEffect filter="fade" transition="in">
                                      <p:cBhvr>
                                        <p:cTn dur="500"/>
                                        <p:tgtEl>
                                          <p:spTgt spid="33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47"/>
                                        </p:tgtEl>
                                        <p:attrNameLst>
                                          <p:attrName>style.visibility</p:attrName>
                                        </p:attrNameLst>
                                      </p:cBhvr>
                                      <p:to>
                                        <p:strVal val="visible"/>
                                      </p:to>
                                    </p:set>
                                    <p:animEffect filter="fade" transition="in">
                                      <p:cBhvr>
                                        <p:cTn dur="500"/>
                                        <p:tgtEl>
                                          <p:spTgt spid="3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48"/>
                                        </p:tgtEl>
                                        <p:attrNameLst>
                                          <p:attrName>style.visibility</p:attrName>
                                        </p:attrNameLst>
                                      </p:cBhvr>
                                      <p:to>
                                        <p:strVal val="visible"/>
                                      </p:to>
                                    </p:set>
                                    <p:animEffect filter="fade" transition="in">
                                      <p:cBhvr>
                                        <p:cTn dur="750"/>
                                        <p:tgtEl>
                                          <p:spTgt spid="3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52"/>
                                        </p:tgtEl>
                                        <p:attrNameLst>
                                          <p:attrName>style.visibility</p:attrName>
                                        </p:attrNameLst>
                                      </p:cBhvr>
                                      <p:to>
                                        <p:strVal val="visible"/>
                                      </p:to>
                                    </p:set>
                                    <p:animEffect filter="fade" transition="in">
                                      <p:cBhvr>
                                        <p:cTn dur="750"/>
                                        <p:tgtEl>
                                          <p:spTgt spid="3352"/>
                                        </p:tgtEl>
                                      </p:cBhvr>
                                    </p:animEffect>
                                  </p:childTnLst>
                                </p:cTn>
                              </p:par>
                            </p:childTnLst>
                          </p:cTn>
                        </p:par>
                        <p:par>
                          <p:cTn fill="hold">
                            <p:stCondLst>
                              <p:cond delay="751"/>
                            </p:stCondLst>
                            <p:childTnLst>
                              <p:par>
                                <p:cTn fill="hold" nodeType="afterEffect" presetClass="entr" presetID="1" presetSubtype="0">
                                  <p:stCondLst>
                                    <p:cond delay="0"/>
                                  </p:stCondLst>
                                  <p:childTnLst>
                                    <p:set>
                                      <p:cBhvr>
                                        <p:cTn dur="1" fill="hold">
                                          <p:stCondLst>
                                            <p:cond delay="0"/>
                                          </p:stCondLst>
                                        </p:cTn>
                                        <p:tgtEl>
                                          <p:spTgt spid="3377"/>
                                        </p:tgtEl>
                                        <p:attrNameLst>
                                          <p:attrName>style.visibility</p:attrName>
                                        </p:attrNameLst>
                                      </p:cBhvr>
                                      <p:to>
                                        <p:strVal val="visible"/>
                                      </p:to>
                                    </p:set>
                                  </p:childTnLst>
                                </p:cTn>
                              </p:par>
                            </p:childTnLst>
                          </p:cTn>
                        </p:par>
                        <p:par>
                          <p:cTn fill="hold">
                            <p:stCondLst>
                              <p:cond delay="752"/>
                            </p:stCondLst>
                            <p:childTnLst>
                              <p:par>
                                <p:cTn fill="hold" nodeType="afterEffect" presetClass="entr" presetID="10" presetSubtype="0">
                                  <p:stCondLst>
                                    <p:cond delay="0"/>
                                  </p:stCondLst>
                                  <p:childTnLst>
                                    <p:set>
                                      <p:cBhvr>
                                        <p:cTn dur="1" fill="hold">
                                          <p:stCondLst>
                                            <p:cond delay="0"/>
                                          </p:stCondLst>
                                        </p:cTn>
                                        <p:tgtEl>
                                          <p:spTgt spid="3356"/>
                                        </p:tgtEl>
                                        <p:attrNameLst>
                                          <p:attrName>style.visibility</p:attrName>
                                        </p:attrNameLst>
                                      </p:cBhvr>
                                      <p:to>
                                        <p:strVal val="visible"/>
                                      </p:to>
                                    </p:set>
                                    <p:animEffect filter="fade" transition="in">
                                      <p:cBhvr>
                                        <p:cTn dur="750"/>
                                        <p:tgtEl>
                                          <p:spTgt spid="3356"/>
                                        </p:tgtEl>
                                      </p:cBhvr>
                                    </p:animEffect>
                                  </p:childTnLst>
                                </p:cTn>
                              </p:par>
                            </p:childTnLst>
                          </p:cTn>
                        </p:par>
                        <p:par>
                          <p:cTn fill="hold">
                            <p:stCondLst>
                              <p:cond delay="1502"/>
                            </p:stCondLst>
                            <p:childTnLst>
                              <p:par>
                                <p:cTn fill="hold" nodeType="afterEffect" presetClass="entr" presetID="1" presetSubtype="0">
                                  <p:stCondLst>
                                    <p:cond delay="0"/>
                                  </p:stCondLst>
                                  <p:childTnLst>
                                    <p:set>
                                      <p:cBhvr>
                                        <p:cTn dur="1" fill="hold">
                                          <p:stCondLst>
                                            <p:cond delay="0"/>
                                          </p:stCondLst>
                                        </p:cTn>
                                        <p:tgtEl>
                                          <p:spTgt spid="3378"/>
                                        </p:tgtEl>
                                        <p:attrNameLst>
                                          <p:attrName>style.visibility</p:attrName>
                                        </p:attrNameLst>
                                      </p:cBhvr>
                                      <p:to>
                                        <p:strVal val="visible"/>
                                      </p:to>
                                    </p:set>
                                  </p:childTnLst>
                                </p:cTn>
                              </p:par>
                            </p:childTnLst>
                          </p:cTn>
                        </p:par>
                        <p:par>
                          <p:cTn fill="hold">
                            <p:stCondLst>
                              <p:cond delay="1503"/>
                            </p:stCondLst>
                            <p:childTnLst>
                              <p:par>
                                <p:cTn fill="hold" nodeType="afterEffect" presetClass="entr" presetID="10" presetSubtype="0">
                                  <p:stCondLst>
                                    <p:cond delay="0"/>
                                  </p:stCondLst>
                                  <p:childTnLst>
                                    <p:set>
                                      <p:cBhvr>
                                        <p:cTn dur="1" fill="hold">
                                          <p:stCondLst>
                                            <p:cond delay="0"/>
                                          </p:stCondLst>
                                        </p:cTn>
                                        <p:tgtEl>
                                          <p:spTgt spid="3360"/>
                                        </p:tgtEl>
                                        <p:attrNameLst>
                                          <p:attrName>style.visibility</p:attrName>
                                        </p:attrNameLst>
                                      </p:cBhvr>
                                      <p:to>
                                        <p:strVal val="visible"/>
                                      </p:to>
                                    </p:set>
                                    <p:animEffect filter="fade" transition="in">
                                      <p:cBhvr>
                                        <p:cTn dur="750"/>
                                        <p:tgtEl>
                                          <p:spTgt spid="3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64"/>
                                        </p:tgtEl>
                                        <p:attrNameLst>
                                          <p:attrName>style.visibility</p:attrName>
                                        </p:attrNameLst>
                                      </p:cBhvr>
                                      <p:to>
                                        <p:strVal val="visible"/>
                                      </p:to>
                                    </p:set>
                                    <p:animEffect filter="fade" transition="in">
                                      <p:cBhvr>
                                        <p:cTn dur="750"/>
                                        <p:tgtEl>
                                          <p:spTgt spid="3364"/>
                                        </p:tgtEl>
                                      </p:cBhvr>
                                    </p:animEffect>
                                  </p:childTnLst>
                                </p:cTn>
                              </p:par>
                            </p:childTnLst>
                          </p:cTn>
                        </p:par>
                        <p:par>
                          <p:cTn fill="hold">
                            <p:stCondLst>
                              <p:cond delay="751"/>
                            </p:stCondLst>
                            <p:childTnLst>
                              <p:par>
                                <p:cTn fill="hold" nodeType="afterEffect" presetClass="entr" presetID="1" presetSubtype="0">
                                  <p:stCondLst>
                                    <p:cond delay="0"/>
                                  </p:stCondLst>
                                  <p:childTnLst>
                                    <p:set>
                                      <p:cBhvr>
                                        <p:cTn dur="1" fill="hold">
                                          <p:stCondLst>
                                            <p:cond delay="0"/>
                                          </p:stCondLst>
                                        </p:cTn>
                                        <p:tgtEl>
                                          <p:spTgt spid="3380"/>
                                        </p:tgtEl>
                                        <p:attrNameLst>
                                          <p:attrName>style.visibility</p:attrName>
                                        </p:attrNameLst>
                                      </p:cBhvr>
                                      <p:to>
                                        <p:strVal val="visible"/>
                                      </p:to>
                                    </p:set>
                                  </p:childTnLst>
                                </p:cTn>
                              </p:par>
                            </p:childTnLst>
                          </p:cTn>
                        </p:par>
                        <p:par>
                          <p:cTn fill="hold">
                            <p:stCondLst>
                              <p:cond delay="752"/>
                            </p:stCondLst>
                            <p:childTnLst>
                              <p:par>
                                <p:cTn fill="hold" nodeType="afterEffect" presetClass="entr" presetID="10" presetSubtype="0">
                                  <p:stCondLst>
                                    <p:cond delay="0"/>
                                  </p:stCondLst>
                                  <p:childTnLst>
                                    <p:set>
                                      <p:cBhvr>
                                        <p:cTn dur="1" fill="hold">
                                          <p:stCondLst>
                                            <p:cond delay="0"/>
                                          </p:stCondLst>
                                        </p:cTn>
                                        <p:tgtEl>
                                          <p:spTgt spid="3367"/>
                                        </p:tgtEl>
                                        <p:attrNameLst>
                                          <p:attrName>style.visibility</p:attrName>
                                        </p:attrNameLst>
                                      </p:cBhvr>
                                      <p:to>
                                        <p:strVal val="visible"/>
                                      </p:to>
                                    </p:set>
                                    <p:animEffect filter="fade" transition="in">
                                      <p:cBhvr>
                                        <p:cTn dur="750"/>
                                        <p:tgtEl>
                                          <p:spTgt spid="3367"/>
                                        </p:tgtEl>
                                      </p:cBhvr>
                                    </p:animEffect>
                                  </p:childTnLst>
                                </p:cTn>
                              </p:par>
                            </p:childTnLst>
                          </p:cTn>
                        </p:par>
                        <p:par>
                          <p:cTn fill="hold">
                            <p:stCondLst>
                              <p:cond delay="1502"/>
                            </p:stCondLst>
                            <p:childTnLst>
                              <p:par>
                                <p:cTn fill="hold" nodeType="afterEffect" presetClass="entr" presetID="1" presetSubtype="0">
                                  <p:stCondLst>
                                    <p:cond delay="0"/>
                                  </p:stCondLst>
                                  <p:childTnLst>
                                    <p:set>
                                      <p:cBhvr>
                                        <p:cTn dur="1" fill="hold">
                                          <p:stCondLst>
                                            <p:cond delay="0"/>
                                          </p:stCondLst>
                                        </p:cTn>
                                        <p:tgtEl>
                                          <p:spTgt spid="3381"/>
                                        </p:tgtEl>
                                        <p:attrNameLst>
                                          <p:attrName>style.visibility</p:attrName>
                                        </p:attrNameLst>
                                      </p:cBhvr>
                                      <p:to>
                                        <p:strVal val="visible"/>
                                      </p:to>
                                    </p:set>
                                  </p:childTnLst>
                                </p:cTn>
                              </p:par>
                            </p:childTnLst>
                          </p:cTn>
                        </p:par>
                        <p:par>
                          <p:cTn fill="hold">
                            <p:stCondLst>
                              <p:cond delay="1503"/>
                            </p:stCondLst>
                            <p:childTnLst>
                              <p:par>
                                <p:cTn fill="hold" nodeType="afterEffect" presetClass="entr" presetID="10" presetSubtype="0">
                                  <p:stCondLst>
                                    <p:cond delay="0"/>
                                  </p:stCondLst>
                                  <p:childTnLst>
                                    <p:set>
                                      <p:cBhvr>
                                        <p:cTn dur="1" fill="hold">
                                          <p:stCondLst>
                                            <p:cond delay="0"/>
                                          </p:stCondLst>
                                        </p:cTn>
                                        <p:tgtEl>
                                          <p:spTgt spid="3370"/>
                                        </p:tgtEl>
                                        <p:attrNameLst>
                                          <p:attrName>style.visibility</p:attrName>
                                        </p:attrNameLst>
                                      </p:cBhvr>
                                      <p:to>
                                        <p:strVal val="visible"/>
                                      </p:to>
                                    </p:set>
                                    <p:animEffect filter="fade" transition="in">
                                      <p:cBhvr>
                                        <p:cTn dur="750"/>
                                        <p:tgtEl>
                                          <p:spTgt spid="3370"/>
                                        </p:tgtEl>
                                      </p:cBhvr>
                                    </p:animEffect>
                                  </p:childTnLst>
                                </p:cTn>
                              </p:par>
                            </p:childTnLst>
                          </p:cTn>
                        </p:par>
                        <p:par>
                          <p:cTn fill="hold">
                            <p:stCondLst>
                              <p:cond delay="2253"/>
                            </p:stCondLst>
                            <p:childTnLst>
                              <p:par>
                                <p:cTn fill="hold" nodeType="afterEffect" presetClass="entr" presetID="1" presetSubtype="0">
                                  <p:stCondLst>
                                    <p:cond delay="0"/>
                                  </p:stCondLst>
                                  <p:childTnLst>
                                    <p:set>
                                      <p:cBhvr>
                                        <p:cTn dur="1" fill="hold">
                                          <p:stCondLst>
                                            <p:cond delay="0"/>
                                          </p:stCondLst>
                                        </p:cTn>
                                        <p:tgtEl>
                                          <p:spTgt spid="3382"/>
                                        </p:tgtEl>
                                        <p:attrNameLst>
                                          <p:attrName>style.visibility</p:attrName>
                                        </p:attrNameLst>
                                      </p:cBhvr>
                                      <p:to>
                                        <p:strVal val="visible"/>
                                      </p:to>
                                    </p:set>
                                  </p:childTnLst>
                                </p:cTn>
                              </p:par>
                            </p:childTnLst>
                          </p:cTn>
                        </p:par>
                        <p:par>
                          <p:cTn fill="hold">
                            <p:stCondLst>
                              <p:cond delay="2254"/>
                            </p:stCondLst>
                            <p:childTnLst>
                              <p:par>
                                <p:cTn fill="hold" nodeType="afterEffect" presetClass="entr" presetID="10" presetSubtype="0">
                                  <p:stCondLst>
                                    <p:cond delay="0"/>
                                  </p:stCondLst>
                                  <p:childTnLst>
                                    <p:set>
                                      <p:cBhvr>
                                        <p:cTn dur="1" fill="hold">
                                          <p:stCondLst>
                                            <p:cond delay="0"/>
                                          </p:stCondLst>
                                        </p:cTn>
                                        <p:tgtEl>
                                          <p:spTgt spid="3373"/>
                                        </p:tgtEl>
                                        <p:attrNameLst>
                                          <p:attrName>style.visibility</p:attrName>
                                        </p:attrNameLst>
                                      </p:cBhvr>
                                      <p:to>
                                        <p:strVal val="visible"/>
                                      </p:to>
                                    </p:set>
                                    <p:animEffect filter="fade" transition="in">
                                      <p:cBhvr>
                                        <p:cTn dur="750"/>
                                        <p:tgtEl>
                                          <p:spTgt spid="3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3"/>
                                        </p:tgtEl>
                                        <p:attrNameLst>
                                          <p:attrName>style.visibility</p:attrName>
                                        </p:attrNameLst>
                                      </p:cBhvr>
                                      <p:to>
                                        <p:strVal val="visible"/>
                                      </p:to>
                                    </p:set>
                                    <p:animEffect filter="fade" transition="in">
                                      <p:cBhvr>
                                        <p:cTn dur="500"/>
                                        <p:tgtEl>
                                          <p:spTgt spid="3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4"/>
                                        </p:tgtEl>
                                        <p:attrNameLst>
                                          <p:attrName>style.visibility</p:attrName>
                                        </p:attrNameLst>
                                      </p:cBhvr>
                                      <p:to>
                                        <p:strVal val="visible"/>
                                      </p:to>
                                    </p:set>
                                    <p:animEffect filter="fade" transition="in">
                                      <p:cBhvr>
                                        <p:cTn dur="500"/>
                                        <p:tgtEl>
                                          <p:spTgt spid="3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6"/>
                                        </p:tgtEl>
                                        <p:attrNameLst>
                                          <p:attrName>style.visibility</p:attrName>
                                        </p:attrNameLst>
                                      </p:cBhvr>
                                      <p:to>
                                        <p:strVal val="visible"/>
                                      </p:to>
                                    </p:set>
                                    <p:animEffect filter="fade" transition="in">
                                      <p:cBhvr>
                                        <p:cTn dur="750"/>
                                        <p:tgtEl>
                                          <p:spTgt spid="3346"/>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351"/>
                                        </p:tgtEl>
                                        <p:attrNameLst>
                                          <p:attrName>style.visibility</p:attrName>
                                        </p:attrNameLst>
                                      </p:cBhvr>
                                      <p:to>
                                        <p:strVal val="visible"/>
                                      </p:to>
                                    </p:set>
                                    <p:animEffect filter="fade" transition="in">
                                      <p:cBhvr>
                                        <p:cTn dur="750"/>
                                        <p:tgtEl>
                                          <p:spTgt spid="335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355"/>
                                        </p:tgtEl>
                                        <p:attrNameLst>
                                          <p:attrName>style.visibility</p:attrName>
                                        </p:attrNameLst>
                                      </p:cBhvr>
                                      <p:to>
                                        <p:strVal val="visible"/>
                                      </p:to>
                                    </p:set>
                                    <p:animEffect filter="fade" transition="in">
                                      <p:cBhvr>
                                        <p:cTn dur="750"/>
                                        <p:tgtEl>
                                          <p:spTgt spid="3355"/>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3359"/>
                                        </p:tgtEl>
                                        <p:attrNameLst>
                                          <p:attrName>style.visibility</p:attrName>
                                        </p:attrNameLst>
                                      </p:cBhvr>
                                      <p:to>
                                        <p:strVal val="visible"/>
                                      </p:to>
                                    </p:set>
                                    <p:animEffect filter="fade" transition="in">
                                      <p:cBhvr>
                                        <p:cTn dur="750"/>
                                        <p:tgtEl>
                                          <p:spTgt spid="3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9" name="Shape 3389"/>
        <p:cNvGrpSpPr/>
        <p:nvPr/>
      </p:nvGrpSpPr>
      <p:grpSpPr>
        <a:xfrm>
          <a:off x="0" y="0"/>
          <a:ext cx="0" cy="0"/>
          <a:chOff x="0" y="0"/>
          <a:chExt cx="0" cy="0"/>
        </a:xfrm>
      </p:grpSpPr>
      <p:sp>
        <p:nvSpPr>
          <p:cNvPr id="3390" name="Google Shape;3390;p280"/>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kubectl</a:t>
            </a:r>
            <a:endParaRPr/>
          </a:p>
        </p:txBody>
      </p:sp>
      <p:sp>
        <p:nvSpPr>
          <p:cNvPr id="3391" name="Google Shape;3391;p280"/>
          <p:cNvSpPr/>
          <p:nvPr>
            <p:ph idx="4294967295" type="body"/>
          </p:nvPr>
        </p:nvSpPr>
        <p:spPr>
          <a:xfrm>
            <a:off x="404201" y="1679400"/>
            <a:ext cx="3726900" cy="283500"/>
          </a:xfrm>
          <a:prstGeom prst="roundRect">
            <a:avLst>
              <a:gd fmla="val 16667" name="adj"/>
            </a:avLst>
          </a:prstGeom>
          <a:solidFill>
            <a:srgbClr val="31302C"/>
          </a:solidFill>
          <a:ln>
            <a:noFill/>
          </a:ln>
        </p:spPr>
        <p:txBody>
          <a:bodyPr anchorCtr="0" anchor="t" bIns="34275" lIns="0" spcFirstLastPara="1" rIns="0" wrap="square" tIns="34275">
            <a:normAutofit lnSpcReduction="10000"/>
          </a:bodyPr>
          <a:lstStyle/>
          <a:p>
            <a:pPr indent="0" lvl="0" marL="0" rtl="0" algn="l">
              <a:lnSpc>
                <a:spcPct val="90000"/>
              </a:lnSpc>
              <a:spcBef>
                <a:spcPts val="0"/>
              </a:spcBef>
              <a:spcAft>
                <a:spcPts val="0"/>
              </a:spcAft>
              <a:buNone/>
            </a:pPr>
            <a:r>
              <a:rPr lang="en" sz="1400">
                <a:solidFill>
                  <a:srgbClr val="00FF00"/>
                </a:solidFill>
                <a:latin typeface="Consolas"/>
                <a:ea typeface="Consolas"/>
                <a:cs typeface="Consolas"/>
                <a:sym typeface="Consolas"/>
              </a:rPr>
              <a:t> </a:t>
            </a:r>
            <a:r>
              <a:rPr lang="en" sz="1400">
                <a:solidFill>
                  <a:srgbClr val="00FF00"/>
                </a:solidFill>
                <a:latin typeface="Consolas"/>
                <a:ea typeface="Consolas"/>
                <a:cs typeface="Consolas"/>
                <a:sym typeface="Consolas"/>
              </a:rPr>
              <a:t>kubectl run nginx </a:t>
            </a:r>
            <a:r>
              <a:rPr lang="en" sz="1400">
                <a:solidFill>
                  <a:srgbClr val="00FF00"/>
                </a:solidFill>
                <a:latin typeface="Consolas"/>
                <a:ea typeface="Consolas"/>
                <a:cs typeface="Consolas"/>
                <a:sym typeface="Consolas"/>
              </a:rPr>
              <a:t>--image nginx</a:t>
            </a:r>
            <a:r>
              <a:rPr lang="en" sz="1400">
                <a:solidFill>
                  <a:srgbClr val="00FF00"/>
                </a:solidFill>
                <a:latin typeface="Consolas"/>
                <a:ea typeface="Consolas"/>
                <a:cs typeface="Consolas"/>
                <a:sym typeface="Consolas"/>
              </a:rPr>
              <a:t> </a:t>
            </a:r>
            <a:endParaRPr sz="1400">
              <a:solidFill>
                <a:srgbClr val="00FF00"/>
              </a:solidFill>
              <a:latin typeface="Consolas"/>
              <a:ea typeface="Consolas"/>
              <a:cs typeface="Consolas"/>
              <a:sym typeface="Consolas"/>
            </a:endParaRPr>
          </a:p>
        </p:txBody>
      </p:sp>
      <p:sp>
        <p:nvSpPr>
          <p:cNvPr id="3392" name="Google Shape;3392;p280"/>
          <p:cNvSpPr/>
          <p:nvPr/>
        </p:nvSpPr>
        <p:spPr>
          <a:xfrm>
            <a:off x="6338370" y="-713295"/>
            <a:ext cx="2771003" cy="1638561"/>
          </a:xfrm>
          <a:prstGeom prst="cloud">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393" name="Google Shape;3393;p280"/>
          <p:cNvSpPr/>
          <p:nvPr/>
        </p:nvSpPr>
        <p:spPr>
          <a:xfrm>
            <a:off x="6969211" y="2222060"/>
            <a:ext cx="1464276" cy="1758974"/>
          </a:xfrm>
          <a:prstGeom prst="roundRect">
            <a:avLst>
              <a:gd fmla="val 8439"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pic>
        <p:nvPicPr>
          <p:cNvPr descr="Related image" id="3394" name="Google Shape;3394;p280"/>
          <p:cNvPicPr preferRelativeResize="0"/>
          <p:nvPr/>
        </p:nvPicPr>
        <p:blipFill rotWithShape="1">
          <a:blip r:embed="rId3">
            <a:alphaModFix/>
          </a:blip>
          <a:srcRect b="0" l="0" r="0" t="0"/>
          <a:stretch/>
        </p:blipFill>
        <p:spPr>
          <a:xfrm>
            <a:off x="7188731" y="3653062"/>
            <a:ext cx="327971" cy="327971"/>
          </a:xfrm>
          <a:prstGeom prst="rect">
            <a:avLst/>
          </a:prstGeom>
          <a:noFill/>
          <a:ln>
            <a:noFill/>
          </a:ln>
        </p:spPr>
      </p:pic>
      <p:sp>
        <p:nvSpPr>
          <p:cNvPr id="3395" name="Google Shape;3395;p280"/>
          <p:cNvSpPr/>
          <p:nvPr/>
        </p:nvSpPr>
        <p:spPr>
          <a:xfrm>
            <a:off x="7229857" y="2421311"/>
            <a:ext cx="945203" cy="1178402"/>
          </a:xfrm>
          <a:prstGeom prst="roundRect">
            <a:avLst>
              <a:gd fmla="val 9804"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grpSp>
        <p:nvGrpSpPr>
          <p:cNvPr id="3396" name="Google Shape;3396;p280"/>
          <p:cNvGrpSpPr/>
          <p:nvPr/>
        </p:nvGrpSpPr>
        <p:grpSpPr>
          <a:xfrm>
            <a:off x="7474451" y="214952"/>
            <a:ext cx="537210" cy="508635"/>
            <a:chOff x="3905147" y="3198091"/>
            <a:chExt cx="716280" cy="678180"/>
          </a:xfrm>
        </p:grpSpPr>
        <p:pic>
          <p:nvPicPr>
            <p:cNvPr id="3397" name="Google Shape;3397;p280"/>
            <p:cNvPicPr preferRelativeResize="0"/>
            <p:nvPr/>
          </p:nvPicPr>
          <p:blipFill rotWithShape="1">
            <a:blip r:embed="rId4">
              <a:alphaModFix/>
            </a:blip>
            <a:srcRect b="87886" l="46778" r="42462" t="-13"/>
            <a:stretch/>
          </p:blipFill>
          <p:spPr>
            <a:xfrm>
              <a:off x="3905147" y="3198091"/>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nginx" id="3398" name="Google Shape;3398;p280"/>
            <p:cNvPicPr preferRelativeResize="0"/>
            <p:nvPr/>
          </p:nvPicPr>
          <p:blipFill rotWithShape="1">
            <a:blip r:embed="rId5">
              <a:alphaModFix/>
            </a:blip>
            <a:srcRect b="0" l="0" r="0" t="0"/>
            <a:stretch/>
          </p:blipFill>
          <p:spPr>
            <a:xfrm>
              <a:off x="3984715" y="3258609"/>
              <a:ext cx="557143" cy="557143"/>
            </a:xfrm>
            <a:prstGeom prst="roundRect">
              <a:avLst>
                <a:gd fmla="val 16667" name="adj"/>
              </a:avLst>
            </a:prstGeom>
            <a:noFill/>
            <a:ln>
              <a:noFill/>
            </a:ln>
          </p:spPr>
        </p:pic>
      </p:grpSp>
      <p:sp>
        <p:nvSpPr>
          <p:cNvPr id="3399" name="Google Shape;3399;p280"/>
          <p:cNvSpPr/>
          <p:nvPr/>
        </p:nvSpPr>
        <p:spPr>
          <a:xfrm>
            <a:off x="405172" y="2183987"/>
            <a:ext cx="2559702" cy="283448"/>
          </a:xfrm>
          <a:prstGeom prst="roundRect">
            <a:avLst>
              <a:gd fmla="val 16667" name="adj"/>
            </a:avLst>
          </a:prstGeom>
          <a:solidFill>
            <a:srgbClr val="31302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chemeClr val="accent1"/>
              </a:buClr>
              <a:buSzPts val="1400"/>
              <a:buFont typeface="Calibri"/>
              <a:buChar char=" "/>
            </a:pPr>
            <a:r>
              <a:rPr b="0" i="0" lang="en" sz="1400" u="none" cap="none" strike="noStrike">
                <a:solidFill>
                  <a:srgbClr val="D8D8D8"/>
                </a:solidFill>
                <a:latin typeface="Consolas"/>
                <a:ea typeface="Consolas"/>
                <a:cs typeface="Consolas"/>
                <a:sym typeface="Consolas"/>
              </a:rPr>
              <a:t>kubectl get pods</a:t>
            </a:r>
            <a:endParaRPr b="0" i="0" sz="1100" u="none" cap="none" strike="noStrike">
              <a:solidFill>
                <a:srgbClr val="000000"/>
              </a:solidFill>
              <a:latin typeface="Arial"/>
              <a:ea typeface="Arial"/>
              <a:cs typeface="Arial"/>
              <a:sym typeface="Arial"/>
            </a:endParaRPr>
          </a:p>
        </p:txBody>
      </p:sp>
      <p:pic>
        <p:nvPicPr>
          <p:cNvPr id="3400" name="Google Shape;3400;p280"/>
          <p:cNvPicPr preferRelativeResize="0"/>
          <p:nvPr/>
        </p:nvPicPr>
        <p:blipFill rotWithShape="1">
          <a:blip r:embed="rId6">
            <a:alphaModFix/>
          </a:blip>
          <a:srcRect b="0" l="0" r="0" t="0"/>
          <a:stretch/>
        </p:blipFill>
        <p:spPr>
          <a:xfrm>
            <a:off x="404204" y="3360202"/>
            <a:ext cx="5406401" cy="620831"/>
          </a:xfrm>
          <a:prstGeom prst="roundRect">
            <a:avLst>
              <a:gd fmla="val 16667" name="adj"/>
            </a:avLst>
          </a:prstGeom>
          <a:noFill/>
          <a:ln>
            <a:noFill/>
          </a:ln>
        </p:spPr>
      </p:pic>
      <p:pic>
        <p:nvPicPr>
          <p:cNvPr id="3401" name="Google Shape;3401;p280"/>
          <p:cNvPicPr preferRelativeResize="0"/>
          <p:nvPr/>
        </p:nvPicPr>
        <p:blipFill rotWithShape="1">
          <a:blip r:embed="rId7">
            <a:alphaModFix/>
          </a:blip>
          <a:srcRect b="0" l="0" r="0" t="0"/>
          <a:stretch/>
        </p:blipFill>
        <p:spPr>
          <a:xfrm>
            <a:off x="404204" y="2439090"/>
            <a:ext cx="5449043" cy="555317"/>
          </a:xfrm>
          <a:prstGeom prst="roundRect">
            <a:avLst>
              <a:gd fmla="val 16667" name="adj"/>
            </a:avLst>
          </a:prstGeom>
          <a:noFill/>
          <a:ln>
            <a:noFill/>
          </a:ln>
        </p:spPr>
      </p:pic>
      <p:grpSp>
        <p:nvGrpSpPr>
          <p:cNvPr id="3402" name="Google Shape;3402;p280"/>
          <p:cNvGrpSpPr/>
          <p:nvPr/>
        </p:nvGrpSpPr>
        <p:grpSpPr>
          <a:xfrm>
            <a:off x="7359558" y="1189817"/>
            <a:ext cx="685800" cy="835226"/>
            <a:chOff x="5638800" y="1659105"/>
            <a:chExt cx="914400" cy="1113634"/>
          </a:xfrm>
        </p:grpSpPr>
        <p:pic>
          <p:nvPicPr>
            <p:cNvPr descr="User" id="3403" name="Google Shape;3403;p280"/>
            <p:cNvPicPr preferRelativeResize="0"/>
            <p:nvPr/>
          </p:nvPicPr>
          <p:blipFill rotWithShape="1">
            <a:blip r:embed="rId8">
              <a:alphaModFix/>
            </a:blip>
            <a:srcRect b="0" l="0" r="0" t="0"/>
            <a:stretch/>
          </p:blipFill>
          <p:spPr>
            <a:xfrm>
              <a:off x="5638800" y="1659105"/>
              <a:ext cx="914400" cy="914400"/>
            </a:xfrm>
            <a:prstGeom prst="rect">
              <a:avLst/>
            </a:prstGeom>
            <a:noFill/>
            <a:ln>
              <a:noFill/>
            </a:ln>
          </p:spPr>
        </p:pic>
        <p:sp>
          <p:nvSpPr>
            <p:cNvPr id="3404" name="Google Shape;3404;p280"/>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cxnSp>
        <p:nvCxnSpPr>
          <p:cNvPr id="3405" name="Google Shape;3405;p280"/>
          <p:cNvCxnSpPr/>
          <p:nvPr/>
        </p:nvCxnSpPr>
        <p:spPr>
          <a:xfrm>
            <a:off x="7563410" y="1866467"/>
            <a:ext cx="273671" cy="273671"/>
          </a:xfrm>
          <a:prstGeom prst="straightConnector1">
            <a:avLst/>
          </a:prstGeom>
          <a:noFill/>
          <a:ln cap="rnd" cmpd="sng" w="76200">
            <a:solidFill>
              <a:schemeClr val="accent3"/>
            </a:solidFill>
            <a:prstDash val="solid"/>
            <a:round/>
            <a:headEnd len="sm" w="sm" type="none"/>
            <a:tailEnd len="sm" w="sm" type="none"/>
          </a:ln>
        </p:spPr>
      </p:cxnSp>
      <p:cxnSp>
        <p:nvCxnSpPr>
          <p:cNvPr id="3406" name="Google Shape;3406;p280"/>
          <p:cNvCxnSpPr/>
          <p:nvPr/>
        </p:nvCxnSpPr>
        <p:spPr>
          <a:xfrm flipH="1" rot="10800000">
            <a:off x="7549701" y="1852757"/>
            <a:ext cx="287380" cy="287381"/>
          </a:xfrm>
          <a:prstGeom prst="straightConnector1">
            <a:avLst/>
          </a:prstGeom>
          <a:noFill/>
          <a:ln cap="rnd" cmpd="sng" w="76200">
            <a:solidFill>
              <a:schemeClr val="accent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393"/>
                                        </p:tgtEl>
                                        <p:attrNameLst>
                                          <p:attrName>style.visibility</p:attrName>
                                        </p:attrNameLst>
                                      </p:cBhvr>
                                      <p:to>
                                        <p:strVal val="visible"/>
                                      </p:to>
                                    </p:set>
                                    <p:animEffect filter="fade" transition="in">
                                      <p:cBhvr>
                                        <p:cTn dur="500"/>
                                        <p:tgtEl>
                                          <p:spTgt spid="3393"/>
                                        </p:tgtEl>
                                      </p:cBhvr>
                                    </p:animEffec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3394"/>
                                        </p:tgtEl>
                                        <p:attrNameLst>
                                          <p:attrName>style.visibility</p:attrName>
                                        </p:attrNameLst>
                                      </p:cBhvr>
                                      <p:to>
                                        <p:strVal val="visible"/>
                                      </p:to>
                                    </p:set>
                                    <p:animEffect filter="fade" transition="in">
                                      <p:cBhvr>
                                        <p:cTn dur="500"/>
                                        <p:tgtEl>
                                          <p:spTgt spid="3394"/>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3395"/>
                                        </p:tgtEl>
                                        <p:attrNameLst>
                                          <p:attrName>style.visibility</p:attrName>
                                        </p:attrNameLst>
                                      </p:cBhvr>
                                      <p:to>
                                        <p:strVal val="visible"/>
                                      </p:to>
                                    </p:set>
                                    <p:animEffect filter="fade" transition="in">
                                      <p:cBhvr>
                                        <p:cTn dur="750"/>
                                        <p:tgtEl>
                                          <p:spTgt spid="3395"/>
                                        </p:tgtEl>
                                      </p:cBhvr>
                                    </p:animEffect>
                                  </p:childTnLst>
                                </p:cTn>
                              </p:par>
                            </p:childTnLst>
                          </p:cTn>
                        </p:par>
                        <p:par>
                          <p:cTn fill="hold">
                            <p:stCondLst>
                              <p:cond delay="1751"/>
                            </p:stCondLst>
                            <p:childTnLst>
                              <p:par>
                                <p:cTn fill="hold" nodeType="afterEffect" presetClass="entr" presetID="10" presetSubtype="0">
                                  <p:stCondLst>
                                    <p:cond delay="0"/>
                                  </p:stCondLst>
                                  <p:childTnLst>
                                    <p:set>
                                      <p:cBhvr>
                                        <p:cTn dur="1" fill="hold">
                                          <p:stCondLst>
                                            <p:cond delay="0"/>
                                          </p:stCondLst>
                                        </p:cTn>
                                        <p:tgtEl>
                                          <p:spTgt spid="3392"/>
                                        </p:tgtEl>
                                        <p:attrNameLst>
                                          <p:attrName>style.visibility</p:attrName>
                                        </p:attrNameLst>
                                      </p:cBhvr>
                                      <p:to>
                                        <p:strVal val="visible"/>
                                      </p:to>
                                    </p:set>
                                    <p:animEffect filter="fade" transition="in">
                                      <p:cBhvr>
                                        <p:cTn dur="500"/>
                                        <p:tgtEl>
                                          <p:spTgt spid="3392"/>
                                        </p:tgtEl>
                                      </p:cBhvr>
                                    </p:animEffect>
                                  </p:childTnLst>
                                </p:cTn>
                              </p:par>
                            </p:childTnLst>
                          </p:cTn>
                        </p:par>
                        <p:par>
                          <p:cTn fill="hold">
                            <p:stCondLst>
                              <p:cond delay="2251"/>
                            </p:stCondLst>
                            <p:childTnLst>
                              <p:par>
                                <p:cTn fill="hold" nodeType="afterEffect" presetClass="entr" presetID="10" presetSubtype="0">
                                  <p:stCondLst>
                                    <p:cond delay="0"/>
                                  </p:stCondLst>
                                  <p:childTnLst>
                                    <p:set>
                                      <p:cBhvr>
                                        <p:cTn dur="1" fill="hold">
                                          <p:stCondLst>
                                            <p:cond delay="0"/>
                                          </p:stCondLst>
                                        </p:cTn>
                                        <p:tgtEl>
                                          <p:spTgt spid="3396"/>
                                        </p:tgtEl>
                                        <p:attrNameLst>
                                          <p:attrName>style.visibility</p:attrName>
                                        </p:attrNameLst>
                                      </p:cBhvr>
                                      <p:to>
                                        <p:strVal val="visible"/>
                                      </p:to>
                                    </p:set>
                                    <p:animEffect filter="fade" transition="in">
                                      <p:cBhvr>
                                        <p:cTn dur="500"/>
                                        <p:tgtEl>
                                          <p:spTgt spid="3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1"/>
                                        </p:tgtEl>
                                        <p:attrNameLst>
                                          <p:attrName>style.visibility</p:attrName>
                                        </p:attrNameLst>
                                      </p:cBhvr>
                                      <p:to>
                                        <p:strVal val="visible"/>
                                      </p:to>
                                    </p:set>
                                    <p:animEffect filter="fade" transition="in">
                                      <p:cBhvr>
                                        <p:cTn dur="250"/>
                                        <p:tgtEl>
                                          <p:spTgt spid="3401"/>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3400"/>
                                        </p:tgtEl>
                                        <p:attrNameLst>
                                          <p:attrName>style.visibility</p:attrName>
                                        </p:attrNameLst>
                                      </p:cBhvr>
                                      <p:to>
                                        <p:strVal val="visible"/>
                                      </p:to>
                                    </p:set>
                                    <p:animEffect filter="fade" transition="in">
                                      <p:cBhvr>
                                        <p:cTn dur="250"/>
                                        <p:tgtEl>
                                          <p:spTgt spid="3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2"/>
                                        </p:tgtEl>
                                        <p:attrNameLst>
                                          <p:attrName>style.visibility</p:attrName>
                                        </p:attrNameLst>
                                      </p:cBhvr>
                                      <p:to>
                                        <p:strVal val="visible"/>
                                      </p:to>
                                    </p:set>
                                    <p:animEffect filter="fade" transition="in">
                                      <p:cBhvr>
                                        <p:cTn dur="500"/>
                                        <p:tgtEl>
                                          <p:spTgt spid="34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05"/>
                                        </p:tgtEl>
                                        <p:attrNameLst>
                                          <p:attrName>style.visibility</p:attrName>
                                        </p:attrNameLst>
                                      </p:cBhvr>
                                      <p:to>
                                        <p:strVal val="visible"/>
                                      </p:to>
                                    </p:set>
                                    <p:animEffect filter="fade" transition="in">
                                      <p:cBhvr>
                                        <p:cTn dur="500"/>
                                        <p:tgtEl>
                                          <p:spTgt spid="34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06"/>
                                        </p:tgtEl>
                                        <p:attrNameLst>
                                          <p:attrName>style.visibility</p:attrName>
                                        </p:attrNameLst>
                                      </p:cBhvr>
                                      <p:to>
                                        <p:strVal val="visible"/>
                                      </p:to>
                                    </p:set>
                                    <p:animEffect filter="fade" transition="in">
                                      <p:cBhvr>
                                        <p:cTn dur="500"/>
                                        <p:tgtEl>
                                          <p:spTgt spid="3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22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Who Is This Course for?</a:t>
            </a:r>
            <a:endParaRPr>
              <a:latin typeface="Ubuntu"/>
              <a:ea typeface="Ubuntu"/>
              <a:cs typeface="Ubuntu"/>
              <a:sym typeface="Ubuntu"/>
            </a:endParaRPr>
          </a:p>
        </p:txBody>
      </p:sp>
      <p:sp>
        <p:nvSpPr>
          <p:cNvPr id="2195" name="Google Shape;2195;p227"/>
          <p:cNvSpPr txBox="1"/>
          <p:nvPr/>
        </p:nvSpPr>
        <p:spPr>
          <a:xfrm>
            <a:off x="1715588" y="3362823"/>
            <a:ext cx="1072302"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65F4B"/>
                </a:solidFill>
                <a:latin typeface="Ubuntu"/>
                <a:ea typeface="Ubuntu"/>
                <a:cs typeface="Ubuntu"/>
                <a:sym typeface="Ubuntu"/>
              </a:rPr>
              <a:t>Developers</a:t>
            </a:r>
            <a:endParaRPr b="0" i="0" sz="1100" u="none" cap="none" strike="noStrike">
              <a:solidFill>
                <a:srgbClr val="E65F4B"/>
              </a:solidFill>
              <a:latin typeface="Ubuntu"/>
              <a:ea typeface="Ubuntu"/>
              <a:cs typeface="Ubuntu"/>
              <a:sym typeface="Ubuntu"/>
            </a:endParaRPr>
          </a:p>
        </p:txBody>
      </p:sp>
      <p:sp>
        <p:nvSpPr>
          <p:cNvPr id="2196" name="Google Shape;2196;p227"/>
          <p:cNvSpPr txBox="1"/>
          <p:nvPr/>
        </p:nvSpPr>
        <p:spPr>
          <a:xfrm>
            <a:off x="3875087" y="3362823"/>
            <a:ext cx="1393826"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1A779"/>
                </a:solidFill>
                <a:latin typeface="Ubuntu"/>
                <a:ea typeface="Ubuntu"/>
                <a:cs typeface="Ubuntu"/>
                <a:sym typeface="Ubuntu"/>
              </a:rPr>
              <a:t>System Admins</a:t>
            </a:r>
            <a:endParaRPr b="0" i="0" sz="1100" u="none" cap="none" strike="noStrike">
              <a:solidFill>
                <a:srgbClr val="31A779"/>
              </a:solidFill>
              <a:latin typeface="Ubuntu"/>
              <a:ea typeface="Ubuntu"/>
              <a:cs typeface="Ubuntu"/>
              <a:sym typeface="Ubuntu"/>
            </a:endParaRPr>
          </a:p>
        </p:txBody>
      </p:sp>
      <p:sp>
        <p:nvSpPr>
          <p:cNvPr id="2197" name="Google Shape;2197;p227"/>
          <p:cNvSpPr txBox="1"/>
          <p:nvPr/>
        </p:nvSpPr>
        <p:spPr>
          <a:xfrm>
            <a:off x="6176622" y="3362827"/>
            <a:ext cx="96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565F1"/>
                </a:solidFill>
                <a:latin typeface="Ubuntu"/>
                <a:ea typeface="Ubuntu"/>
                <a:cs typeface="Ubuntu"/>
                <a:sym typeface="Ubuntu"/>
              </a:rPr>
              <a:t>Managers</a:t>
            </a:r>
            <a:endParaRPr b="0" i="0" sz="1100" u="none" cap="none" strike="noStrike">
              <a:solidFill>
                <a:srgbClr val="4565F1"/>
              </a:solidFill>
              <a:latin typeface="Ubuntu"/>
              <a:ea typeface="Ubuntu"/>
              <a:cs typeface="Ubuntu"/>
              <a:sym typeface="Ubuntu"/>
            </a:endParaRPr>
          </a:p>
        </p:txBody>
      </p:sp>
      <p:sp>
        <p:nvSpPr>
          <p:cNvPr id="2198" name="Google Shape;2198;p227"/>
          <p:cNvSpPr/>
          <p:nvPr/>
        </p:nvSpPr>
        <p:spPr>
          <a:xfrm>
            <a:off x="1535816" y="1780661"/>
            <a:ext cx="1431846" cy="1431862"/>
          </a:xfrm>
          <a:custGeom>
            <a:rect b="b" l="l" r="r" t="t"/>
            <a:pathLst>
              <a:path extrusionOk="0" h="1909149" w="1909128">
                <a:moveTo>
                  <a:pt x="507112" y="924755"/>
                </a:moveTo>
                <a:cubicBezTo>
                  <a:pt x="597681" y="924652"/>
                  <a:pt x="671075" y="851258"/>
                  <a:pt x="671178" y="760690"/>
                </a:cubicBezTo>
                <a:lnTo>
                  <a:pt x="671178" y="730860"/>
                </a:lnTo>
                <a:cubicBezTo>
                  <a:pt x="671178" y="640249"/>
                  <a:pt x="597723" y="566794"/>
                  <a:pt x="507112" y="566794"/>
                </a:cubicBezTo>
                <a:cubicBezTo>
                  <a:pt x="416502" y="566794"/>
                  <a:pt x="343046" y="640249"/>
                  <a:pt x="343046" y="730860"/>
                </a:cubicBezTo>
                <a:lnTo>
                  <a:pt x="343046" y="760690"/>
                </a:lnTo>
                <a:cubicBezTo>
                  <a:pt x="343149" y="851258"/>
                  <a:pt x="416543" y="924652"/>
                  <a:pt x="507112" y="924755"/>
                </a:cubicBezTo>
                <a:close/>
                <a:moveTo>
                  <a:pt x="507112" y="492219"/>
                </a:moveTo>
                <a:cubicBezTo>
                  <a:pt x="523586" y="492217"/>
                  <a:pt x="536941" y="478862"/>
                  <a:pt x="536942" y="462388"/>
                </a:cubicBezTo>
                <a:lnTo>
                  <a:pt x="536942" y="343068"/>
                </a:lnTo>
                <a:lnTo>
                  <a:pt x="642859" y="343068"/>
                </a:lnTo>
                <a:cubicBezTo>
                  <a:pt x="659280" y="515218"/>
                  <a:pt x="812148" y="641460"/>
                  <a:pt x="984299" y="625039"/>
                </a:cubicBezTo>
                <a:cubicBezTo>
                  <a:pt x="1133725" y="610784"/>
                  <a:pt x="1252015" y="492494"/>
                  <a:pt x="1266269" y="343068"/>
                </a:cubicBezTo>
                <a:lnTo>
                  <a:pt x="1372186" y="343068"/>
                </a:lnTo>
                <a:lnTo>
                  <a:pt x="1372186" y="462388"/>
                </a:lnTo>
                <a:cubicBezTo>
                  <a:pt x="1372186" y="478864"/>
                  <a:pt x="1385541" y="492219"/>
                  <a:pt x="1402016" y="492219"/>
                </a:cubicBezTo>
                <a:cubicBezTo>
                  <a:pt x="1418491" y="492219"/>
                  <a:pt x="1431846" y="478864"/>
                  <a:pt x="1431846" y="462388"/>
                </a:cubicBezTo>
                <a:lnTo>
                  <a:pt x="1431846" y="313238"/>
                </a:lnTo>
                <a:cubicBezTo>
                  <a:pt x="1431845" y="296764"/>
                  <a:pt x="1418490" y="283409"/>
                  <a:pt x="1402016" y="283408"/>
                </a:cubicBezTo>
                <a:lnTo>
                  <a:pt x="1266269" y="283408"/>
                </a:lnTo>
                <a:cubicBezTo>
                  <a:pt x="1249848" y="111258"/>
                  <a:pt x="1096981" y="-14985"/>
                  <a:pt x="924829" y="1437"/>
                </a:cubicBezTo>
                <a:cubicBezTo>
                  <a:pt x="775403" y="15691"/>
                  <a:pt x="657113" y="133981"/>
                  <a:pt x="642859" y="283408"/>
                </a:cubicBezTo>
                <a:lnTo>
                  <a:pt x="507112" y="283408"/>
                </a:lnTo>
                <a:cubicBezTo>
                  <a:pt x="490638" y="283409"/>
                  <a:pt x="477283" y="296764"/>
                  <a:pt x="477282" y="313238"/>
                </a:cubicBezTo>
                <a:lnTo>
                  <a:pt x="477282" y="462388"/>
                </a:lnTo>
                <a:cubicBezTo>
                  <a:pt x="477283" y="478862"/>
                  <a:pt x="490638" y="492217"/>
                  <a:pt x="507112" y="492219"/>
                </a:cubicBezTo>
                <a:close/>
                <a:moveTo>
                  <a:pt x="1041607" y="285039"/>
                </a:moveTo>
                <a:cubicBezTo>
                  <a:pt x="1032559" y="271271"/>
                  <a:pt x="1036387" y="252775"/>
                  <a:pt x="1050155" y="243728"/>
                </a:cubicBezTo>
                <a:cubicBezTo>
                  <a:pt x="1063793" y="234765"/>
                  <a:pt x="1082104" y="238427"/>
                  <a:pt x="1091247" y="251946"/>
                </a:cubicBezTo>
                <a:lnTo>
                  <a:pt x="1121077" y="296691"/>
                </a:lnTo>
                <a:cubicBezTo>
                  <a:pt x="1127762" y="306709"/>
                  <a:pt x="1127762" y="319766"/>
                  <a:pt x="1121077" y="329785"/>
                </a:cubicBezTo>
                <a:lnTo>
                  <a:pt x="1091247" y="374530"/>
                </a:lnTo>
                <a:cubicBezTo>
                  <a:pt x="1082013" y="388174"/>
                  <a:pt x="1063468" y="391749"/>
                  <a:pt x="1049824" y="382517"/>
                </a:cubicBezTo>
                <a:cubicBezTo>
                  <a:pt x="1036312" y="373374"/>
                  <a:pt x="1032652" y="355073"/>
                  <a:pt x="1041607" y="341436"/>
                </a:cubicBezTo>
                <a:lnTo>
                  <a:pt x="1060412" y="313238"/>
                </a:lnTo>
                <a:close/>
                <a:moveTo>
                  <a:pt x="903890" y="393297"/>
                </a:moveTo>
                <a:lnTo>
                  <a:pt x="963550" y="214317"/>
                </a:lnTo>
                <a:cubicBezTo>
                  <a:pt x="968760" y="198686"/>
                  <a:pt x="985653" y="190238"/>
                  <a:pt x="1001283" y="195446"/>
                </a:cubicBezTo>
                <a:cubicBezTo>
                  <a:pt x="1016913" y="200656"/>
                  <a:pt x="1025361" y="217549"/>
                  <a:pt x="1020153" y="233178"/>
                </a:cubicBezTo>
                <a:lnTo>
                  <a:pt x="960493" y="412159"/>
                </a:lnTo>
                <a:cubicBezTo>
                  <a:pt x="955283" y="427790"/>
                  <a:pt x="938390" y="436238"/>
                  <a:pt x="922761" y="431029"/>
                </a:cubicBezTo>
                <a:cubicBezTo>
                  <a:pt x="907130" y="425820"/>
                  <a:pt x="898682" y="408927"/>
                  <a:pt x="903890" y="393297"/>
                </a:cubicBezTo>
                <a:close/>
                <a:moveTo>
                  <a:pt x="788051" y="296691"/>
                </a:moveTo>
                <a:lnTo>
                  <a:pt x="817881" y="251946"/>
                </a:lnTo>
                <a:cubicBezTo>
                  <a:pt x="827110" y="238299"/>
                  <a:pt x="845656" y="234717"/>
                  <a:pt x="859302" y="243947"/>
                </a:cubicBezTo>
                <a:cubicBezTo>
                  <a:pt x="872822" y="253090"/>
                  <a:pt x="876484" y="271400"/>
                  <a:pt x="867521" y="285039"/>
                </a:cubicBezTo>
                <a:lnTo>
                  <a:pt x="848716" y="313238"/>
                </a:lnTo>
                <a:lnTo>
                  <a:pt x="867521" y="341436"/>
                </a:lnTo>
                <a:cubicBezTo>
                  <a:pt x="876754" y="355080"/>
                  <a:pt x="873178" y="373627"/>
                  <a:pt x="859534" y="382860"/>
                </a:cubicBezTo>
                <a:cubicBezTo>
                  <a:pt x="845890" y="392094"/>
                  <a:pt x="827343" y="388517"/>
                  <a:pt x="818111" y="374873"/>
                </a:cubicBezTo>
                <a:cubicBezTo>
                  <a:pt x="818033" y="374759"/>
                  <a:pt x="817957" y="374645"/>
                  <a:pt x="817881" y="374530"/>
                </a:cubicBezTo>
                <a:lnTo>
                  <a:pt x="788051" y="329785"/>
                </a:lnTo>
                <a:cubicBezTo>
                  <a:pt x="781366" y="319766"/>
                  <a:pt x="781366" y="306709"/>
                  <a:pt x="788051" y="296691"/>
                </a:cubicBezTo>
                <a:close/>
                <a:moveTo>
                  <a:pt x="719896" y="829512"/>
                </a:moveTo>
                <a:cubicBezTo>
                  <a:pt x="713728" y="848514"/>
                  <a:pt x="705032" y="866600"/>
                  <a:pt x="694043" y="883284"/>
                </a:cubicBezTo>
                <a:lnTo>
                  <a:pt x="750997" y="909600"/>
                </a:lnTo>
                <a:cubicBezTo>
                  <a:pt x="759054" y="913311"/>
                  <a:pt x="766376" y="918445"/>
                  <a:pt x="772612" y="924755"/>
                </a:cubicBezTo>
                <a:lnTo>
                  <a:pt x="783288" y="924755"/>
                </a:lnTo>
                <a:cubicBezTo>
                  <a:pt x="804781" y="924755"/>
                  <a:pt x="826081" y="928820"/>
                  <a:pt x="846064" y="936731"/>
                </a:cubicBezTo>
                <a:cubicBezTo>
                  <a:pt x="836086" y="900502"/>
                  <a:pt x="810376" y="870666"/>
                  <a:pt x="776020" y="855445"/>
                </a:cubicBezTo>
                <a:close/>
                <a:moveTo>
                  <a:pt x="211782" y="924755"/>
                </a:moveTo>
                <a:cubicBezTo>
                  <a:pt x="218018" y="918445"/>
                  <a:pt x="225340" y="913311"/>
                  <a:pt x="233397" y="909600"/>
                </a:cubicBezTo>
                <a:lnTo>
                  <a:pt x="313638" y="872524"/>
                </a:lnTo>
                <a:cubicBezTo>
                  <a:pt x="303616" y="855224"/>
                  <a:pt x="295976" y="836649"/>
                  <a:pt x="290924" y="817303"/>
                </a:cubicBezTo>
                <a:lnTo>
                  <a:pt x="208374" y="855445"/>
                </a:lnTo>
                <a:cubicBezTo>
                  <a:pt x="174019" y="870667"/>
                  <a:pt x="148307" y="900503"/>
                  <a:pt x="138329" y="936732"/>
                </a:cubicBezTo>
                <a:cubicBezTo>
                  <a:pt x="158313" y="928820"/>
                  <a:pt x="179613" y="924755"/>
                  <a:pt x="201106" y="924755"/>
                </a:cubicBezTo>
                <a:close/>
                <a:moveTo>
                  <a:pt x="1237950" y="730860"/>
                </a:moveTo>
                <a:lnTo>
                  <a:pt x="1237950" y="760690"/>
                </a:lnTo>
                <a:cubicBezTo>
                  <a:pt x="1237950" y="851300"/>
                  <a:pt x="1311405" y="924755"/>
                  <a:pt x="1402016" y="924755"/>
                </a:cubicBezTo>
                <a:cubicBezTo>
                  <a:pt x="1492625" y="924755"/>
                  <a:pt x="1566082" y="851300"/>
                  <a:pt x="1566082" y="760690"/>
                </a:cubicBezTo>
                <a:lnTo>
                  <a:pt x="1566082" y="730860"/>
                </a:lnTo>
                <a:cubicBezTo>
                  <a:pt x="1566082" y="640249"/>
                  <a:pt x="1492625" y="566794"/>
                  <a:pt x="1402016" y="566794"/>
                </a:cubicBezTo>
                <a:cubicBezTo>
                  <a:pt x="1311405" y="566794"/>
                  <a:pt x="1237950" y="640249"/>
                  <a:pt x="1237950" y="730860"/>
                </a:cubicBezTo>
                <a:close/>
                <a:moveTo>
                  <a:pt x="1033233" y="936732"/>
                </a:moveTo>
                <a:cubicBezTo>
                  <a:pt x="1053217" y="928820"/>
                  <a:pt x="1074517" y="924755"/>
                  <a:pt x="1096010" y="924755"/>
                </a:cubicBezTo>
                <a:lnTo>
                  <a:pt x="1106686" y="924755"/>
                </a:lnTo>
                <a:cubicBezTo>
                  <a:pt x="1112922" y="918445"/>
                  <a:pt x="1120244" y="913311"/>
                  <a:pt x="1128301" y="909600"/>
                </a:cubicBezTo>
                <a:lnTo>
                  <a:pt x="1208542" y="872524"/>
                </a:lnTo>
                <a:cubicBezTo>
                  <a:pt x="1198519" y="855224"/>
                  <a:pt x="1190880" y="836649"/>
                  <a:pt x="1185828" y="817303"/>
                </a:cubicBezTo>
                <a:lnTo>
                  <a:pt x="1103278" y="855445"/>
                </a:lnTo>
                <a:cubicBezTo>
                  <a:pt x="1068922" y="870667"/>
                  <a:pt x="1043212" y="900503"/>
                  <a:pt x="1033233" y="936732"/>
                </a:cubicBezTo>
                <a:close/>
                <a:moveTo>
                  <a:pt x="1667519" y="924755"/>
                </a:moveTo>
                <a:lnTo>
                  <a:pt x="1678198" y="924755"/>
                </a:lnTo>
                <a:cubicBezTo>
                  <a:pt x="1699691" y="924755"/>
                  <a:pt x="1720989" y="928820"/>
                  <a:pt x="1740976" y="936731"/>
                </a:cubicBezTo>
                <a:cubicBezTo>
                  <a:pt x="1730997" y="900502"/>
                  <a:pt x="1705284" y="870666"/>
                  <a:pt x="1670920" y="855445"/>
                </a:cubicBezTo>
                <a:lnTo>
                  <a:pt x="1614794" y="829512"/>
                </a:lnTo>
                <a:cubicBezTo>
                  <a:pt x="1608634" y="848514"/>
                  <a:pt x="1599939" y="866600"/>
                  <a:pt x="1588946" y="883283"/>
                </a:cubicBezTo>
                <a:lnTo>
                  <a:pt x="1645907" y="909599"/>
                </a:lnTo>
                <a:cubicBezTo>
                  <a:pt x="1653961" y="913311"/>
                  <a:pt x="1661285" y="918445"/>
                  <a:pt x="1667519" y="924755"/>
                </a:cubicBezTo>
                <a:close/>
                <a:moveTo>
                  <a:pt x="74575" y="1819659"/>
                </a:moveTo>
                <a:cubicBezTo>
                  <a:pt x="74576" y="1836140"/>
                  <a:pt x="87931" y="1849489"/>
                  <a:pt x="104405" y="1849489"/>
                </a:cubicBezTo>
                <a:lnTo>
                  <a:pt x="178981" y="1849489"/>
                </a:lnTo>
                <a:lnTo>
                  <a:pt x="178981" y="1879319"/>
                </a:lnTo>
                <a:cubicBezTo>
                  <a:pt x="178981" y="1895801"/>
                  <a:pt x="192336" y="1909150"/>
                  <a:pt x="208811" y="1909150"/>
                </a:cubicBezTo>
                <a:cubicBezTo>
                  <a:pt x="225286" y="1909150"/>
                  <a:pt x="238641" y="1895801"/>
                  <a:pt x="238641" y="1879319"/>
                </a:cubicBezTo>
                <a:lnTo>
                  <a:pt x="238641" y="1849489"/>
                </a:lnTo>
                <a:lnTo>
                  <a:pt x="1670487" y="1849489"/>
                </a:lnTo>
                <a:lnTo>
                  <a:pt x="1670487" y="1879319"/>
                </a:lnTo>
                <a:cubicBezTo>
                  <a:pt x="1670487" y="1895801"/>
                  <a:pt x="1683836" y="1909150"/>
                  <a:pt x="1700317" y="1909150"/>
                </a:cubicBezTo>
                <a:cubicBezTo>
                  <a:pt x="1716798" y="1909150"/>
                  <a:pt x="1730147" y="1895801"/>
                  <a:pt x="1730147" y="1879319"/>
                </a:cubicBezTo>
                <a:lnTo>
                  <a:pt x="1730147" y="1849489"/>
                </a:lnTo>
                <a:lnTo>
                  <a:pt x="1804723" y="1849489"/>
                </a:lnTo>
                <a:cubicBezTo>
                  <a:pt x="1821204" y="1849489"/>
                  <a:pt x="1834553" y="1836140"/>
                  <a:pt x="1834553" y="1819659"/>
                </a:cubicBezTo>
                <a:lnTo>
                  <a:pt x="1834553" y="1670509"/>
                </a:lnTo>
                <a:lnTo>
                  <a:pt x="74575" y="1670509"/>
                </a:lnTo>
                <a:close/>
                <a:moveTo>
                  <a:pt x="1879298" y="1372207"/>
                </a:moveTo>
                <a:lnTo>
                  <a:pt x="1722168" y="1372207"/>
                </a:lnTo>
                <a:cubicBezTo>
                  <a:pt x="1723450" y="1368678"/>
                  <a:pt x="1724480" y="1365055"/>
                  <a:pt x="1725210" y="1361370"/>
                </a:cubicBezTo>
                <a:lnTo>
                  <a:pt x="1773834" y="1079340"/>
                </a:lnTo>
                <a:cubicBezTo>
                  <a:pt x="1777503" y="1057556"/>
                  <a:pt x="1771208" y="1035271"/>
                  <a:pt x="1756681" y="1018629"/>
                </a:cubicBezTo>
                <a:cubicBezTo>
                  <a:pt x="1736740" y="996360"/>
                  <a:pt x="1708088" y="983871"/>
                  <a:pt x="1678198" y="984416"/>
                </a:cubicBezTo>
                <a:lnTo>
                  <a:pt x="1096010" y="984416"/>
                </a:lnTo>
                <a:cubicBezTo>
                  <a:pt x="1066115" y="983871"/>
                  <a:pt x="1037465" y="996360"/>
                  <a:pt x="1017516" y="1018631"/>
                </a:cubicBezTo>
                <a:cubicBezTo>
                  <a:pt x="1002987" y="1035271"/>
                  <a:pt x="996695" y="1057556"/>
                  <a:pt x="1000373" y="1079340"/>
                </a:cubicBezTo>
                <a:lnTo>
                  <a:pt x="1048993" y="1361370"/>
                </a:lnTo>
                <a:cubicBezTo>
                  <a:pt x="1049728" y="1365055"/>
                  <a:pt x="1050747" y="1368678"/>
                  <a:pt x="1052037" y="1372207"/>
                </a:cubicBezTo>
                <a:lnTo>
                  <a:pt x="827261" y="1372207"/>
                </a:lnTo>
                <a:cubicBezTo>
                  <a:pt x="828551" y="1368678"/>
                  <a:pt x="829570" y="1365055"/>
                  <a:pt x="830305" y="1361370"/>
                </a:cubicBezTo>
                <a:lnTo>
                  <a:pt x="878925" y="1079340"/>
                </a:lnTo>
                <a:cubicBezTo>
                  <a:pt x="882603" y="1057556"/>
                  <a:pt x="876311" y="1035271"/>
                  <a:pt x="861782" y="1018629"/>
                </a:cubicBezTo>
                <a:cubicBezTo>
                  <a:pt x="841833" y="996360"/>
                  <a:pt x="813183" y="983871"/>
                  <a:pt x="783288" y="984416"/>
                </a:cubicBezTo>
                <a:lnTo>
                  <a:pt x="201106" y="984416"/>
                </a:lnTo>
                <a:cubicBezTo>
                  <a:pt x="171212" y="983871"/>
                  <a:pt x="142561" y="996360"/>
                  <a:pt x="122612" y="1018631"/>
                </a:cubicBezTo>
                <a:cubicBezTo>
                  <a:pt x="108083" y="1035271"/>
                  <a:pt x="101790" y="1057556"/>
                  <a:pt x="105469" y="1079340"/>
                </a:cubicBezTo>
                <a:lnTo>
                  <a:pt x="154089" y="1361370"/>
                </a:lnTo>
                <a:cubicBezTo>
                  <a:pt x="154824" y="1365055"/>
                  <a:pt x="155843" y="1368678"/>
                  <a:pt x="157133" y="1372207"/>
                </a:cubicBezTo>
                <a:lnTo>
                  <a:pt x="29830" y="1372207"/>
                </a:lnTo>
                <a:cubicBezTo>
                  <a:pt x="13356" y="1372209"/>
                  <a:pt x="1" y="1385564"/>
                  <a:pt x="0" y="1402037"/>
                </a:cubicBezTo>
                <a:lnTo>
                  <a:pt x="0" y="1581018"/>
                </a:lnTo>
                <a:cubicBezTo>
                  <a:pt x="1" y="1597499"/>
                  <a:pt x="13356" y="1610848"/>
                  <a:pt x="29830" y="1610848"/>
                </a:cubicBezTo>
                <a:lnTo>
                  <a:pt x="1879298" y="1610848"/>
                </a:lnTo>
                <a:cubicBezTo>
                  <a:pt x="1895779" y="1610848"/>
                  <a:pt x="1909128" y="1597499"/>
                  <a:pt x="1909128" y="1581018"/>
                </a:cubicBezTo>
                <a:lnTo>
                  <a:pt x="1909128" y="1402037"/>
                </a:lnTo>
                <a:cubicBezTo>
                  <a:pt x="1909128" y="1385564"/>
                  <a:pt x="1895779" y="1372209"/>
                  <a:pt x="1879298" y="1372207"/>
                </a:cubicBezTo>
                <a:close/>
                <a:moveTo>
                  <a:pt x="1387101" y="1178311"/>
                </a:moveTo>
                <a:cubicBezTo>
                  <a:pt x="1403576" y="1178311"/>
                  <a:pt x="1416931" y="1191666"/>
                  <a:pt x="1416931" y="1208142"/>
                </a:cubicBezTo>
                <a:cubicBezTo>
                  <a:pt x="1416931" y="1224617"/>
                  <a:pt x="1403576" y="1237972"/>
                  <a:pt x="1387101" y="1237972"/>
                </a:cubicBezTo>
                <a:cubicBezTo>
                  <a:pt x="1370626" y="1237972"/>
                  <a:pt x="1357271" y="1224617"/>
                  <a:pt x="1357271" y="1208142"/>
                </a:cubicBezTo>
                <a:cubicBezTo>
                  <a:pt x="1357271" y="1191666"/>
                  <a:pt x="1370626" y="1178311"/>
                  <a:pt x="1387101" y="1178311"/>
                </a:cubicBezTo>
                <a:close/>
                <a:moveTo>
                  <a:pt x="492197" y="1178311"/>
                </a:moveTo>
                <a:cubicBezTo>
                  <a:pt x="508672" y="1178311"/>
                  <a:pt x="522027" y="1191666"/>
                  <a:pt x="522027" y="1208142"/>
                </a:cubicBezTo>
                <a:cubicBezTo>
                  <a:pt x="522027" y="1224617"/>
                  <a:pt x="508672" y="1237972"/>
                  <a:pt x="492197" y="1237972"/>
                </a:cubicBezTo>
                <a:cubicBezTo>
                  <a:pt x="475722" y="1237972"/>
                  <a:pt x="462367" y="1224617"/>
                  <a:pt x="462367" y="1208142"/>
                </a:cubicBezTo>
                <a:cubicBezTo>
                  <a:pt x="462367" y="1191666"/>
                  <a:pt x="475722" y="1178311"/>
                  <a:pt x="492197" y="1178311"/>
                </a:cubicBezTo>
                <a:close/>
                <a:moveTo>
                  <a:pt x="1849468" y="1551188"/>
                </a:moveTo>
                <a:lnTo>
                  <a:pt x="59660" y="1551188"/>
                </a:lnTo>
                <a:lnTo>
                  <a:pt x="59660" y="1431868"/>
                </a:lnTo>
                <a:lnTo>
                  <a:pt x="1849468" y="1431868"/>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Ubuntu"/>
              <a:ea typeface="Ubuntu"/>
              <a:cs typeface="Ubuntu"/>
              <a:sym typeface="Ubuntu"/>
            </a:endParaRPr>
          </a:p>
        </p:txBody>
      </p:sp>
      <p:grpSp>
        <p:nvGrpSpPr>
          <p:cNvPr id="2199" name="Google Shape;2199;p227"/>
          <p:cNvGrpSpPr/>
          <p:nvPr/>
        </p:nvGrpSpPr>
        <p:grpSpPr>
          <a:xfrm>
            <a:off x="3975398" y="1986851"/>
            <a:ext cx="1193477" cy="1198212"/>
            <a:chOff x="5300531" y="2649135"/>
            <a:chExt cx="1591302" cy="1597616"/>
          </a:xfrm>
        </p:grpSpPr>
        <p:sp>
          <p:nvSpPr>
            <p:cNvPr id="2200" name="Google Shape;2200;p227"/>
            <p:cNvSpPr/>
            <p:nvPr/>
          </p:nvSpPr>
          <p:spPr>
            <a:xfrm>
              <a:off x="5876330" y="2649135"/>
              <a:ext cx="1015503" cy="1381359"/>
            </a:xfrm>
            <a:custGeom>
              <a:rect b="b" l="l" r="r" t="t"/>
              <a:pathLst>
                <a:path extrusionOk="0" h="1381359" w="1015503">
                  <a:moveTo>
                    <a:pt x="1008480" y="1194890"/>
                  </a:moveTo>
                  <a:lnTo>
                    <a:pt x="935257" y="971893"/>
                  </a:lnTo>
                  <a:cubicBezTo>
                    <a:pt x="911959" y="898670"/>
                    <a:pt x="845393" y="842088"/>
                    <a:pt x="768842" y="828775"/>
                  </a:cubicBezTo>
                  <a:lnTo>
                    <a:pt x="735558" y="822118"/>
                  </a:lnTo>
                  <a:lnTo>
                    <a:pt x="569142" y="795492"/>
                  </a:lnTo>
                  <a:cubicBezTo>
                    <a:pt x="565814" y="768865"/>
                    <a:pt x="565814" y="738911"/>
                    <a:pt x="569142" y="712284"/>
                  </a:cubicBezTo>
                  <a:cubicBezTo>
                    <a:pt x="585784" y="698971"/>
                    <a:pt x="599097" y="685657"/>
                    <a:pt x="609082" y="669016"/>
                  </a:cubicBezTo>
                  <a:cubicBezTo>
                    <a:pt x="642365" y="619091"/>
                    <a:pt x="668992" y="555853"/>
                    <a:pt x="685634" y="495943"/>
                  </a:cubicBezTo>
                  <a:cubicBezTo>
                    <a:pt x="712260" y="482630"/>
                    <a:pt x="732230" y="452675"/>
                    <a:pt x="722245" y="406079"/>
                  </a:cubicBezTo>
                  <a:cubicBezTo>
                    <a:pt x="718917" y="386109"/>
                    <a:pt x="708932" y="376124"/>
                    <a:pt x="698947" y="369467"/>
                  </a:cubicBezTo>
                  <a:cubicBezTo>
                    <a:pt x="698947" y="362811"/>
                    <a:pt x="698947" y="356154"/>
                    <a:pt x="698947" y="349497"/>
                  </a:cubicBezTo>
                  <a:cubicBezTo>
                    <a:pt x="698947" y="346169"/>
                    <a:pt x="698947" y="342841"/>
                    <a:pt x="698947" y="342841"/>
                  </a:cubicBezTo>
                  <a:cubicBezTo>
                    <a:pt x="702275" y="329527"/>
                    <a:pt x="708932" y="319542"/>
                    <a:pt x="708932" y="306229"/>
                  </a:cubicBezTo>
                  <a:cubicBezTo>
                    <a:pt x="712260" y="286259"/>
                    <a:pt x="708932" y="266289"/>
                    <a:pt x="708932" y="246319"/>
                  </a:cubicBezTo>
                  <a:cubicBezTo>
                    <a:pt x="705603" y="216365"/>
                    <a:pt x="698947" y="183081"/>
                    <a:pt x="692290" y="153127"/>
                  </a:cubicBezTo>
                  <a:cubicBezTo>
                    <a:pt x="678977" y="136485"/>
                    <a:pt x="668992" y="116515"/>
                    <a:pt x="652350" y="109858"/>
                  </a:cubicBezTo>
                  <a:cubicBezTo>
                    <a:pt x="645694" y="106530"/>
                    <a:pt x="639037" y="103202"/>
                    <a:pt x="632381" y="99873"/>
                  </a:cubicBezTo>
                  <a:cubicBezTo>
                    <a:pt x="629052" y="96545"/>
                    <a:pt x="625724" y="93217"/>
                    <a:pt x="622395" y="86560"/>
                  </a:cubicBezTo>
                  <a:cubicBezTo>
                    <a:pt x="535859" y="-16618"/>
                    <a:pt x="389413" y="-19946"/>
                    <a:pt x="276250" y="36635"/>
                  </a:cubicBezTo>
                  <a:cubicBezTo>
                    <a:pt x="213012" y="46620"/>
                    <a:pt x="119819" y="53277"/>
                    <a:pt x="0" y="26650"/>
                  </a:cubicBezTo>
                  <a:cubicBezTo>
                    <a:pt x="0" y="26650"/>
                    <a:pt x="13313" y="83232"/>
                    <a:pt x="123148" y="139813"/>
                  </a:cubicBezTo>
                  <a:cubicBezTo>
                    <a:pt x="123148" y="139813"/>
                    <a:pt x="86536" y="183081"/>
                    <a:pt x="33283" y="156455"/>
                  </a:cubicBezTo>
                  <a:cubicBezTo>
                    <a:pt x="33283" y="156455"/>
                    <a:pt x="43268" y="239663"/>
                    <a:pt x="99850" y="269618"/>
                  </a:cubicBezTo>
                  <a:cubicBezTo>
                    <a:pt x="99850" y="272946"/>
                    <a:pt x="99850" y="272946"/>
                    <a:pt x="99850" y="276274"/>
                  </a:cubicBezTo>
                  <a:cubicBezTo>
                    <a:pt x="106506" y="309557"/>
                    <a:pt x="113163" y="342841"/>
                    <a:pt x="126476" y="376124"/>
                  </a:cubicBezTo>
                  <a:cubicBezTo>
                    <a:pt x="126476" y="376124"/>
                    <a:pt x="126476" y="376124"/>
                    <a:pt x="126476" y="376124"/>
                  </a:cubicBezTo>
                  <a:cubicBezTo>
                    <a:pt x="116491" y="382780"/>
                    <a:pt x="109835" y="389437"/>
                    <a:pt x="106506" y="409407"/>
                  </a:cubicBezTo>
                  <a:cubicBezTo>
                    <a:pt x="96521" y="452675"/>
                    <a:pt x="119819" y="482630"/>
                    <a:pt x="146446" y="495943"/>
                  </a:cubicBezTo>
                  <a:cubicBezTo>
                    <a:pt x="163088" y="555853"/>
                    <a:pt x="189714" y="619091"/>
                    <a:pt x="222997" y="669016"/>
                  </a:cubicBezTo>
                  <a:cubicBezTo>
                    <a:pt x="232982" y="685657"/>
                    <a:pt x="249624" y="698971"/>
                    <a:pt x="266265" y="712284"/>
                  </a:cubicBezTo>
                  <a:cubicBezTo>
                    <a:pt x="266265" y="728926"/>
                    <a:pt x="266265" y="772194"/>
                    <a:pt x="266265" y="785507"/>
                  </a:cubicBezTo>
                  <a:cubicBezTo>
                    <a:pt x="266265" y="788835"/>
                    <a:pt x="266265" y="792164"/>
                    <a:pt x="266265" y="795492"/>
                  </a:cubicBezTo>
                  <a:lnTo>
                    <a:pt x="179729" y="808805"/>
                  </a:lnTo>
                  <a:cubicBezTo>
                    <a:pt x="246296" y="808805"/>
                    <a:pt x="302877" y="865387"/>
                    <a:pt x="302877" y="931953"/>
                  </a:cubicBezTo>
                  <a:lnTo>
                    <a:pt x="302877" y="1115011"/>
                  </a:lnTo>
                  <a:cubicBezTo>
                    <a:pt x="302877" y="1151622"/>
                    <a:pt x="286235" y="1188233"/>
                    <a:pt x="259609" y="1208203"/>
                  </a:cubicBezTo>
                  <a:cubicBezTo>
                    <a:pt x="286235" y="1231502"/>
                    <a:pt x="302877" y="1264785"/>
                    <a:pt x="302877" y="1304725"/>
                  </a:cubicBezTo>
                  <a:lnTo>
                    <a:pt x="302877" y="1381276"/>
                  </a:lnTo>
                  <a:lnTo>
                    <a:pt x="875348" y="1381276"/>
                  </a:lnTo>
                  <a:cubicBezTo>
                    <a:pt x="968541" y="1384604"/>
                    <a:pt x="1038435" y="1288083"/>
                    <a:pt x="1008480" y="1194890"/>
                  </a:cubicBezTo>
                  <a:close/>
                  <a:moveTo>
                    <a:pt x="252952" y="652374"/>
                  </a:moveTo>
                  <a:cubicBezTo>
                    <a:pt x="209684" y="585808"/>
                    <a:pt x="179729" y="509257"/>
                    <a:pt x="173073" y="439362"/>
                  </a:cubicBezTo>
                  <a:lnTo>
                    <a:pt x="179729" y="439362"/>
                  </a:lnTo>
                  <a:cubicBezTo>
                    <a:pt x="176401" y="392765"/>
                    <a:pt x="176401" y="349497"/>
                    <a:pt x="183057" y="302901"/>
                  </a:cubicBezTo>
                  <a:cubicBezTo>
                    <a:pt x="183057" y="302901"/>
                    <a:pt x="183057" y="302901"/>
                    <a:pt x="183057" y="302901"/>
                  </a:cubicBezTo>
                  <a:cubicBezTo>
                    <a:pt x="186386" y="289588"/>
                    <a:pt x="193042" y="276274"/>
                    <a:pt x="196371" y="262961"/>
                  </a:cubicBezTo>
                  <a:cubicBezTo>
                    <a:pt x="213012" y="246319"/>
                    <a:pt x="239639" y="242991"/>
                    <a:pt x="262937" y="249648"/>
                  </a:cubicBezTo>
                  <a:cubicBezTo>
                    <a:pt x="346145" y="262961"/>
                    <a:pt x="422696" y="309557"/>
                    <a:pt x="505904" y="296244"/>
                  </a:cubicBezTo>
                  <a:cubicBezTo>
                    <a:pt x="539188" y="292916"/>
                    <a:pt x="572471" y="276274"/>
                    <a:pt x="609082" y="279603"/>
                  </a:cubicBezTo>
                  <a:cubicBezTo>
                    <a:pt x="615739" y="279603"/>
                    <a:pt x="625724" y="282931"/>
                    <a:pt x="629052" y="289588"/>
                  </a:cubicBezTo>
                  <a:cubicBezTo>
                    <a:pt x="639037" y="302901"/>
                    <a:pt x="625724" y="322871"/>
                    <a:pt x="629052" y="339512"/>
                  </a:cubicBezTo>
                  <a:cubicBezTo>
                    <a:pt x="629052" y="346169"/>
                    <a:pt x="635709" y="356154"/>
                    <a:pt x="639037" y="362811"/>
                  </a:cubicBezTo>
                  <a:cubicBezTo>
                    <a:pt x="652350" y="386109"/>
                    <a:pt x="662335" y="412735"/>
                    <a:pt x="662335" y="439362"/>
                  </a:cubicBezTo>
                  <a:lnTo>
                    <a:pt x="665664" y="439362"/>
                  </a:lnTo>
                  <a:cubicBezTo>
                    <a:pt x="655679" y="512585"/>
                    <a:pt x="625724" y="592465"/>
                    <a:pt x="582456" y="655703"/>
                  </a:cubicBezTo>
                  <a:cubicBezTo>
                    <a:pt x="555829" y="695642"/>
                    <a:pt x="489263" y="732254"/>
                    <a:pt x="449323" y="748895"/>
                  </a:cubicBezTo>
                  <a:cubicBezTo>
                    <a:pt x="429353" y="758880"/>
                    <a:pt x="406055" y="758880"/>
                    <a:pt x="389413" y="748895"/>
                  </a:cubicBezTo>
                  <a:cubicBezTo>
                    <a:pt x="339488" y="725597"/>
                    <a:pt x="279579" y="692314"/>
                    <a:pt x="252952" y="652374"/>
                  </a:cubicBezTo>
                  <a:close/>
                  <a:moveTo>
                    <a:pt x="366115" y="885356"/>
                  </a:moveTo>
                  <a:cubicBezTo>
                    <a:pt x="316190" y="878700"/>
                    <a:pt x="289564" y="862058"/>
                    <a:pt x="289564" y="852073"/>
                  </a:cubicBezTo>
                  <a:cubicBezTo>
                    <a:pt x="292892" y="835432"/>
                    <a:pt x="296220" y="815462"/>
                    <a:pt x="296220" y="792164"/>
                  </a:cubicBezTo>
                  <a:cubicBezTo>
                    <a:pt x="299549" y="778850"/>
                    <a:pt x="299549" y="752224"/>
                    <a:pt x="299549" y="738911"/>
                  </a:cubicBezTo>
                  <a:cubicBezTo>
                    <a:pt x="326175" y="755552"/>
                    <a:pt x="352802" y="768865"/>
                    <a:pt x="372772" y="778850"/>
                  </a:cubicBezTo>
                  <a:cubicBezTo>
                    <a:pt x="399398" y="792164"/>
                    <a:pt x="432681" y="792164"/>
                    <a:pt x="462636" y="778850"/>
                  </a:cubicBezTo>
                  <a:cubicBezTo>
                    <a:pt x="485934" y="768865"/>
                    <a:pt x="509233" y="755552"/>
                    <a:pt x="535859" y="738911"/>
                  </a:cubicBezTo>
                  <a:cubicBezTo>
                    <a:pt x="535859" y="782179"/>
                    <a:pt x="539188" y="812133"/>
                    <a:pt x="542516" y="852073"/>
                  </a:cubicBezTo>
                  <a:cubicBezTo>
                    <a:pt x="535859" y="875372"/>
                    <a:pt x="452651" y="895341"/>
                    <a:pt x="366115" y="885356"/>
                  </a:cubicBez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Ubuntu"/>
                <a:ea typeface="Ubuntu"/>
                <a:cs typeface="Ubuntu"/>
                <a:sym typeface="Ubuntu"/>
              </a:endParaRPr>
            </a:p>
          </p:txBody>
        </p:sp>
        <p:sp>
          <p:nvSpPr>
            <p:cNvPr id="2201" name="Google Shape;2201;p227"/>
            <p:cNvSpPr/>
            <p:nvPr/>
          </p:nvSpPr>
          <p:spPr>
            <a:xfrm>
              <a:off x="5300531" y="3527835"/>
              <a:ext cx="808781" cy="718916"/>
            </a:xfrm>
            <a:custGeom>
              <a:rect b="b" l="l" r="r" t="t"/>
              <a:pathLst>
                <a:path extrusionOk="0" h="718916" w="808781">
                  <a:moveTo>
                    <a:pt x="752200" y="299549"/>
                  </a:moveTo>
                  <a:cubicBezTo>
                    <a:pt x="785483" y="299549"/>
                    <a:pt x="808781" y="272922"/>
                    <a:pt x="808781" y="242967"/>
                  </a:cubicBezTo>
                  <a:lnTo>
                    <a:pt x="808781" y="56581"/>
                  </a:lnTo>
                  <a:cubicBezTo>
                    <a:pt x="808781" y="23298"/>
                    <a:pt x="782155" y="0"/>
                    <a:pt x="752200" y="0"/>
                  </a:cubicBezTo>
                  <a:lnTo>
                    <a:pt x="56581" y="0"/>
                  </a:lnTo>
                  <a:cubicBezTo>
                    <a:pt x="23298" y="0"/>
                    <a:pt x="0" y="26627"/>
                    <a:pt x="0" y="56581"/>
                  </a:cubicBezTo>
                  <a:lnTo>
                    <a:pt x="0" y="239639"/>
                  </a:lnTo>
                  <a:cubicBezTo>
                    <a:pt x="0" y="272922"/>
                    <a:pt x="26627" y="296220"/>
                    <a:pt x="56581" y="296220"/>
                  </a:cubicBezTo>
                  <a:lnTo>
                    <a:pt x="76551" y="296220"/>
                  </a:lnTo>
                  <a:lnTo>
                    <a:pt x="76551" y="369443"/>
                  </a:lnTo>
                  <a:lnTo>
                    <a:pt x="56581" y="369443"/>
                  </a:lnTo>
                  <a:cubicBezTo>
                    <a:pt x="23298" y="369443"/>
                    <a:pt x="0" y="396070"/>
                    <a:pt x="0" y="426025"/>
                  </a:cubicBezTo>
                  <a:lnTo>
                    <a:pt x="0" y="609082"/>
                  </a:lnTo>
                  <a:cubicBezTo>
                    <a:pt x="0" y="642365"/>
                    <a:pt x="26627" y="665664"/>
                    <a:pt x="56581" y="665664"/>
                  </a:cubicBezTo>
                  <a:lnTo>
                    <a:pt x="89865" y="665664"/>
                  </a:lnTo>
                  <a:lnTo>
                    <a:pt x="89865" y="688962"/>
                  </a:lnTo>
                  <a:cubicBezTo>
                    <a:pt x="89865" y="705603"/>
                    <a:pt x="103178" y="718917"/>
                    <a:pt x="119819" y="718917"/>
                  </a:cubicBezTo>
                  <a:lnTo>
                    <a:pt x="146446" y="718917"/>
                  </a:lnTo>
                  <a:cubicBezTo>
                    <a:pt x="163088" y="718917"/>
                    <a:pt x="176401" y="705603"/>
                    <a:pt x="176401" y="688962"/>
                  </a:cubicBezTo>
                  <a:lnTo>
                    <a:pt x="176401" y="665664"/>
                  </a:lnTo>
                  <a:lnTo>
                    <a:pt x="629052" y="665664"/>
                  </a:lnTo>
                  <a:lnTo>
                    <a:pt x="629052" y="688962"/>
                  </a:lnTo>
                  <a:cubicBezTo>
                    <a:pt x="629052" y="705603"/>
                    <a:pt x="642365" y="718917"/>
                    <a:pt x="659007" y="718917"/>
                  </a:cubicBezTo>
                  <a:lnTo>
                    <a:pt x="685634" y="718917"/>
                  </a:lnTo>
                  <a:cubicBezTo>
                    <a:pt x="702275" y="718917"/>
                    <a:pt x="715588" y="705603"/>
                    <a:pt x="715588" y="688962"/>
                  </a:cubicBezTo>
                  <a:lnTo>
                    <a:pt x="715588" y="665664"/>
                  </a:lnTo>
                  <a:lnTo>
                    <a:pt x="748872" y="665664"/>
                  </a:lnTo>
                  <a:cubicBezTo>
                    <a:pt x="782155" y="665664"/>
                    <a:pt x="805453" y="639037"/>
                    <a:pt x="805453" y="609082"/>
                  </a:cubicBezTo>
                  <a:lnTo>
                    <a:pt x="805453" y="426025"/>
                  </a:lnTo>
                  <a:cubicBezTo>
                    <a:pt x="805453" y="392742"/>
                    <a:pt x="778826" y="369443"/>
                    <a:pt x="748872" y="369443"/>
                  </a:cubicBezTo>
                  <a:lnTo>
                    <a:pt x="728902" y="369443"/>
                  </a:lnTo>
                  <a:lnTo>
                    <a:pt x="728902" y="296220"/>
                  </a:lnTo>
                  <a:lnTo>
                    <a:pt x="752200" y="296220"/>
                  </a:lnTo>
                  <a:close/>
                  <a:moveTo>
                    <a:pt x="485934" y="93193"/>
                  </a:moveTo>
                  <a:cubicBezTo>
                    <a:pt x="519218" y="93193"/>
                    <a:pt x="549173" y="119819"/>
                    <a:pt x="549173" y="156431"/>
                  </a:cubicBezTo>
                  <a:cubicBezTo>
                    <a:pt x="549173" y="189714"/>
                    <a:pt x="522546" y="219669"/>
                    <a:pt x="485934" y="219669"/>
                  </a:cubicBezTo>
                  <a:cubicBezTo>
                    <a:pt x="449323" y="219669"/>
                    <a:pt x="426025" y="189714"/>
                    <a:pt x="426025" y="156431"/>
                  </a:cubicBezTo>
                  <a:cubicBezTo>
                    <a:pt x="426025" y="119819"/>
                    <a:pt x="452651" y="93193"/>
                    <a:pt x="485934" y="93193"/>
                  </a:cubicBezTo>
                  <a:close/>
                  <a:moveTo>
                    <a:pt x="143118" y="372772"/>
                  </a:moveTo>
                  <a:lnTo>
                    <a:pt x="143118" y="299549"/>
                  </a:lnTo>
                  <a:lnTo>
                    <a:pt x="662335" y="299549"/>
                  </a:lnTo>
                  <a:lnTo>
                    <a:pt x="662335" y="372772"/>
                  </a:lnTo>
                  <a:lnTo>
                    <a:pt x="143118" y="372772"/>
                  </a:lnTo>
                  <a:close/>
                  <a:moveTo>
                    <a:pt x="485934" y="585784"/>
                  </a:moveTo>
                  <a:cubicBezTo>
                    <a:pt x="452651" y="585784"/>
                    <a:pt x="422696" y="559157"/>
                    <a:pt x="422696" y="522546"/>
                  </a:cubicBezTo>
                  <a:cubicBezTo>
                    <a:pt x="422696" y="485935"/>
                    <a:pt x="449323" y="459308"/>
                    <a:pt x="485934" y="459308"/>
                  </a:cubicBezTo>
                  <a:cubicBezTo>
                    <a:pt x="522546" y="459308"/>
                    <a:pt x="549173" y="485935"/>
                    <a:pt x="549173" y="522546"/>
                  </a:cubicBezTo>
                  <a:cubicBezTo>
                    <a:pt x="549173" y="559157"/>
                    <a:pt x="522546" y="585784"/>
                    <a:pt x="485934" y="585784"/>
                  </a:cubicBezTo>
                  <a:close/>
                  <a:moveTo>
                    <a:pt x="665664" y="585784"/>
                  </a:moveTo>
                  <a:cubicBezTo>
                    <a:pt x="632380" y="585784"/>
                    <a:pt x="602426" y="559157"/>
                    <a:pt x="602426" y="522546"/>
                  </a:cubicBezTo>
                  <a:cubicBezTo>
                    <a:pt x="602426" y="485935"/>
                    <a:pt x="629052" y="459308"/>
                    <a:pt x="665664" y="459308"/>
                  </a:cubicBezTo>
                  <a:cubicBezTo>
                    <a:pt x="702275" y="459308"/>
                    <a:pt x="728902" y="485935"/>
                    <a:pt x="728902" y="522546"/>
                  </a:cubicBezTo>
                  <a:cubicBezTo>
                    <a:pt x="728902" y="559157"/>
                    <a:pt x="698947" y="585784"/>
                    <a:pt x="665664" y="585784"/>
                  </a:cubicBezTo>
                  <a:close/>
                  <a:moveTo>
                    <a:pt x="665664" y="216341"/>
                  </a:moveTo>
                  <a:cubicBezTo>
                    <a:pt x="632380" y="216341"/>
                    <a:pt x="602426" y="189714"/>
                    <a:pt x="602426" y="153103"/>
                  </a:cubicBezTo>
                  <a:cubicBezTo>
                    <a:pt x="602426" y="119819"/>
                    <a:pt x="629052" y="89865"/>
                    <a:pt x="665664" y="89865"/>
                  </a:cubicBezTo>
                  <a:cubicBezTo>
                    <a:pt x="702275" y="89865"/>
                    <a:pt x="728902" y="116491"/>
                    <a:pt x="728902" y="153103"/>
                  </a:cubicBezTo>
                  <a:cubicBezTo>
                    <a:pt x="725573" y="189714"/>
                    <a:pt x="698947" y="216341"/>
                    <a:pt x="665664" y="216341"/>
                  </a:cubicBez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Ubuntu"/>
                <a:ea typeface="Ubuntu"/>
                <a:cs typeface="Ubuntu"/>
                <a:sym typeface="Ubuntu"/>
              </a:endParaRPr>
            </a:p>
          </p:txBody>
        </p:sp>
      </p:grpSp>
      <p:grpSp>
        <p:nvGrpSpPr>
          <p:cNvPr id="2202" name="Google Shape;2202;p227"/>
          <p:cNvGrpSpPr/>
          <p:nvPr/>
        </p:nvGrpSpPr>
        <p:grpSpPr>
          <a:xfrm>
            <a:off x="6205792" y="2026098"/>
            <a:ext cx="886059" cy="1171825"/>
            <a:chOff x="8575389" y="2720930"/>
            <a:chExt cx="1181412" cy="1562433"/>
          </a:xfrm>
        </p:grpSpPr>
        <p:sp>
          <p:nvSpPr>
            <p:cNvPr id="2203" name="Google Shape;2203;p227"/>
            <p:cNvSpPr/>
            <p:nvPr/>
          </p:nvSpPr>
          <p:spPr>
            <a:xfrm>
              <a:off x="8845348" y="3077700"/>
              <a:ext cx="640579" cy="493704"/>
            </a:xfrm>
            <a:custGeom>
              <a:rect b="b" l="l" r="r" t="t"/>
              <a:pathLst>
                <a:path extrusionOk="0" h="493704" w="640579">
                  <a:moveTo>
                    <a:pt x="320290" y="493704"/>
                  </a:moveTo>
                  <a:cubicBezTo>
                    <a:pt x="143673" y="493704"/>
                    <a:pt x="0" y="329899"/>
                    <a:pt x="0" y="128574"/>
                  </a:cubicBezTo>
                  <a:lnTo>
                    <a:pt x="0" y="20590"/>
                  </a:lnTo>
                  <a:cubicBezTo>
                    <a:pt x="0" y="-6863"/>
                    <a:pt x="42095" y="-6863"/>
                    <a:pt x="42095" y="20590"/>
                  </a:cubicBezTo>
                  <a:lnTo>
                    <a:pt x="42095" y="128574"/>
                  </a:lnTo>
                  <a:cubicBezTo>
                    <a:pt x="42095" y="306106"/>
                    <a:pt x="167466" y="450694"/>
                    <a:pt x="320290" y="450694"/>
                  </a:cubicBezTo>
                  <a:cubicBezTo>
                    <a:pt x="474029" y="450694"/>
                    <a:pt x="598485" y="306106"/>
                    <a:pt x="598485" y="128574"/>
                  </a:cubicBezTo>
                  <a:lnTo>
                    <a:pt x="598485" y="31571"/>
                  </a:lnTo>
                  <a:cubicBezTo>
                    <a:pt x="598485" y="3203"/>
                    <a:pt x="640580" y="3203"/>
                    <a:pt x="640580" y="31571"/>
                  </a:cubicBezTo>
                  <a:lnTo>
                    <a:pt x="640580" y="128574"/>
                  </a:lnTo>
                  <a:cubicBezTo>
                    <a:pt x="640580" y="329899"/>
                    <a:pt x="496907" y="493704"/>
                    <a:pt x="320290" y="493704"/>
                  </a:cubicBezTo>
                  <a:close/>
                </a:path>
              </a:pathLst>
            </a:cu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Ubuntu"/>
                <a:ea typeface="Ubuntu"/>
                <a:cs typeface="Ubuntu"/>
                <a:sym typeface="Ubuntu"/>
              </a:endParaRPr>
            </a:p>
          </p:txBody>
        </p:sp>
        <p:sp>
          <p:nvSpPr>
            <p:cNvPr id="2204" name="Google Shape;2204;p227"/>
            <p:cNvSpPr/>
            <p:nvPr/>
          </p:nvSpPr>
          <p:spPr>
            <a:xfrm>
              <a:off x="8575389" y="2720930"/>
              <a:ext cx="1181412" cy="1562433"/>
            </a:xfrm>
            <a:custGeom>
              <a:rect b="b" l="l" r="r" t="t"/>
              <a:pathLst>
                <a:path extrusionOk="0" h="1562433" w="1181412">
                  <a:moveTo>
                    <a:pt x="1160365" y="1562434"/>
                  </a:moveTo>
                  <a:lnTo>
                    <a:pt x="979172" y="1562434"/>
                  </a:lnTo>
                  <a:lnTo>
                    <a:pt x="979172" y="1445299"/>
                  </a:lnTo>
                  <a:lnTo>
                    <a:pt x="1180497" y="1445299"/>
                  </a:lnTo>
                  <a:lnTo>
                    <a:pt x="1181413" y="1541386"/>
                  </a:lnTo>
                  <a:cubicBezTo>
                    <a:pt x="1181413" y="1553283"/>
                    <a:pt x="1171346" y="1562434"/>
                    <a:pt x="1160365" y="1562434"/>
                  </a:cubicBezTo>
                  <a:close/>
                  <a:moveTo>
                    <a:pt x="937077" y="1562434"/>
                  </a:moveTo>
                  <a:lnTo>
                    <a:pt x="725686" y="1562434"/>
                  </a:lnTo>
                  <a:lnTo>
                    <a:pt x="668033" y="1319929"/>
                  </a:lnTo>
                  <a:cubicBezTo>
                    <a:pt x="678100" y="1313523"/>
                    <a:pt x="686336" y="1304372"/>
                    <a:pt x="692742" y="1294305"/>
                  </a:cubicBezTo>
                  <a:cubicBezTo>
                    <a:pt x="703723" y="1308947"/>
                    <a:pt x="732091" y="1357448"/>
                    <a:pt x="753139" y="1326334"/>
                  </a:cubicBezTo>
                  <a:lnTo>
                    <a:pt x="1003880" y="966694"/>
                  </a:lnTo>
                  <a:cubicBezTo>
                    <a:pt x="1097222" y="1017026"/>
                    <a:pt x="1174092" y="1092980"/>
                    <a:pt x="1179582" y="1172595"/>
                  </a:cubicBezTo>
                  <a:lnTo>
                    <a:pt x="1180497" y="1403204"/>
                  </a:lnTo>
                  <a:lnTo>
                    <a:pt x="979172" y="1403204"/>
                  </a:lnTo>
                  <a:lnTo>
                    <a:pt x="979172" y="1337316"/>
                  </a:lnTo>
                  <a:cubicBezTo>
                    <a:pt x="979172" y="1308947"/>
                    <a:pt x="937077" y="1308947"/>
                    <a:pt x="937077" y="1337316"/>
                  </a:cubicBezTo>
                  <a:lnTo>
                    <a:pt x="937077" y="1562434"/>
                  </a:lnTo>
                  <a:close/>
                  <a:moveTo>
                    <a:pt x="703723" y="1241229"/>
                  </a:moveTo>
                  <a:lnTo>
                    <a:pt x="622278" y="1136906"/>
                  </a:lnTo>
                  <a:lnTo>
                    <a:pt x="886746" y="918193"/>
                  </a:lnTo>
                  <a:cubicBezTo>
                    <a:pt x="913284" y="926429"/>
                    <a:pt x="940737" y="935581"/>
                    <a:pt x="966361" y="948392"/>
                  </a:cubicBezTo>
                  <a:lnTo>
                    <a:pt x="733922" y="1278748"/>
                  </a:lnTo>
                  <a:lnTo>
                    <a:pt x="703723" y="1241229"/>
                  </a:lnTo>
                  <a:close/>
                  <a:moveTo>
                    <a:pt x="663458" y="1257701"/>
                  </a:moveTo>
                  <a:cubicBezTo>
                    <a:pt x="651561" y="1297051"/>
                    <a:pt x="614957" y="1297966"/>
                    <a:pt x="582013" y="1296136"/>
                  </a:cubicBezTo>
                  <a:cubicBezTo>
                    <a:pt x="556389" y="1296136"/>
                    <a:pt x="528936" y="1289730"/>
                    <a:pt x="520700" y="1258616"/>
                  </a:cubicBezTo>
                  <a:lnTo>
                    <a:pt x="592079" y="1168020"/>
                  </a:lnTo>
                  <a:lnTo>
                    <a:pt x="663458" y="1257701"/>
                  </a:lnTo>
                  <a:close/>
                  <a:moveTo>
                    <a:pt x="484095" y="1236653"/>
                  </a:moveTo>
                  <a:lnTo>
                    <a:pt x="450236" y="1278748"/>
                  </a:lnTo>
                  <a:lnTo>
                    <a:pt x="208646" y="947477"/>
                  </a:lnTo>
                  <a:cubicBezTo>
                    <a:pt x="238845" y="933750"/>
                    <a:pt x="269044" y="923684"/>
                    <a:pt x="298327" y="916363"/>
                  </a:cubicBezTo>
                  <a:lnTo>
                    <a:pt x="562795" y="1136906"/>
                  </a:lnTo>
                  <a:lnTo>
                    <a:pt x="484095" y="1236653"/>
                  </a:lnTo>
                  <a:close/>
                  <a:moveTo>
                    <a:pt x="492331" y="1294305"/>
                  </a:moveTo>
                  <a:cubicBezTo>
                    <a:pt x="500568" y="1306202"/>
                    <a:pt x="511549" y="1318098"/>
                    <a:pt x="526191" y="1326334"/>
                  </a:cubicBezTo>
                  <a:lnTo>
                    <a:pt x="469454" y="1562434"/>
                  </a:lnTo>
                  <a:lnTo>
                    <a:pt x="244336" y="1562434"/>
                  </a:lnTo>
                  <a:lnTo>
                    <a:pt x="244336" y="1337316"/>
                  </a:lnTo>
                  <a:cubicBezTo>
                    <a:pt x="244336" y="1308947"/>
                    <a:pt x="201325" y="1308947"/>
                    <a:pt x="201325" y="1337316"/>
                  </a:cubicBezTo>
                  <a:lnTo>
                    <a:pt x="201325" y="1403204"/>
                  </a:lnTo>
                  <a:lnTo>
                    <a:pt x="0" y="1403204"/>
                  </a:lnTo>
                  <a:lnTo>
                    <a:pt x="915" y="1172595"/>
                  </a:lnTo>
                  <a:cubicBezTo>
                    <a:pt x="1830" y="1085659"/>
                    <a:pt x="78700" y="1013365"/>
                    <a:pt x="170211" y="965779"/>
                  </a:cubicBezTo>
                  <a:lnTo>
                    <a:pt x="431019" y="1326334"/>
                  </a:lnTo>
                  <a:cubicBezTo>
                    <a:pt x="452982" y="1357448"/>
                    <a:pt x="480435" y="1308947"/>
                    <a:pt x="492331" y="1294305"/>
                  </a:cubicBezTo>
                  <a:close/>
                  <a:moveTo>
                    <a:pt x="352319" y="906297"/>
                  </a:moveTo>
                  <a:lnTo>
                    <a:pt x="415462" y="901721"/>
                  </a:lnTo>
                  <a:lnTo>
                    <a:pt x="415462" y="834003"/>
                  </a:lnTo>
                  <a:cubicBezTo>
                    <a:pt x="524360" y="902636"/>
                    <a:pt x="656137" y="902636"/>
                    <a:pt x="765036" y="834003"/>
                  </a:cubicBezTo>
                  <a:lnTo>
                    <a:pt x="765036" y="901721"/>
                  </a:lnTo>
                  <a:cubicBezTo>
                    <a:pt x="790659" y="902636"/>
                    <a:pt x="808046" y="902636"/>
                    <a:pt x="835499" y="907212"/>
                  </a:cubicBezTo>
                  <a:lnTo>
                    <a:pt x="592079" y="1106707"/>
                  </a:lnTo>
                  <a:lnTo>
                    <a:pt x="352319" y="906297"/>
                  </a:lnTo>
                  <a:close/>
                  <a:moveTo>
                    <a:pt x="683590" y="1562434"/>
                  </a:moveTo>
                  <a:lnTo>
                    <a:pt x="511549" y="1562434"/>
                  </a:lnTo>
                  <a:lnTo>
                    <a:pt x="567371" y="1338231"/>
                  </a:lnTo>
                  <a:lnTo>
                    <a:pt x="626853" y="1337316"/>
                  </a:lnTo>
                  <a:lnTo>
                    <a:pt x="683590" y="1562434"/>
                  </a:lnTo>
                  <a:close/>
                  <a:moveTo>
                    <a:pt x="201325" y="1562434"/>
                  </a:moveTo>
                  <a:lnTo>
                    <a:pt x="21048" y="1562434"/>
                  </a:lnTo>
                  <a:cubicBezTo>
                    <a:pt x="9151" y="1562434"/>
                    <a:pt x="0" y="1552368"/>
                    <a:pt x="0" y="1541386"/>
                  </a:cubicBezTo>
                  <a:lnTo>
                    <a:pt x="0" y="1445299"/>
                  </a:lnTo>
                  <a:lnTo>
                    <a:pt x="201325" y="1445299"/>
                  </a:lnTo>
                  <a:lnTo>
                    <a:pt x="201325" y="1562434"/>
                  </a:lnTo>
                  <a:close/>
                  <a:moveTo>
                    <a:pt x="880340" y="410305"/>
                  </a:moveTo>
                  <a:cubicBezTo>
                    <a:pt x="798895" y="410305"/>
                    <a:pt x="716534" y="297746"/>
                    <a:pt x="684505" y="247415"/>
                  </a:cubicBezTo>
                  <a:cubicBezTo>
                    <a:pt x="485926" y="413965"/>
                    <a:pt x="376112" y="225452"/>
                    <a:pt x="310224" y="385597"/>
                  </a:cubicBezTo>
                  <a:cubicBezTo>
                    <a:pt x="301988" y="406645"/>
                    <a:pt x="269959" y="401154"/>
                    <a:pt x="269959" y="377361"/>
                  </a:cubicBezTo>
                  <a:cubicBezTo>
                    <a:pt x="269959" y="200744"/>
                    <a:pt x="293752" y="282189"/>
                    <a:pt x="203155" y="175121"/>
                  </a:cubicBezTo>
                  <a:cubicBezTo>
                    <a:pt x="196750" y="167800"/>
                    <a:pt x="195834" y="155903"/>
                    <a:pt x="202240" y="147667"/>
                  </a:cubicBezTo>
                  <a:cubicBezTo>
                    <a:pt x="268128" y="67137"/>
                    <a:pt x="403565" y="4909"/>
                    <a:pt x="523445" y="334"/>
                  </a:cubicBezTo>
                  <a:cubicBezTo>
                    <a:pt x="611296" y="-3327"/>
                    <a:pt x="685421" y="23212"/>
                    <a:pt x="738497" y="75373"/>
                  </a:cubicBezTo>
                  <a:cubicBezTo>
                    <a:pt x="776017" y="79949"/>
                    <a:pt x="910539" y="109232"/>
                    <a:pt x="910539" y="292255"/>
                  </a:cubicBezTo>
                  <a:lnTo>
                    <a:pt x="910539" y="388342"/>
                  </a:lnTo>
                  <a:cubicBezTo>
                    <a:pt x="910539" y="406645"/>
                    <a:pt x="894982" y="410305"/>
                    <a:pt x="880340" y="410305"/>
                  </a:cubicBezTo>
                  <a:close/>
                  <a:moveTo>
                    <a:pt x="510634" y="497241"/>
                  </a:moveTo>
                  <a:cubicBezTo>
                    <a:pt x="506973" y="497241"/>
                    <a:pt x="465793" y="484429"/>
                    <a:pt x="442000" y="495411"/>
                  </a:cubicBezTo>
                  <a:cubicBezTo>
                    <a:pt x="431019" y="499986"/>
                    <a:pt x="418207" y="495411"/>
                    <a:pt x="413632" y="484429"/>
                  </a:cubicBezTo>
                  <a:cubicBezTo>
                    <a:pt x="390754" y="435013"/>
                    <a:pt x="552729" y="435013"/>
                    <a:pt x="529851" y="484429"/>
                  </a:cubicBezTo>
                  <a:cubicBezTo>
                    <a:pt x="526191" y="492665"/>
                    <a:pt x="518870" y="497241"/>
                    <a:pt x="510634" y="497241"/>
                  </a:cubicBezTo>
                  <a:close/>
                  <a:moveTo>
                    <a:pt x="747648" y="497241"/>
                  </a:moveTo>
                  <a:cubicBezTo>
                    <a:pt x="743988" y="497241"/>
                    <a:pt x="702808" y="484429"/>
                    <a:pt x="679015" y="495411"/>
                  </a:cubicBezTo>
                  <a:cubicBezTo>
                    <a:pt x="653392" y="506392"/>
                    <a:pt x="636004" y="467957"/>
                    <a:pt x="661628" y="456061"/>
                  </a:cubicBezTo>
                  <a:cubicBezTo>
                    <a:pt x="690911" y="443249"/>
                    <a:pt x="786083" y="443249"/>
                    <a:pt x="766866" y="484429"/>
                  </a:cubicBezTo>
                  <a:cubicBezTo>
                    <a:pt x="764120" y="492665"/>
                    <a:pt x="755884" y="497241"/>
                    <a:pt x="747648" y="497241"/>
                  </a:cubicBezTo>
                  <a:close/>
                  <a:moveTo>
                    <a:pt x="590249" y="701311"/>
                  </a:moveTo>
                  <a:cubicBezTo>
                    <a:pt x="536257" y="701311"/>
                    <a:pt x="463963" y="662877"/>
                    <a:pt x="492331" y="633593"/>
                  </a:cubicBezTo>
                  <a:cubicBezTo>
                    <a:pt x="500568" y="625357"/>
                    <a:pt x="513379" y="625357"/>
                    <a:pt x="522530" y="633593"/>
                  </a:cubicBezTo>
                  <a:cubicBezTo>
                    <a:pt x="558220" y="667452"/>
                    <a:pt x="623193" y="667452"/>
                    <a:pt x="658882" y="633593"/>
                  </a:cubicBezTo>
                  <a:cubicBezTo>
                    <a:pt x="679015" y="614375"/>
                    <a:pt x="708298" y="644574"/>
                    <a:pt x="688166" y="663792"/>
                  </a:cubicBezTo>
                  <a:cubicBezTo>
                    <a:pt x="662543" y="688500"/>
                    <a:pt x="626853" y="701311"/>
                    <a:pt x="590249" y="701311"/>
                  </a:cubicBezTo>
                  <a:close/>
                </a:path>
              </a:pathLst>
            </a:cu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Ubuntu"/>
                <a:ea typeface="Ubuntu"/>
                <a:cs typeface="Ubuntu"/>
                <a:sym typeface="Ubuntu"/>
              </a:endParaRPr>
            </a:p>
          </p:txBody>
        </p:sp>
        <p:sp>
          <p:nvSpPr>
            <p:cNvPr id="2205" name="Google Shape;2205;p227"/>
            <p:cNvSpPr/>
            <p:nvPr/>
          </p:nvSpPr>
          <p:spPr>
            <a:xfrm>
              <a:off x="8781290" y="3059853"/>
              <a:ext cx="768467" cy="196752"/>
            </a:xfrm>
            <a:custGeom>
              <a:rect b="b" l="l" r="r" t="t"/>
              <a:pathLst>
                <a:path extrusionOk="0" h="196752" w="768467">
                  <a:moveTo>
                    <a:pt x="86021" y="196753"/>
                  </a:moveTo>
                  <a:cubicBezTo>
                    <a:pt x="39350" y="196753"/>
                    <a:pt x="0" y="152827"/>
                    <a:pt x="0" y="97920"/>
                  </a:cubicBezTo>
                  <a:cubicBezTo>
                    <a:pt x="0" y="7324"/>
                    <a:pt x="104323" y="-24705"/>
                    <a:pt x="106153" y="20136"/>
                  </a:cubicBezTo>
                  <a:cubicBezTo>
                    <a:pt x="107068" y="36608"/>
                    <a:pt x="113474" y="196753"/>
                    <a:pt x="86021" y="196753"/>
                  </a:cubicBezTo>
                  <a:close/>
                  <a:moveTo>
                    <a:pt x="682675" y="196753"/>
                  </a:moveTo>
                  <a:cubicBezTo>
                    <a:pt x="655222" y="196753"/>
                    <a:pt x="657052" y="-912"/>
                    <a:pt x="684505" y="3"/>
                  </a:cubicBezTo>
                  <a:cubicBezTo>
                    <a:pt x="796149" y="5494"/>
                    <a:pt x="797065" y="193092"/>
                    <a:pt x="683590" y="196753"/>
                  </a:cubicBezTo>
                  <a:cubicBezTo>
                    <a:pt x="683590" y="196753"/>
                    <a:pt x="682675" y="196753"/>
                    <a:pt x="682675" y="196753"/>
                  </a:cubicBezTo>
                  <a:close/>
                </a:path>
              </a:pathLst>
            </a:cu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98"/>
                                        </p:tgtEl>
                                        <p:attrNameLst>
                                          <p:attrName>style.visibility</p:attrName>
                                        </p:attrNameLst>
                                      </p:cBhvr>
                                      <p:to>
                                        <p:strVal val="visible"/>
                                      </p:to>
                                    </p:set>
                                    <p:animEffect filter="fade" transition="in">
                                      <p:cBhvr>
                                        <p:cTn dur="500"/>
                                        <p:tgtEl>
                                          <p:spTgt spid="2198"/>
                                        </p:tgtEl>
                                      </p:cBhvr>
                                    </p:animEffect>
                                  </p:childTnLst>
                                </p:cTn>
                              </p:par>
                              <p:par>
                                <p:cTn fill="hold" nodeType="withEffect" presetClass="entr" presetID="10" presetSubtype="0">
                                  <p:stCondLst>
                                    <p:cond delay="0"/>
                                  </p:stCondLst>
                                  <p:childTnLst>
                                    <p:set>
                                      <p:cBhvr>
                                        <p:cTn dur="1" fill="hold">
                                          <p:stCondLst>
                                            <p:cond delay="0"/>
                                          </p:stCondLst>
                                        </p:cTn>
                                        <p:tgtEl>
                                          <p:spTgt spid="2195"/>
                                        </p:tgtEl>
                                        <p:attrNameLst>
                                          <p:attrName>style.visibility</p:attrName>
                                        </p:attrNameLst>
                                      </p:cBhvr>
                                      <p:to>
                                        <p:strVal val="visible"/>
                                      </p:to>
                                    </p:set>
                                    <p:animEffect filter="fade" transition="in">
                                      <p:cBhvr>
                                        <p:cTn dur="500"/>
                                        <p:tgtEl>
                                          <p:spTgt spid="2195"/>
                                        </p:tgtEl>
                                      </p:cBhvr>
                                    </p:animEffect>
                                  </p:childTnLst>
                                </p:cTn>
                              </p:par>
                              <p:par>
                                <p:cTn fill="hold" nodeType="withEffect" presetClass="entr" presetID="10" presetSubtype="0">
                                  <p:stCondLst>
                                    <p:cond delay="0"/>
                                  </p:stCondLst>
                                  <p:childTnLst>
                                    <p:set>
                                      <p:cBhvr>
                                        <p:cTn dur="1" fill="hold">
                                          <p:stCondLst>
                                            <p:cond delay="0"/>
                                          </p:stCondLst>
                                        </p:cTn>
                                        <p:tgtEl>
                                          <p:spTgt spid="2199"/>
                                        </p:tgtEl>
                                        <p:attrNameLst>
                                          <p:attrName>style.visibility</p:attrName>
                                        </p:attrNameLst>
                                      </p:cBhvr>
                                      <p:to>
                                        <p:strVal val="visible"/>
                                      </p:to>
                                    </p:set>
                                    <p:animEffect filter="fade" transition="in">
                                      <p:cBhvr>
                                        <p:cTn dur="500"/>
                                        <p:tgtEl>
                                          <p:spTgt spid="2199"/>
                                        </p:tgtEl>
                                      </p:cBhvr>
                                    </p:animEffect>
                                  </p:childTnLst>
                                </p:cTn>
                              </p:par>
                              <p:par>
                                <p:cTn fill="hold" nodeType="withEffect" presetClass="entr" presetID="10" presetSubtype="0">
                                  <p:stCondLst>
                                    <p:cond delay="0"/>
                                  </p:stCondLst>
                                  <p:childTnLst>
                                    <p:set>
                                      <p:cBhvr>
                                        <p:cTn dur="1" fill="hold">
                                          <p:stCondLst>
                                            <p:cond delay="0"/>
                                          </p:stCondLst>
                                        </p:cTn>
                                        <p:tgtEl>
                                          <p:spTgt spid="2196"/>
                                        </p:tgtEl>
                                        <p:attrNameLst>
                                          <p:attrName>style.visibility</p:attrName>
                                        </p:attrNameLst>
                                      </p:cBhvr>
                                      <p:to>
                                        <p:strVal val="visible"/>
                                      </p:to>
                                    </p:set>
                                    <p:animEffect filter="fade" transition="in">
                                      <p:cBhvr>
                                        <p:cTn dur="500"/>
                                        <p:tgtEl>
                                          <p:spTgt spid="2196"/>
                                        </p:tgtEl>
                                      </p:cBhvr>
                                    </p:animEffect>
                                  </p:childTnLst>
                                </p:cTn>
                              </p:par>
                              <p:par>
                                <p:cTn fill="hold" nodeType="withEffect" presetClass="entr" presetID="10" presetSubtype="0">
                                  <p:stCondLst>
                                    <p:cond delay="0"/>
                                  </p:stCondLst>
                                  <p:childTnLst>
                                    <p:set>
                                      <p:cBhvr>
                                        <p:cTn dur="1" fill="hold">
                                          <p:stCondLst>
                                            <p:cond delay="0"/>
                                          </p:stCondLst>
                                        </p:cTn>
                                        <p:tgtEl>
                                          <p:spTgt spid="2202"/>
                                        </p:tgtEl>
                                        <p:attrNameLst>
                                          <p:attrName>style.visibility</p:attrName>
                                        </p:attrNameLst>
                                      </p:cBhvr>
                                      <p:to>
                                        <p:strVal val="visible"/>
                                      </p:to>
                                    </p:set>
                                    <p:animEffect filter="fade" transition="in">
                                      <p:cBhvr>
                                        <p:cTn dur="500"/>
                                        <p:tgtEl>
                                          <p:spTgt spid="2202"/>
                                        </p:tgtEl>
                                      </p:cBhvr>
                                    </p:animEffect>
                                  </p:childTnLst>
                                </p:cTn>
                              </p:par>
                              <p:par>
                                <p:cTn fill="hold" nodeType="withEffect" presetClass="entr" presetID="10" presetSubtype="0">
                                  <p:stCondLst>
                                    <p:cond delay="0"/>
                                  </p:stCondLst>
                                  <p:childTnLst>
                                    <p:set>
                                      <p:cBhvr>
                                        <p:cTn dur="1" fill="hold">
                                          <p:stCondLst>
                                            <p:cond delay="0"/>
                                          </p:stCondLst>
                                        </p:cTn>
                                        <p:tgtEl>
                                          <p:spTgt spid="2197"/>
                                        </p:tgtEl>
                                        <p:attrNameLst>
                                          <p:attrName>style.visibility</p:attrName>
                                        </p:attrNameLst>
                                      </p:cBhvr>
                                      <p:to>
                                        <p:strVal val="visible"/>
                                      </p:to>
                                    </p:set>
                                    <p:animEffect filter="fade" transition="in">
                                      <p:cBhvr>
                                        <p:cTn dur="500"/>
                                        <p:tgtEl>
                                          <p:spTgt spid="2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sp>
        <p:nvSpPr>
          <p:cNvPr id="3412" name="Google Shape;3412;p281"/>
          <p:cNvSpPr txBox="1"/>
          <p:nvPr>
            <p:ph idx="1" type="body"/>
          </p:nvPr>
        </p:nvSpPr>
        <p:spPr>
          <a:xfrm>
            <a:off x="1443038" y="2576024"/>
            <a:ext cx="6257925" cy="404813"/>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YAML – Introduction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6" name="Shape 3416"/>
        <p:cNvGrpSpPr/>
        <p:nvPr/>
      </p:nvGrpSpPr>
      <p:grpSpPr>
        <a:xfrm>
          <a:off x="0" y="0"/>
          <a:ext cx="0" cy="0"/>
          <a:chOff x="0" y="0"/>
          <a:chExt cx="0" cy="0"/>
        </a:xfrm>
      </p:grpSpPr>
      <p:sp>
        <p:nvSpPr>
          <p:cNvPr id="3417" name="Google Shape;3417;p282"/>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What is YAML?</a:t>
            </a:r>
            <a:endParaRPr/>
          </a:p>
        </p:txBody>
      </p:sp>
      <p:grpSp>
        <p:nvGrpSpPr>
          <p:cNvPr id="3418" name="Google Shape;3418;p282"/>
          <p:cNvGrpSpPr/>
          <p:nvPr/>
        </p:nvGrpSpPr>
        <p:grpSpPr>
          <a:xfrm>
            <a:off x="303608" y="1618279"/>
            <a:ext cx="3063482" cy="2563019"/>
            <a:chOff x="404811" y="2157705"/>
            <a:chExt cx="4084643" cy="3417358"/>
          </a:xfrm>
        </p:grpSpPr>
        <p:grpSp>
          <p:nvGrpSpPr>
            <p:cNvPr id="3419" name="Google Shape;3419;p282"/>
            <p:cNvGrpSpPr/>
            <p:nvPr/>
          </p:nvGrpSpPr>
          <p:grpSpPr>
            <a:xfrm>
              <a:off x="431849" y="2157705"/>
              <a:ext cx="3678011" cy="3417358"/>
              <a:chOff x="371475" y="1301686"/>
              <a:chExt cx="3678011" cy="3041390"/>
            </a:xfrm>
          </p:grpSpPr>
          <p:sp>
            <p:nvSpPr>
              <p:cNvPr id="3420" name="Google Shape;3420;p282"/>
              <p:cNvSpPr/>
              <p:nvPr/>
            </p:nvSpPr>
            <p:spPr>
              <a:xfrm>
                <a:off x="371477" y="1301686"/>
                <a:ext cx="3678009" cy="377007"/>
              </a:xfrm>
              <a:prstGeom prst="round2SameRect">
                <a:avLst>
                  <a:gd fmla="val 43749" name="adj1"/>
                  <a:gd fmla="val 0" name="adj2"/>
                </a:avLst>
              </a:prstGeom>
              <a:solidFill>
                <a:schemeClr val="dk1"/>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7F7F7F"/>
                  </a:solidFill>
                  <a:latin typeface="Ubuntu"/>
                  <a:ea typeface="Ubuntu"/>
                  <a:cs typeface="Ubuntu"/>
                  <a:sym typeface="Ubuntu"/>
                </a:endParaRPr>
              </a:p>
            </p:txBody>
          </p:sp>
          <p:sp>
            <p:nvSpPr>
              <p:cNvPr id="3421" name="Google Shape;3421;p282"/>
              <p:cNvSpPr/>
              <p:nvPr/>
            </p:nvSpPr>
            <p:spPr>
              <a:xfrm>
                <a:off x="518613" y="1404138"/>
                <a:ext cx="109182" cy="109182"/>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22" name="Google Shape;3422;p282"/>
              <p:cNvSpPr/>
              <p:nvPr/>
            </p:nvSpPr>
            <p:spPr>
              <a:xfrm>
                <a:off x="778111" y="1404138"/>
                <a:ext cx="109182" cy="109182"/>
              </a:xfrm>
              <a:prstGeom prst="ellipse">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23" name="Google Shape;3423;p282"/>
              <p:cNvSpPr/>
              <p:nvPr/>
            </p:nvSpPr>
            <p:spPr>
              <a:xfrm>
                <a:off x="1037609" y="1404138"/>
                <a:ext cx="109182" cy="109182"/>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24" name="Google Shape;3424;p282"/>
              <p:cNvSpPr/>
              <p:nvPr/>
            </p:nvSpPr>
            <p:spPr>
              <a:xfrm flipH="1" rot="10800000">
                <a:off x="371475" y="1615772"/>
                <a:ext cx="3678009" cy="2727304"/>
              </a:xfrm>
              <a:prstGeom prst="round2SameRect">
                <a:avLst>
                  <a:gd fmla="val 2907" name="adj1"/>
                  <a:gd fmla="val 0" name="adj2"/>
                </a:avLst>
              </a:prstGeom>
              <a:solidFill>
                <a:srgbClr val="1017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grpSp>
        <p:sp>
          <p:nvSpPr>
            <p:cNvPr id="3425" name="Google Shape;3425;p282"/>
            <p:cNvSpPr txBox="1"/>
            <p:nvPr/>
          </p:nvSpPr>
          <p:spPr>
            <a:xfrm>
              <a:off x="404811" y="2535446"/>
              <a:ext cx="4084643" cy="212365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&lt;Servers&gt;</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&lt;Server&gt;</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&lt;name&gt;Server1&lt;/name&gt;</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&lt;owner&gt;John&lt;/owner&gt;</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&lt;created&gt;12232012&lt;/created&gt;</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&lt;status&gt;active&lt;/status&gt;</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&lt;/Server&gt;</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&lt;/Servers&gt;</a:t>
              </a:r>
              <a:endParaRPr sz="1100"/>
            </a:p>
          </p:txBody>
        </p:sp>
      </p:grpSp>
      <p:grpSp>
        <p:nvGrpSpPr>
          <p:cNvPr id="3426" name="Google Shape;3426;p282"/>
          <p:cNvGrpSpPr/>
          <p:nvPr/>
        </p:nvGrpSpPr>
        <p:grpSpPr>
          <a:xfrm>
            <a:off x="3192746" y="1618279"/>
            <a:ext cx="2758508" cy="2563019"/>
            <a:chOff x="4256994" y="2157705"/>
            <a:chExt cx="3678011" cy="3417358"/>
          </a:xfrm>
        </p:grpSpPr>
        <p:grpSp>
          <p:nvGrpSpPr>
            <p:cNvPr id="3427" name="Google Shape;3427;p282"/>
            <p:cNvGrpSpPr/>
            <p:nvPr/>
          </p:nvGrpSpPr>
          <p:grpSpPr>
            <a:xfrm>
              <a:off x="4256994" y="2157705"/>
              <a:ext cx="3678011" cy="3417358"/>
              <a:chOff x="371475" y="1301686"/>
              <a:chExt cx="3678011" cy="3417358"/>
            </a:xfrm>
          </p:grpSpPr>
          <p:sp>
            <p:nvSpPr>
              <p:cNvPr id="3428" name="Google Shape;3428;p282"/>
              <p:cNvSpPr/>
              <p:nvPr/>
            </p:nvSpPr>
            <p:spPr>
              <a:xfrm>
                <a:off x="371477" y="1301686"/>
                <a:ext cx="3678009" cy="377007"/>
              </a:xfrm>
              <a:prstGeom prst="round2SameRect">
                <a:avLst>
                  <a:gd fmla="val 43749" name="adj1"/>
                  <a:gd fmla="val 0" name="adj2"/>
                </a:avLst>
              </a:prstGeom>
              <a:solidFill>
                <a:schemeClr val="dk1"/>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7F7F7F"/>
                  </a:solidFill>
                  <a:latin typeface="Ubuntu"/>
                  <a:ea typeface="Ubuntu"/>
                  <a:cs typeface="Ubuntu"/>
                  <a:sym typeface="Ubuntu"/>
                </a:endParaRPr>
              </a:p>
            </p:txBody>
          </p:sp>
          <p:sp>
            <p:nvSpPr>
              <p:cNvPr id="3429" name="Google Shape;3429;p282"/>
              <p:cNvSpPr/>
              <p:nvPr/>
            </p:nvSpPr>
            <p:spPr>
              <a:xfrm>
                <a:off x="518613" y="1404138"/>
                <a:ext cx="109182" cy="109182"/>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30" name="Google Shape;3430;p282"/>
              <p:cNvSpPr/>
              <p:nvPr/>
            </p:nvSpPr>
            <p:spPr>
              <a:xfrm>
                <a:off x="778111" y="1404138"/>
                <a:ext cx="109182" cy="109182"/>
              </a:xfrm>
              <a:prstGeom prst="ellipse">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31" name="Google Shape;3431;p282"/>
              <p:cNvSpPr/>
              <p:nvPr/>
            </p:nvSpPr>
            <p:spPr>
              <a:xfrm>
                <a:off x="1037609" y="1404138"/>
                <a:ext cx="109182" cy="109182"/>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32" name="Google Shape;3432;p282"/>
              <p:cNvSpPr/>
              <p:nvPr/>
            </p:nvSpPr>
            <p:spPr>
              <a:xfrm flipH="1" rot="10800000">
                <a:off x="371475" y="1615771"/>
                <a:ext cx="3678009" cy="3103273"/>
              </a:xfrm>
              <a:prstGeom prst="round2SameRect">
                <a:avLst>
                  <a:gd fmla="val 2907" name="adj1"/>
                  <a:gd fmla="val 0" name="adj2"/>
                </a:avLst>
              </a:prstGeom>
              <a:solidFill>
                <a:srgbClr val="1017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grpSp>
        <p:sp>
          <p:nvSpPr>
            <p:cNvPr id="3433" name="Google Shape;3433;p282"/>
            <p:cNvSpPr txBox="1"/>
            <p:nvPr/>
          </p:nvSpPr>
          <p:spPr>
            <a:xfrm>
              <a:off x="4377604" y="2461728"/>
              <a:ext cx="3148800" cy="2555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Servers:  [</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name : Server1,</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owner : John,</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created : 12232012,</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status : active,</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  ]</a:t>
              </a:r>
              <a:endParaRPr sz="1100"/>
            </a:p>
            <a:p>
              <a:pPr indent="0" lvl="0" marL="0" marR="0" rtl="0" algn="l">
                <a:lnSpc>
                  <a:spcPct val="100000"/>
                </a:lnSpc>
                <a:spcBef>
                  <a:spcPts val="0"/>
                </a:spcBef>
                <a:spcAft>
                  <a:spcPts val="0"/>
                </a:spcAft>
                <a:buNone/>
              </a:pPr>
              <a:r>
                <a:rPr b="0" i="0" lang="en" sz="1200" u="none" cap="none" strike="noStrike">
                  <a:solidFill>
                    <a:schemeClr val="lt1"/>
                  </a:solidFill>
                  <a:latin typeface="Consolas"/>
                  <a:ea typeface="Consolas"/>
                  <a:cs typeface="Consolas"/>
                  <a:sym typeface="Consolas"/>
                </a:rPr>
                <a:t>}</a:t>
              </a:r>
              <a:endParaRPr b="0" i="0" sz="1200" u="none" cap="none" strike="noStrike">
                <a:solidFill>
                  <a:schemeClr val="lt1"/>
                </a:solidFill>
                <a:latin typeface="Consolas"/>
                <a:ea typeface="Consolas"/>
                <a:cs typeface="Consolas"/>
                <a:sym typeface="Consolas"/>
              </a:endParaRPr>
            </a:p>
          </p:txBody>
        </p:sp>
      </p:grpSp>
      <p:sp>
        <p:nvSpPr>
          <p:cNvPr id="3434" name="Google Shape;3434;p282"/>
          <p:cNvSpPr/>
          <p:nvPr/>
        </p:nvSpPr>
        <p:spPr>
          <a:xfrm>
            <a:off x="1120074" y="1206275"/>
            <a:ext cx="1296761" cy="317709"/>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XML</a:t>
            </a:r>
            <a:endParaRPr sz="1100"/>
          </a:p>
        </p:txBody>
      </p:sp>
      <p:sp>
        <p:nvSpPr>
          <p:cNvPr id="3435" name="Google Shape;3435;p282"/>
          <p:cNvSpPr/>
          <p:nvPr/>
        </p:nvSpPr>
        <p:spPr>
          <a:xfrm>
            <a:off x="3923618" y="1211702"/>
            <a:ext cx="1296761" cy="317709"/>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JSON</a:t>
            </a:r>
            <a:endParaRPr sz="1100"/>
          </a:p>
        </p:txBody>
      </p:sp>
      <p:sp>
        <p:nvSpPr>
          <p:cNvPr id="3436" name="Google Shape;3436;p282"/>
          <p:cNvSpPr/>
          <p:nvPr/>
        </p:nvSpPr>
        <p:spPr>
          <a:xfrm>
            <a:off x="6727163" y="1217129"/>
            <a:ext cx="1296760" cy="317709"/>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YAML</a:t>
            </a:r>
            <a:endParaRPr sz="1100"/>
          </a:p>
        </p:txBody>
      </p:sp>
      <p:grpSp>
        <p:nvGrpSpPr>
          <p:cNvPr id="3437" name="Google Shape;3437;p282"/>
          <p:cNvGrpSpPr/>
          <p:nvPr/>
        </p:nvGrpSpPr>
        <p:grpSpPr>
          <a:xfrm>
            <a:off x="6068929" y="1618279"/>
            <a:ext cx="2758501" cy="2563019"/>
            <a:chOff x="371475" y="1301686"/>
            <a:chExt cx="3678002" cy="3417358"/>
          </a:xfrm>
        </p:grpSpPr>
        <p:sp>
          <p:nvSpPr>
            <p:cNvPr id="3438" name="Google Shape;3438;p282"/>
            <p:cNvSpPr/>
            <p:nvPr/>
          </p:nvSpPr>
          <p:spPr>
            <a:xfrm>
              <a:off x="371477" y="1301686"/>
              <a:ext cx="3678000" cy="377100"/>
            </a:xfrm>
            <a:prstGeom prst="round2SameRect">
              <a:avLst>
                <a:gd fmla="val 43749" name="adj1"/>
                <a:gd fmla="val 0" name="adj2"/>
              </a:avLst>
            </a:prstGeom>
            <a:solidFill>
              <a:schemeClr val="dk1"/>
            </a:soli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7F7F7F"/>
                </a:solidFill>
                <a:latin typeface="Ubuntu"/>
                <a:ea typeface="Ubuntu"/>
                <a:cs typeface="Ubuntu"/>
                <a:sym typeface="Ubuntu"/>
              </a:endParaRPr>
            </a:p>
          </p:txBody>
        </p:sp>
        <p:sp>
          <p:nvSpPr>
            <p:cNvPr id="3439" name="Google Shape;3439;p282"/>
            <p:cNvSpPr/>
            <p:nvPr/>
          </p:nvSpPr>
          <p:spPr>
            <a:xfrm>
              <a:off x="518613" y="1404138"/>
              <a:ext cx="109200" cy="109200"/>
            </a:xfrm>
            <a:prstGeom prst="ellipse">
              <a:avLst/>
            </a:prstGeom>
            <a:gradFill>
              <a:gsLst>
                <a:gs pos="0">
                  <a:srgbClr val="1F986D"/>
                </a:gs>
                <a:gs pos="100000">
                  <a:srgbClr val="8EF5B5"/>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40" name="Google Shape;3440;p282"/>
            <p:cNvSpPr/>
            <p:nvPr/>
          </p:nvSpPr>
          <p:spPr>
            <a:xfrm>
              <a:off x="778111" y="1404138"/>
              <a:ext cx="109200" cy="109200"/>
            </a:xfrm>
            <a:prstGeom prst="ellipse">
              <a:avLst/>
            </a:prstGeom>
            <a:gradFill>
              <a:gsLst>
                <a:gs pos="0">
                  <a:srgbClr val="E1B2D2"/>
                </a:gs>
                <a:gs pos="100000">
                  <a:srgbClr val="E3B098"/>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41" name="Google Shape;3441;p282"/>
            <p:cNvSpPr/>
            <p:nvPr/>
          </p:nvSpPr>
          <p:spPr>
            <a:xfrm>
              <a:off x="1037609" y="1404138"/>
              <a:ext cx="109200" cy="1092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42" name="Google Shape;3442;p282"/>
            <p:cNvSpPr/>
            <p:nvPr/>
          </p:nvSpPr>
          <p:spPr>
            <a:xfrm flipH="1" rot="10800000">
              <a:off x="371475" y="1615844"/>
              <a:ext cx="3678000" cy="3103200"/>
            </a:xfrm>
            <a:prstGeom prst="round2SameRect">
              <a:avLst>
                <a:gd fmla="val 2907" name="adj1"/>
                <a:gd fmla="val 0" name="adj2"/>
              </a:avLst>
            </a:prstGeom>
            <a:solidFill>
              <a:srgbClr val="10171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erdana"/>
                <a:ea typeface="Verdana"/>
                <a:cs typeface="Verdana"/>
                <a:sym typeface="Verdana"/>
              </a:endParaRPr>
            </a:p>
          </p:txBody>
        </p:sp>
      </p:grpSp>
      <p:pic>
        <p:nvPicPr>
          <p:cNvPr id="3443" name="Google Shape;3443;p282"/>
          <p:cNvPicPr preferRelativeResize="0"/>
          <p:nvPr/>
        </p:nvPicPr>
        <p:blipFill>
          <a:blip r:embed="rId4">
            <a:alphaModFix/>
          </a:blip>
          <a:stretch>
            <a:fillRect/>
          </a:stretch>
        </p:blipFill>
        <p:spPr>
          <a:xfrm>
            <a:off x="6159188" y="1861700"/>
            <a:ext cx="2577900" cy="1556400"/>
          </a:xfrm>
          <a:prstGeom prst="roundRect">
            <a:avLst>
              <a:gd fmla="val 10691"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4"/>
                                        </p:tgtEl>
                                        <p:attrNameLst>
                                          <p:attrName>style.visibility</p:attrName>
                                        </p:attrNameLst>
                                      </p:cBhvr>
                                      <p:to>
                                        <p:strVal val="visible"/>
                                      </p:to>
                                    </p:set>
                                    <p:animEffect filter="fade" transition="in">
                                      <p:cBhvr>
                                        <p:cTn dur="150"/>
                                        <p:tgtEl>
                                          <p:spTgt spid="3434"/>
                                        </p:tgtEl>
                                      </p:cBhvr>
                                    </p:animEffect>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3418"/>
                                        </p:tgtEl>
                                        <p:attrNameLst>
                                          <p:attrName>style.visibility</p:attrName>
                                        </p:attrNameLst>
                                      </p:cBhvr>
                                      <p:to>
                                        <p:strVal val="visible"/>
                                      </p:to>
                                    </p:set>
                                    <p:animEffect filter="fade" transition="in">
                                      <p:cBhvr>
                                        <p:cTn dur="150"/>
                                        <p:tgtEl>
                                          <p:spTgt spid="3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5"/>
                                        </p:tgtEl>
                                        <p:attrNameLst>
                                          <p:attrName>style.visibility</p:attrName>
                                        </p:attrNameLst>
                                      </p:cBhvr>
                                      <p:to>
                                        <p:strVal val="visible"/>
                                      </p:to>
                                    </p:set>
                                    <p:animEffect filter="fade" transition="in">
                                      <p:cBhvr>
                                        <p:cTn dur="150"/>
                                        <p:tgtEl>
                                          <p:spTgt spid="3435"/>
                                        </p:tgtEl>
                                      </p:cBhvr>
                                    </p:animEffect>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3426"/>
                                        </p:tgtEl>
                                        <p:attrNameLst>
                                          <p:attrName>style.visibility</p:attrName>
                                        </p:attrNameLst>
                                      </p:cBhvr>
                                      <p:to>
                                        <p:strVal val="visible"/>
                                      </p:to>
                                    </p:set>
                                    <p:animEffect filter="fade" transition="in">
                                      <p:cBhvr>
                                        <p:cTn dur="150"/>
                                        <p:tgtEl>
                                          <p:spTgt spid="3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6"/>
                                        </p:tgtEl>
                                        <p:attrNameLst>
                                          <p:attrName>style.visibility</p:attrName>
                                        </p:attrNameLst>
                                      </p:cBhvr>
                                      <p:to>
                                        <p:strVal val="visible"/>
                                      </p:to>
                                    </p:set>
                                    <p:animEffect filter="fade" transition="in">
                                      <p:cBhvr>
                                        <p:cTn dur="150"/>
                                        <p:tgtEl>
                                          <p:spTgt spid="3436"/>
                                        </p:tgtEl>
                                      </p:cBhvr>
                                    </p:animEffect>
                                  </p:childTnLst>
                                </p:cTn>
                              </p:par>
                            </p:childTnLst>
                          </p:cTn>
                        </p:par>
                        <p:par>
                          <p:cTn fill="hold">
                            <p:stCondLst>
                              <p:cond delay="150"/>
                            </p:stCondLst>
                            <p:childTnLst>
                              <p:par>
                                <p:cTn fill="hold" nodeType="afterEffect" presetClass="entr" presetID="1" presetSubtype="0">
                                  <p:stCondLst>
                                    <p:cond delay="0"/>
                                  </p:stCondLst>
                                  <p:childTnLst>
                                    <p:set>
                                      <p:cBhvr>
                                        <p:cTn dur="1" fill="hold">
                                          <p:stCondLst>
                                            <p:cond delay="0"/>
                                          </p:stCondLst>
                                        </p:cTn>
                                        <p:tgtEl>
                                          <p:spTgt spid="3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7" name="Shape 3447"/>
        <p:cNvGrpSpPr/>
        <p:nvPr/>
      </p:nvGrpSpPr>
      <p:grpSpPr>
        <a:xfrm>
          <a:off x="0" y="0"/>
          <a:ext cx="0" cy="0"/>
          <a:chOff x="0" y="0"/>
          <a:chExt cx="0" cy="0"/>
        </a:xfrm>
      </p:grpSpPr>
      <p:sp>
        <p:nvSpPr>
          <p:cNvPr id="3448" name="Google Shape;3448;p283"/>
          <p:cNvSpPr txBox="1"/>
          <p:nvPr>
            <p:ph type="title"/>
          </p:nvPr>
        </p:nvSpPr>
        <p:spPr>
          <a:xfrm>
            <a:off x="278606" y="210707"/>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sz="1100"/>
              <a:t>YAML</a:t>
            </a:r>
            <a:endParaRPr sz="1100"/>
          </a:p>
        </p:txBody>
      </p:sp>
      <p:sp>
        <p:nvSpPr>
          <p:cNvPr id="3449" name="Google Shape;3449;p283"/>
          <p:cNvSpPr/>
          <p:nvPr/>
        </p:nvSpPr>
        <p:spPr>
          <a:xfrm>
            <a:off x="1025954" y="1451935"/>
            <a:ext cx="1485000" cy="317709"/>
          </a:xfrm>
          <a:prstGeom prst="roundRect">
            <a:avLst>
              <a:gd fmla="val 16667"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Ubuntu"/>
                <a:ea typeface="Ubuntu"/>
                <a:cs typeface="Ubuntu"/>
                <a:sym typeface="Ubuntu"/>
              </a:rPr>
              <a:t>Key Value Pair</a:t>
            </a:r>
            <a:endParaRPr sz="1400">
              <a:solidFill>
                <a:schemeClr val="lt1"/>
              </a:solidFill>
              <a:latin typeface="Ubuntu"/>
              <a:ea typeface="Ubuntu"/>
              <a:cs typeface="Ubuntu"/>
              <a:sym typeface="Ubuntu"/>
            </a:endParaRPr>
          </a:p>
        </p:txBody>
      </p:sp>
      <p:sp>
        <p:nvSpPr>
          <p:cNvPr id="3450" name="Google Shape;3450;p283"/>
          <p:cNvSpPr/>
          <p:nvPr/>
        </p:nvSpPr>
        <p:spPr>
          <a:xfrm>
            <a:off x="3829500" y="1457362"/>
            <a:ext cx="1485000" cy="317709"/>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Ubuntu"/>
                <a:ea typeface="Ubuntu"/>
                <a:cs typeface="Ubuntu"/>
                <a:sym typeface="Ubuntu"/>
              </a:rPr>
              <a:t>Array/List</a:t>
            </a:r>
            <a:endParaRPr sz="1100"/>
          </a:p>
        </p:txBody>
      </p:sp>
      <p:sp>
        <p:nvSpPr>
          <p:cNvPr id="3451" name="Google Shape;3451;p283"/>
          <p:cNvSpPr/>
          <p:nvPr/>
        </p:nvSpPr>
        <p:spPr>
          <a:xfrm>
            <a:off x="6633050" y="1462800"/>
            <a:ext cx="1541400" cy="317700"/>
          </a:xfrm>
          <a:prstGeom prst="roundRect">
            <a:avLst>
              <a:gd fmla="val 16667" name="adj"/>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Ubuntu"/>
                <a:ea typeface="Ubuntu"/>
                <a:cs typeface="Ubuntu"/>
                <a:sym typeface="Ubuntu"/>
              </a:rPr>
              <a:t>Dictionary/Maps</a:t>
            </a:r>
            <a:endParaRPr sz="1400">
              <a:solidFill>
                <a:schemeClr val="lt1"/>
              </a:solidFill>
              <a:latin typeface="Ubuntu"/>
              <a:ea typeface="Ubuntu"/>
              <a:cs typeface="Ubuntu"/>
              <a:sym typeface="Ubuntu"/>
            </a:endParaRPr>
          </a:p>
        </p:txBody>
      </p:sp>
      <p:sp>
        <p:nvSpPr>
          <p:cNvPr id="3452" name="Google Shape;3452;p283"/>
          <p:cNvSpPr/>
          <p:nvPr/>
        </p:nvSpPr>
        <p:spPr>
          <a:xfrm>
            <a:off x="442268" y="1943830"/>
            <a:ext cx="2652372" cy="2114551"/>
          </a:xfrm>
          <a:prstGeom prst="roundRect">
            <a:avLst>
              <a:gd fmla="val 4167" name="adj"/>
            </a:avLst>
          </a:prstGeom>
          <a:solidFill>
            <a:srgbClr val="F2F2F2"/>
          </a:solidFill>
          <a:ln cap="flat" cmpd="sng" w="12700">
            <a:solidFill>
              <a:srgbClr val="F2F2F2"/>
            </a:solidFill>
            <a:prstDash val="solid"/>
            <a:miter lim="800000"/>
            <a:headEnd len="sm" w="sm" type="none"/>
            <a:tailEnd len="sm" w="sm" type="none"/>
          </a:ln>
        </p:spPr>
        <p:txBody>
          <a:bodyPr anchorCtr="0" anchor="t" bIns="34275" lIns="81000" spcFirstLastPara="1" rIns="108000" wrap="square" tIns="81000">
            <a:noAutofit/>
          </a:bodyPr>
          <a:lstStyle/>
          <a:p>
            <a:pPr indent="0" lvl="0" marL="76200" marR="0" rtl="0" algn="l">
              <a:spcBef>
                <a:spcPts val="0"/>
              </a:spcBef>
              <a:spcAft>
                <a:spcPts val="0"/>
              </a:spcAft>
              <a:buNone/>
            </a:pPr>
            <a:r>
              <a:rPr lang="en" sz="1400">
                <a:solidFill>
                  <a:schemeClr val="dk1"/>
                </a:solidFill>
                <a:latin typeface="Ubuntu"/>
                <a:ea typeface="Ubuntu"/>
                <a:cs typeface="Ubuntu"/>
                <a:sym typeface="Ubuntu"/>
              </a:rPr>
              <a:t>Fruit :  Apple</a:t>
            </a:r>
            <a:br>
              <a:rPr lang="en" sz="1400">
                <a:solidFill>
                  <a:schemeClr val="dk1"/>
                </a:solidFill>
                <a:latin typeface="Ubuntu"/>
                <a:ea typeface="Ubuntu"/>
                <a:cs typeface="Ubuntu"/>
                <a:sym typeface="Ubuntu"/>
              </a:rPr>
            </a:br>
            <a:r>
              <a:rPr lang="en" sz="1400">
                <a:solidFill>
                  <a:schemeClr val="dk1"/>
                </a:solidFill>
                <a:latin typeface="Ubuntu"/>
                <a:ea typeface="Ubuntu"/>
                <a:cs typeface="Ubuntu"/>
                <a:sym typeface="Ubuntu"/>
              </a:rPr>
              <a:t>Vegetable :  Carrot</a:t>
            </a:r>
            <a:endParaRPr sz="1100"/>
          </a:p>
          <a:p>
            <a:pPr indent="0" lvl="0" marL="76200" marR="0" rtl="0" algn="l">
              <a:spcBef>
                <a:spcPts val="0"/>
              </a:spcBef>
              <a:spcAft>
                <a:spcPts val="0"/>
              </a:spcAft>
              <a:buNone/>
            </a:pPr>
            <a:r>
              <a:rPr lang="en" sz="1400">
                <a:solidFill>
                  <a:schemeClr val="dk1"/>
                </a:solidFill>
                <a:latin typeface="Ubuntu"/>
                <a:ea typeface="Ubuntu"/>
                <a:cs typeface="Ubuntu"/>
                <a:sym typeface="Ubuntu"/>
              </a:rPr>
              <a:t>Liquid :  Water</a:t>
            </a:r>
            <a:endParaRPr sz="1100"/>
          </a:p>
          <a:p>
            <a:pPr indent="0" lvl="0" marL="76200" marR="0" rtl="0" algn="l">
              <a:spcBef>
                <a:spcPts val="0"/>
              </a:spcBef>
              <a:spcAft>
                <a:spcPts val="0"/>
              </a:spcAft>
              <a:buNone/>
            </a:pPr>
            <a:r>
              <a:rPr lang="en" sz="1400">
                <a:solidFill>
                  <a:schemeClr val="dk1"/>
                </a:solidFill>
                <a:latin typeface="Ubuntu"/>
                <a:ea typeface="Ubuntu"/>
                <a:cs typeface="Ubuntu"/>
                <a:sym typeface="Ubuntu"/>
              </a:rPr>
              <a:t>Meat :  Chicken</a:t>
            </a:r>
            <a:endParaRPr sz="1100"/>
          </a:p>
        </p:txBody>
      </p:sp>
      <p:sp>
        <p:nvSpPr>
          <p:cNvPr id="3453" name="Google Shape;3453;p283"/>
          <p:cNvSpPr/>
          <p:nvPr/>
        </p:nvSpPr>
        <p:spPr>
          <a:xfrm>
            <a:off x="3245814" y="1943829"/>
            <a:ext cx="2652300" cy="2114700"/>
          </a:xfrm>
          <a:prstGeom prst="roundRect">
            <a:avLst>
              <a:gd fmla="val 4167" name="adj"/>
            </a:avLst>
          </a:prstGeom>
          <a:solidFill>
            <a:srgbClr val="F2F2F2"/>
          </a:solidFill>
          <a:ln cap="flat" cmpd="sng" w="12700">
            <a:solidFill>
              <a:srgbClr val="F2F2F2"/>
            </a:solidFill>
            <a:prstDash val="solid"/>
            <a:miter lim="800000"/>
            <a:headEnd len="sm" w="sm" type="none"/>
            <a:tailEnd len="sm" w="sm" type="none"/>
          </a:ln>
        </p:spPr>
        <p:txBody>
          <a:bodyPr anchorCtr="0" anchor="t" bIns="34275" lIns="81000" spcFirstLastPara="1" rIns="68575" wrap="square" tIns="81000">
            <a:noAutofit/>
          </a:bodyPr>
          <a:lstStyle/>
          <a:p>
            <a:pPr indent="0" lvl="0" marL="76200" marR="0" rtl="0" algn="l">
              <a:spcBef>
                <a:spcPts val="0"/>
              </a:spcBef>
              <a:spcAft>
                <a:spcPts val="0"/>
              </a:spcAft>
              <a:buNone/>
            </a:pPr>
            <a:r>
              <a:rPr lang="en" sz="1400">
                <a:solidFill>
                  <a:srgbClr val="262626"/>
                </a:solidFill>
                <a:latin typeface="Ubuntu"/>
                <a:ea typeface="Ubuntu"/>
                <a:cs typeface="Ubuntu"/>
                <a:sym typeface="Ubuntu"/>
              </a:rPr>
              <a:t>Fruits :</a:t>
            </a:r>
            <a:endParaRPr sz="1100"/>
          </a:p>
          <a:p>
            <a:pPr indent="-215900" lvl="0" marL="292100" marR="0" rtl="0" algn="l">
              <a:spcBef>
                <a:spcPts val="0"/>
              </a:spcBef>
              <a:spcAft>
                <a:spcPts val="0"/>
              </a:spcAft>
              <a:buClr>
                <a:srgbClr val="262626"/>
              </a:buClr>
              <a:buSzPts val="1400"/>
              <a:buFont typeface="Ubuntu"/>
              <a:buChar char="-"/>
            </a:pPr>
            <a:r>
              <a:rPr lang="en" sz="1400">
                <a:solidFill>
                  <a:srgbClr val="262626"/>
                </a:solidFill>
                <a:latin typeface="Ubuntu"/>
                <a:ea typeface="Ubuntu"/>
                <a:cs typeface="Ubuntu"/>
                <a:sym typeface="Ubuntu"/>
              </a:rPr>
              <a:t>    Orange </a:t>
            </a:r>
            <a:endParaRPr sz="1100"/>
          </a:p>
          <a:p>
            <a:pPr indent="-215900" lvl="0" marL="292100" marR="0" rtl="0" algn="l">
              <a:spcBef>
                <a:spcPts val="0"/>
              </a:spcBef>
              <a:spcAft>
                <a:spcPts val="0"/>
              </a:spcAft>
              <a:buClr>
                <a:srgbClr val="262626"/>
              </a:buClr>
              <a:buSzPts val="1400"/>
              <a:buFont typeface="Ubuntu"/>
              <a:buChar char="-"/>
            </a:pPr>
            <a:r>
              <a:rPr lang="en" sz="1400">
                <a:solidFill>
                  <a:srgbClr val="262626"/>
                </a:solidFill>
                <a:latin typeface="Ubuntu"/>
                <a:ea typeface="Ubuntu"/>
                <a:cs typeface="Ubuntu"/>
                <a:sym typeface="Ubuntu"/>
              </a:rPr>
              <a:t>    Apple</a:t>
            </a:r>
            <a:endParaRPr sz="1100"/>
          </a:p>
          <a:p>
            <a:pPr indent="-215900" lvl="0" marL="292100" marR="0" rtl="0" algn="l">
              <a:spcBef>
                <a:spcPts val="0"/>
              </a:spcBef>
              <a:spcAft>
                <a:spcPts val="0"/>
              </a:spcAft>
              <a:buClr>
                <a:srgbClr val="262626"/>
              </a:buClr>
              <a:buSzPts val="1400"/>
              <a:buFont typeface="Ubuntu"/>
              <a:buChar char="-"/>
            </a:pPr>
            <a:r>
              <a:rPr lang="en" sz="1400">
                <a:solidFill>
                  <a:srgbClr val="262626"/>
                </a:solidFill>
                <a:latin typeface="Ubuntu"/>
                <a:ea typeface="Ubuntu"/>
                <a:cs typeface="Ubuntu"/>
                <a:sym typeface="Ubuntu"/>
              </a:rPr>
              <a:t>    Banana</a:t>
            </a:r>
            <a:endParaRPr sz="1100"/>
          </a:p>
          <a:p>
            <a:pPr indent="-127000" lvl="0" marL="381000" marR="0" rtl="0" algn="l">
              <a:spcBef>
                <a:spcPts val="0"/>
              </a:spcBef>
              <a:spcAft>
                <a:spcPts val="0"/>
              </a:spcAft>
              <a:buClr>
                <a:schemeClr val="dk1"/>
              </a:buClr>
              <a:buSzPts val="1400"/>
              <a:buFont typeface="Arial"/>
              <a:buNone/>
            </a:pPr>
            <a:r>
              <a:t/>
            </a:r>
            <a:endParaRPr sz="1400">
              <a:solidFill>
                <a:srgbClr val="262626"/>
              </a:solidFill>
              <a:latin typeface="Ubuntu"/>
              <a:ea typeface="Ubuntu"/>
              <a:cs typeface="Ubuntu"/>
              <a:sym typeface="Ubuntu"/>
            </a:endParaRPr>
          </a:p>
          <a:p>
            <a:pPr indent="0" lvl="0" marL="76200" marR="0" rtl="0" algn="l">
              <a:spcBef>
                <a:spcPts val="0"/>
              </a:spcBef>
              <a:spcAft>
                <a:spcPts val="0"/>
              </a:spcAft>
              <a:buNone/>
            </a:pPr>
            <a:r>
              <a:rPr lang="en" sz="1400">
                <a:solidFill>
                  <a:srgbClr val="262626"/>
                </a:solidFill>
                <a:latin typeface="Ubuntu"/>
                <a:ea typeface="Ubuntu"/>
                <a:cs typeface="Ubuntu"/>
                <a:sym typeface="Ubuntu"/>
              </a:rPr>
              <a:t>Vegetable :</a:t>
            </a:r>
            <a:endParaRPr sz="1100"/>
          </a:p>
          <a:p>
            <a:pPr indent="0" lvl="0" marL="76200" marR="0" rtl="0" algn="l">
              <a:spcBef>
                <a:spcPts val="0"/>
              </a:spcBef>
              <a:spcAft>
                <a:spcPts val="0"/>
              </a:spcAft>
              <a:buNone/>
            </a:pPr>
            <a:r>
              <a:rPr lang="en" sz="1400">
                <a:solidFill>
                  <a:srgbClr val="262626"/>
                </a:solidFill>
                <a:latin typeface="Ubuntu"/>
                <a:ea typeface="Ubuntu"/>
                <a:cs typeface="Ubuntu"/>
                <a:sym typeface="Ubuntu"/>
              </a:rPr>
              <a:t>-       Carrot</a:t>
            </a:r>
            <a:endParaRPr sz="1100"/>
          </a:p>
          <a:p>
            <a:pPr indent="0" lvl="0" marL="76200" marR="0" rtl="0" algn="l">
              <a:spcBef>
                <a:spcPts val="0"/>
              </a:spcBef>
              <a:spcAft>
                <a:spcPts val="0"/>
              </a:spcAft>
              <a:buNone/>
            </a:pPr>
            <a:r>
              <a:rPr lang="en" sz="1400">
                <a:solidFill>
                  <a:srgbClr val="262626"/>
                </a:solidFill>
                <a:latin typeface="Ubuntu"/>
                <a:ea typeface="Ubuntu"/>
                <a:cs typeface="Ubuntu"/>
                <a:sym typeface="Ubuntu"/>
              </a:rPr>
              <a:t>-       Cauliflower</a:t>
            </a:r>
            <a:endParaRPr sz="1100"/>
          </a:p>
          <a:p>
            <a:pPr indent="0" lvl="0" marL="76200" marR="0" rtl="0" algn="l">
              <a:spcBef>
                <a:spcPts val="0"/>
              </a:spcBef>
              <a:spcAft>
                <a:spcPts val="0"/>
              </a:spcAft>
              <a:buNone/>
            </a:pPr>
            <a:r>
              <a:rPr lang="en" sz="1400">
                <a:solidFill>
                  <a:srgbClr val="262626"/>
                </a:solidFill>
                <a:latin typeface="Ubuntu"/>
                <a:ea typeface="Ubuntu"/>
                <a:cs typeface="Ubuntu"/>
                <a:sym typeface="Ubuntu"/>
              </a:rPr>
              <a:t>-       Tomato</a:t>
            </a:r>
            <a:endParaRPr sz="1400">
              <a:solidFill>
                <a:schemeClr val="lt1"/>
              </a:solidFill>
              <a:latin typeface="Ubuntu"/>
              <a:ea typeface="Ubuntu"/>
              <a:cs typeface="Ubuntu"/>
              <a:sym typeface="Ubuntu"/>
            </a:endParaRPr>
          </a:p>
        </p:txBody>
      </p:sp>
      <p:sp>
        <p:nvSpPr>
          <p:cNvPr id="3454" name="Google Shape;3454;p283"/>
          <p:cNvSpPr/>
          <p:nvPr/>
        </p:nvSpPr>
        <p:spPr>
          <a:xfrm>
            <a:off x="6049360" y="1943828"/>
            <a:ext cx="2652372" cy="2114551"/>
          </a:xfrm>
          <a:prstGeom prst="roundRect">
            <a:avLst>
              <a:gd fmla="val 4167" name="adj"/>
            </a:avLst>
          </a:prstGeom>
          <a:solidFill>
            <a:srgbClr val="F2F2F2"/>
          </a:solidFill>
          <a:ln cap="flat" cmpd="sng" w="12700">
            <a:solidFill>
              <a:srgbClr val="F2F2F2"/>
            </a:solidFill>
            <a:prstDash val="solid"/>
            <a:miter lim="800000"/>
            <a:headEnd len="sm" w="sm" type="none"/>
            <a:tailEnd len="sm" w="sm" type="none"/>
          </a:ln>
        </p:spPr>
        <p:txBody>
          <a:bodyPr anchorCtr="0" anchor="t" bIns="34275" lIns="81000" spcFirstLastPara="1" rIns="68575" wrap="square" tIns="81000">
            <a:noAutofit/>
          </a:bodyPr>
          <a:lstStyle/>
          <a:p>
            <a:pPr indent="0" lvl="0" marL="76200" marR="0" rtl="0" algn="l">
              <a:spcBef>
                <a:spcPts val="0"/>
              </a:spcBef>
              <a:spcAft>
                <a:spcPts val="0"/>
              </a:spcAft>
              <a:buNone/>
            </a:pPr>
            <a:r>
              <a:rPr lang="en" sz="1400">
                <a:solidFill>
                  <a:srgbClr val="262626"/>
                </a:solidFill>
                <a:latin typeface="Ubuntu"/>
                <a:ea typeface="Ubuntu"/>
                <a:cs typeface="Ubuntu"/>
                <a:sym typeface="Ubuntu"/>
              </a:rPr>
              <a:t>Banana :</a:t>
            </a:r>
            <a:endParaRPr sz="1100"/>
          </a:p>
          <a:p>
            <a:pPr indent="0" lvl="0" marL="482600" marR="0" rtl="0" algn="l">
              <a:spcBef>
                <a:spcPts val="0"/>
              </a:spcBef>
              <a:spcAft>
                <a:spcPts val="0"/>
              </a:spcAft>
              <a:buNone/>
            </a:pPr>
            <a:r>
              <a:rPr lang="en" sz="1400">
                <a:solidFill>
                  <a:srgbClr val="262626"/>
                </a:solidFill>
                <a:latin typeface="Ubuntu"/>
                <a:ea typeface="Ubuntu"/>
                <a:cs typeface="Ubuntu"/>
                <a:sym typeface="Ubuntu"/>
              </a:rPr>
              <a:t>Calories: 105 </a:t>
            </a:r>
            <a:endParaRPr sz="1100"/>
          </a:p>
          <a:p>
            <a:pPr indent="0" lvl="0" marL="482600" marR="0" rtl="0" algn="l">
              <a:spcBef>
                <a:spcPts val="0"/>
              </a:spcBef>
              <a:spcAft>
                <a:spcPts val="0"/>
              </a:spcAft>
              <a:buNone/>
            </a:pPr>
            <a:r>
              <a:rPr lang="en" sz="1400">
                <a:solidFill>
                  <a:srgbClr val="262626"/>
                </a:solidFill>
                <a:latin typeface="Ubuntu"/>
                <a:ea typeface="Ubuntu"/>
                <a:cs typeface="Ubuntu"/>
                <a:sym typeface="Ubuntu"/>
              </a:rPr>
              <a:t>Fat: 0.4 g </a:t>
            </a:r>
            <a:endParaRPr sz="1100"/>
          </a:p>
          <a:p>
            <a:pPr indent="0" lvl="0" marL="482600" marR="0" rtl="0" algn="l">
              <a:spcBef>
                <a:spcPts val="0"/>
              </a:spcBef>
              <a:spcAft>
                <a:spcPts val="0"/>
              </a:spcAft>
              <a:buNone/>
            </a:pPr>
            <a:r>
              <a:rPr lang="en" sz="1400">
                <a:solidFill>
                  <a:srgbClr val="262626"/>
                </a:solidFill>
                <a:latin typeface="Ubuntu"/>
                <a:ea typeface="Ubuntu"/>
                <a:cs typeface="Ubuntu"/>
                <a:sym typeface="Ubuntu"/>
              </a:rPr>
              <a:t>Carbs: 27 g</a:t>
            </a:r>
            <a:endParaRPr sz="1100"/>
          </a:p>
          <a:p>
            <a:pPr indent="0" lvl="0" marL="76200" marR="0" rtl="0" algn="l">
              <a:spcBef>
                <a:spcPts val="0"/>
              </a:spcBef>
              <a:spcAft>
                <a:spcPts val="0"/>
              </a:spcAft>
              <a:buNone/>
            </a:pPr>
            <a:r>
              <a:rPr lang="en" sz="1400">
                <a:solidFill>
                  <a:srgbClr val="262626"/>
                </a:solidFill>
                <a:latin typeface="Ubuntu"/>
                <a:ea typeface="Ubuntu"/>
                <a:cs typeface="Ubuntu"/>
                <a:sym typeface="Ubuntu"/>
              </a:rPr>
              <a:t>Grape:</a:t>
            </a:r>
            <a:endParaRPr sz="1100"/>
          </a:p>
          <a:p>
            <a:pPr indent="0" lvl="2" marL="482600" marR="0" rtl="0" algn="l">
              <a:spcBef>
                <a:spcPts val="0"/>
              </a:spcBef>
              <a:spcAft>
                <a:spcPts val="0"/>
              </a:spcAft>
              <a:buNone/>
            </a:pPr>
            <a:r>
              <a:rPr b="0" i="0" lang="en" sz="1400" u="none" cap="none" strike="noStrike">
                <a:solidFill>
                  <a:srgbClr val="262626"/>
                </a:solidFill>
                <a:latin typeface="Ubuntu"/>
                <a:ea typeface="Ubuntu"/>
                <a:cs typeface="Ubuntu"/>
                <a:sym typeface="Ubuntu"/>
              </a:rPr>
              <a:t>Calories: 62</a:t>
            </a:r>
            <a:endParaRPr sz="1100"/>
          </a:p>
          <a:p>
            <a:pPr indent="0" lvl="2" marL="482600" marR="0" rtl="0" algn="l">
              <a:spcBef>
                <a:spcPts val="0"/>
              </a:spcBef>
              <a:spcAft>
                <a:spcPts val="0"/>
              </a:spcAft>
              <a:buNone/>
            </a:pPr>
            <a:r>
              <a:rPr b="0" i="0" lang="en" sz="1400" u="none" cap="none" strike="noStrike">
                <a:solidFill>
                  <a:srgbClr val="262626"/>
                </a:solidFill>
                <a:latin typeface="Ubuntu"/>
                <a:ea typeface="Ubuntu"/>
                <a:cs typeface="Ubuntu"/>
                <a:sym typeface="Ubuntu"/>
              </a:rPr>
              <a:t>Fat: 0.3 g</a:t>
            </a:r>
            <a:endParaRPr sz="1100"/>
          </a:p>
          <a:p>
            <a:pPr indent="0" lvl="2" marL="482600" marR="0" rtl="0" algn="l">
              <a:spcBef>
                <a:spcPts val="0"/>
              </a:spcBef>
              <a:spcAft>
                <a:spcPts val="0"/>
              </a:spcAft>
              <a:buNone/>
            </a:pPr>
            <a:r>
              <a:rPr b="0" i="0" lang="en" sz="1400" u="none" cap="none" strike="noStrike">
                <a:solidFill>
                  <a:srgbClr val="262626"/>
                </a:solidFill>
                <a:latin typeface="Ubuntu"/>
                <a:ea typeface="Ubuntu"/>
                <a:cs typeface="Ubuntu"/>
                <a:sym typeface="Ubuntu"/>
              </a:rPr>
              <a:t>Carbs: 16 g</a:t>
            </a:r>
            <a:endParaRPr b="0" i="0" sz="1400" u="none" cap="none" strike="noStrike">
              <a:solidFill>
                <a:srgbClr val="262626"/>
              </a:solidFill>
              <a:latin typeface="Ubuntu"/>
              <a:ea typeface="Ubuntu"/>
              <a:cs typeface="Ubuntu"/>
              <a:sym typeface="Ubuntu"/>
            </a:endParaRPr>
          </a:p>
          <a:p>
            <a:pPr indent="0" lvl="0" marL="482600" marR="0" rtl="0" algn="l">
              <a:spcBef>
                <a:spcPts val="0"/>
              </a:spcBef>
              <a:spcAft>
                <a:spcPts val="0"/>
              </a:spcAft>
              <a:buNone/>
            </a:pPr>
            <a:r>
              <a:t/>
            </a:r>
            <a:endParaRPr sz="1400">
              <a:solidFill>
                <a:srgbClr val="262626"/>
              </a:solidFill>
              <a:latin typeface="Ubuntu"/>
              <a:ea typeface="Ubuntu"/>
              <a:cs typeface="Ubuntu"/>
              <a:sym typeface="Ubuntu"/>
            </a:endParaRPr>
          </a:p>
          <a:p>
            <a:pPr indent="0" lvl="0" marL="482600" marR="0" rtl="0" algn="l">
              <a:spcBef>
                <a:spcPts val="0"/>
              </a:spcBef>
              <a:spcAft>
                <a:spcPts val="0"/>
              </a:spcAft>
              <a:buNone/>
            </a:pPr>
            <a:r>
              <a:t/>
            </a:r>
            <a:endParaRPr sz="1400">
              <a:solidFill>
                <a:srgbClr val="262626"/>
              </a:solidFill>
              <a:latin typeface="Ubuntu"/>
              <a:ea typeface="Ubuntu"/>
              <a:cs typeface="Ubuntu"/>
              <a:sym typeface="Ubuntu"/>
            </a:endParaRPr>
          </a:p>
          <a:p>
            <a:pPr indent="0" lvl="0" marL="482600" marR="0" rtl="0" algn="l">
              <a:spcBef>
                <a:spcPts val="0"/>
              </a:spcBef>
              <a:spcAft>
                <a:spcPts val="0"/>
              </a:spcAft>
              <a:buNone/>
            </a:pPr>
            <a:r>
              <a:t/>
            </a:r>
            <a:endParaRPr sz="1400">
              <a:solidFill>
                <a:srgbClr val="262626"/>
              </a:solidFill>
              <a:latin typeface="Ubuntu"/>
              <a:ea typeface="Ubuntu"/>
              <a:cs typeface="Ubuntu"/>
              <a:sym typeface="Ubuntu"/>
            </a:endParaRPr>
          </a:p>
        </p:txBody>
      </p:sp>
      <p:sp>
        <p:nvSpPr>
          <p:cNvPr id="3455" name="Google Shape;3455;p283"/>
          <p:cNvSpPr/>
          <p:nvPr/>
        </p:nvSpPr>
        <p:spPr>
          <a:xfrm flipH="1" rot="10800000">
            <a:off x="6049360" y="2275272"/>
            <a:ext cx="583686" cy="590758"/>
          </a:xfrm>
          <a:prstGeom prst="rect">
            <a:avLst/>
          </a:prstGeom>
          <a:solidFill>
            <a:srgbClr val="F8DBDD"/>
          </a:solidFill>
          <a:ln cap="flat" cmpd="sng" w="12700">
            <a:solidFill>
              <a:srgbClr val="F8DBD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3456" name="Google Shape;3456;p283"/>
          <p:cNvSpPr/>
          <p:nvPr/>
        </p:nvSpPr>
        <p:spPr>
          <a:xfrm flipH="1" rot="10800000">
            <a:off x="6049360" y="3097674"/>
            <a:ext cx="583686" cy="590758"/>
          </a:xfrm>
          <a:prstGeom prst="rect">
            <a:avLst/>
          </a:prstGeom>
          <a:solidFill>
            <a:srgbClr val="F8DBDD"/>
          </a:solidFill>
          <a:ln cap="flat" cmpd="sng" w="12700">
            <a:solidFill>
              <a:srgbClr val="F8DBD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
        <p:nvSpPr>
          <p:cNvPr id="3457" name="Google Shape;3457;p283"/>
          <p:cNvSpPr/>
          <p:nvPr/>
        </p:nvSpPr>
        <p:spPr>
          <a:xfrm>
            <a:off x="1074770" y="2074709"/>
            <a:ext cx="81000" cy="189000"/>
          </a:xfrm>
          <a:prstGeom prst="rect">
            <a:avLst/>
          </a:prstGeom>
          <a:solidFill>
            <a:srgbClr val="F8DBDD"/>
          </a:solidFill>
          <a:ln cap="flat" cmpd="sng" w="12700">
            <a:solidFill>
              <a:srgbClr val="F8DBD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49"/>
                                        </p:tgtEl>
                                        <p:attrNameLst>
                                          <p:attrName>style.visibility</p:attrName>
                                        </p:attrNameLst>
                                      </p:cBhvr>
                                      <p:to>
                                        <p:strVal val="visible"/>
                                      </p:to>
                                    </p:set>
                                    <p:anim calcmode="lin" valueType="num">
                                      <p:cBhvr additive="base">
                                        <p:cTn dur="500"/>
                                        <p:tgtEl>
                                          <p:spTgt spid="3449"/>
                                        </p:tgtEl>
                                        <p:attrNameLst>
                                          <p:attrName>ppt_w</p:attrName>
                                        </p:attrNameLst>
                                      </p:cBhvr>
                                      <p:tavLst>
                                        <p:tav fmla="" tm="0">
                                          <p:val>
                                            <p:strVal val="0"/>
                                          </p:val>
                                        </p:tav>
                                        <p:tav fmla="" tm="100000">
                                          <p:val>
                                            <p:strVal val="#ppt_w"/>
                                          </p:val>
                                        </p:tav>
                                      </p:tavLst>
                                    </p:anim>
                                    <p:anim calcmode="lin" valueType="num">
                                      <p:cBhvr additive="base">
                                        <p:cTn dur="500"/>
                                        <p:tgtEl>
                                          <p:spTgt spid="344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2">
                                            <p:txEl>
                                              <p:pRg end="0" st="0"/>
                                            </p:txEl>
                                          </p:spTgt>
                                        </p:tgtEl>
                                        <p:attrNameLst>
                                          <p:attrName>style.visibility</p:attrName>
                                        </p:attrNameLst>
                                      </p:cBhvr>
                                      <p:to>
                                        <p:strVal val="visible"/>
                                      </p:to>
                                    </p:set>
                                    <p:animEffect filter="fade" transition="in">
                                      <p:cBhvr>
                                        <p:cTn dur="1000"/>
                                        <p:tgtEl>
                                          <p:spTgt spid="34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2">
                                            <p:txEl>
                                              <p:pRg end="1" st="1"/>
                                            </p:txEl>
                                          </p:spTgt>
                                        </p:tgtEl>
                                        <p:attrNameLst>
                                          <p:attrName>style.visibility</p:attrName>
                                        </p:attrNameLst>
                                      </p:cBhvr>
                                      <p:to>
                                        <p:strVal val="visible"/>
                                      </p:to>
                                    </p:set>
                                    <p:animEffect filter="fade" transition="in">
                                      <p:cBhvr>
                                        <p:cTn dur="1000"/>
                                        <p:tgtEl>
                                          <p:spTgt spid="34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2">
                                            <p:txEl>
                                              <p:pRg end="2" st="2"/>
                                            </p:txEl>
                                          </p:spTgt>
                                        </p:tgtEl>
                                        <p:attrNameLst>
                                          <p:attrName>style.visibility</p:attrName>
                                        </p:attrNameLst>
                                      </p:cBhvr>
                                      <p:to>
                                        <p:strVal val="visible"/>
                                      </p:to>
                                    </p:set>
                                    <p:animEffect filter="fade" transition="in">
                                      <p:cBhvr>
                                        <p:cTn dur="1000"/>
                                        <p:tgtEl>
                                          <p:spTgt spid="34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4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50"/>
                                        </p:tgtEl>
                                        <p:attrNameLst>
                                          <p:attrName>style.visibility</p:attrName>
                                        </p:attrNameLst>
                                      </p:cBhvr>
                                      <p:to>
                                        <p:strVal val="visible"/>
                                      </p:to>
                                    </p:set>
                                    <p:anim calcmode="lin" valueType="num">
                                      <p:cBhvr additive="base">
                                        <p:cTn dur="500"/>
                                        <p:tgtEl>
                                          <p:spTgt spid="3450"/>
                                        </p:tgtEl>
                                        <p:attrNameLst>
                                          <p:attrName>ppt_w</p:attrName>
                                        </p:attrNameLst>
                                      </p:cBhvr>
                                      <p:tavLst>
                                        <p:tav fmla="" tm="0">
                                          <p:val>
                                            <p:strVal val="0"/>
                                          </p:val>
                                        </p:tav>
                                        <p:tav fmla="" tm="100000">
                                          <p:val>
                                            <p:strVal val="#ppt_w"/>
                                          </p:val>
                                        </p:tav>
                                      </p:tavLst>
                                    </p:anim>
                                    <p:anim calcmode="lin" valueType="num">
                                      <p:cBhvr additive="base">
                                        <p:cTn dur="500"/>
                                        <p:tgtEl>
                                          <p:spTgt spid="345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3">
                                            <p:txEl>
                                              <p:pRg end="0" st="0"/>
                                            </p:txEl>
                                          </p:spTgt>
                                        </p:tgtEl>
                                        <p:attrNameLst>
                                          <p:attrName>style.visibility</p:attrName>
                                        </p:attrNameLst>
                                      </p:cBhvr>
                                      <p:to>
                                        <p:strVal val="visible"/>
                                      </p:to>
                                    </p:set>
                                    <p:animEffect filter="fade" transition="in">
                                      <p:cBhvr>
                                        <p:cTn dur="500"/>
                                        <p:tgtEl>
                                          <p:spTgt spid="34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3">
                                            <p:txEl>
                                              <p:pRg end="1" st="1"/>
                                            </p:txEl>
                                          </p:spTgt>
                                        </p:tgtEl>
                                        <p:attrNameLst>
                                          <p:attrName>style.visibility</p:attrName>
                                        </p:attrNameLst>
                                      </p:cBhvr>
                                      <p:to>
                                        <p:strVal val="visible"/>
                                      </p:to>
                                    </p:set>
                                    <p:animEffect filter="fade" transition="in">
                                      <p:cBhvr>
                                        <p:cTn dur="500"/>
                                        <p:tgtEl>
                                          <p:spTgt spid="34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3">
                                            <p:txEl>
                                              <p:pRg end="2" st="2"/>
                                            </p:txEl>
                                          </p:spTgt>
                                        </p:tgtEl>
                                        <p:attrNameLst>
                                          <p:attrName>style.visibility</p:attrName>
                                        </p:attrNameLst>
                                      </p:cBhvr>
                                      <p:to>
                                        <p:strVal val="visible"/>
                                      </p:to>
                                    </p:set>
                                    <p:animEffect filter="fade" transition="in">
                                      <p:cBhvr>
                                        <p:cTn dur="500"/>
                                        <p:tgtEl>
                                          <p:spTgt spid="34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3">
                                            <p:txEl>
                                              <p:pRg end="3" st="3"/>
                                            </p:txEl>
                                          </p:spTgt>
                                        </p:tgtEl>
                                        <p:attrNameLst>
                                          <p:attrName>style.visibility</p:attrName>
                                        </p:attrNameLst>
                                      </p:cBhvr>
                                      <p:to>
                                        <p:strVal val="visible"/>
                                      </p:to>
                                    </p:set>
                                    <p:animEffect filter="fade" transition="in">
                                      <p:cBhvr>
                                        <p:cTn dur="500"/>
                                        <p:tgtEl>
                                          <p:spTgt spid="34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3">
                                            <p:txEl>
                                              <p:pRg end="4" st="4"/>
                                            </p:txEl>
                                          </p:spTgt>
                                        </p:tgtEl>
                                        <p:attrNameLst>
                                          <p:attrName>style.visibility</p:attrName>
                                        </p:attrNameLst>
                                      </p:cBhvr>
                                      <p:to>
                                        <p:strVal val="visible"/>
                                      </p:to>
                                    </p:set>
                                    <p:animEffect filter="fade" transition="in">
                                      <p:cBhvr>
                                        <p:cTn dur="500"/>
                                        <p:tgtEl>
                                          <p:spTgt spid="34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3">
                                            <p:txEl>
                                              <p:pRg end="5" st="5"/>
                                            </p:txEl>
                                          </p:spTgt>
                                        </p:tgtEl>
                                        <p:attrNameLst>
                                          <p:attrName>style.visibility</p:attrName>
                                        </p:attrNameLst>
                                      </p:cBhvr>
                                      <p:to>
                                        <p:strVal val="visible"/>
                                      </p:to>
                                    </p:set>
                                    <p:animEffect filter="fade" transition="in">
                                      <p:cBhvr>
                                        <p:cTn dur="500"/>
                                        <p:tgtEl>
                                          <p:spTgt spid="34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3">
                                            <p:txEl>
                                              <p:pRg end="6" st="6"/>
                                            </p:txEl>
                                          </p:spTgt>
                                        </p:tgtEl>
                                        <p:attrNameLst>
                                          <p:attrName>style.visibility</p:attrName>
                                        </p:attrNameLst>
                                      </p:cBhvr>
                                      <p:to>
                                        <p:strVal val="visible"/>
                                      </p:to>
                                    </p:set>
                                    <p:animEffect filter="fade" transition="in">
                                      <p:cBhvr>
                                        <p:cTn dur="500"/>
                                        <p:tgtEl>
                                          <p:spTgt spid="34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3">
                                            <p:txEl>
                                              <p:pRg end="7" st="7"/>
                                            </p:txEl>
                                          </p:spTgt>
                                        </p:tgtEl>
                                        <p:attrNameLst>
                                          <p:attrName>style.visibility</p:attrName>
                                        </p:attrNameLst>
                                      </p:cBhvr>
                                      <p:to>
                                        <p:strVal val="visible"/>
                                      </p:to>
                                    </p:set>
                                    <p:animEffect filter="fade" transition="in">
                                      <p:cBhvr>
                                        <p:cTn dur="500"/>
                                        <p:tgtEl>
                                          <p:spTgt spid="345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3">
                                            <p:txEl>
                                              <p:pRg end="8" st="8"/>
                                            </p:txEl>
                                          </p:spTgt>
                                        </p:tgtEl>
                                        <p:attrNameLst>
                                          <p:attrName>style.visibility</p:attrName>
                                        </p:attrNameLst>
                                      </p:cBhvr>
                                      <p:to>
                                        <p:strVal val="visible"/>
                                      </p:to>
                                    </p:set>
                                    <p:animEffect filter="fade" transition="in">
                                      <p:cBhvr>
                                        <p:cTn dur="500"/>
                                        <p:tgtEl>
                                          <p:spTgt spid="345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51"/>
                                        </p:tgtEl>
                                        <p:attrNameLst>
                                          <p:attrName>style.visibility</p:attrName>
                                        </p:attrNameLst>
                                      </p:cBhvr>
                                      <p:to>
                                        <p:strVal val="visible"/>
                                      </p:to>
                                    </p:set>
                                    <p:anim calcmode="lin" valueType="num">
                                      <p:cBhvr additive="base">
                                        <p:cTn dur="500"/>
                                        <p:tgtEl>
                                          <p:spTgt spid="3451"/>
                                        </p:tgtEl>
                                        <p:attrNameLst>
                                          <p:attrName>ppt_w</p:attrName>
                                        </p:attrNameLst>
                                      </p:cBhvr>
                                      <p:tavLst>
                                        <p:tav fmla="" tm="0">
                                          <p:val>
                                            <p:strVal val="0"/>
                                          </p:val>
                                        </p:tav>
                                        <p:tav fmla="" tm="100000">
                                          <p:val>
                                            <p:strVal val="#ppt_w"/>
                                          </p:val>
                                        </p:tav>
                                      </p:tavLst>
                                    </p:anim>
                                    <p:anim calcmode="lin" valueType="num">
                                      <p:cBhvr additive="base">
                                        <p:cTn dur="500"/>
                                        <p:tgtEl>
                                          <p:spTgt spid="345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xEl>
                                              <p:pRg end="0" st="0"/>
                                            </p:txEl>
                                          </p:spTgt>
                                        </p:tgtEl>
                                        <p:attrNameLst>
                                          <p:attrName>style.visibility</p:attrName>
                                        </p:attrNameLst>
                                      </p:cBhvr>
                                      <p:to>
                                        <p:strVal val="visible"/>
                                      </p:to>
                                    </p:set>
                                    <p:animEffect filter="fade" transition="in">
                                      <p:cBhvr>
                                        <p:cTn dur="500"/>
                                        <p:tgtEl>
                                          <p:spTgt spid="34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xEl>
                                              <p:pRg end="1" st="1"/>
                                            </p:txEl>
                                          </p:spTgt>
                                        </p:tgtEl>
                                        <p:attrNameLst>
                                          <p:attrName>style.visibility</p:attrName>
                                        </p:attrNameLst>
                                      </p:cBhvr>
                                      <p:to>
                                        <p:strVal val="visible"/>
                                      </p:to>
                                    </p:set>
                                    <p:animEffect filter="fade" transition="in">
                                      <p:cBhvr>
                                        <p:cTn dur="500"/>
                                        <p:tgtEl>
                                          <p:spTgt spid="34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xEl>
                                              <p:pRg end="2" st="2"/>
                                            </p:txEl>
                                          </p:spTgt>
                                        </p:tgtEl>
                                        <p:attrNameLst>
                                          <p:attrName>style.visibility</p:attrName>
                                        </p:attrNameLst>
                                      </p:cBhvr>
                                      <p:to>
                                        <p:strVal val="visible"/>
                                      </p:to>
                                    </p:set>
                                    <p:animEffect filter="fade" transition="in">
                                      <p:cBhvr>
                                        <p:cTn dur="500"/>
                                        <p:tgtEl>
                                          <p:spTgt spid="34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xEl>
                                              <p:pRg end="3" st="3"/>
                                            </p:txEl>
                                          </p:spTgt>
                                        </p:tgtEl>
                                        <p:attrNameLst>
                                          <p:attrName>style.visibility</p:attrName>
                                        </p:attrNameLst>
                                      </p:cBhvr>
                                      <p:to>
                                        <p:strVal val="visible"/>
                                      </p:to>
                                    </p:set>
                                    <p:animEffect filter="fade" transition="in">
                                      <p:cBhvr>
                                        <p:cTn dur="500"/>
                                        <p:tgtEl>
                                          <p:spTgt spid="34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xEl>
                                              <p:pRg end="4" st="4"/>
                                            </p:txEl>
                                          </p:spTgt>
                                        </p:tgtEl>
                                        <p:attrNameLst>
                                          <p:attrName>style.visibility</p:attrName>
                                        </p:attrNameLst>
                                      </p:cBhvr>
                                      <p:to>
                                        <p:strVal val="visible"/>
                                      </p:to>
                                    </p:set>
                                    <p:animEffect filter="fade" transition="in">
                                      <p:cBhvr>
                                        <p:cTn dur="500"/>
                                        <p:tgtEl>
                                          <p:spTgt spid="34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xEl>
                                              <p:pRg end="5" st="5"/>
                                            </p:txEl>
                                          </p:spTgt>
                                        </p:tgtEl>
                                        <p:attrNameLst>
                                          <p:attrName>style.visibility</p:attrName>
                                        </p:attrNameLst>
                                      </p:cBhvr>
                                      <p:to>
                                        <p:strVal val="visible"/>
                                      </p:to>
                                    </p:set>
                                    <p:animEffect filter="fade" transition="in">
                                      <p:cBhvr>
                                        <p:cTn dur="500"/>
                                        <p:tgtEl>
                                          <p:spTgt spid="34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xEl>
                                              <p:pRg end="6" st="6"/>
                                            </p:txEl>
                                          </p:spTgt>
                                        </p:tgtEl>
                                        <p:attrNameLst>
                                          <p:attrName>style.visibility</p:attrName>
                                        </p:attrNameLst>
                                      </p:cBhvr>
                                      <p:to>
                                        <p:strVal val="visible"/>
                                      </p:to>
                                    </p:set>
                                    <p:animEffect filter="fade" transition="in">
                                      <p:cBhvr>
                                        <p:cTn dur="500"/>
                                        <p:tgtEl>
                                          <p:spTgt spid="34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xEl>
                                              <p:pRg end="7" st="7"/>
                                            </p:txEl>
                                          </p:spTgt>
                                        </p:tgtEl>
                                        <p:attrNameLst>
                                          <p:attrName>style.visibility</p:attrName>
                                        </p:attrNameLst>
                                      </p:cBhvr>
                                      <p:to>
                                        <p:strVal val="visible"/>
                                      </p:to>
                                    </p:set>
                                    <p:animEffect filter="fade" transition="in">
                                      <p:cBhvr>
                                        <p:cTn dur="500"/>
                                        <p:tgtEl>
                                          <p:spTgt spid="345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xEl>
                                              <p:pRg end="8" st="8"/>
                                            </p:txEl>
                                          </p:spTgt>
                                        </p:tgtEl>
                                        <p:attrNameLst>
                                          <p:attrName>style.visibility</p:attrName>
                                        </p:attrNameLst>
                                      </p:cBhvr>
                                      <p:to>
                                        <p:strVal val="visible"/>
                                      </p:to>
                                    </p:set>
                                    <p:animEffect filter="fade" transition="in">
                                      <p:cBhvr>
                                        <p:cTn dur="500"/>
                                        <p:tgtEl>
                                          <p:spTgt spid="345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xEl>
                                              <p:pRg end="9" st="9"/>
                                            </p:txEl>
                                          </p:spTgt>
                                        </p:tgtEl>
                                        <p:attrNameLst>
                                          <p:attrName>style.visibility</p:attrName>
                                        </p:attrNameLst>
                                      </p:cBhvr>
                                      <p:to>
                                        <p:strVal val="visible"/>
                                      </p:to>
                                    </p:set>
                                    <p:animEffect filter="fade" transition="in">
                                      <p:cBhvr>
                                        <p:cTn dur="500"/>
                                        <p:tgtEl>
                                          <p:spTgt spid="345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xEl>
                                              <p:pRg end="10" st="10"/>
                                            </p:txEl>
                                          </p:spTgt>
                                        </p:tgtEl>
                                        <p:attrNameLst>
                                          <p:attrName>style.visibility</p:attrName>
                                        </p:attrNameLst>
                                      </p:cBhvr>
                                      <p:to>
                                        <p:strVal val="visible"/>
                                      </p:to>
                                    </p:set>
                                    <p:animEffect filter="fade" transition="in">
                                      <p:cBhvr>
                                        <p:cTn dur="500"/>
                                        <p:tgtEl>
                                          <p:spTgt spid="345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4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4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cxnSp>
        <p:nvCxnSpPr>
          <p:cNvPr id="3463" name="Google Shape;3463;p284"/>
          <p:cNvCxnSpPr>
            <a:endCxn id="3464" idx="5"/>
          </p:cNvCxnSpPr>
          <p:nvPr/>
        </p:nvCxnSpPr>
        <p:spPr>
          <a:xfrm rot="10800000">
            <a:off x="2683445" y="2899841"/>
            <a:ext cx="1026600" cy="675000"/>
          </a:xfrm>
          <a:prstGeom prst="straightConnector1">
            <a:avLst/>
          </a:prstGeom>
          <a:noFill/>
          <a:ln cap="flat" cmpd="sng" w="19050">
            <a:solidFill>
              <a:srgbClr val="7F7F7F"/>
            </a:solidFill>
            <a:prstDash val="solid"/>
            <a:miter lim="800000"/>
            <a:headEnd len="sm" w="sm" type="none"/>
            <a:tailEnd len="sm" w="sm" type="none"/>
          </a:ln>
        </p:spPr>
      </p:cxnSp>
      <p:cxnSp>
        <p:nvCxnSpPr>
          <p:cNvPr id="3465" name="Google Shape;3465;p284"/>
          <p:cNvCxnSpPr>
            <a:stCxn id="3464" idx="0"/>
          </p:cNvCxnSpPr>
          <p:nvPr/>
        </p:nvCxnSpPr>
        <p:spPr>
          <a:xfrm rot="10800000">
            <a:off x="2339197" y="1357693"/>
            <a:ext cx="105600" cy="966000"/>
          </a:xfrm>
          <a:prstGeom prst="straightConnector1">
            <a:avLst/>
          </a:prstGeom>
          <a:noFill/>
          <a:ln cap="flat" cmpd="sng" w="19050">
            <a:solidFill>
              <a:srgbClr val="7F7F7F"/>
            </a:solidFill>
            <a:prstDash val="solid"/>
            <a:miter lim="800000"/>
            <a:headEnd len="sm" w="sm" type="none"/>
            <a:tailEnd len="sm" w="sm" type="none"/>
          </a:ln>
        </p:spPr>
      </p:cxnSp>
      <p:cxnSp>
        <p:nvCxnSpPr>
          <p:cNvPr id="3466" name="Google Shape;3466;p284"/>
          <p:cNvCxnSpPr>
            <a:stCxn id="3464" idx="2"/>
          </p:cNvCxnSpPr>
          <p:nvPr/>
        </p:nvCxnSpPr>
        <p:spPr>
          <a:xfrm rot="10800000">
            <a:off x="1107397" y="2524993"/>
            <a:ext cx="999900" cy="136200"/>
          </a:xfrm>
          <a:prstGeom prst="straightConnector1">
            <a:avLst/>
          </a:prstGeom>
          <a:noFill/>
          <a:ln cap="flat" cmpd="sng" w="19050">
            <a:solidFill>
              <a:srgbClr val="7F7F7F"/>
            </a:solidFill>
            <a:prstDash val="solid"/>
            <a:miter lim="800000"/>
            <a:headEnd len="sm" w="sm" type="none"/>
            <a:tailEnd len="sm" w="sm" type="none"/>
          </a:ln>
        </p:spPr>
      </p:cxnSp>
      <p:sp>
        <p:nvSpPr>
          <p:cNvPr id="3467" name="Google Shape;3467;p28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Spaces</a:t>
            </a:r>
            <a:endParaRPr/>
          </a:p>
        </p:txBody>
      </p:sp>
      <p:grpSp>
        <p:nvGrpSpPr>
          <p:cNvPr id="3468" name="Google Shape;3468;p284"/>
          <p:cNvGrpSpPr/>
          <p:nvPr/>
        </p:nvGrpSpPr>
        <p:grpSpPr>
          <a:xfrm>
            <a:off x="3598069" y="3052763"/>
            <a:ext cx="1814513" cy="1814513"/>
            <a:chOff x="4886325" y="2219325"/>
            <a:chExt cx="2419350" cy="2419350"/>
          </a:xfrm>
        </p:grpSpPr>
        <p:sp>
          <p:nvSpPr>
            <p:cNvPr id="3469" name="Google Shape;3469;p284"/>
            <p:cNvSpPr/>
            <p:nvPr/>
          </p:nvSpPr>
          <p:spPr>
            <a:xfrm>
              <a:off x="4886325" y="2219325"/>
              <a:ext cx="2419350" cy="2419350"/>
            </a:xfrm>
            <a:custGeom>
              <a:rect b="b" l="l" r="r" t="t"/>
              <a:pathLst>
                <a:path extrusionOk="0" h="2419350" w="2419350">
                  <a:moveTo>
                    <a:pt x="2419350" y="1209675"/>
                  </a:moveTo>
                  <a:cubicBezTo>
                    <a:pt x="2419350" y="1877760"/>
                    <a:pt x="1877760" y="2419350"/>
                    <a:pt x="1209675" y="2419350"/>
                  </a:cubicBezTo>
                  <a:cubicBezTo>
                    <a:pt x="541590" y="2419350"/>
                    <a:pt x="0" y="1877760"/>
                    <a:pt x="0" y="1209675"/>
                  </a:cubicBezTo>
                  <a:cubicBezTo>
                    <a:pt x="0" y="541590"/>
                    <a:pt x="541590" y="0"/>
                    <a:pt x="1209675" y="0"/>
                  </a:cubicBezTo>
                  <a:cubicBezTo>
                    <a:pt x="1877760" y="0"/>
                    <a:pt x="2419350" y="541590"/>
                    <a:pt x="2419350" y="1209675"/>
                  </a:cubicBezTo>
                  <a:close/>
                </a:path>
              </a:pathLst>
            </a:cu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70" name="Google Shape;3470;p284"/>
            <p:cNvSpPr/>
            <p:nvPr/>
          </p:nvSpPr>
          <p:spPr>
            <a:xfrm>
              <a:off x="5463523" y="2930970"/>
              <a:ext cx="1261126" cy="994578"/>
            </a:xfrm>
            <a:custGeom>
              <a:rect b="b" l="l" r="r" t="t"/>
              <a:pathLst>
                <a:path extrusionOk="0" h="994578" w="1261126">
                  <a:moveTo>
                    <a:pt x="1160162" y="640905"/>
                  </a:moveTo>
                  <a:cubicBezTo>
                    <a:pt x="1051577" y="679005"/>
                    <a:pt x="941087" y="708533"/>
                    <a:pt x="827739" y="729487"/>
                  </a:cubicBezTo>
                  <a:cubicBezTo>
                    <a:pt x="741062" y="745680"/>
                    <a:pt x="652479" y="756158"/>
                    <a:pt x="565802" y="743775"/>
                  </a:cubicBezTo>
                  <a:cubicBezTo>
                    <a:pt x="408639" y="720915"/>
                    <a:pt x="264812" y="616140"/>
                    <a:pt x="195279" y="473265"/>
                  </a:cubicBezTo>
                  <a:cubicBezTo>
                    <a:pt x="174324" y="430402"/>
                    <a:pt x="160037" y="384682"/>
                    <a:pt x="148607" y="338010"/>
                  </a:cubicBezTo>
                  <a:cubicBezTo>
                    <a:pt x="124794" y="240855"/>
                    <a:pt x="115269" y="137985"/>
                    <a:pt x="137177" y="41782"/>
                  </a:cubicBezTo>
                  <a:cubicBezTo>
                    <a:pt x="138129" y="27495"/>
                    <a:pt x="140034" y="14160"/>
                    <a:pt x="142892" y="825"/>
                  </a:cubicBezTo>
                  <a:cubicBezTo>
                    <a:pt x="113364" y="-2985"/>
                    <a:pt x="82884" y="6540"/>
                    <a:pt x="60024" y="26542"/>
                  </a:cubicBezTo>
                  <a:cubicBezTo>
                    <a:pt x="73359" y="77025"/>
                    <a:pt x="75264" y="130365"/>
                    <a:pt x="64787" y="181800"/>
                  </a:cubicBezTo>
                  <a:cubicBezTo>
                    <a:pt x="59072" y="212280"/>
                    <a:pt x="20019" y="244665"/>
                    <a:pt x="13352" y="275145"/>
                  </a:cubicBezTo>
                  <a:cubicBezTo>
                    <a:pt x="-31416" y="467550"/>
                    <a:pt x="40022" y="668527"/>
                    <a:pt x="173372" y="815212"/>
                  </a:cubicBezTo>
                  <a:cubicBezTo>
                    <a:pt x="220997" y="867600"/>
                    <a:pt x="306722" y="919987"/>
                    <a:pt x="372444" y="946658"/>
                  </a:cubicBezTo>
                  <a:cubicBezTo>
                    <a:pt x="421022" y="965708"/>
                    <a:pt x="472457" y="973327"/>
                    <a:pt x="523892" y="980947"/>
                  </a:cubicBezTo>
                  <a:cubicBezTo>
                    <a:pt x="581042" y="988567"/>
                    <a:pt x="639144" y="996187"/>
                    <a:pt x="696294" y="994283"/>
                  </a:cubicBezTo>
                  <a:cubicBezTo>
                    <a:pt x="899177" y="989520"/>
                    <a:pt x="1089677" y="875220"/>
                    <a:pt x="1218264" y="718058"/>
                  </a:cubicBezTo>
                  <a:cubicBezTo>
                    <a:pt x="1238267" y="694245"/>
                    <a:pt x="1257317" y="663765"/>
                    <a:pt x="1261127" y="633285"/>
                  </a:cubicBezTo>
                  <a:cubicBezTo>
                    <a:pt x="1252554" y="629475"/>
                    <a:pt x="1243029" y="625665"/>
                    <a:pt x="1232552" y="624712"/>
                  </a:cubicBezTo>
                  <a:cubicBezTo>
                    <a:pt x="1207787" y="623760"/>
                    <a:pt x="1183022" y="632333"/>
                    <a:pt x="1160162" y="640905"/>
                  </a:cubicBezTo>
                  <a:close/>
                </a:path>
              </a:pathLst>
            </a:custGeom>
            <a:solidFill>
              <a:srgbClr val="E7C2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71" name="Google Shape;3471;p284"/>
            <p:cNvSpPr/>
            <p:nvPr/>
          </p:nvSpPr>
          <p:spPr>
            <a:xfrm>
              <a:off x="5588808" y="2973704"/>
              <a:ext cx="1136146" cy="707429"/>
            </a:xfrm>
            <a:custGeom>
              <a:rect b="b" l="l" r="r" t="t"/>
              <a:pathLst>
                <a:path extrusionOk="0" h="707429" w="1136146">
                  <a:moveTo>
                    <a:pt x="1128222" y="549593"/>
                  </a:moveTo>
                  <a:cubicBezTo>
                    <a:pt x="1105362" y="507683"/>
                    <a:pt x="1047259" y="505778"/>
                    <a:pt x="1000587" y="508635"/>
                  </a:cubicBezTo>
                  <a:cubicBezTo>
                    <a:pt x="862474" y="518160"/>
                    <a:pt x="723409" y="526733"/>
                    <a:pt x="585297" y="536258"/>
                  </a:cubicBezTo>
                  <a:cubicBezTo>
                    <a:pt x="546244" y="539115"/>
                    <a:pt x="505287" y="541020"/>
                    <a:pt x="467187" y="532448"/>
                  </a:cubicBezTo>
                  <a:cubicBezTo>
                    <a:pt x="424324" y="521970"/>
                    <a:pt x="385272" y="498158"/>
                    <a:pt x="349077" y="472440"/>
                  </a:cubicBezTo>
                  <a:cubicBezTo>
                    <a:pt x="301452" y="438150"/>
                    <a:pt x="255732" y="397193"/>
                    <a:pt x="228109" y="345758"/>
                  </a:cubicBezTo>
                  <a:cubicBezTo>
                    <a:pt x="187152" y="272415"/>
                    <a:pt x="176674" y="171450"/>
                    <a:pt x="101427" y="134303"/>
                  </a:cubicBezTo>
                  <a:cubicBezTo>
                    <a:pt x="83329" y="125730"/>
                    <a:pt x="64279" y="121920"/>
                    <a:pt x="48087" y="110490"/>
                  </a:cubicBezTo>
                  <a:cubicBezTo>
                    <a:pt x="13797" y="86678"/>
                    <a:pt x="9034" y="42863"/>
                    <a:pt x="11892" y="0"/>
                  </a:cubicBezTo>
                  <a:cubicBezTo>
                    <a:pt x="-9063" y="96203"/>
                    <a:pt x="-491" y="199073"/>
                    <a:pt x="23322" y="296228"/>
                  </a:cubicBezTo>
                  <a:cubicBezTo>
                    <a:pt x="34752" y="342900"/>
                    <a:pt x="49039" y="388620"/>
                    <a:pt x="69994" y="431483"/>
                  </a:cubicBezTo>
                  <a:cubicBezTo>
                    <a:pt x="139527" y="574358"/>
                    <a:pt x="283354" y="679133"/>
                    <a:pt x="440517" y="701993"/>
                  </a:cubicBezTo>
                  <a:cubicBezTo>
                    <a:pt x="527194" y="714375"/>
                    <a:pt x="615777" y="703898"/>
                    <a:pt x="702454" y="687705"/>
                  </a:cubicBezTo>
                  <a:cubicBezTo>
                    <a:pt x="814849" y="666750"/>
                    <a:pt x="926292" y="637223"/>
                    <a:pt x="1034877" y="599123"/>
                  </a:cubicBezTo>
                  <a:cubicBezTo>
                    <a:pt x="1058689" y="590550"/>
                    <a:pt x="1082502" y="581978"/>
                    <a:pt x="1107267" y="584835"/>
                  </a:cubicBezTo>
                  <a:cubicBezTo>
                    <a:pt x="1116792" y="585788"/>
                    <a:pt x="1126317" y="588645"/>
                    <a:pt x="1135842" y="593408"/>
                  </a:cubicBezTo>
                  <a:cubicBezTo>
                    <a:pt x="1136794" y="577215"/>
                    <a:pt x="1135842" y="562928"/>
                    <a:pt x="1128222" y="549593"/>
                  </a:cubicBezTo>
                  <a:close/>
                </a:path>
              </a:pathLst>
            </a:custGeom>
            <a:solidFill>
              <a:srgbClr val="FFD73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72" name="Google Shape;3472;p284"/>
            <p:cNvSpPr/>
            <p:nvPr/>
          </p:nvSpPr>
          <p:spPr>
            <a:xfrm>
              <a:off x="6674268" y="3496627"/>
              <a:ext cx="54761" cy="69618"/>
            </a:xfrm>
            <a:custGeom>
              <a:rect b="b" l="l" r="r" t="t"/>
              <a:pathLst>
                <a:path extrusionOk="0" h="69618" w="54761">
                  <a:moveTo>
                    <a:pt x="41809" y="67627"/>
                  </a:moveTo>
                  <a:cubicBezTo>
                    <a:pt x="44667" y="69532"/>
                    <a:pt x="48477" y="70485"/>
                    <a:pt x="51334" y="68580"/>
                  </a:cubicBezTo>
                  <a:cubicBezTo>
                    <a:pt x="53239" y="67627"/>
                    <a:pt x="53239" y="64770"/>
                    <a:pt x="53239" y="62865"/>
                  </a:cubicBezTo>
                  <a:cubicBezTo>
                    <a:pt x="53239" y="57150"/>
                    <a:pt x="54192" y="50482"/>
                    <a:pt x="54192" y="44767"/>
                  </a:cubicBezTo>
                  <a:cubicBezTo>
                    <a:pt x="55144" y="38100"/>
                    <a:pt x="55144" y="30480"/>
                    <a:pt x="52287" y="24765"/>
                  </a:cubicBezTo>
                  <a:cubicBezTo>
                    <a:pt x="49429" y="20002"/>
                    <a:pt x="45619" y="17145"/>
                    <a:pt x="40857" y="14288"/>
                  </a:cubicBezTo>
                  <a:cubicBezTo>
                    <a:pt x="31332" y="8572"/>
                    <a:pt x="21807" y="3810"/>
                    <a:pt x="11329" y="0"/>
                  </a:cubicBezTo>
                  <a:cubicBezTo>
                    <a:pt x="6567" y="13335"/>
                    <a:pt x="3709" y="26670"/>
                    <a:pt x="852" y="40005"/>
                  </a:cubicBezTo>
                  <a:cubicBezTo>
                    <a:pt x="-101" y="45720"/>
                    <a:pt x="-1053" y="52388"/>
                    <a:pt x="2757" y="57150"/>
                  </a:cubicBezTo>
                  <a:cubicBezTo>
                    <a:pt x="7519" y="62865"/>
                    <a:pt x="17044" y="62865"/>
                    <a:pt x="24664" y="62865"/>
                  </a:cubicBezTo>
                  <a:cubicBezTo>
                    <a:pt x="30379" y="63817"/>
                    <a:pt x="37047" y="64770"/>
                    <a:pt x="41809" y="67627"/>
                  </a:cubicBezTo>
                  <a:close/>
                </a:path>
              </a:pathLst>
            </a:custGeom>
            <a:solidFill>
              <a:srgbClr val="353F2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473" name="Google Shape;3473;p284"/>
          <p:cNvSpPr/>
          <p:nvPr/>
        </p:nvSpPr>
        <p:spPr>
          <a:xfrm>
            <a:off x="3423787" y="1264612"/>
            <a:ext cx="2330811" cy="922867"/>
          </a:xfrm>
          <a:prstGeom prst="roundRect">
            <a:avLst>
              <a:gd fmla="val 8705"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Banana:</a:t>
            </a:r>
            <a:endParaRPr sz="1100">
              <a:latin typeface="Ubuntu"/>
              <a:ea typeface="Ubuntu"/>
              <a:cs typeface="Ubuntu"/>
              <a:sym typeface="Ubuntu"/>
            </a:endParaRPr>
          </a:p>
          <a:p>
            <a:pPr indent="0" lvl="0" marL="48260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Calories: 105 </a:t>
            </a:r>
            <a:endParaRPr sz="1100">
              <a:latin typeface="Ubuntu"/>
              <a:ea typeface="Ubuntu"/>
              <a:cs typeface="Ubuntu"/>
              <a:sym typeface="Ubuntu"/>
            </a:endParaRPr>
          </a:p>
          <a:p>
            <a:pPr indent="0" lvl="0" marL="48260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Fat: 0.4 g </a:t>
            </a:r>
            <a:endParaRPr sz="1100">
              <a:latin typeface="Ubuntu"/>
              <a:ea typeface="Ubuntu"/>
              <a:cs typeface="Ubuntu"/>
              <a:sym typeface="Ubuntu"/>
            </a:endParaRPr>
          </a:p>
          <a:p>
            <a:pPr indent="0" lvl="0" marL="48260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Carbs: 27 g</a:t>
            </a:r>
            <a:endParaRPr sz="1100">
              <a:latin typeface="Ubuntu"/>
              <a:ea typeface="Ubuntu"/>
              <a:cs typeface="Ubuntu"/>
              <a:sym typeface="Ubuntu"/>
            </a:endParaRPr>
          </a:p>
        </p:txBody>
      </p:sp>
      <p:sp>
        <p:nvSpPr>
          <p:cNvPr id="3474" name="Google Shape;3474;p284"/>
          <p:cNvSpPr txBox="1"/>
          <p:nvPr/>
        </p:nvSpPr>
        <p:spPr>
          <a:xfrm>
            <a:off x="3423787" y="975919"/>
            <a:ext cx="1747838"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100" u="none" cap="none" strike="noStrike">
                <a:solidFill>
                  <a:srgbClr val="31C4DC"/>
                </a:solidFill>
                <a:latin typeface="Arial"/>
                <a:ea typeface="Arial"/>
                <a:cs typeface="Arial"/>
                <a:sym typeface="Arial"/>
              </a:rPr>
              <a:t>Dictionary/Map</a:t>
            </a:r>
            <a:endParaRPr sz="1100"/>
          </a:p>
        </p:txBody>
      </p:sp>
      <p:grpSp>
        <p:nvGrpSpPr>
          <p:cNvPr id="3475" name="Google Shape;3475;p284"/>
          <p:cNvGrpSpPr/>
          <p:nvPr/>
        </p:nvGrpSpPr>
        <p:grpSpPr>
          <a:xfrm>
            <a:off x="3545911" y="1574600"/>
            <a:ext cx="342574" cy="140400"/>
            <a:chOff x="2957287" y="1862113"/>
            <a:chExt cx="456765" cy="187200"/>
          </a:xfrm>
        </p:grpSpPr>
        <p:sp>
          <p:nvSpPr>
            <p:cNvPr id="3476" name="Google Shape;3476;p284"/>
            <p:cNvSpPr/>
            <p:nvPr/>
          </p:nvSpPr>
          <p:spPr>
            <a:xfrm>
              <a:off x="2957287" y="1862113"/>
              <a:ext cx="100348" cy="187200"/>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77" name="Google Shape;3477;p284"/>
            <p:cNvSpPr/>
            <p:nvPr/>
          </p:nvSpPr>
          <p:spPr>
            <a:xfrm>
              <a:off x="3076093" y="1862113"/>
              <a:ext cx="100348" cy="187200"/>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78" name="Google Shape;3478;p284"/>
            <p:cNvSpPr/>
            <p:nvPr/>
          </p:nvSpPr>
          <p:spPr>
            <a:xfrm>
              <a:off x="3194898" y="1862113"/>
              <a:ext cx="100348" cy="187200"/>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79" name="Google Shape;3479;p284"/>
            <p:cNvSpPr/>
            <p:nvPr/>
          </p:nvSpPr>
          <p:spPr>
            <a:xfrm>
              <a:off x="3313704" y="1862113"/>
              <a:ext cx="100348" cy="187200"/>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grpSp>
      <p:grpSp>
        <p:nvGrpSpPr>
          <p:cNvPr id="3480" name="Google Shape;3480;p284"/>
          <p:cNvGrpSpPr/>
          <p:nvPr/>
        </p:nvGrpSpPr>
        <p:grpSpPr>
          <a:xfrm>
            <a:off x="3544580" y="1761240"/>
            <a:ext cx="433999" cy="140846"/>
            <a:chOff x="2956577" y="2099528"/>
            <a:chExt cx="578665" cy="187795"/>
          </a:xfrm>
        </p:grpSpPr>
        <p:sp>
          <p:nvSpPr>
            <p:cNvPr id="3481" name="Google Shape;3481;p284"/>
            <p:cNvSpPr/>
            <p:nvPr/>
          </p:nvSpPr>
          <p:spPr>
            <a:xfrm>
              <a:off x="2956577" y="2099528"/>
              <a:ext cx="101768" cy="187795"/>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82" name="Google Shape;3482;p284"/>
            <p:cNvSpPr/>
            <p:nvPr/>
          </p:nvSpPr>
          <p:spPr>
            <a:xfrm>
              <a:off x="3075383" y="2099528"/>
              <a:ext cx="101768" cy="187795"/>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83" name="Google Shape;3483;p284"/>
            <p:cNvSpPr/>
            <p:nvPr/>
          </p:nvSpPr>
          <p:spPr>
            <a:xfrm>
              <a:off x="3194188" y="2099528"/>
              <a:ext cx="101768" cy="187795"/>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84" name="Google Shape;3484;p284"/>
            <p:cNvSpPr/>
            <p:nvPr/>
          </p:nvSpPr>
          <p:spPr>
            <a:xfrm>
              <a:off x="3312994" y="2099528"/>
              <a:ext cx="101768" cy="187795"/>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85" name="Google Shape;3485;p284"/>
            <p:cNvSpPr/>
            <p:nvPr/>
          </p:nvSpPr>
          <p:spPr>
            <a:xfrm>
              <a:off x="3433474" y="2099528"/>
              <a:ext cx="101768" cy="187795"/>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grpSp>
      <p:grpSp>
        <p:nvGrpSpPr>
          <p:cNvPr id="3486" name="Google Shape;3486;p284"/>
          <p:cNvGrpSpPr/>
          <p:nvPr/>
        </p:nvGrpSpPr>
        <p:grpSpPr>
          <a:xfrm>
            <a:off x="3545572" y="1948327"/>
            <a:ext cx="433273" cy="140846"/>
            <a:chOff x="2957061" y="2322833"/>
            <a:chExt cx="577697" cy="187795"/>
          </a:xfrm>
        </p:grpSpPr>
        <p:sp>
          <p:nvSpPr>
            <p:cNvPr id="3487" name="Google Shape;3487;p284"/>
            <p:cNvSpPr/>
            <p:nvPr/>
          </p:nvSpPr>
          <p:spPr>
            <a:xfrm>
              <a:off x="2957061" y="2322833"/>
              <a:ext cx="100800" cy="187795"/>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88" name="Google Shape;3488;p284"/>
            <p:cNvSpPr/>
            <p:nvPr/>
          </p:nvSpPr>
          <p:spPr>
            <a:xfrm>
              <a:off x="3075867" y="2322833"/>
              <a:ext cx="100800" cy="187795"/>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89" name="Google Shape;3489;p284"/>
            <p:cNvSpPr/>
            <p:nvPr/>
          </p:nvSpPr>
          <p:spPr>
            <a:xfrm>
              <a:off x="3194672" y="2322833"/>
              <a:ext cx="100800" cy="187795"/>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90" name="Google Shape;3490;p284"/>
            <p:cNvSpPr/>
            <p:nvPr/>
          </p:nvSpPr>
          <p:spPr>
            <a:xfrm>
              <a:off x="3313478" y="2322833"/>
              <a:ext cx="100800" cy="187795"/>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91" name="Google Shape;3491;p284"/>
            <p:cNvSpPr/>
            <p:nvPr/>
          </p:nvSpPr>
          <p:spPr>
            <a:xfrm>
              <a:off x="3433958" y="2322833"/>
              <a:ext cx="100800" cy="187795"/>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grpSp>
      <p:sp>
        <p:nvSpPr>
          <p:cNvPr id="3492" name="Google Shape;3492;p284"/>
          <p:cNvSpPr/>
          <p:nvPr/>
        </p:nvSpPr>
        <p:spPr>
          <a:xfrm>
            <a:off x="3519770" y="1721201"/>
            <a:ext cx="486000" cy="432000"/>
          </a:xfrm>
          <a:prstGeom prst="roundRect">
            <a:avLst>
              <a:gd fmla="val 9597" name="adj"/>
            </a:avLst>
          </a:prstGeom>
          <a:gradFill>
            <a:gsLst>
              <a:gs pos="0">
                <a:srgbClr val="E6514B">
                  <a:alpha val="40000"/>
                </a:srgbClr>
              </a:gs>
              <a:gs pos="100000">
                <a:srgbClr val="E69A3D">
                  <a:alpha val="4000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464" name="Google Shape;3464;p284"/>
          <p:cNvSpPr/>
          <p:nvPr/>
        </p:nvSpPr>
        <p:spPr>
          <a:xfrm>
            <a:off x="2107297" y="2323693"/>
            <a:ext cx="675000" cy="675000"/>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Cal 105</a:t>
            </a:r>
            <a:endParaRPr sz="1100">
              <a:latin typeface="Ubuntu"/>
              <a:ea typeface="Ubuntu"/>
              <a:cs typeface="Ubuntu"/>
              <a:sym typeface="Ubuntu"/>
            </a:endParaRPr>
          </a:p>
        </p:txBody>
      </p:sp>
      <p:sp>
        <p:nvSpPr>
          <p:cNvPr id="3493" name="Google Shape;3493;p284"/>
          <p:cNvSpPr/>
          <p:nvPr/>
        </p:nvSpPr>
        <p:spPr>
          <a:xfrm>
            <a:off x="1769797" y="886648"/>
            <a:ext cx="675000" cy="675000"/>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Fat</a:t>
            </a:r>
            <a:endParaRPr sz="1100">
              <a:latin typeface="Ubuntu"/>
              <a:ea typeface="Ubuntu"/>
              <a:cs typeface="Ubuntu"/>
              <a:sym typeface="Ubuntu"/>
            </a:endParaRPr>
          </a:p>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.4</a:t>
            </a:r>
            <a:endParaRPr i="0" sz="1100" u="none" cap="none" strike="noStrike">
              <a:solidFill>
                <a:schemeClr val="lt1"/>
              </a:solidFill>
              <a:latin typeface="Ubuntu"/>
              <a:ea typeface="Ubuntu"/>
              <a:cs typeface="Ubuntu"/>
              <a:sym typeface="Ubuntu"/>
            </a:endParaRPr>
          </a:p>
        </p:txBody>
      </p:sp>
      <p:sp>
        <p:nvSpPr>
          <p:cNvPr id="3494" name="Google Shape;3494;p284"/>
          <p:cNvSpPr/>
          <p:nvPr/>
        </p:nvSpPr>
        <p:spPr>
          <a:xfrm>
            <a:off x="481915" y="2079662"/>
            <a:ext cx="675000" cy="675000"/>
          </a:xfrm>
          <a:prstGeom prst="ellipse">
            <a:avLst/>
          </a:prstGeom>
          <a:gradFill>
            <a:gsLst>
              <a:gs pos="0">
                <a:srgbClr val="1F986D"/>
              </a:gs>
              <a:gs pos="100000">
                <a:srgbClr val="59C993"/>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Crb</a:t>
            </a:r>
            <a:endParaRPr i="0" sz="1100" u="none" cap="none" strike="noStrike">
              <a:solidFill>
                <a:schemeClr val="lt1"/>
              </a:solidFill>
              <a:latin typeface="Ubuntu"/>
              <a:ea typeface="Ubuntu"/>
              <a:cs typeface="Ubuntu"/>
              <a:sym typeface="Ubuntu"/>
            </a:endParaRPr>
          </a:p>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27</a:t>
            </a:r>
            <a:endParaRPr i="0" sz="1100" u="none" cap="none" strike="noStrike">
              <a:solidFill>
                <a:schemeClr val="lt1"/>
              </a:solidFill>
              <a:latin typeface="Ubuntu"/>
              <a:ea typeface="Ubuntu"/>
              <a:cs typeface="Ubuntu"/>
              <a:sym typeface="Ubuntu"/>
            </a:endParaRPr>
          </a:p>
        </p:txBody>
      </p:sp>
      <p:grpSp>
        <p:nvGrpSpPr>
          <p:cNvPr id="3495" name="Google Shape;3495;p284"/>
          <p:cNvGrpSpPr/>
          <p:nvPr/>
        </p:nvGrpSpPr>
        <p:grpSpPr>
          <a:xfrm>
            <a:off x="6227792" y="1318040"/>
            <a:ext cx="798317" cy="793918"/>
            <a:chOff x="1893836" y="2756130"/>
            <a:chExt cx="1360757" cy="1360757"/>
          </a:xfrm>
        </p:grpSpPr>
        <p:sp>
          <p:nvSpPr>
            <p:cNvPr id="3496" name="Google Shape;3496;p284"/>
            <p:cNvSpPr/>
            <p:nvPr/>
          </p:nvSpPr>
          <p:spPr>
            <a:xfrm>
              <a:off x="1893836" y="2756130"/>
              <a:ext cx="1360757" cy="1360757"/>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pic>
          <p:nvPicPr>
            <p:cNvPr id="3497" name="Google Shape;3497;p284"/>
            <p:cNvPicPr preferRelativeResize="0"/>
            <p:nvPr/>
          </p:nvPicPr>
          <p:blipFill rotWithShape="1">
            <a:blip r:embed="rId3">
              <a:alphaModFix/>
            </a:blip>
            <a:srcRect b="0" l="0" r="0" t="0"/>
            <a:stretch/>
          </p:blipFill>
          <p:spPr>
            <a:xfrm>
              <a:off x="2154729" y="3013181"/>
              <a:ext cx="831638" cy="831638"/>
            </a:xfrm>
            <a:prstGeom prst="rect">
              <a:avLst/>
            </a:prstGeom>
            <a:noFill/>
            <a:ln>
              <a:noFill/>
            </a:ln>
          </p:spPr>
        </p:pic>
      </p:grpSp>
      <p:sp>
        <p:nvSpPr>
          <p:cNvPr id="3498" name="Google Shape;3498;p284"/>
          <p:cNvSpPr txBox="1"/>
          <p:nvPr/>
        </p:nvSpPr>
        <p:spPr>
          <a:xfrm>
            <a:off x="7125395" y="1463578"/>
            <a:ext cx="18177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0" lang="en" sz="1100" u="none" cap="none" strike="noStrike">
                <a:solidFill>
                  <a:srgbClr val="595959"/>
                </a:solidFill>
                <a:latin typeface="Ubuntu"/>
                <a:ea typeface="Ubuntu"/>
                <a:cs typeface="Ubuntu"/>
                <a:sym typeface="Ubuntu"/>
              </a:rPr>
              <a:t>Equal number of spaces</a:t>
            </a:r>
            <a:endParaRPr sz="1100">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3"/>
                                        </p:tgtEl>
                                        <p:attrNameLst>
                                          <p:attrName>style.visibility</p:attrName>
                                        </p:attrNameLst>
                                      </p:cBhvr>
                                      <p:to>
                                        <p:strVal val="visible"/>
                                      </p:to>
                                    </p:set>
                                    <p:animEffect filter="fade" transition="in">
                                      <p:cBhvr>
                                        <p:cTn dur="150"/>
                                        <p:tgtEl>
                                          <p:spTgt spid="3473"/>
                                        </p:tgtEl>
                                      </p:cBhvr>
                                    </p:animEffect>
                                  </p:childTnLst>
                                </p:cTn>
                              </p:par>
                              <p:par>
                                <p:cTn fill="hold" nodeType="withEffect" presetClass="entr" presetID="10" presetSubtype="0">
                                  <p:stCondLst>
                                    <p:cond delay="0"/>
                                  </p:stCondLst>
                                  <p:childTnLst>
                                    <p:set>
                                      <p:cBhvr>
                                        <p:cTn dur="1" fill="hold">
                                          <p:stCondLst>
                                            <p:cond delay="0"/>
                                          </p:stCondLst>
                                        </p:cTn>
                                        <p:tgtEl>
                                          <p:spTgt spid="3474"/>
                                        </p:tgtEl>
                                        <p:attrNameLst>
                                          <p:attrName>style.visibility</p:attrName>
                                        </p:attrNameLst>
                                      </p:cBhvr>
                                      <p:to>
                                        <p:strVal val="visible"/>
                                      </p:to>
                                    </p:set>
                                    <p:animEffect filter="fade" transition="in">
                                      <p:cBhvr>
                                        <p:cTn dur="150"/>
                                        <p:tgtEl>
                                          <p:spTgt spid="3474"/>
                                        </p:tgtEl>
                                      </p:cBhvr>
                                    </p:animEffect>
                                  </p:childTnLst>
                                </p:cTn>
                              </p:par>
                              <p:par>
                                <p:cTn fill="hold" nodeType="withEffect" presetClass="entr" presetID="10" presetSubtype="0">
                                  <p:stCondLst>
                                    <p:cond delay="0"/>
                                  </p:stCondLst>
                                  <p:childTnLst>
                                    <p:set>
                                      <p:cBhvr>
                                        <p:cTn dur="1" fill="hold">
                                          <p:stCondLst>
                                            <p:cond delay="0"/>
                                          </p:stCondLst>
                                        </p:cTn>
                                        <p:tgtEl>
                                          <p:spTgt spid="3475"/>
                                        </p:tgtEl>
                                        <p:attrNameLst>
                                          <p:attrName>style.visibility</p:attrName>
                                        </p:attrNameLst>
                                      </p:cBhvr>
                                      <p:to>
                                        <p:strVal val="visible"/>
                                      </p:to>
                                    </p:set>
                                    <p:animEffect filter="fade" transition="in">
                                      <p:cBhvr>
                                        <p:cTn dur="150"/>
                                        <p:tgtEl>
                                          <p:spTgt spid="3475"/>
                                        </p:tgtEl>
                                      </p:cBhvr>
                                    </p:animEffect>
                                  </p:childTnLst>
                                </p:cTn>
                              </p:par>
                              <p:par>
                                <p:cTn fill="hold" nodeType="withEffect" presetClass="entr" presetID="10" presetSubtype="0">
                                  <p:stCondLst>
                                    <p:cond delay="0"/>
                                  </p:stCondLst>
                                  <p:childTnLst>
                                    <p:set>
                                      <p:cBhvr>
                                        <p:cTn dur="1" fill="hold">
                                          <p:stCondLst>
                                            <p:cond delay="0"/>
                                          </p:stCondLst>
                                        </p:cTn>
                                        <p:tgtEl>
                                          <p:spTgt spid="3480"/>
                                        </p:tgtEl>
                                        <p:attrNameLst>
                                          <p:attrName>style.visibility</p:attrName>
                                        </p:attrNameLst>
                                      </p:cBhvr>
                                      <p:to>
                                        <p:strVal val="visible"/>
                                      </p:to>
                                    </p:set>
                                    <p:animEffect filter="fade" transition="in">
                                      <p:cBhvr>
                                        <p:cTn dur="150"/>
                                        <p:tgtEl>
                                          <p:spTgt spid="3480"/>
                                        </p:tgtEl>
                                      </p:cBhvr>
                                    </p:animEffect>
                                  </p:childTnLst>
                                </p:cTn>
                              </p:par>
                              <p:par>
                                <p:cTn fill="hold" nodeType="withEffect" presetClass="entr" presetID="10" presetSubtype="0">
                                  <p:stCondLst>
                                    <p:cond delay="0"/>
                                  </p:stCondLst>
                                  <p:childTnLst>
                                    <p:set>
                                      <p:cBhvr>
                                        <p:cTn dur="1" fill="hold">
                                          <p:stCondLst>
                                            <p:cond delay="0"/>
                                          </p:stCondLst>
                                        </p:cTn>
                                        <p:tgtEl>
                                          <p:spTgt spid="3486"/>
                                        </p:tgtEl>
                                        <p:attrNameLst>
                                          <p:attrName>style.visibility</p:attrName>
                                        </p:attrNameLst>
                                      </p:cBhvr>
                                      <p:to>
                                        <p:strVal val="visible"/>
                                      </p:to>
                                    </p:set>
                                    <p:animEffect filter="fade" transition="in">
                                      <p:cBhvr>
                                        <p:cTn dur="150"/>
                                        <p:tgtEl>
                                          <p:spTgt spid="3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8"/>
                                        </p:tgtEl>
                                        <p:attrNameLst>
                                          <p:attrName>style.visibility</p:attrName>
                                        </p:attrNameLst>
                                      </p:cBhvr>
                                      <p:to>
                                        <p:strVal val="visible"/>
                                      </p:to>
                                    </p:set>
                                    <p:animEffect filter="fade" transition="in">
                                      <p:cBhvr>
                                        <p:cTn dur="150"/>
                                        <p:tgtEl>
                                          <p:spTgt spid="3468"/>
                                        </p:tgtEl>
                                      </p:cBhvr>
                                    </p:animEffect>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3463"/>
                                        </p:tgtEl>
                                        <p:attrNameLst>
                                          <p:attrName>style.visibility</p:attrName>
                                        </p:attrNameLst>
                                      </p:cBhvr>
                                      <p:to>
                                        <p:strVal val="visible"/>
                                      </p:to>
                                    </p:set>
                                    <p:animEffect filter="fade" transition="in">
                                      <p:cBhvr>
                                        <p:cTn dur="150"/>
                                        <p:tgtEl>
                                          <p:spTgt spid="3463"/>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3464"/>
                                        </p:tgtEl>
                                        <p:attrNameLst>
                                          <p:attrName>style.visibility</p:attrName>
                                        </p:attrNameLst>
                                      </p:cBhvr>
                                      <p:to>
                                        <p:strVal val="visible"/>
                                      </p:to>
                                    </p:set>
                                    <p:animEffect filter="fade" transition="in">
                                      <p:cBhvr>
                                        <p:cTn dur="150"/>
                                        <p:tgtEl>
                                          <p:spTgt spid="3464"/>
                                        </p:tgtEl>
                                      </p:cBhvr>
                                    </p:animEffect>
                                  </p:childTnLst>
                                </p:cTn>
                              </p:par>
                            </p:childTnLst>
                          </p:cTn>
                        </p:par>
                        <p:par>
                          <p:cTn fill="hold">
                            <p:stCondLst>
                              <p:cond delay="450"/>
                            </p:stCondLst>
                            <p:childTnLst>
                              <p:par>
                                <p:cTn fill="hold" nodeType="afterEffect" presetClass="entr" presetID="10" presetSubtype="0">
                                  <p:stCondLst>
                                    <p:cond delay="0"/>
                                  </p:stCondLst>
                                  <p:childTnLst>
                                    <p:set>
                                      <p:cBhvr>
                                        <p:cTn dur="1" fill="hold">
                                          <p:stCondLst>
                                            <p:cond delay="0"/>
                                          </p:stCondLst>
                                        </p:cTn>
                                        <p:tgtEl>
                                          <p:spTgt spid="3465"/>
                                        </p:tgtEl>
                                        <p:attrNameLst>
                                          <p:attrName>style.visibility</p:attrName>
                                        </p:attrNameLst>
                                      </p:cBhvr>
                                      <p:to>
                                        <p:strVal val="visible"/>
                                      </p:to>
                                    </p:set>
                                    <p:animEffect filter="fade" transition="in">
                                      <p:cBhvr>
                                        <p:cTn dur="150"/>
                                        <p:tgtEl>
                                          <p:spTgt spid="346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493"/>
                                        </p:tgtEl>
                                        <p:attrNameLst>
                                          <p:attrName>style.visibility</p:attrName>
                                        </p:attrNameLst>
                                      </p:cBhvr>
                                      <p:to>
                                        <p:strVal val="visible"/>
                                      </p:to>
                                    </p:set>
                                    <p:animEffect filter="fade" transition="in">
                                      <p:cBhvr>
                                        <p:cTn dur="150"/>
                                        <p:tgtEl>
                                          <p:spTgt spid="3493"/>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466"/>
                                        </p:tgtEl>
                                        <p:attrNameLst>
                                          <p:attrName>style.visibility</p:attrName>
                                        </p:attrNameLst>
                                      </p:cBhvr>
                                      <p:to>
                                        <p:strVal val="visible"/>
                                      </p:to>
                                    </p:set>
                                    <p:animEffect filter="fade" transition="in">
                                      <p:cBhvr>
                                        <p:cTn dur="150"/>
                                        <p:tgtEl>
                                          <p:spTgt spid="3466"/>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3494"/>
                                        </p:tgtEl>
                                        <p:attrNameLst>
                                          <p:attrName>style.visibility</p:attrName>
                                        </p:attrNameLst>
                                      </p:cBhvr>
                                      <p:to>
                                        <p:strVal val="visible"/>
                                      </p:to>
                                    </p:set>
                                    <p:animEffect filter="fade" transition="in">
                                      <p:cBhvr>
                                        <p:cTn dur="150"/>
                                        <p:tgtEl>
                                          <p:spTgt spid="3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2"/>
                                        </p:tgtEl>
                                        <p:attrNameLst>
                                          <p:attrName>style.visibility</p:attrName>
                                        </p:attrNameLst>
                                      </p:cBhvr>
                                      <p:to>
                                        <p:strVal val="visible"/>
                                      </p:to>
                                    </p:set>
                                    <p:animEffect filter="fade" transition="in">
                                      <p:cBhvr>
                                        <p:cTn dur="150"/>
                                        <p:tgtEl>
                                          <p:spTgt spid="3492"/>
                                        </p:tgtEl>
                                      </p:cBhvr>
                                    </p:animEffect>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3495"/>
                                        </p:tgtEl>
                                        <p:attrNameLst>
                                          <p:attrName>style.visibility</p:attrName>
                                        </p:attrNameLst>
                                      </p:cBhvr>
                                      <p:to>
                                        <p:strVal val="visible"/>
                                      </p:to>
                                    </p:set>
                                    <p:animEffect filter="fade" transition="in">
                                      <p:cBhvr>
                                        <p:cTn dur="150"/>
                                        <p:tgtEl>
                                          <p:spTgt spid="3495"/>
                                        </p:tgtEl>
                                      </p:cBhvr>
                                    </p:animEffect>
                                  </p:childTnLst>
                                </p:cTn>
                              </p:par>
                              <p:par>
                                <p:cTn fill="hold" nodeType="withEffect" presetClass="entr" presetID="10" presetSubtype="0">
                                  <p:stCondLst>
                                    <p:cond delay="0"/>
                                  </p:stCondLst>
                                  <p:childTnLst>
                                    <p:set>
                                      <p:cBhvr>
                                        <p:cTn dur="1" fill="hold">
                                          <p:stCondLst>
                                            <p:cond delay="0"/>
                                          </p:stCondLst>
                                        </p:cTn>
                                        <p:tgtEl>
                                          <p:spTgt spid="3498"/>
                                        </p:tgtEl>
                                        <p:attrNameLst>
                                          <p:attrName>style.visibility</p:attrName>
                                        </p:attrNameLst>
                                      </p:cBhvr>
                                      <p:to>
                                        <p:strVal val="visible"/>
                                      </p:to>
                                    </p:set>
                                    <p:animEffect filter="fade" transition="in">
                                      <p:cBhvr>
                                        <p:cTn dur="150"/>
                                        <p:tgtEl>
                                          <p:spTgt spid="3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2" name="Shape 3502"/>
        <p:cNvGrpSpPr/>
        <p:nvPr/>
      </p:nvGrpSpPr>
      <p:grpSpPr>
        <a:xfrm>
          <a:off x="0" y="0"/>
          <a:ext cx="0" cy="0"/>
          <a:chOff x="0" y="0"/>
          <a:chExt cx="0" cy="0"/>
        </a:xfrm>
      </p:grpSpPr>
      <p:sp>
        <p:nvSpPr>
          <p:cNvPr id="3503" name="Google Shape;3503;p285"/>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YAML - Advanced</a:t>
            </a:r>
            <a:endParaRPr/>
          </a:p>
        </p:txBody>
      </p:sp>
      <p:sp>
        <p:nvSpPr>
          <p:cNvPr id="3504" name="Google Shape;3504;p285"/>
          <p:cNvSpPr txBox="1"/>
          <p:nvPr/>
        </p:nvSpPr>
        <p:spPr>
          <a:xfrm>
            <a:off x="2864675" y="981075"/>
            <a:ext cx="31419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0" lang="en" sz="1800" u="none" cap="none" strike="noStrike">
                <a:solidFill>
                  <a:srgbClr val="3F3F3F"/>
                </a:solidFill>
                <a:latin typeface="Ubuntu"/>
                <a:ea typeface="Ubuntu"/>
                <a:cs typeface="Ubuntu"/>
                <a:sym typeface="Ubuntu"/>
              </a:rPr>
              <a:t>Key Value/Dictionary/Lists</a:t>
            </a:r>
            <a:endParaRPr sz="1800">
              <a:solidFill>
                <a:srgbClr val="3F3F3F"/>
              </a:solidFill>
              <a:latin typeface="Ubuntu"/>
              <a:ea typeface="Ubuntu"/>
              <a:cs typeface="Ubuntu"/>
              <a:sym typeface="Ubuntu"/>
            </a:endParaRPr>
          </a:p>
        </p:txBody>
      </p:sp>
      <p:pic>
        <p:nvPicPr>
          <p:cNvPr id="3505" name="Google Shape;3505;p285"/>
          <p:cNvPicPr preferRelativeResize="0"/>
          <p:nvPr/>
        </p:nvPicPr>
        <p:blipFill>
          <a:blip r:embed="rId3">
            <a:alphaModFix/>
          </a:blip>
          <a:stretch>
            <a:fillRect/>
          </a:stretch>
        </p:blipFill>
        <p:spPr>
          <a:xfrm>
            <a:off x="3233125" y="1479675"/>
            <a:ext cx="2190300" cy="3027000"/>
          </a:xfrm>
          <a:prstGeom prst="roundRect">
            <a:avLst>
              <a:gd fmla="val 9919"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4"/>
                                        </p:tgtEl>
                                        <p:attrNameLst>
                                          <p:attrName>style.visibility</p:attrName>
                                        </p:attrNameLst>
                                      </p:cBhvr>
                                      <p:to>
                                        <p:strVal val="visible"/>
                                      </p:to>
                                    </p:set>
                                    <p:animEffect filter="fade" transition="in">
                                      <p:cBhvr>
                                        <p:cTn dur="150"/>
                                        <p:tgtEl>
                                          <p:spTgt spid="3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286"/>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Dictionary vs List vs List of dictionaries</a:t>
            </a:r>
            <a:endParaRPr/>
          </a:p>
        </p:txBody>
      </p:sp>
      <p:sp>
        <p:nvSpPr>
          <p:cNvPr id="3511" name="Google Shape;3511;p286"/>
          <p:cNvSpPr txBox="1"/>
          <p:nvPr/>
        </p:nvSpPr>
        <p:spPr>
          <a:xfrm>
            <a:off x="6071226" y="1702217"/>
            <a:ext cx="2142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0" lang="en" sz="1100" u="none" cap="none" strike="noStrike">
                <a:solidFill>
                  <a:srgbClr val="31C4DC"/>
                </a:solidFill>
                <a:latin typeface="Ubuntu"/>
                <a:ea typeface="Ubuntu"/>
                <a:cs typeface="Ubuntu"/>
                <a:sym typeface="Ubuntu"/>
              </a:rPr>
              <a:t>Dictionary In Dictionary</a:t>
            </a:r>
            <a:endParaRPr sz="1100">
              <a:latin typeface="Ubuntu"/>
              <a:ea typeface="Ubuntu"/>
              <a:cs typeface="Ubuntu"/>
              <a:sym typeface="Ubuntu"/>
            </a:endParaRPr>
          </a:p>
        </p:txBody>
      </p:sp>
      <p:grpSp>
        <p:nvGrpSpPr>
          <p:cNvPr id="3512" name="Google Shape;3512;p286"/>
          <p:cNvGrpSpPr/>
          <p:nvPr/>
        </p:nvGrpSpPr>
        <p:grpSpPr>
          <a:xfrm>
            <a:off x="2408868" y="2134427"/>
            <a:ext cx="1482431" cy="669361"/>
            <a:chOff x="8759665" y="2982545"/>
            <a:chExt cx="1976575" cy="892481"/>
          </a:xfrm>
        </p:grpSpPr>
        <p:sp>
          <p:nvSpPr>
            <p:cNvPr id="3513" name="Google Shape;3513;p286"/>
            <p:cNvSpPr/>
            <p:nvPr/>
          </p:nvSpPr>
          <p:spPr>
            <a:xfrm>
              <a:off x="9048240" y="3548822"/>
              <a:ext cx="1393714" cy="326204"/>
            </a:xfrm>
            <a:custGeom>
              <a:rect b="b" l="l" r="r" t="t"/>
              <a:pathLst>
                <a:path extrusionOk="0" h="326204" w="1393714">
                  <a:moveTo>
                    <a:pt x="1389456" y="125718"/>
                  </a:moveTo>
                  <a:cubicBezTo>
                    <a:pt x="1372057" y="48313"/>
                    <a:pt x="1298073" y="-5464"/>
                    <a:pt x="1221604" y="443"/>
                  </a:cubicBezTo>
                  <a:cubicBezTo>
                    <a:pt x="1138001" y="6963"/>
                    <a:pt x="1075831" y="69133"/>
                    <a:pt x="1068052" y="153059"/>
                  </a:cubicBezTo>
                  <a:cubicBezTo>
                    <a:pt x="1060886" y="232627"/>
                    <a:pt x="1113437" y="300091"/>
                    <a:pt x="1205432" y="326204"/>
                  </a:cubicBezTo>
                  <a:lnTo>
                    <a:pt x="1262631" y="326204"/>
                  </a:lnTo>
                  <a:cubicBezTo>
                    <a:pt x="1280352" y="319071"/>
                    <a:pt x="1301172" y="312841"/>
                    <a:pt x="1318280" y="301349"/>
                  </a:cubicBezTo>
                  <a:cubicBezTo>
                    <a:pt x="1336324" y="289212"/>
                    <a:pt x="1353723" y="273073"/>
                    <a:pt x="1365827" y="255029"/>
                  </a:cubicBezTo>
                  <a:cubicBezTo>
                    <a:pt x="1378132" y="235855"/>
                    <a:pt x="1386780" y="214570"/>
                    <a:pt x="1391328" y="192246"/>
                  </a:cubicBezTo>
                  <a:cubicBezTo>
                    <a:pt x="1395050" y="170160"/>
                    <a:pt x="1394414" y="147558"/>
                    <a:pt x="1389456" y="125718"/>
                  </a:cubicBezTo>
                  <a:close/>
                  <a:moveTo>
                    <a:pt x="1231546" y="236662"/>
                  </a:moveTo>
                  <a:cubicBezTo>
                    <a:pt x="1191891" y="237165"/>
                    <a:pt x="1159334" y="205432"/>
                    <a:pt x="1158821" y="165777"/>
                  </a:cubicBezTo>
                  <a:cubicBezTo>
                    <a:pt x="1158498" y="123491"/>
                    <a:pt x="1189906" y="91470"/>
                    <a:pt x="1231255" y="91180"/>
                  </a:cubicBezTo>
                  <a:cubicBezTo>
                    <a:pt x="1271960" y="91180"/>
                    <a:pt x="1303980" y="123201"/>
                    <a:pt x="1304303" y="163905"/>
                  </a:cubicBezTo>
                  <a:cubicBezTo>
                    <a:pt x="1304571" y="203818"/>
                    <a:pt x="1272431" y="236394"/>
                    <a:pt x="1232518" y="236662"/>
                  </a:cubicBezTo>
                  <a:cubicBezTo>
                    <a:pt x="1232195" y="236665"/>
                    <a:pt x="1231869" y="236665"/>
                    <a:pt x="1231546" y="236662"/>
                  </a:cubicBezTo>
                  <a:close/>
                  <a:moveTo>
                    <a:pt x="321725" y="125718"/>
                  </a:moveTo>
                  <a:cubicBezTo>
                    <a:pt x="304327" y="48313"/>
                    <a:pt x="230666" y="-5464"/>
                    <a:pt x="153874" y="443"/>
                  </a:cubicBezTo>
                  <a:cubicBezTo>
                    <a:pt x="70270" y="6963"/>
                    <a:pt x="8101" y="69133"/>
                    <a:pt x="644" y="153059"/>
                  </a:cubicBezTo>
                  <a:cubicBezTo>
                    <a:pt x="-6489" y="232627"/>
                    <a:pt x="46029" y="300091"/>
                    <a:pt x="137734" y="326204"/>
                  </a:cubicBezTo>
                  <a:lnTo>
                    <a:pt x="195223" y="326204"/>
                  </a:lnTo>
                  <a:cubicBezTo>
                    <a:pt x="212622" y="319071"/>
                    <a:pt x="233442" y="312841"/>
                    <a:pt x="250550" y="301349"/>
                  </a:cubicBezTo>
                  <a:cubicBezTo>
                    <a:pt x="268884" y="289212"/>
                    <a:pt x="286283" y="273073"/>
                    <a:pt x="298097" y="255029"/>
                  </a:cubicBezTo>
                  <a:cubicBezTo>
                    <a:pt x="310644" y="235981"/>
                    <a:pt x="319307" y="214647"/>
                    <a:pt x="323597" y="192246"/>
                  </a:cubicBezTo>
                  <a:cubicBezTo>
                    <a:pt x="327481" y="170170"/>
                    <a:pt x="326841" y="147539"/>
                    <a:pt x="321725" y="125718"/>
                  </a:cubicBezTo>
                  <a:close/>
                  <a:moveTo>
                    <a:pt x="163815" y="236662"/>
                  </a:moveTo>
                  <a:cubicBezTo>
                    <a:pt x="124015" y="236985"/>
                    <a:pt x="91381" y="204964"/>
                    <a:pt x="91091" y="165777"/>
                  </a:cubicBezTo>
                  <a:cubicBezTo>
                    <a:pt x="91091" y="123491"/>
                    <a:pt x="122175" y="91470"/>
                    <a:pt x="163815" y="91180"/>
                  </a:cubicBezTo>
                  <a:cubicBezTo>
                    <a:pt x="204520" y="91180"/>
                    <a:pt x="236540" y="123201"/>
                    <a:pt x="236863" y="163905"/>
                  </a:cubicBezTo>
                  <a:cubicBezTo>
                    <a:pt x="237009" y="203944"/>
                    <a:pt x="204665" y="236520"/>
                    <a:pt x="164626" y="236665"/>
                  </a:cubicBezTo>
                  <a:cubicBezTo>
                    <a:pt x="164355" y="236665"/>
                    <a:pt x="164087" y="236665"/>
                    <a:pt x="163815" y="23666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4" name="Google Shape;3514;p286"/>
            <p:cNvSpPr/>
            <p:nvPr/>
          </p:nvSpPr>
          <p:spPr>
            <a:xfrm>
              <a:off x="8759665" y="2982545"/>
              <a:ext cx="1976575" cy="782473"/>
            </a:xfrm>
            <a:custGeom>
              <a:rect b="b" l="l" r="r" t="t"/>
              <a:pathLst>
                <a:path extrusionOk="0" h="782473" w="1976575">
                  <a:moveTo>
                    <a:pt x="1932907" y="439894"/>
                  </a:moveTo>
                  <a:cubicBezTo>
                    <a:pt x="1924837" y="429630"/>
                    <a:pt x="1917058" y="415943"/>
                    <a:pt x="1916445" y="403225"/>
                  </a:cubicBezTo>
                  <a:cubicBezTo>
                    <a:pt x="1912700" y="311843"/>
                    <a:pt x="1857374" y="237246"/>
                    <a:pt x="1806405" y="169169"/>
                  </a:cubicBezTo>
                  <a:cubicBezTo>
                    <a:pt x="1760084" y="107322"/>
                    <a:pt x="1710988" y="38632"/>
                    <a:pt x="1632646" y="27754"/>
                  </a:cubicBezTo>
                  <a:cubicBezTo>
                    <a:pt x="1440553" y="1350"/>
                    <a:pt x="1247814" y="-9238"/>
                    <a:pt x="1055107" y="9419"/>
                  </a:cubicBezTo>
                  <a:cubicBezTo>
                    <a:pt x="839708" y="29949"/>
                    <a:pt x="641385" y="105482"/>
                    <a:pt x="465464" y="243476"/>
                  </a:cubicBezTo>
                  <a:cubicBezTo>
                    <a:pt x="455199" y="251255"/>
                    <a:pt x="441835" y="256226"/>
                    <a:pt x="429085" y="258711"/>
                  </a:cubicBezTo>
                  <a:cubicBezTo>
                    <a:pt x="330246" y="278305"/>
                    <a:pt x="235119" y="308744"/>
                    <a:pt x="148095" y="364716"/>
                  </a:cubicBezTo>
                  <a:cubicBezTo>
                    <a:pt x="129387" y="376692"/>
                    <a:pt x="111712" y="390210"/>
                    <a:pt x="95254" y="405130"/>
                  </a:cubicBezTo>
                  <a:lnTo>
                    <a:pt x="95254" y="405452"/>
                  </a:lnTo>
                  <a:cubicBezTo>
                    <a:pt x="57649" y="439346"/>
                    <a:pt x="31535" y="478500"/>
                    <a:pt x="16299" y="522626"/>
                  </a:cubicBezTo>
                  <a:lnTo>
                    <a:pt x="70076" y="523562"/>
                  </a:lnTo>
                  <a:lnTo>
                    <a:pt x="69753" y="545318"/>
                  </a:lnTo>
                  <a:cubicBezTo>
                    <a:pt x="69430" y="567397"/>
                    <a:pt x="48933" y="585118"/>
                    <a:pt x="24369" y="584473"/>
                  </a:cubicBezTo>
                  <a:lnTo>
                    <a:pt x="2290" y="584150"/>
                  </a:lnTo>
                  <a:cubicBezTo>
                    <a:pt x="-1455" y="615235"/>
                    <a:pt x="-519" y="648805"/>
                    <a:pt x="4452" y="684538"/>
                  </a:cubicBezTo>
                  <a:cubicBezTo>
                    <a:pt x="14104" y="756037"/>
                    <a:pt x="57907" y="779019"/>
                    <a:pt x="112007" y="782150"/>
                  </a:cubicBezTo>
                  <a:cubicBezTo>
                    <a:pt x="117914" y="782473"/>
                    <a:pt x="124144" y="782473"/>
                    <a:pt x="130341" y="782473"/>
                  </a:cubicBezTo>
                  <a:cubicBezTo>
                    <a:pt x="131277" y="782473"/>
                    <a:pt x="132504" y="782150"/>
                    <a:pt x="133440" y="781860"/>
                  </a:cubicBezTo>
                  <a:lnTo>
                    <a:pt x="224241" y="781860"/>
                  </a:lnTo>
                  <a:cubicBezTo>
                    <a:pt x="192220" y="609651"/>
                    <a:pt x="334281" y="489056"/>
                    <a:pt x="463882" y="492768"/>
                  </a:cubicBezTo>
                  <a:cubicBezTo>
                    <a:pt x="591320" y="496512"/>
                    <a:pt x="722825" y="616784"/>
                    <a:pt x="691095" y="781860"/>
                  </a:cubicBezTo>
                  <a:lnTo>
                    <a:pt x="1287291" y="781860"/>
                  </a:lnTo>
                  <a:cubicBezTo>
                    <a:pt x="1271765" y="697934"/>
                    <a:pt x="1291940" y="623950"/>
                    <a:pt x="1352269" y="563039"/>
                  </a:cubicBezTo>
                  <a:cubicBezTo>
                    <a:pt x="1401398" y="513297"/>
                    <a:pt x="1462309" y="491251"/>
                    <a:pt x="1532258" y="493736"/>
                  </a:cubicBezTo>
                  <a:cubicBezTo>
                    <a:pt x="1649431" y="497480"/>
                    <a:pt x="1782486" y="609360"/>
                    <a:pt x="1753274" y="781892"/>
                  </a:cubicBezTo>
                  <a:lnTo>
                    <a:pt x="1900918" y="781892"/>
                  </a:lnTo>
                  <a:cubicBezTo>
                    <a:pt x="1900918" y="781892"/>
                    <a:pt x="1905889" y="778471"/>
                    <a:pt x="1906212" y="778471"/>
                  </a:cubicBezTo>
                  <a:cubicBezTo>
                    <a:pt x="1996336" y="719335"/>
                    <a:pt x="1993850" y="516364"/>
                    <a:pt x="1932907" y="439894"/>
                  </a:cubicBezTo>
                  <a:close/>
                  <a:moveTo>
                    <a:pt x="1208982" y="469430"/>
                  </a:moveTo>
                  <a:lnTo>
                    <a:pt x="1036773" y="469430"/>
                  </a:lnTo>
                  <a:cubicBezTo>
                    <a:pt x="1015016" y="469430"/>
                    <a:pt x="996973" y="452645"/>
                    <a:pt x="996973" y="432115"/>
                  </a:cubicBezTo>
                  <a:cubicBezTo>
                    <a:pt x="996973" y="411586"/>
                    <a:pt x="1015016" y="394800"/>
                    <a:pt x="1036773" y="394800"/>
                  </a:cubicBezTo>
                  <a:lnTo>
                    <a:pt x="1208982" y="394800"/>
                  </a:lnTo>
                  <a:cubicBezTo>
                    <a:pt x="1230738" y="394800"/>
                    <a:pt x="1248460" y="411586"/>
                    <a:pt x="1248460" y="432115"/>
                  </a:cubicBezTo>
                  <a:cubicBezTo>
                    <a:pt x="1248460" y="452645"/>
                    <a:pt x="1230738" y="469430"/>
                    <a:pt x="1208982" y="469430"/>
                  </a:cubicBezTo>
                  <a:close/>
                  <a:moveTo>
                    <a:pt x="1231352" y="293476"/>
                  </a:moveTo>
                  <a:cubicBezTo>
                    <a:pt x="1231352" y="293476"/>
                    <a:pt x="1224218" y="329855"/>
                    <a:pt x="1196232" y="331695"/>
                  </a:cubicBezTo>
                  <a:lnTo>
                    <a:pt x="568951" y="358099"/>
                  </a:lnTo>
                  <a:cubicBezTo>
                    <a:pt x="568951" y="358099"/>
                    <a:pt x="538479" y="355000"/>
                    <a:pt x="577020" y="318008"/>
                  </a:cubicBezTo>
                  <a:cubicBezTo>
                    <a:pt x="577020" y="318008"/>
                    <a:pt x="645710" y="221042"/>
                    <a:pt x="849618" y="142087"/>
                  </a:cubicBezTo>
                  <a:cubicBezTo>
                    <a:pt x="849618" y="142087"/>
                    <a:pt x="1041098" y="76495"/>
                    <a:pt x="1200235" y="75269"/>
                  </a:cubicBezTo>
                  <a:cubicBezTo>
                    <a:pt x="1200235" y="75269"/>
                    <a:pt x="1252753" y="64068"/>
                    <a:pt x="1249363" y="111002"/>
                  </a:cubicBezTo>
                  <a:lnTo>
                    <a:pt x="1231352" y="293476"/>
                  </a:lnTo>
                  <a:close/>
                  <a:moveTo>
                    <a:pt x="1709406" y="324270"/>
                  </a:moveTo>
                  <a:lnTo>
                    <a:pt x="1330804" y="329241"/>
                  </a:lnTo>
                  <a:cubicBezTo>
                    <a:pt x="1330804" y="329241"/>
                    <a:pt x="1299106" y="328305"/>
                    <a:pt x="1301268" y="300965"/>
                  </a:cubicBezTo>
                  <a:lnTo>
                    <a:pt x="1316181" y="107613"/>
                  </a:lnTo>
                  <a:cubicBezTo>
                    <a:pt x="1316181" y="107613"/>
                    <a:pt x="1324897" y="74042"/>
                    <a:pt x="1359694" y="85243"/>
                  </a:cubicBezTo>
                  <a:cubicBezTo>
                    <a:pt x="1359694" y="85243"/>
                    <a:pt x="1501109" y="114779"/>
                    <a:pt x="1569831" y="141828"/>
                  </a:cubicBezTo>
                  <a:cubicBezTo>
                    <a:pt x="1569831" y="141828"/>
                    <a:pt x="1689199" y="190635"/>
                    <a:pt x="1738619" y="263682"/>
                  </a:cubicBezTo>
                  <a:cubicBezTo>
                    <a:pt x="1738619" y="263682"/>
                    <a:pt x="1753532" y="284825"/>
                    <a:pt x="1756663" y="291023"/>
                  </a:cubicBezTo>
                  <a:cubicBezTo>
                    <a:pt x="1759471" y="297543"/>
                    <a:pt x="1771576" y="324561"/>
                    <a:pt x="1709406" y="324270"/>
                  </a:cubicBezTo>
                  <a:close/>
                </a:path>
              </a:pathLst>
            </a:custGeom>
            <a:solidFill>
              <a:srgbClr val="12B7E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cxnSp>
        <p:nvCxnSpPr>
          <p:cNvPr id="3515" name="Google Shape;3515;p286"/>
          <p:cNvCxnSpPr>
            <a:stCxn id="3514" idx="2"/>
            <a:endCxn id="3516" idx="2"/>
          </p:cNvCxnSpPr>
          <p:nvPr/>
        </p:nvCxnSpPr>
        <p:spPr>
          <a:xfrm flipH="1" rot="10800000">
            <a:off x="3763463" y="1746391"/>
            <a:ext cx="960900" cy="514800"/>
          </a:xfrm>
          <a:prstGeom prst="straightConnector1">
            <a:avLst/>
          </a:prstGeom>
          <a:noFill/>
          <a:ln cap="flat" cmpd="sng" w="19050">
            <a:solidFill>
              <a:srgbClr val="7F7F7F"/>
            </a:solidFill>
            <a:prstDash val="solid"/>
            <a:miter lim="800000"/>
            <a:headEnd len="sm" w="sm" type="none"/>
            <a:tailEnd len="sm" w="sm" type="none"/>
          </a:ln>
        </p:spPr>
      </p:cxnSp>
      <p:cxnSp>
        <p:nvCxnSpPr>
          <p:cNvPr id="3517" name="Google Shape;3517;p286"/>
          <p:cNvCxnSpPr>
            <a:stCxn id="3514" idx="6"/>
            <a:endCxn id="3518" idx="2"/>
          </p:cNvCxnSpPr>
          <p:nvPr/>
        </p:nvCxnSpPr>
        <p:spPr>
          <a:xfrm rot="10800000">
            <a:off x="1978800" y="1735530"/>
            <a:ext cx="752100" cy="592800"/>
          </a:xfrm>
          <a:prstGeom prst="straightConnector1">
            <a:avLst/>
          </a:prstGeom>
          <a:noFill/>
          <a:ln cap="flat" cmpd="sng" w="19050">
            <a:solidFill>
              <a:srgbClr val="7F7F7F"/>
            </a:solidFill>
            <a:prstDash val="solid"/>
            <a:miter lim="800000"/>
            <a:headEnd len="sm" w="sm" type="none"/>
            <a:tailEnd len="sm" w="sm" type="none"/>
          </a:ln>
        </p:spPr>
      </p:cxnSp>
      <p:cxnSp>
        <p:nvCxnSpPr>
          <p:cNvPr id="3519" name="Google Shape;3519;p286"/>
          <p:cNvCxnSpPr>
            <a:stCxn id="3514" idx="19"/>
            <a:endCxn id="3520" idx="0"/>
          </p:cNvCxnSpPr>
          <p:nvPr/>
        </p:nvCxnSpPr>
        <p:spPr>
          <a:xfrm flipH="1">
            <a:off x="2025367" y="2720784"/>
            <a:ext cx="551700" cy="456300"/>
          </a:xfrm>
          <a:prstGeom prst="straightConnector1">
            <a:avLst/>
          </a:prstGeom>
          <a:noFill/>
          <a:ln cap="flat" cmpd="sng" w="19050">
            <a:solidFill>
              <a:srgbClr val="7F7F7F"/>
            </a:solidFill>
            <a:prstDash val="solid"/>
            <a:miter lim="800000"/>
            <a:headEnd len="sm" w="sm" type="none"/>
            <a:tailEnd len="sm" w="sm" type="none"/>
          </a:ln>
        </p:spPr>
      </p:cxnSp>
      <p:cxnSp>
        <p:nvCxnSpPr>
          <p:cNvPr id="3521" name="Google Shape;3521;p286"/>
          <p:cNvCxnSpPr>
            <a:stCxn id="3514" idx="26"/>
            <a:endCxn id="3522" idx="0"/>
          </p:cNvCxnSpPr>
          <p:nvPr/>
        </p:nvCxnSpPr>
        <p:spPr>
          <a:xfrm>
            <a:off x="3834564" y="2720745"/>
            <a:ext cx="889800" cy="446400"/>
          </a:xfrm>
          <a:prstGeom prst="straightConnector1">
            <a:avLst/>
          </a:prstGeom>
          <a:noFill/>
          <a:ln cap="flat" cmpd="sng" w="19050">
            <a:solidFill>
              <a:srgbClr val="7F7F7F"/>
            </a:solidFill>
            <a:prstDash val="solid"/>
            <a:miter lim="800000"/>
            <a:headEnd len="sm" w="sm" type="none"/>
            <a:tailEnd len="sm" w="sm" type="none"/>
          </a:ln>
        </p:spPr>
      </p:cxnSp>
      <p:cxnSp>
        <p:nvCxnSpPr>
          <p:cNvPr id="3523" name="Google Shape;3523;p286"/>
          <p:cNvCxnSpPr>
            <a:stCxn id="3520" idx="2"/>
            <a:endCxn id="3524" idx="0"/>
          </p:cNvCxnSpPr>
          <p:nvPr/>
        </p:nvCxnSpPr>
        <p:spPr>
          <a:xfrm flipH="1">
            <a:off x="1298467" y="3454083"/>
            <a:ext cx="726900" cy="289800"/>
          </a:xfrm>
          <a:prstGeom prst="straightConnector1">
            <a:avLst/>
          </a:prstGeom>
          <a:noFill/>
          <a:ln cap="flat" cmpd="sng" w="19050">
            <a:solidFill>
              <a:srgbClr val="7F7F7F"/>
            </a:solidFill>
            <a:prstDash val="solid"/>
            <a:miter lim="800000"/>
            <a:headEnd len="sm" w="sm" type="none"/>
            <a:tailEnd len="sm" w="sm" type="none"/>
          </a:ln>
        </p:spPr>
      </p:cxnSp>
      <p:cxnSp>
        <p:nvCxnSpPr>
          <p:cNvPr id="3525" name="Google Shape;3525;p286"/>
          <p:cNvCxnSpPr>
            <a:stCxn id="3520" idx="2"/>
            <a:endCxn id="3526" idx="0"/>
          </p:cNvCxnSpPr>
          <p:nvPr/>
        </p:nvCxnSpPr>
        <p:spPr>
          <a:xfrm>
            <a:off x="2025367" y="3454083"/>
            <a:ext cx="694500" cy="268200"/>
          </a:xfrm>
          <a:prstGeom prst="straightConnector1">
            <a:avLst/>
          </a:prstGeom>
          <a:noFill/>
          <a:ln cap="flat" cmpd="sng" w="19050">
            <a:solidFill>
              <a:srgbClr val="7F7F7F"/>
            </a:solidFill>
            <a:prstDash val="solid"/>
            <a:miter lim="800000"/>
            <a:headEnd len="sm" w="sm" type="none"/>
            <a:tailEnd len="sm" w="sm" type="none"/>
          </a:ln>
        </p:spPr>
      </p:cxnSp>
      <p:sp>
        <p:nvSpPr>
          <p:cNvPr id="3518" name="Google Shape;3518;p286"/>
          <p:cNvSpPr/>
          <p:nvPr/>
        </p:nvSpPr>
        <p:spPr>
          <a:xfrm>
            <a:off x="1578750" y="1250782"/>
            <a:ext cx="800100" cy="484748"/>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rgbClr val="000000"/>
                </a:solidFill>
                <a:latin typeface="Ubuntu"/>
                <a:ea typeface="Ubuntu"/>
                <a:cs typeface="Ubuntu"/>
                <a:sym typeface="Ubuntu"/>
              </a:rPr>
              <a:t>Color Blue</a:t>
            </a:r>
            <a:endParaRPr i="0" sz="1100" u="none" cap="none" strike="noStrike">
              <a:solidFill>
                <a:srgbClr val="000000"/>
              </a:solidFill>
              <a:latin typeface="Ubuntu"/>
              <a:ea typeface="Ubuntu"/>
              <a:cs typeface="Ubuntu"/>
              <a:sym typeface="Ubuntu"/>
            </a:endParaRPr>
          </a:p>
        </p:txBody>
      </p:sp>
      <p:sp>
        <p:nvSpPr>
          <p:cNvPr id="3516" name="Google Shape;3516;p286"/>
          <p:cNvSpPr/>
          <p:nvPr/>
        </p:nvSpPr>
        <p:spPr>
          <a:xfrm>
            <a:off x="4163976" y="1261643"/>
            <a:ext cx="1120775" cy="484748"/>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rgbClr val="000000"/>
                </a:solidFill>
                <a:latin typeface="Ubuntu"/>
                <a:ea typeface="Ubuntu"/>
                <a:cs typeface="Ubuntu"/>
                <a:sym typeface="Ubuntu"/>
              </a:rPr>
              <a:t>Price $20,000</a:t>
            </a:r>
            <a:endParaRPr i="0" sz="1100" u="none" cap="none" strike="noStrike">
              <a:solidFill>
                <a:srgbClr val="000000"/>
              </a:solidFill>
              <a:latin typeface="Ubuntu"/>
              <a:ea typeface="Ubuntu"/>
              <a:cs typeface="Ubuntu"/>
              <a:sym typeface="Ubuntu"/>
            </a:endParaRPr>
          </a:p>
        </p:txBody>
      </p:sp>
      <p:sp>
        <p:nvSpPr>
          <p:cNvPr id="3520" name="Google Shape;3520;p286"/>
          <p:cNvSpPr/>
          <p:nvPr/>
        </p:nvSpPr>
        <p:spPr>
          <a:xfrm>
            <a:off x="1671884" y="3177084"/>
            <a:ext cx="706967" cy="276999"/>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rgbClr val="000000"/>
                </a:solidFill>
                <a:latin typeface="Ubuntu"/>
                <a:ea typeface="Ubuntu"/>
                <a:cs typeface="Ubuntu"/>
                <a:sym typeface="Ubuntu"/>
              </a:rPr>
              <a:t>Model</a:t>
            </a:r>
            <a:endParaRPr sz="1100">
              <a:latin typeface="Ubuntu"/>
              <a:ea typeface="Ubuntu"/>
              <a:cs typeface="Ubuntu"/>
              <a:sym typeface="Ubuntu"/>
            </a:endParaRPr>
          </a:p>
        </p:txBody>
      </p:sp>
      <p:sp>
        <p:nvSpPr>
          <p:cNvPr id="3524" name="Google Shape;3524;p286"/>
          <p:cNvSpPr/>
          <p:nvPr/>
        </p:nvSpPr>
        <p:spPr>
          <a:xfrm>
            <a:off x="808498" y="3743860"/>
            <a:ext cx="979752" cy="484748"/>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rgbClr val="000000"/>
                </a:solidFill>
                <a:latin typeface="Ubuntu"/>
                <a:ea typeface="Ubuntu"/>
                <a:cs typeface="Ubuntu"/>
                <a:sym typeface="Ubuntu"/>
              </a:rPr>
              <a:t>Name</a:t>
            </a:r>
            <a:endParaRPr sz="1100">
              <a:latin typeface="Ubuntu"/>
              <a:ea typeface="Ubuntu"/>
              <a:cs typeface="Ubuntu"/>
              <a:sym typeface="Ubuntu"/>
            </a:endParaRPr>
          </a:p>
          <a:p>
            <a:pPr indent="0" lvl="0" marL="0" marR="0" rtl="0" algn="ctr">
              <a:lnSpc>
                <a:spcPct val="100000"/>
              </a:lnSpc>
              <a:spcBef>
                <a:spcPts val="0"/>
              </a:spcBef>
              <a:spcAft>
                <a:spcPts val="0"/>
              </a:spcAft>
              <a:buNone/>
            </a:pPr>
            <a:r>
              <a:rPr i="0" lang="en" sz="1100" u="none" cap="none" strike="noStrike">
                <a:solidFill>
                  <a:srgbClr val="000000"/>
                </a:solidFill>
                <a:latin typeface="Ubuntu"/>
                <a:ea typeface="Ubuntu"/>
                <a:cs typeface="Ubuntu"/>
                <a:sym typeface="Ubuntu"/>
              </a:rPr>
              <a:t>Corvette</a:t>
            </a:r>
            <a:endParaRPr sz="1100">
              <a:latin typeface="Ubuntu"/>
              <a:ea typeface="Ubuntu"/>
              <a:cs typeface="Ubuntu"/>
              <a:sym typeface="Ubuntu"/>
            </a:endParaRPr>
          </a:p>
        </p:txBody>
      </p:sp>
      <p:sp>
        <p:nvSpPr>
          <p:cNvPr id="3526" name="Google Shape;3526;p286"/>
          <p:cNvSpPr/>
          <p:nvPr/>
        </p:nvSpPr>
        <p:spPr>
          <a:xfrm>
            <a:off x="2292015" y="3722254"/>
            <a:ext cx="855927" cy="484748"/>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rgbClr val="000000"/>
                </a:solidFill>
                <a:latin typeface="Ubuntu"/>
                <a:ea typeface="Ubuntu"/>
                <a:cs typeface="Ubuntu"/>
                <a:sym typeface="Ubuntu"/>
              </a:rPr>
              <a:t>Year</a:t>
            </a:r>
            <a:endParaRPr sz="1100">
              <a:latin typeface="Ubuntu"/>
              <a:ea typeface="Ubuntu"/>
              <a:cs typeface="Ubuntu"/>
              <a:sym typeface="Ubuntu"/>
            </a:endParaRPr>
          </a:p>
          <a:p>
            <a:pPr indent="0" lvl="0" marL="0" marR="0" rtl="0" algn="ctr">
              <a:lnSpc>
                <a:spcPct val="100000"/>
              </a:lnSpc>
              <a:spcBef>
                <a:spcPts val="0"/>
              </a:spcBef>
              <a:spcAft>
                <a:spcPts val="0"/>
              </a:spcAft>
              <a:buNone/>
            </a:pPr>
            <a:r>
              <a:rPr i="0" lang="en" sz="1100" u="none" cap="none" strike="noStrike">
                <a:solidFill>
                  <a:srgbClr val="000000"/>
                </a:solidFill>
                <a:latin typeface="Ubuntu"/>
                <a:ea typeface="Ubuntu"/>
                <a:cs typeface="Ubuntu"/>
                <a:sym typeface="Ubuntu"/>
              </a:rPr>
              <a:t>1995</a:t>
            </a:r>
            <a:endParaRPr i="0" sz="1100" u="none" cap="none" strike="noStrike">
              <a:solidFill>
                <a:srgbClr val="000000"/>
              </a:solidFill>
              <a:latin typeface="Ubuntu"/>
              <a:ea typeface="Ubuntu"/>
              <a:cs typeface="Ubuntu"/>
              <a:sym typeface="Ubuntu"/>
            </a:endParaRPr>
          </a:p>
        </p:txBody>
      </p:sp>
      <p:sp>
        <p:nvSpPr>
          <p:cNvPr id="3522" name="Google Shape;3522;p286"/>
          <p:cNvSpPr/>
          <p:nvPr/>
        </p:nvSpPr>
        <p:spPr>
          <a:xfrm>
            <a:off x="4057746" y="3167145"/>
            <a:ext cx="1333235" cy="484748"/>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rgbClr val="000000"/>
                </a:solidFill>
                <a:latin typeface="Ubuntu"/>
                <a:ea typeface="Ubuntu"/>
                <a:cs typeface="Ubuntu"/>
                <a:sym typeface="Ubuntu"/>
              </a:rPr>
              <a:t>Transmission</a:t>
            </a:r>
            <a:endParaRPr sz="1100">
              <a:latin typeface="Ubuntu"/>
              <a:ea typeface="Ubuntu"/>
              <a:cs typeface="Ubuntu"/>
              <a:sym typeface="Ubuntu"/>
            </a:endParaRPr>
          </a:p>
          <a:p>
            <a:pPr indent="0" lvl="0" marL="0" marR="0" rtl="0" algn="ctr">
              <a:lnSpc>
                <a:spcPct val="100000"/>
              </a:lnSpc>
              <a:spcBef>
                <a:spcPts val="0"/>
              </a:spcBef>
              <a:spcAft>
                <a:spcPts val="0"/>
              </a:spcAft>
              <a:buNone/>
            </a:pPr>
            <a:r>
              <a:rPr i="0" lang="en" sz="1100" u="none" cap="none" strike="noStrike">
                <a:solidFill>
                  <a:srgbClr val="000000"/>
                </a:solidFill>
                <a:latin typeface="Ubuntu"/>
                <a:ea typeface="Ubuntu"/>
                <a:cs typeface="Ubuntu"/>
                <a:sym typeface="Ubuntu"/>
              </a:rPr>
              <a:t>Manual</a:t>
            </a:r>
            <a:endParaRPr sz="1100">
              <a:latin typeface="Ubuntu"/>
              <a:ea typeface="Ubuntu"/>
              <a:cs typeface="Ubuntu"/>
              <a:sym typeface="Ubuntu"/>
            </a:endParaRPr>
          </a:p>
        </p:txBody>
      </p:sp>
      <p:pic>
        <p:nvPicPr>
          <p:cNvPr id="3527" name="Google Shape;3527;p286"/>
          <p:cNvPicPr preferRelativeResize="0"/>
          <p:nvPr/>
        </p:nvPicPr>
        <p:blipFill>
          <a:blip r:embed="rId3">
            <a:alphaModFix/>
          </a:blip>
          <a:stretch>
            <a:fillRect/>
          </a:stretch>
        </p:blipFill>
        <p:spPr>
          <a:xfrm>
            <a:off x="6113275" y="2095385"/>
            <a:ext cx="2264400" cy="1358700"/>
          </a:xfrm>
          <a:prstGeom prst="roundRect">
            <a:avLst>
              <a:gd fmla="val 10746"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2"/>
                                        </p:tgtEl>
                                        <p:attrNameLst>
                                          <p:attrName>style.visibility</p:attrName>
                                        </p:attrNameLst>
                                      </p:cBhvr>
                                      <p:to>
                                        <p:strVal val="visible"/>
                                      </p:to>
                                    </p:set>
                                    <p:animEffect filter="fade" transition="in">
                                      <p:cBhvr>
                                        <p:cTn dur="150"/>
                                        <p:tgtEl>
                                          <p:spTgt spid="3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7"/>
                                        </p:tgtEl>
                                        <p:attrNameLst>
                                          <p:attrName>style.visibility</p:attrName>
                                        </p:attrNameLst>
                                      </p:cBhvr>
                                      <p:to>
                                        <p:strVal val="visible"/>
                                      </p:to>
                                    </p:set>
                                    <p:animEffect filter="fade" transition="in">
                                      <p:cBhvr>
                                        <p:cTn dur="150"/>
                                        <p:tgtEl>
                                          <p:spTgt spid="3517"/>
                                        </p:tgtEl>
                                      </p:cBhvr>
                                    </p:animEffect>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3518"/>
                                        </p:tgtEl>
                                        <p:attrNameLst>
                                          <p:attrName>style.visibility</p:attrName>
                                        </p:attrNameLst>
                                      </p:cBhvr>
                                      <p:to>
                                        <p:strVal val="visible"/>
                                      </p:to>
                                    </p:set>
                                    <p:animEffect filter="fade" transition="in">
                                      <p:cBhvr>
                                        <p:cTn dur="150"/>
                                        <p:tgtEl>
                                          <p:spTgt spid="3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5"/>
                                        </p:tgtEl>
                                        <p:attrNameLst>
                                          <p:attrName>style.visibility</p:attrName>
                                        </p:attrNameLst>
                                      </p:cBhvr>
                                      <p:to>
                                        <p:strVal val="visible"/>
                                      </p:to>
                                    </p:set>
                                    <p:animEffect filter="fade" transition="in">
                                      <p:cBhvr>
                                        <p:cTn dur="150"/>
                                        <p:tgtEl>
                                          <p:spTgt spid="3515"/>
                                        </p:tgtEl>
                                      </p:cBhvr>
                                    </p:animEffect>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3516"/>
                                        </p:tgtEl>
                                        <p:attrNameLst>
                                          <p:attrName>style.visibility</p:attrName>
                                        </p:attrNameLst>
                                      </p:cBhvr>
                                      <p:to>
                                        <p:strVal val="visible"/>
                                      </p:to>
                                    </p:set>
                                    <p:animEffect filter="fade" transition="in">
                                      <p:cBhvr>
                                        <p:cTn dur="150"/>
                                        <p:tgtEl>
                                          <p:spTgt spid="3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9"/>
                                        </p:tgtEl>
                                        <p:attrNameLst>
                                          <p:attrName>style.visibility</p:attrName>
                                        </p:attrNameLst>
                                      </p:cBhvr>
                                      <p:to>
                                        <p:strVal val="visible"/>
                                      </p:to>
                                    </p:set>
                                    <p:animEffect filter="fade" transition="in">
                                      <p:cBhvr>
                                        <p:cTn dur="150"/>
                                        <p:tgtEl>
                                          <p:spTgt spid="3519"/>
                                        </p:tgtEl>
                                      </p:cBhvr>
                                    </p:animEffect>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3520"/>
                                        </p:tgtEl>
                                        <p:attrNameLst>
                                          <p:attrName>style.visibility</p:attrName>
                                        </p:attrNameLst>
                                      </p:cBhvr>
                                      <p:to>
                                        <p:strVal val="visible"/>
                                      </p:to>
                                    </p:set>
                                    <p:animEffect filter="fade" transition="in">
                                      <p:cBhvr>
                                        <p:cTn dur="150"/>
                                        <p:tgtEl>
                                          <p:spTgt spid="3520"/>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3523"/>
                                        </p:tgtEl>
                                        <p:attrNameLst>
                                          <p:attrName>style.visibility</p:attrName>
                                        </p:attrNameLst>
                                      </p:cBhvr>
                                      <p:to>
                                        <p:strVal val="visible"/>
                                      </p:to>
                                    </p:set>
                                    <p:animEffect filter="fade" transition="in">
                                      <p:cBhvr>
                                        <p:cTn dur="150"/>
                                        <p:tgtEl>
                                          <p:spTgt spid="3523"/>
                                        </p:tgtEl>
                                      </p:cBhvr>
                                    </p:animEffect>
                                  </p:childTnLst>
                                </p:cTn>
                              </p:par>
                              <p:par>
                                <p:cTn fill="hold" nodeType="withEffect" presetClass="entr" presetID="10" presetSubtype="0">
                                  <p:stCondLst>
                                    <p:cond delay="0"/>
                                  </p:stCondLst>
                                  <p:childTnLst>
                                    <p:set>
                                      <p:cBhvr>
                                        <p:cTn dur="1" fill="hold">
                                          <p:stCondLst>
                                            <p:cond delay="0"/>
                                          </p:stCondLst>
                                        </p:cTn>
                                        <p:tgtEl>
                                          <p:spTgt spid="3524"/>
                                        </p:tgtEl>
                                        <p:attrNameLst>
                                          <p:attrName>style.visibility</p:attrName>
                                        </p:attrNameLst>
                                      </p:cBhvr>
                                      <p:to>
                                        <p:strVal val="visible"/>
                                      </p:to>
                                    </p:set>
                                    <p:animEffect filter="fade" transition="in">
                                      <p:cBhvr>
                                        <p:cTn dur="150"/>
                                        <p:tgtEl>
                                          <p:spTgt spid="3524"/>
                                        </p:tgtEl>
                                      </p:cBhvr>
                                    </p:animEffect>
                                  </p:childTnLst>
                                </p:cTn>
                              </p:par>
                            </p:childTnLst>
                          </p:cTn>
                        </p:par>
                        <p:par>
                          <p:cTn fill="hold">
                            <p:stCondLst>
                              <p:cond delay="450"/>
                            </p:stCondLst>
                            <p:childTnLst>
                              <p:par>
                                <p:cTn fill="hold" nodeType="afterEffect" presetClass="entr" presetID="10" presetSubtype="0">
                                  <p:stCondLst>
                                    <p:cond delay="0"/>
                                  </p:stCondLst>
                                  <p:childTnLst>
                                    <p:set>
                                      <p:cBhvr>
                                        <p:cTn dur="1" fill="hold">
                                          <p:stCondLst>
                                            <p:cond delay="0"/>
                                          </p:stCondLst>
                                        </p:cTn>
                                        <p:tgtEl>
                                          <p:spTgt spid="3525"/>
                                        </p:tgtEl>
                                        <p:attrNameLst>
                                          <p:attrName>style.visibility</p:attrName>
                                        </p:attrNameLst>
                                      </p:cBhvr>
                                      <p:to>
                                        <p:strVal val="visible"/>
                                      </p:to>
                                    </p:set>
                                    <p:animEffect filter="fade" transition="in">
                                      <p:cBhvr>
                                        <p:cTn dur="150"/>
                                        <p:tgtEl>
                                          <p:spTgt spid="352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526"/>
                                        </p:tgtEl>
                                        <p:attrNameLst>
                                          <p:attrName>style.visibility</p:attrName>
                                        </p:attrNameLst>
                                      </p:cBhvr>
                                      <p:to>
                                        <p:strVal val="visible"/>
                                      </p:to>
                                    </p:set>
                                    <p:animEffect filter="fade" transition="in">
                                      <p:cBhvr>
                                        <p:cTn dur="150"/>
                                        <p:tgtEl>
                                          <p:spTgt spid="3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1"/>
                                        </p:tgtEl>
                                        <p:attrNameLst>
                                          <p:attrName>style.visibility</p:attrName>
                                        </p:attrNameLst>
                                      </p:cBhvr>
                                      <p:to>
                                        <p:strVal val="visible"/>
                                      </p:to>
                                    </p:set>
                                    <p:animEffect filter="fade" transition="in">
                                      <p:cBhvr>
                                        <p:cTn dur="150"/>
                                        <p:tgtEl>
                                          <p:spTgt spid="3521"/>
                                        </p:tgtEl>
                                      </p:cBhvr>
                                    </p:animEffect>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3522"/>
                                        </p:tgtEl>
                                        <p:attrNameLst>
                                          <p:attrName>style.visibility</p:attrName>
                                        </p:attrNameLst>
                                      </p:cBhvr>
                                      <p:to>
                                        <p:strVal val="visible"/>
                                      </p:to>
                                    </p:set>
                                    <p:animEffect filter="fade" transition="in">
                                      <p:cBhvr>
                                        <p:cTn dur="150"/>
                                        <p:tgtEl>
                                          <p:spTgt spid="3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1"/>
                                        </p:tgtEl>
                                        <p:attrNameLst>
                                          <p:attrName>style.visibility</p:attrName>
                                        </p:attrNameLst>
                                      </p:cBhvr>
                                      <p:to>
                                        <p:strVal val="visible"/>
                                      </p:to>
                                    </p:set>
                                    <p:animEffect filter="fade" transition="in">
                                      <p:cBhvr>
                                        <p:cTn dur="150"/>
                                        <p:tgtEl>
                                          <p:spTgt spid="3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7"/>
                                        </p:tgtEl>
                                        <p:attrNameLst>
                                          <p:attrName>style.visibility</p:attrName>
                                        </p:attrNameLst>
                                      </p:cBhvr>
                                      <p:to>
                                        <p:strVal val="visible"/>
                                      </p:to>
                                    </p:set>
                                    <p:animEffect filter="fade" transition="in">
                                      <p:cBhvr>
                                        <p:cTn dur="1000"/>
                                        <p:tgtEl>
                                          <p:spTgt spid="3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1" name="Shape 3531"/>
        <p:cNvGrpSpPr/>
        <p:nvPr/>
      </p:nvGrpSpPr>
      <p:grpSpPr>
        <a:xfrm>
          <a:off x="0" y="0"/>
          <a:ext cx="0" cy="0"/>
          <a:chOff x="0" y="0"/>
          <a:chExt cx="0" cy="0"/>
        </a:xfrm>
      </p:grpSpPr>
      <p:sp>
        <p:nvSpPr>
          <p:cNvPr id="3532" name="Google Shape;3532;p28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Dictionary vs List vs List of dictionaries</a:t>
            </a:r>
            <a:endParaRPr/>
          </a:p>
        </p:txBody>
      </p:sp>
      <p:grpSp>
        <p:nvGrpSpPr>
          <p:cNvPr id="3533" name="Google Shape;3533;p287"/>
          <p:cNvGrpSpPr/>
          <p:nvPr/>
        </p:nvGrpSpPr>
        <p:grpSpPr>
          <a:xfrm>
            <a:off x="814771" y="745558"/>
            <a:ext cx="1510643" cy="1267705"/>
            <a:chOff x="1737754" y="1081435"/>
            <a:chExt cx="2014190" cy="1690274"/>
          </a:xfrm>
        </p:grpSpPr>
        <p:sp>
          <p:nvSpPr>
            <p:cNvPr id="3534" name="Google Shape;3534;p287"/>
            <p:cNvSpPr/>
            <p:nvPr/>
          </p:nvSpPr>
          <p:spPr>
            <a:xfrm>
              <a:off x="1737754" y="1555545"/>
              <a:ext cx="2014190" cy="1216164"/>
            </a:xfrm>
            <a:prstGeom prst="roundRect">
              <a:avLst>
                <a:gd fmla="val 8705"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Color: Blue</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Model:</a:t>
              </a:r>
              <a:endParaRPr sz="1100">
                <a:latin typeface="Ubuntu"/>
                <a:ea typeface="Ubuntu"/>
                <a:cs typeface="Ubuntu"/>
                <a:sym typeface="Ubuntu"/>
              </a:endParaRPr>
            </a:p>
            <a:p>
              <a:pPr indent="0" lvl="1"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Name: Corvette</a:t>
              </a:r>
              <a:endParaRPr sz="1100">
                <a:latin typeface="Ubuntu"/>
                <a:ea typeface="Ubuntu"/>
                <a:cs typeface="Ubuntu"/>
                <a:sym typeface="Ubuntu"/>
              </a:endParaRPr>
            </a:p>
            <a:p>
              <a:pPr indent="0" lvl="1"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Year: 1995</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Transmission: Manual</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Price: $20,000</a:t>
              </a:r>
              <a:endParaRPr i="0" sz="1100" u="none" cap="none" strike="noStrike">
                <a:solidFill>
                  <a:srgbClr val="262626"/>
                </a:solidFill>
                <a:latin typeface="Ubuntu"/>
                <a:ea typeface="Ubuntu"/>
                <a:cs typeface="Ubuntu"/>
                <a:sym typeface="Ubuntu"/>
              </a:endParaRPr>
            </a:p>
          </p:txBody>
        </p:sp>
        <p:grpSp>
          <p:nvGrpSpPr>
            <p:cNvPr id="3535" name="Google Shape;3535;p287"/>
            <p:cNvGrpSpPr/>
            <p:nvPr/>
          </p:nvGrpSpPr>
          <p:grpSpPr>
            <a:xfrm>
              <a:off x="2134034" y="1081435"/>
              <a:ext cx="1221631" cy="540765"/>
              <a:chOff x="8759665" y="2982545"/>
              <a:chExt cx="1976575" cy="892481"/>
            </a:xfrm>
          </p:grpSpPr>
          <p:sp>
            <p:nvSpPr>
              <p:cNvPr id="3536" name="Google Shape;3536;p287"/>
              <p:cNvSpPr/>
              <p:nvPr/>
            </p:nvSpPr>
            <p:spPr>
              <a:xfrm>
                <a:off x="9048240" y="3548822"/>
                <a:ext cx="1393714" cy="326204"/>
              </a:xfrm>
              <a:custGeom>
                <a:rect b="b" l="l" r="r" t="t"/>
                <a:pathLst>
                  <a:path extrusionOk="0" h="326204" w="1393714">
                    <a:moveTo>
                      <a:pt x="1389456" y="125718"/>
                    </a:moveTo>
                    <a:cubicBezTo>
                      <a:pt x="1372057" y="48313"/>
                      <a:pt x="1298073" y="-5464"/>
                      <a:pt x="1221604" y="443"/>
                    </a:cubicBezTo>
                    <a:cubicBezTo>
                      <a:pt x="1138001" y="6963"/>
                      <a:pt x="1075831" y="69133"/>
                      <a:pt x="1068052" y="153059"/>
                    </a:cubicBezTo>
                    <a:cubicBezTo>
                      <a:pt x="1060886" y="232627"/>
                      <a:pt x="1113437" y="300091"/>
                      <a:pt x="1205432" y="326204"/>
                    </a:cubicBezTo>
                    <a:lnTo>
                      <a:pt x="1262631" y="326204"/>
                    </a:lnTo>
                    <a:cubicBezTo>
                      <a:pt x="1280352" y="319071"/>
                      <a:pt x="1301172" y="312841"/>
                      <a:pt x="1318280" y="301349"/>
                    </a:cubicBezTo>
                    <a:cubicBezTo>
                      <a:pt x="1336324" y="289212"/>
                      <a:pt x="1353723" y="273073"/>
                      <a:pt x="1365827" y="255029"/>
                    </a:cubicBezTo>
                    <a:cubicBezTo>
                      <a:pt x="1378132" y="235855"/>
                      <a:pt x="1386780" y="214570"/>
                      <a:pt x="1391328" y="192246"/>
                    </a:cubicBezTo>
                    <a:cubicBezTo>
                      <a:pt x="1395050" y="170160"/>
                      <a:pt x="1394414" y="147558"/>
                      <a:pt x="1389456" y="125718"/>
                    </a:cubicBezTo>
                    <a:close/>
                    <a:moveTo>
                      <a:pt x="1231546" y="236662"/>
                    </a:moveTo>
                    <a:cubicBezTo>
                      <a:pt x="1191891" y="237165"/>
                      <a:pt x="1159334" y="205432"/>
                      <a:pt x="1158821" y="165777"/>
                    </a:cubicBezTo>
                    <a:cubicBezTo>
                      <a:pt x="1158498" y="123491"/>
                      <a:pt x="1189906" y="91470"/>
                      <a:pt x="1231255" y="91180"/>
                    </a:cubicBezTo>
                    <a:cubicBezTo>
                      <a:pt x="1271960" y="91180"/>
                      <a:pt x="1303980" y="123201"/>
                      <a:pt x="1304303" y="163905"/>
                    </a:cubicBezTo>
                    <a:cubicBezTo>
                      <a:pt x="1304571" y="203818"/>
                      <a:pt x="1272431" y="236394"/>
                      <a:pt x="1232518" y="236662"/>
                    </a:cubicBezTo>
                    <a:cubicBezTo>
                      <a:pt x="1232195" y="236665"/>
                      <a:pt x="1231869" y="236665"/>
                      <a:pt x="1231546" y="236662"/>
                    </a:cubicBezTo>
                    <a:close/>
                    <a:moveTo>
                      <a:pt x="321725" y="125718"/>
                    </a:moveTo>
                    <a:cubicBezTo>
                      <a:pt x="304327" y="48313"/>
                      <a:pt x="230666" y="-5464"/>
                      <a:pt x="153874" y="443"/>
                    </a:cubicBezTo>
                    <a:cubicBezTo>
                      <a:pt x="70270" y="6963"/>
                      <a:pt x="8101" y="69133"/>
                      <a:pt x="644" y="153059"/>
                    </a:cubicBezTo>
                    <a:cubicBezTo>
                      <a:pt x="-6489" y="232627"/>
                      <a:pt x="46029" y="300091"/>
                      <a:pt x="137734" y="326204"/>
                    </a:cubicBezTo>
                    <a:lnTo>
                      <a:pt x="195223" y="326204"/>
                    </a:lnTo>
                    <a:cubicBezTo>
                      <a:pt x="212622" y="319071"/>
                      <a:pt x="233442" y="312841"/>
                      <a:pt x="250550" y="301349"/>
                    </a:cubicBezTo>
                    <a:cubicBezTo>
                      <a:pt x="268884" y="289212"/>
                      <a:pt x="286283" y="273073"/>
                      <a:pt x="298097" y="255029"/>
                    </a:cubicBezTo>
                    <a:cubicBezTo>
                      <a:pt x="310644" y="235981"/>
                      <a:pt x="319307" y="214647"/>
                      <a:pt x="323597" y="192246"/>
                    </a:cubicBezTo>
                    <a:cubicBezTo>
                      <a:pt x="327481" y="170170"/>
                      <a:pt x="326841" y="147539"/>
                      <a:pt x="321725" y="125718"/>
                    </a:cubicBezTo>
                    <a:close/>
                    <a:moveTo>
                      <a:pt x="163815" y="236662"/>
                    </a:moveTo>
                    <a:cubicBezTo>
                      <a:pt x="124015" y="236985"/>
                      <a:pt x="91381" y="204964"/>
                      <a:pt x="91091" y="165777"/>
                    </a:cubicBezTo>
                    <a:cubicBezTo>
                      <a:pt x="91091" y="123491"/>
                      <a:pt x="122175" y="91470"/>
                      <a:pt x="163815" y="91180"/>
                    </a:cubicBezTo>
                    <a:cubicBezTo>
                      <a:pt x="204520" y="91180"/>
                      <a:pt x="236540" y="123201"/>
                      <a:pt x="236863" y="163905"/>
                    </a:cubicBezTo>
                    <a:cubicBezTo>
                      <a:pt x="237009" y="203944"/>
                      <a:pt x="204665" y="236520"/>
                      <a:pt x="164626" y="236665"/>
                    </a:cubicBezTo>
                    <a:cubicBezTo>
                      <a:pt x="164355" y="236665"/>
                      <a:pt x="164087" y="236665"/>
                      <a:pt x="163815" y="23666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sp>
            <p:nvSpPr>
              <p:cNvPr id="3537" name="Google Shape;3537;p287"/>
              <p:cNvSpPr/>
              <p:nvPr/>
            </p:nvSpPr>
            <p:spPr>
              <a:xfrm>
                <a:off x="8759665" y="2982545"/>
                <a:ext cx="1976575" cy="782473"/>
              </a:xfrm>
              <a:custGeom>
                <a:rect b="b" l="l" r="r" t="t"/>
                <a:pathLst>
                  <a:path extrusionOk="0" h="782473" w="1976575">
                    <a:moveTo>
                      <a:pt x="1932907" y="439894"/>
                    </a:moveTo>
                    <a:cubicBezTo>
                      <a:pt x="1924837" y="429630"/>
                      <a:pt x="1917058" y="415943"/>
                      <a:pt x="1916445" y="403225"/>
                    </a:cubicBezTo>
                    <a:cubicBezTo>
                      <a:pt x="1912700" y="311843"/>
                      <a:pt x="1857374" y="237246"/>
                      <a:pt x="1806405" y="169169"/>
                    </a:cubicBezTo>
                    <a:cubicBezTo>
                      <a:pt x="1760084" y="107322"/>
                      <a:pt x="1710988" y="38632"/>
                      <a:pt x="1632646" y="27754"/>
                    </a:cubicBezTo>
                    <a:cubicBezTo>
                      <a:pt x="1440553" y="1350"/>
                      <a:pt x="1247814" y="-9238"/>
                      <a:pt x="1055107" y="9419"/>
                    </a:cubicBezTo>
                    <a:cubicBezTo>
                      <a:pt x="839708" y="29949"/>
                      <a:pt x="641385" y="105482"/>
                      <a:pt x="465464" y="243476"/>
                    </a:cubicBezTo>
                    <a:cubicBezTo>
                      <a:pt x="455199" y="251255"/>
                      <a:pt x="441835" y="256226"/>
                      <a:pt x="429085" y="258711"/>
                    </a:cubicBezTo>
                    <a:cubicBezTo>
                      <a:pt x="330246" y="278305"/>
                      <a:pt x="235119" y="308744"/>
                      <a:pt x="148095" y="364716"/>
                    </a:cubicBezTo>
                    <a:cubicBezTo>
                      <a:pt x="129387" y="376692"/>
                      <a:pt x="111712" y="390210"/>
                      <a:pt x="95254" y="405130"/>
                    </a:cubicBezTo>
                    <a:lnTo>
                      <a:pt x="95254" y="405452"/>
                    </a:lnTo>
                    <a:cubicBezTo>
                      <a:pt x="57649" y="439346"/>
                      <a:pt x="31535" y="478500"/>
                      <a:pt x="16299" y="522626"/>
                    </a:cubicBezTo>
                    <a:lnTo>
                      <a:pt x="70076" y="523562"/>
                    </a:lnTo>
                    <a:lnTo>
                      <a:pt x="69753" y="545318"/>
                    </a:lnTo>
                    <a:cubicBezTo>
                      <a:pt x="69430" y="567397"/>
                      <a:pt x="48933" y="585118"/>
                      <a:pt x="24369" y="584473"/>
                    </a:cubicBezTo>
                    <a:lnTo>
                      <a:pt x="2290" y="584150"/>
                    </a:lnTo>
                    <a:cubicBezTo>
                      <a:pt x="-1455" y="615235"/>
                      <a:pt x="-519" y="648805"/>
                      <a:pt x="4452" y="684538"/>
                    </a:cubicBezTo>
                    <a:cubicBezTo>
                      <a:pt x="14104" y="756037"/>
                      <a:pt x="57907" y="779019"/>
                      <a:pt x="112007" y="782150"/>
                    </a:cubicBezTo>
                    <a:cubicBezTo>
                      <a:pt x="117914" y="782473"/>
                      <a:pt x="124144" y="782473"/>
                      <a:pt x="130341" y="782473"/>
                    </a:cubicBezTo>
                    <a:cubicBezTo>
                      <a:pt x="131277" y="782473"/>
                      <a:pt x="132504" y="782150"/>
                      <a:pt x="133440" y="781860"/>
                    </a:cubicBezTo>
                    <a:lnTo>
                      <a:pt x="224241" y="781860"/>
                    </a:lnTo>
                    <a:cubicBezTo>
                      <a:pt x="192220" y="609651"/>
                      <a:pt x="334281" y="489056"/>
                      <a:pt x="463882" y="492768"/>
                    </a:cubicBezTo>
                    <a:cubicBezTo>
                      <a:pt x="591320" y="496512"/>
                      <a:pt x="722825" y="616784"/>
                      <a:pt x="691095" y="781860"/>
                    </a:cubicBezTo>
                    <a:lnTo>
                      <a:pt x="1287291" y="781860"/>
                    </a:lnTo>
                    <a:cubicBezTo>
                      <a:pt x="1271765" y="697934"/>
                      <a:pt x="1291940" y="623950"/>
                      <a:pt x="1352269" y="563039"/>
                    </a:cubicBezTo>
                    <a:cubicBezTo>
                      <a:pt x="1401398" y="513297"/>
                      <a:pt x="1462309" y="491251"/>
                      <a:pt x="1532258" y="493736"/>
                    </a:cubicBezTo>
                    <a:cubicBezTo>
                      <a:pt x="1649431" y="497480"/>
                      <a:pt x="1782486" y="609360"/>
                      <a:pt x="1753274" y="781892"/>
                    </a:cubicBezTo>
                    <a:lnTo>
                      <a:pt x="1900918" y="781892"/>
                    </a:lnTo>
                    <a:cubicBezTo>
                      <a:pt x="1900918" y="781892"/>
                      <a:pt x="1905889" y="778471"/>
                      <a:pt x="1906212" y="778471"/>
                    </a:cubicBezTo>
                    <a:cubicBezTo>
                      <a:pt x="1996336" y="719335"/>
                      <a:pt x="1993850" y="516364"/>
                      <a:pt x="1932907" y="439894"/>
                    </a:cubicBezTo>
                    <a:close/>
                    <a:moveTo>
                      <a:pt x="1208982" y="469430"/>
                    </a:moveTo>
                    <a:lnTo>
                      <a:pt x="1036773" y="469430"/>
                    </a:lnTo>
                    <a:cubicBezTo>
                      <a:pt x="1015016" y="469430"/>
                      <a:pt x="996973" y="452645"/>
                      <a:pt x="996973" y="432115"/>
                    </a:cubicBezTo>
                    <a:cubicBezTo>
                      <a:pt x="996973" y="411586"/>
                      <a:pt x="1015016" y="394800"/>
                      <a:pt x="1036773" y="394800"/>
                    </a:cubicBezTo>
                    <a:lnTo>
                      <a:pt x="1208982" y="394800"/>
                    </a:lnTo>
                    <a:cubicBezTo>
                      <a:pt x="1230738" y="394800"/>
                      <a:pt x="1248460" y="411586"/>
                      <a:pt x="1248460" y="432115"/>
                    </a:cubicBezTo>
                    <a:cubicBezTo>
                      <a:pt x="1248460" y="452645"/>
                      <a:pt x="1230738" y="469430"/>
                      <a:pt x="1208982" y="469430"/>
                    </a:cubicBezTo>
                    <a:close/>
                    <a:moveTo>
                      <a:pt x="1231352" y="293476"/>
                    </a:moveTo>
                    <a:cubicBezTo>
                      <a:pt x="1231352" y="293476"/>
                      <a:pt x="1224218" y="329855"/>
                      <a:pt x="1196232" y="331695"/>
                    </a:cubicBezTo>
                    <a:lnTo>
                      <a:pt x="568951" y="358099"/>
                    </a:lnTo>
                    <a:cubicBezTo>
                      <a:pt x="568951" y="358099"/>
                      <a:pt x="538479" y="355000"/>
                      <a:pt x="577020" y="318008"/>
                    </a:cubicBezTo>
                    <a:cubicBezTo>
                      <a:pt x="577020" y="318008"/>
                      <a:pt x="645710" y="221042"/>
                      <a:pt x="849618" y="142087"/>
                    </a:cubicBezTo>
                    <a:cubicBezTo>
                      <a:pt x="849618" y="142087"/>
                      <a:pt x="1041098" y="76495"/>
                      <a:pt x="1200235" y="75269"/>
                    </a:cubicBezTo>
                    <a:cubicBezTo>
                      <a:pt x="1200235" y="75269"/>
                      <a:pt x="1252753" y="64068"/>
                      <a:pt x="1249363" y="111002"/>
                    </a:cubicBezTo>
                    <a:lnTo>
                      <a:pt x="1231352" y="293476"/>
                    </a:lnTo>
                    <a:close/>
                    <a:moveTo>
                      <a:pt x="1709406" y="324270"/>
                    </a:moveTo>
                    <a:lnTo>
                      <a:pt x="1330804" y="329241"/>
                    </a:lnTo>
                    <a:cubicBezTo>
                      <a:pt x="1330804" y="329241"/>
                      <a:pt x="1299106" y="328305"/>
                      <a:pt x="1301268" y="300965"/>
                    </a:cubicBezTo>
                    <a:lnTo>
                      <a:pt x="1316181" y="107613"/>
                    </a:lnTo>
                    <a:cubicBezTo>
                      <a:pt x="1316181" y="107613"/>
                      <a:pt x="1324897" y="74042"/>
                      <a:pt x="1359694" y="85243"/>
                    </a:cubicBezTo>
                    <a:cubicBezTo>
                      <a:pt x="1359694" y="85243"/>
                      <a:pt x="1501109" y="114779"/>
                      <a:pt x="1569831" y="141828"/>
                    </a:cubicBezTo>
                    <a:cubicBezTo>
                      <a:pt x="1569831" y="141828"/>
                      <a:pt x="1689199" y="190635"/>
                      <a:pt x="1738619" y="263682"/>
                    </a:cubicBezTo>
                    <a:cubicBezTo>
                      <a:pt x="1738619" y="263682"/>
                      <a:pt x="1753532" y="284825"/>
                      <a:pt x="1756663" y="291023"/>
                    </a:cubicBezTo>
                    <a:cubicBezTo>
                      <a:pt x="1759471" y="297543"/>
                      <a:pt x="1771576" y="324561"/>
                      <a:pt x="1709406" y="324270"/>
                    </a:cubicBezTo>
                    <a:close/>
                  </a:path>
                </a:pathLst>
              </a:custGeom>
              <a:solidFill>
                <a:srgbClr val="12B7E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grpSp>
      </p:grpSp>
      <p:grpSp>
        <p:nvGrpSpPr>
          <p:cNvPr id="3538" name="Google Shape;3538;p287"/>
          <p:cNvGrpSpPr/>
          <p:nvPr/>
        </p:nvGrpSpPr>
        <p:grpSpPr>
          <a:xfrm>
            <a:off x="797515" y="2177800"/>
            <a:ext cx="1545155" cy="1261200"/>
            <a:chOff x="1714746" y="2991092"/>
            <a:chExt cx="2060207" cy="1681600"/>
          </a:xfrm>
        </p:grpSpPr>
        <p:sp>
          <p:nvSpPr>
            <p:cNvPr id="3539" name="Google Shape;3539;p287"/>
            <p:cNvSpPr/>
            <p:nvPr/>
          </p:nvSpPr>
          <p:spPr>
            <a:xfrm>
              <a:off x="1714746" y="3456528"/>
              <a:ext cx="2060207" cy="1216164"/>
            </a:xfrm>
            <a:prstGeom prst="roundRect">
              <a:avLst>
                <a:gd fmla="val 8705"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Color: Red</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 Model:</a:t>
              </a:r>
              <a:endParaRPr sz="1100">
                <a:latin typeface="Ubuntu"/>
                <a:ea typeface="Ubuntu"/>
                <a:cs typeface="Ubuntu"/>
                <a:sym typeface="Ubuntu"/>
              </a:endParaRPr>
            </a:p>
            <a:p>
              <a:pPr indent="0" lvl="1"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Name: Corvette</a:t>
              </a:r>
              <a:endParaRPr sz="1100">
                <a:latin typeface="Ubuntu"/>
                <a:ea typeface="Ubuntu"/>
                <a:cs typeface="Ubuntu"/>
                <a:sym typeface="Ubuntu"/>
              </a:endParaRPr>
            </a:p>
            <a:p>
              <a:pPr indent="0" lvl="1"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Model: 1995 </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 Transmission: Automatic  </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 Price: $20,000</a:t>
              </a:r>
              <a:endParaRPr sz="1100">
                <a:latin typeface="Ubuntu"/>
                <a:ea typeface="Ubuntu"/>
                <a:cs typeface="Ubuntu"/>
                <a:sym typeface="Ubuntu"/>
              </a:endParaRPr>
            </a:p>
          </p:txBody>
        </p:sp>
        <p:grpSp>
          <p:nvGrpSpPr>
            <p:cNvPr id="3540" name="Google Shape;3540;p287"/>
            <p:cNvGrpSpPr/>
            <p:nvPr/>
          </p:nvGrpSpPr>
          <p:grpSpPr>
            <a:xfrm>
              <a:off x="2134034" y="2991092"/>
              <a:ext cx="1221631" cy="540765"/>
              <a:chOff x="8759665" y="2982545"/>
              <a:chExt cx="1976575" cy="892481"/>
            </a:xfrm>
          </p:grpSpPr>
          <p:sp>
            <p:nvSpPr>
              <p:cNvPr id="3541" name="Google Shape;3541;p287"/>
              <p:cNvSpPr/>
              <p:nvPr/>
            </p:nvSpPr>
            <p:spPr>
              <a:xfrm>
                <a:off x="9048240" y="3548822"/>
                <a:ext cx="1393714" cy="326204"/>
              </a:xfrm>
              <a:custGeom>
                <a:rect b="b" l="l" r="r" t="t"/>
                <a:pathLst>
                  <a:path extrusionOk="0" h="326204" w="1393714">
                    <a:moveTo>
                      <a:pt x="1389456" y="125718"/>
                    </a:moveTo>
                    <a:cubicBezTo>
                      <a:pt x="1372057" y="48313"/>
                      <a:pt x="1298073" y="-5464"/>
                      <a:pt x="1221604" y="443"/>
                    </a:cubicBezTo>
                    <a:cubicBezTo>
                      <a:pt x="1138001" y="6963"/>
                      <a:pt x="1075831" y="69133"/>
                      <a:pt x="1068052" y="153059"/>
                    </a:cubicBezTo>
                    <a:cubicBezTo>
                      <a:pt x="1060886" y="232627"/>
                      <a:pt x="1113437" y="300091"/>
                      <a:pt x="1205432" y="326204"/>
                    </a:cubicBezTo>
                    <a:lnTo>
                      <a:pt x="1262631" y="326204"/>
                    </a:lnTo>
                    <a:cubicBezTo>
                      <a:pt x="1280352" y="319071"/>
                      <a:pt x="1301172" y="312841"/>
                      <a:pt x="1318280" y="301349"/>
                    </a:cubicBezTo>
                    <a:cubicBezTo>
                      <a:pt x="1336324" y="289212"/>
                      <a:pt x="1353723" y="273073"/>
                      <a:pt x="1365827" y="255029"/>
                    </a:cubicBezTo>
                    <a:cubicBezTo>
                      <a:pt x="1378132" y="235855"/>
                      <a:pt x="1386780" y="214570"/>
                      <a:pt x="1391328" y="192246"/>
                    </a:cubicBezTo>
                    <a:cubicBezTo>
                      <a:pt x="1395050" y="170160"/>
                      <a:pt x="1394414" y="147558"/>
                      <a:pt x="1389456" y="125718"/>
                    </a:cubicBezTo>
                    <a:close/>
                    <a:moveTo>
                      <a:pt x="1231546" y="236662"/>
                    </a:moveTo>
                    <a:cubicBezTo>
                      <a:pt x="1191891" y="237165"/>
                      <a:pt x="1159334" y="205432"/>
                      <a:pt x="1158821" y="165777"/>
                    </a:cubicBezTo>
                    <a:cubicBezTo>
                      <a:pt x="1158498" y="123491"/>
                      <a:pt x="1189906" y="91470"/>
                      <a:pt x="1231255" y="91180"/>
                    </a:cubicBezTo>
                    <a:cubicBezTo>
                      <a:pt x="1271960" y="91180"/>
                      <a:pt x="1303980" y="123201"/>
                      <a:pt x="1304303" y="163905"/>
                    </a:cubicBezTo>
                    <a:cubicBezTo>
                      <a:pt x="1304571" y="203818"/>
                      <a:pt x="1272431" y="236394"/>
                      <a:pt x="1232518" y="236662"/>
                    </a:cubicBezTo>
                    <a:cubicBezTo>
                      <a:pt x="1232195" y="236665"/>
                      <a:pt x="1231869" y="236665"/>
                      <a:pt x="1231546" y="236662"/>
                    </a:cubicBezTo>
                    <a:close/>
                    <a:moveTo>
                      <a:pt x="321725" y="125718"/>
                    </a:moveTo>
                    <a:cubicBezTo>
                      <a:pt x="304327" y="48313"/>
                      <a:pt x="230666" y="-5464"/>
                      <a:pt x="153874" y="443"/>
                    </a:cubicBezTo>
                    <a:cubicBezTo>
                      <a:pt x="70270" y="6963"/>
                      <a:pt x="8101" y="69133"/>
                      <a:pt x="644" y="153059"/>
                    </a:cubicBezTo>
                    <a:cubicBezTo>
                      <a:pt x="-6489" y="232627"/>
                      <a:pt x="46029" y="300091"/>
                      <a:pt x="137734" y="326204"/>
                    </a:cubicBezTo>
                    <a:lnTo>
                      <a:pt x="195223" y="326204"/>
                    </a:lnTo>
                    <a:cubicBezTo>
                      <a:pt x="212622" y="319071"/>
                      <a:pt x="233442" y="312841"/>
                      <a:pt x="250550" y="301349"/>
                    </a:cubicBezTo>
                    <a:cubicBezTo>
                      <a:pt x="268884" y="289212"/>
                      <a:pt x="286283" y="273073"/>
                      <a:pt x="298097" y="255029"/>
                    </a:cubicBezTo>
                    <a:cubicBezTo>
                      <a:pt x="310644" y="235981"/>
                      <a:pt x="319307" y="214647"/>
                      <a:pt x="323597" y="192246"/>
                    </a:cubicBezTo>
                    <a:cubicBezTo>
                      <a:pt x="327481" y="170170"/>
                      <a:pt x="326841" y="147539"/>
                      <a:pt x="321725" y="125718"/>
                    </a:cubicBezTo>
                    <a:close/>
                    <a:moveTo>
                      <a:pt x="163815" y="236662"/>
                    </a:moveTo>
                    <a:cubicBezTo>
                      <a:pt x="124015" y="236985"/>
                      <a:pt x="91381" y="204964"/>
                      <a:pt x="91091" y="165777"/>
                    </a:cubicBezTo>
                    <a:cubicBezTo>
                      <a:pt x="91091" y="123491"/>
                      <a:pt x="122175" y="91470"/>
                      <a:pt x="163815" y="91180"/>
                    </a:cubicBezTo>
                    <a:cubicBezTo>
                      <a:pt x="204520" y="91180"/>
                      <a:pt x="236540" y="123201"/>
                      <a:pt x="236863" y="163905"/>
                    </a:cubicBezTo>
                    <a:cubicBezTo>
                      <a:pt x="237009" y="203944"/>
                      <a:pt x="204665" y="236520"/>
                      <a:pt x="164626" y="236665"/>
                    </a:cubicBezTo>
                    <a:cubicBezTo>
                      <a:pt x="164355" y="236665"/>
                      <a:pt x="164087" y="236665"/>
                      <a:pt x="163815" y="23666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sp>
            <p:nvSpPr>
              <p:cNvPr id="3542" name="Google Shape;3542;p287"/>
              <p:cNvSpPr/>
              <p:nvPr/>
            </p:nvSpPr>
            <p:spPr>
              <a:xfrm>
                <a:off x="8759665" y="2982545"/>
                <a:ext cx="1976575" cy="782473"/>
              </a:xfrm>
              <a:custGeom>
                <a:rect b="b" l="l" r="r" t="t"/>
                <a:pathLst>
                  <a:path extrusionOk="0" h="782473" w="1976575">
                    <a:moveTo>
                      <a:pt x="1932907" y="439894"/>
                    </a:moveTo>
                    <a:cubicBezTo>
                      <a:pt x="1924837" y="429630"/>
                      <a:pt x="1917058" y="415943"/>
                      <a:pt x="1916445" y="403225"/>
                    </a:cubicBezTo>
                    <a:cubicBezTo>
                      <a:pt x="1912700" y="311843"/>
                      <a:pt x="1857374" y="237246"/>
                      <a:pt x="1806405" y="169169"/>
                    </a:cubicBezTo>
                    <a:cubicBezTo>
                      <a:pt x="1760084" y="107322"/>
                      <a:pt x="1710988" y="38632"/>
                      <a:pt x="1632646" y="27754"/>
                    </a:cubicBezTo>
                    <a:cubicBezTo>
                      <a:pt x="1440553" y="1350"/>
                      <a:pt x="1247814" y="-9238"/>
                      <a:pt x="1055107" y="9419"/>
                    </a:cubicBezTo>
                    <a:cubicBezTo>
                      <a:pt x="839708" y="29949"/>
                      <a:pt x="641385" y="105482"/>
                      <a:pt x="465464" y="243476"/>
                    </a:cubicBezTo>
                    <a:cubicBezTo>
                      <a:pt x="455199" y="251255"/>
                      <a:pt x="441835" y="256226"/>
                      <a:pt x="429085" y="258711"/>
                    </a:cubicBezTo>
                    <a:cubicBezTo>
                      <a:pt x="330246" y="278305"/>
                      <a:pt x="235119" y="308744"/>
                      <a:pt x="148095" y="364716"/>
                    </a:cubicBezTo>
                    <a:cubicBezTo>
                      <a:pt x="129387" y="376692"/>
                      <a:pt x="111712" y="390210"/>
                      <a:pt x="95254" y="405130"/>
                    </a:cubicBezTo>
                    <a:lnTo>
                      <a:pt x="95254" y="405452"/>
                    </a:lnTo>
                    <a:cubicBezTo>
                      <a:pt x="57649" y="439346"/>
                      <a:pt x="31535" y="478500"/>
                      <a:pt x="16299" y="522626"/>
                    </a:cubicBezTo>
                    <a:lnTo>
                      <a:pt x="70076" y="523562"/>
                    </a:lnTo>
                    <a:lnTo>
                      <a:pt x="69753" y="545318"/>
                    </a:lnTo>
                    <a:cubicBezTo>
                      <a:pt x="69430" y="567397"/>
                      <a:pt x="48933" y="585118"/>
                      <a:pt x="24369" y="584473"/>
                    </a:cubicBezTo>
                    <a:lnTo>
                      <a:pt x="2290" y="584150"/>
                    </a:lnTo>
                    <a:cubicBezTo>
                      <a:pt x="-1455" y="615235"/>
                      <a:pt x="-519" y="648805"/>
                      <a:pt x="4452" y="684538"/>
                    </a:cubicBezTo>
                    <a:cubicBezTo>
                      <a:pt x="14104" y="756037"/>
                      <a:pt x="57907" y="779019"/>
                      <a:pt x="112007" y="782150"/>
                    </a:cubicBezTo>
                    <a:cubicBezTo>
                      <a:pt x="117914" y="782473"/>
                      <a:pt x="124144" y="782473"/>
                      <a:pt x="130341" y="782473"/>
                    </a:cubicBezTo>
                    <a:cubicBezTo>
                      <a:pt x="131277" y="782473"/>
                      <a:pt x="132504" y="782150"/>
                      <a:pt x="133440" y="781860"/>
                    </a:cubicBezTo>
                    <a:lnTo>
                      <a:pt x="224241" y="781860"/>
                    </a:lnTo>
                    <a:cubicBezTo>
                      <a:pt x="192220" y="609651"/>
                      <a:pt x="334281" y="489056"/>
                      <a:pt x="463882" y="492768"/>
                    </a:cubicBezTo>
                    <a:cubicBezTo>
                      <a:pt x="591320" y="496512"/>
                      <a:pt x="722825" y="616784"/>
                      <a:pt x="691095" y="781860"/>
                    </a:cubicBezTo>
                    <a:lnTo>
                      <a:pt x="1287291" y="781860"/>
                    </a:lnTo>
                    <a:cubicBezTo>
                      <a:pt x="1271765" y="697934"/>
                      <a:pt x="1291940" y="623950"/>
                      <a:pt x="1352269" y="563039"/>
                    </a:cubicBezTo>
                    <a:cubicBezTo>
                      <a:pt x="1401398" y="513297"/>
                      <a:pt x="1462309" y="491251"/>
                      <a:pt x="1532258" y="493736"/>
                    </a:cubicBezTo>
                    <a:cubicBezTo>
                      <a:pt x="1649431" y="497480"/>
                      <a:pt x="1782486" y="609360"/>
                      <a:pt x="1753274" y="781892"/>
                    </a:cubicBezTo>
                    <a:lnTo>
                      <a:pt x="1900918" y="781892"/>
                    </a:lnTo>
                    <a:cubicBezTo>
                      <a:pt x="1900918" y="781892"/>
                      <a:pt x="1905889" y="778471"/>
                      <a:pt x="1906212" y="778471"/>
                    </a:cubicBezTo>
                    <a:cubicBezTo>
                      <a:pt x="1996336" y="719335"/>
                      <a:pt x="1993850" y="516364"/>
                      <a:pt x="1932907" y="439894"/>
                    </a:cubicBezTo>
                    <a:close/>
                    <a:moveTo>
                      <a:pt x="1208982" y="469430"/>
                    </a:moveTo>
                    <a:lnTo>
                      <a:pt x="1036773" y="469430"/>
                    </a:lnTo>
                    <a:cubicBezTo>
                      <a:pt x="1015016" y="469430"/>
                      <a:pt x="996973" y="452645"/>
                      <a:pt x="996973" y="432115"/>
                    </a:cubicBezTo>
                    <a:cubicBezTo>
                      <a:pt x="996973" y="411586"/>
                      <a:pt x="1015016" y="394800"/>
                      <a:pt x="1036773" y="394800"/>
                    </a:cubicBezTo>
                    <a:lnTo>
                      <a:pt x="1208982" y="394800"/>
                    </a:lnTo>
                    <a:cubicBezTo>
                      <a:pt x="1230738" y="394800"/>
                      <a:pt x="1248460" y="411586"/>
                      <a:pt x="1248460" y="432115"/>
                    </a:cubicBezTo>
                    <a:cubicBezTo>
                      <a:pt x="1248460" y="452645"/>
                      <a:pt x="1230738" y="469430"/>
                      <a:pt x="1208982" y="469430"/>
                    </a:cubicBezTo>
                    <a:close/>
                    <a:moveTo>
                      <a:pt x="1231352" y="293476"/>
                    </a:moveTo>
                    <a:cubicBezTo>
                      <a:pt x="1231352" y="293476"/>
                      <a:pt x="1224218" y="329855"/>
                      <a:pt x="1196232" y="331695"/>
                    </a:cubicBezTo>
                    <a:lnTo>
                      <a:pt x="568951" y="358099"/>
                    </a:lnTo>
                    <a:cubicBezTo>
                      <a:pt x="568951" y="358099"/>
                      <a:pt x="538479" y="355000"/>
                      <a:pt x="577020" y="318008"/>
                    </a:cubicBezTo>
                    <a:cubicBezTo>
                      <a:pt x="577020" y="318008"/>
                      <a:pt x="645710" y="221042"/>
                      <a:pt x="849618" y="142087"/>
                    </a:cubicBezTo>
                    <a:cubicBezTo>
                      <a:pt x="849618" y="142087"/>
                      <a:pt x="1041098" y="76495"/>
                      <a:pt x="1200235" y="75269"/>
                    </a:cubicBezTo>
                    <a:cubicBezTo>
                      <a:pt x="1200235" y="75269"/>
                      <a:pt x="1252753" y="64068"/>
                      <a:pt x="1249363" y="111002"/>
                    </a:cubicBezTo>
                    <a:lnTo>
                      <a:pt x="1231352" y="293476"/>
                    </a:lnTo>
                    <a:close/>
                    <a:moveTo>
                      <a:pt x="1709406" y="324270"/>
                    </a:moveTo>
                    <a:lnTo>
                      <a:pt x="1330804" y="329241"/>
                    </a:lnTo>
                    <a:cubicBezTo>
                      <a:pt x="1330804" y="329241"/>
                      <a:pt x="1299106" y="328305"/>
                      <a:pt x="1301268" y="300965"/>
                    </a:cubicBezTo>
                    <a:lnTo>
                      <a:pt x="1316181" y="107613"/>
                    </a:lnTo>
                    <a:cubicBezTo>
                      <a:pt x="1316181" y="107613"/>
                      <a:pt x="1324897" y="74042"/>
                      <a:pt x="1359694" y="85243"/>
                    </a:cubicBezTo>
                    <a:cubicBezTo>
                      <a:pt x="1359694" y="85243"/>
                      <a:pt x="1501109" y="114779"/>
                      <a:pt x="1569831" y="141828"/>
                    </a:cubicBezTo>
                    <a:cubicBezTo>
                      <a:pt x="1569831" y="141828"/>
                      <a:pt x="1689199" y="190635"/>
                      <a:pt x="1738619" y="263682"/>
                    </a:cubicBezTo>
                    <a:cubicBezTo>
                      <a:pt x="1738619" y="263682"/>
                      <a:pt x="1753532" y="284825"/>
                      <a:pt x="1756663" y="291023"/>
                    </a:cubicBezTo>
                    <a:cubicBezTo>
                      <a:pt x="1759471" y="297543"/>
                      <a:pt x="1771576" y="324561"/>
                      <a:pt x="1709406" y="324270"/>
                    </a:cubicBezTo>
                    <a:close/>
                  </a:path>
                </a:pathLst>
              </a:custGeom>
              <a:solidFill>
                <a:srgbClr val="E6554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grpSp>
      </p:grpSp>
      <p:grpSp>
        <p:nvGrpSpPr>
          <p:cNvPr id="3543" name="Google Shape;3543;p287"/>
          <p:cNvGrpSpPr/>
          <p:nvPr/>
        </p:nvGrpSpPr>
        <p:grpSpPr>
          <a:xfrm>
            <a:off x="2667051" y="2177800"/>
            <a:ext cx="1552426" cy="1277806"/>
            <a:chOff x="4207461" y="2991092"/>
            <a:chExt cx="2069901" cy="1703742"/>
          </a:xfrm>
        </p:grpSpPr>
        <p:sp>
          <p:nvSpPr>
            <p:cNvPr id="3544" name="Google Shape;3544;p287"/>
            <p:cNvSpPr/>
            <p:nvPr/>
          </p:nvSpPr>
          <p:spPr>
            <a:xfrm>
              <a:off x="4207461" y="3478670"/>
              <a:ext cx="2069901" cy="1216164"/>
            </a:xfrm>
            <a:prstGeom prst="roundRect">
              <a:avLst>
                <a:gd fmla="val 8705"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Color: Green</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Model:</a:t>
              </a:r>
              <a:endParaRPr sz="1100">
                <a:latin typeface="Ubuntu"/>
                <a:ea typeface="Ubuntu"/>
                <a:cs typeface="Ubuntu"/>
                <a:sym typeface="Ubuntu"/>
              </a:endParaRPr>
            </a:p>
            <a:p>
              <a:pPr indent="0" lvl="1"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Name: Corvette</a:t>
              </a:r>
              <a:endParaRPr sz="1100">
                <a:latin typeface="Ubuntu"/>
                <a:ea typeface="Ubuntu"/>
                <a:cs typeface="Ubuntu"/>
                <a:sym typeface="Ubuntu"/>
              </a:endParaRPr>
            </a:p>
            <a:p>
              <a:pPr indent="0" lvl="1"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Model: 1995</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Transmission: Manual</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Price: $23,000</a:t>
              </a:r>
              <a:endParaRPr sz="1100">
                <a:latin typeface="Ubuntu"/>
                <a:ea typeface="Ubuntu"/>
                <a:cs typeface="Ubuntu"/>
                <a:sym typeface="Ubuntu"/>
              </a:endParaRPr>
            </a:p>
          </p:txBody>
        </p:sp>
        <p:grpSp>
          <p:nvGrpSpPr>
            <p:cNvPr id="3545" name="Google Shape;3545;p287"/>
            <p:cNvGrpSpPr/>
            <p:nvPr/>
          </p:nvGrpSpPr>
          <p:grpSpPr>
            <a:xfrm>
              <a:off x="4631596" y="2991092"/>
              <a:ext cx="1221631" cy="540765"/>
              <a:chOff x="8759665" y="2982545"/>
              <a:chExt cx="1976575" cy="892481"/>
            </a:xfrm>
          </p:grpSpPr>
          <p:sp>
            <p:nvSpPr>
              <p:cNvPr id="3546" name="Google Shape;3546;p287"/>
              <p:cNvSpPr/>
              <p:nvPr/>
            </p:nvSpPr>
            <p:spPr>
              <a:xfrm>
                <a:off x="9048240" y="3548822"/>
                <a:ext cx="1393714" cy="326204"/>
              </a:xfrm>
              <a:custGeom>
                <a:rect b="b" l="l" r="r" t="t"/>
                <a:pathLst>
                  <a:path extrusionOk="0" h="326204" w="1393714">
                    <a:moveTo>
                      <a:pt x="1389456" y="125718"/>
                    </a:moveTo>
                    <a:cubicBezTo>
                      <a:pt x="1372057" y="48313"/>
                      <a:pt x="1298073" y="-5464"/>
                      <a:pt x="1221604" y="443"/>
                    </a:cubicBezTo>
                    <a:cubicBezTo>
                      <a:pt x="1138001" y="6963"/>
                      <a:pt x="1075831" y="69133"/>
                      <a:pt x="1068052" y="153059"/>
                    </a:cubicBezTo>
                    <a:cubicBezTo>
                      <a:pt x="1060886" y="232627"/>
                      <a:pt x="1113437" y="300091"/>
                      <a:pt x="1205432" y="326204"/>
                    </a:cubicBezTo>
                    <a:lnTo>
                      <a:pt x="1262631" y="326204"/>
                    </a:lnTo>
                    <a:cubicBezTo>
                      <a:pt x="1280352" y="319071"/>
                      <a:pt x="1301172" y="312841"/>
                      <a:pt x="1318280" y="301349"/>
                    </a:cubicBezTo>
                    <a:cubicBezTo>
                      <a:pt x="1336324" y="289212"/>
                      <a:pt x="1353723" y="273073"/>
                      <a:pt x="1365827" y="255029"/>
                    </a:cubicBezTo>
                    <a:cubicBezTo>
                      <a:pt x="1378132" y="235855"/>
                      <a:pt x="1386780" y="214570"/>
                      <a:pt x="1391328" y="192246"/>
                    </a:cubicBezTo>
                    <a:cubicBezTo>
                      <a:pt x="1395050" y="170160"/>
                      <a:pt x="1394414" y="147558"/>
                      <a:pt x="1389456" y="125718"/>
                    </a:cubicBezTo>
                    <a:close/>
                    <a:moveTo>
                      <a:pt x="1231546" y="236662"/>
                    </a:moveTo>
                    <a:cubicBezTo>
                      <a:pt x="1191891" y="237165"/>
                      <a:pt x="1159334" y="205432"/>
                      <a:pt x="1158821" y="165777"/>
                    </a:cubicBezTo>
                    <a:cubicBezTo>
                      <a:pt x="1158498" y="123491"/>
                      <a:pt x="1189906" y="91470"/>
                      <a:pt x="1231255" y="91180"/>
                    </a:cubicBezTo>
                    <a:cubicBezTo>
                      <a:pt x="1271960" y="91180"/>
                      <a:pt x="1303980" y="123201"/>
                      <a:pt x="1304303" y="163905"/>
                    </a:cubicBezTo>
                    <a:cubicBezTo>
                      <a:pt x="1304571" y="203818"/>
                      <a:pt x="1272431" y="236394"/>
                      <a:pt x="1232518" y="236662"/>
                    </a:cubicBezTo>
                    <a:cubicBezTo>
                      <a:pt x="1232195" y="236665"/>
                      <a:pt x="1231869" y="236665"/>
                      <a:pt x="1231546" y="236662"/>
                    </a:cubicBezTo>
                    <a:close/>
                    <a:moveTo>
                      <a:pt x="321725" y="125718"/>
                    </a:moveTo>
                    <a:cubicBezTo>
                      <a:pt x="304327" y="48313"/>
                      <a:pt x="230666" y="-5464"/>
                      <a:pt x="153874" y="443"/>
                    </a:cubicBezTo>
                    <a:cubicBezTo>
                      <a:pt x="70270" y="6963"/>
                      <a:pt x="8101" y="69133"/>
                      <a:pt x="644" y="153059"/>
                    </a:cubicBezTo>
                    <a:cubicBezTo>
                      <a:pt x="-6489" y="232627"/>
                      <a:pt x="46029" y="300091"/>
                      <a:pt x="137734" y="326204"/>
                    </a:cubicBezTo>
                    <a:lnTo>
                      <a:pt x="195223" y="326204"/>
                    </a:lnTo>
                    <a:cubicBezTo>
                      <a:pt x="212622" y="319071"/>
                      <a:pt x="233442" y="312841"/>
                      <a:pt x="250550" y="301349"/>
                    </a:cubicBezTo>
                    <a:cubicBezTo>
                      <a:pt x="268884" y="289212"/>
                      <a:pt x="286283" y="273073"/>
                      <a:pt x="298097" y="255029"/>
                    </a:cubicBezTo>
                    <a:cubicBezTo>
                      <a:pt x="310644" y="235981"/>
                      <a:pt x="319307" y="214647"/>
                      <a:pt x="323597" y="192246"/>
                    </a:cubicBezTo>
                    <a:cubicBezTo>
                      <a:pt x="327481" y="170170"/>
                      <a:pt x="326841" y="147539"/>
                      <a:pt x="321725" y="125718"/>
                    </a:cubicBezTo>
                    <a:close/>
                    <a:moveTo>
                      <a:pt x="163815" y="236662"/>
                    </a:moveTo>
                    <a:cubicBezTo>
                      <a:pt x="124015" y="236985"/>
                      <a:pt x="91381" y="204964"/>
                      <a:pt x="91091" y="165777"/>
                    </a:cubicBezTo>
                    <a:cubicBezTo>
                      <a:pt x="91091" y="123491"/>
                      <a:pt x="122175" y="91470"/>
                      <a:pt x="163815" y="91180"/>
                    </a:cubicBezTo>
                    <a:cubicBezTo>
                      <a:pt x="204520" y="91180"/>
                      <a:pt x="236540" y="123201"/>
                      <a:pt x="236863" y="163905"/>
                    </a:cubicBezTo>
                    <a:cubicBezTo>
                      <a:pt x="237009" y="203944"/>
                      <a:pt x="204665" y="236520"/>
                      <a:pt x="164626" y="236665"/>
                    </a:cubicBezTo>
                    <a:cubicBezTo>
                      <a:pt x="164355" y="236665"/>
                      <a:pt x="164087" y="236665"/>
                      <a:pt x="163815" y="23666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sp>
            <p:nvSpPr>
              <p:cNvPr id="3547" name="Google Shape;3547;p287"/>
              <p:cNvSpPr/>
              <p:nvPr/>
            </p:nvSpPr>
            <p:spPr>
              <a:xfrm>
                <a:off x="8759665" y="2982545"/>
                <a:ext cx="1976575" cy="782473"/>
              </a:xfrm>
              <a:custGeom>
                <a:rect b="b" l="l" r="r" t="t"/>
                <a:pathLst>
                  <a:path extrusionOk="0" h="782473" w="1976575">
                    <a:moveTo>
                      <a:pt x="1932907" y="439894"/>
                    </a:moveTo>
                    <a:cubicBezTo>
                      <a:pt x="1924837" y="429630"/>
                      <a:pt x="1917058" y="415943"/>
                      <a:pt x="1916445" y="403225"/>
                    </a:cubicBezTo>
                    <a:cubicBezTo>
                      <a:pt x="1912700" y="311843"/>
                      <a:pt x="1857374" y="237246"/>
                      <a:pt x="1806405" y="169169"/>
                    </a:cubicBezTo>
                    <a:cubicBezTo>
                      <a:pt x="1760084" y="107322"/>
                      <a:pt x="1710988" y="38632"/>
                      <a:pt x="1632646" y="27754"/>
                    </a:cubicBezTo>
                    <a:cubicBezTo>
                      <a:pt x="1440553" y="1350"/>
                      <a:pt x="1247814" y="-9238"/>
                      <a:pt x="1055107" y="9419"/>
                    </a:cubicBezTo>
                    <a:cubicBezTo>
                      <a:pt x="839708" y="29949"/>
                      <a:pt x="641385" y="105482"/>
                      <a:pt x="465464" y="243476"/>
                    </a:cubicBezTo>
                    <a:cubicBezTo>
                      <a:pt x="455199" y="251255"/>
                      <a:pt x="441835" y="256226"/>
                      <a:pt x="429085" y="258711"/>
                    </a:cubicBezTo>
                    <a:cubicBezTo>
                      <a:pt x="330246" y="278305"/>
                      <a:pt x="235119" y="308744"/>
                      <a:pt x="148095" y="364716"/>
                    </a:cubicBezTo>
                    <a:cubicBezTo>
                      <a:pt x="129387" y="376692"/>
                      <a:pt x="111712" y="390210"/>
                      <a:pt x="95254" y="405130"/>
                    </a:cubicBezTo>
                    <a:lnTo>
                      <a:pt x="95254" y="405452"/>
                    </a:lnTo>
                    <a:cubicBezTo>
                      <a:pt x="57649" y="439346"/>
                      <a:pt x="31535" y="478500"/>
                      <a:pt x="16299" y="522626"/>
                    </a:cubicBezTo>
                    <a:lnTo>
                      <a:pt x="70076" y="523562"/>
                    </a:lnTo>
                    <a:lnTo>
                      <a:pt x="69753" y="545318"/>
                    </a:lnTo>
                    <a:cubicBezTo>
                      <a:pt x="69430" y="567397"/>
                      <a:pt x="48933" y="585118"/>
                      <a:pt x="24369" y="584473"/>
                    </a:cubicBezTo>
                    <a:lnTo>
                      <a:pt x="2290" y="584150"/>
                    </a:lnTo>
                    <a:cubicBezTo>
                      <a:pt x="-1455" y="615235"/>
                      <a:pt x="-519" y="648805"/>
                      <a:pt x="4452" y="684538"/>
                    </a:cubicBezTo>
                    <a:cubicBezTo>
                      <a:pt x="14104" y="756037"/>
                      <a:pt x="57907" y="779019"/>
                      <a:pt x="112007" y="782150"/>
                    </a:cubicBezTo>
                    <a:cubicBezTo>
                      <a:pt x="117914" y="782473"/>
                      <a:pt x="124144" y="782473"/>
                      <a:pt x="130341" y="782473"/>
                    </a:cubicBezTo>
                    <a:cubicBezTo>
                      <a:pt x="131277" y="782473"/>
                      <a:pt x="132504" y="782150"/>
                      <a:pt x="133440" y="781860"/>
                    </a:cubicBezTo>
                    <a:lnTo>
                      <a:pt x="224241" y="781860"/>
                    </a:lnTo>
                    <a:cubicBezTo>
                      <a:pt x="192220" y="609651"/>
                      <a:pt x="334281" y="489056"/>
                      <a:pt x="463882" y="492768"/>
                    </a:cubicBezTo>
                    <a:cubicBezTo>
                      <a:pt x="591320" y="496512"/>
                      <a:pt x="722825" y="616784"/>
                      <a:pt x="691095" y="781860"/>
                    </a:cubicBezTo>
                    <a:lnTo>
                      <a:pt x="1287291" y="781860"/>
                    </a:lnTo>
                    <a:cubicBezTo>
                      <a:pt x="1271765" y="697934"/>
                      <a:pt x="1291940" y="623950"/>
                      <a:pt x="1352269" y="563039"/>
                    </a:cubicBezTo>
                    <a:cubicBezTo>
                      <a:pt x="1401398" y="513297"/>
                      <a:pt x="1462309" y="491251"/>
                      <a:pt x="1532258" y="493736"/>
                    </a:cubicBezTo>
                    <a:cubicBezTo>
                      <a:pt x="1649431" y="497480"/>
                      <a:pt x="1782486" y="609360"/>
                      <a:pt x="1753274" y="781892"/>
                    </a:cubicBezTo>
                    <a:lnTo>
                      <a:pt x="1900918" y="781892"/>
                    </a:lnTo>
                    <a:cubicBezTo>
                      <a:pt x="1900918" y="781892"/>
                      <a:pt x="1905889" y="778471"/>
                      <a:pt x="1906212" y="778471"/>
                    </a:cubicBezTo>
                    <a:cubicBezTo>
                      <a:pt x="1996336" y="719335"/>
                      <a:pt x="1993850" y="516364"/>
                      <a:pt x="1932907" y="439894"/>
                    </a:cubicBezTo>
                    <a:close/>
                    <a:moveTo>
                      <a:pt x="1208982" y="469430"/>
                    </a:moveTo>
                    <a:lnTo>
                      <a:pt x="1036773" y="469430"/>
                    </a:lnTo>
                    <a:cubicBezTo>
                      <a:pt x="1015016" y="469430"/>
                      <a:pt x="996973" y="452645"/>
                      <a:pt x="996973" y="432115"/>
                    </a:cubicBezTo>
                    <a:cubicBezTo>
                      <a:pt x="996973" y="411586"/>
                      <a:pt x="1015016" y="394800"/>
                      <a:pt x="1036773" y="394800"/>
                    </a:cubicBezTo>
                    <a:lnTo>
                      <a:pt x="1208982" y="394800"/>
                    </a:lnTo>
                    <a:cubicBezTo>
                      <a:pt x="1230738" y="394800"/>
                      <a:pt x="1248460" y="411586"/>
                      <a:pt x="1248460" y="432115"/>
                    </a:cubicBezTo>
                    <a:cubicBezTo>
                      <a:pt x="1248460" y="452645"/>
                      <a:pt x="1230738" y="469430"/>
                      <a:pt x="1208982" y="469430"/>
                    </a:cubicBezTo>
                    <a:close/>
                    <a:moveTo>
                      <a:pt x="1231352" y="293476"/>
                    </a:moveTo>
                    <a:cubicBezTo>
                      <a:pt x="1231352" y="293476"/>
                      <a:pt x="1224218" y="329855"/>
                      <a:pt x="1196232" y="331695"/>
                    </a:cubicBezTo>
                    <a:lnTo>
                      <a:pt x="568951" y="358099"/>
                    </a:lnTo>
                    <a:cubicBezTo>
                      <a:pt x="568951" y="358099"/>
                      <a:pt x="538479" y="355000"/>
                      <a:pt x="577020" y="318008"/>
                    </a:cubicBezTo>
                    <a:cubicBezTo>
                      <a:pt x="577020" y="318008"/>
                      <a:pt x="645710" y="221042"/>
                      <a:pt x="849618" y="142087"/>
                    </a:cubicBezTo>
                    <a:cubicBezTo>
                      <a:pt x="849618" y="142087"/>
                      <a:pt x="1041098" y="76495"/>
                      <a:pt x="1200235" y="75269"/>
                    </a:cubicBezTo>
                    <a:cubicBezTo>
                      <a:pt x="1200235" y="75269"/>
                      <a:pt x="1252753" y="64068"/>
                      <a:pt x="1249363" y="111002"/>
                    </a:cubicBezTo>
                    <a:lnTo>
                      <a:pt x="1231352" y="293476"/>
                    </a:lnTo>
                    <a:close/>
                    <a:moveTo>
                      <a:pt x="1709406" y="324270"/>
                    </a:moveTo>
                    <a:lnTo>
                      <a:pt x="1330804" y="329241"/>
                    </a:lnTo>
                    <a:cubicBezTo>
                      <a:pt x="1330804" y="329241"/>
                      <a:pt x="1299106" y="328305"/>
                      <a:pt x="1301268" y="300965"/>
                    </a:cubicBezTo>
                    <a:lnTo>
                      <a:pt x="1316181" y="107613"/>
                    </a:lnTo>
                    <a:cubicBezTo>
                      <a:pt x="1316181" y="107613"/>
                      <a:pt x="1324897" y="74042"/>
                      <a:pt x="1359694" y="85243"/>
                    </a:cubicBezTo>
                    <a:cubicBezTo>
                      <a:pt x="1359694" y="85243"/>
                      <a:pt x="1501109" y="114779"/>
                      <a:pt x="1569831" y="141828"/>
                    </a:cubicBezTo>
                    <a:cubicBezTo>
                      <a:pt x="1569831" y="141828"/>
                      <a:pt x="1689199" y="190635"/>
                      <a:pt x="1738619" y="263682"/>
                    </a:cubicBezTo>
                    <a:cubicBezTo>
                      <a:pt x="1738619" y="263682"/>
                      <a:pt x="1753532" y="284825"/>
                      <a:pt x="1756663" y="291023"/>
                    </a:cubicBezTo>
                    <a:cubicBezTo>
                      <a:pt x="1759471" y="297543"/>
                      <a:pt x="1771576" y="324561"/>
                      <a:pt x="1709406" y="324270"/>
                    </a:cubicBezTo>
                    <a:close/>
                  </a:path>
                </a:pathLst>
              </a:custGeom>
              <a:solidFill>
                <a:srgbClr val="43B78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grpSp>
      </p:grpSp>
      <p:grpSp>
        <p:nvGrpSpPr>
          <p:cNvPr id="3548" name="Google Shape;3548;p287"/>
          <p:cNvGrpSpPr/>
          <p:nvPr/>
        </p:nvGrpSpPr>
        <p:grpSpPr>
          <a:xfrm>
            <a:off x="797515" y="3585290"/>
            <a:ext cx="1545155" cy="1271245"/>
            <a:chOff x="1714746" y="4867745"/>
            <a:chExt cx="2060207" cy="1694993"/>
          </a:xfrm>
        </p:grpSpPr>
        <p:sp>
          <p:nvSpPr>
            <p:cNvPr id="3549" name="Google Shape;3549;p287"/>
            <p:cNvSpPr/>
            <p:nvPr/>
          </p:nvSpPr>
          <p:spPr>
            <a:xfrm>
              <a:off x="1714746" y="5346574"/>
              <a:ext cx="2060207" cy="1216164"/>
            </a:xfrm>
            <a:prstGeom prst="roundRect">
              <a:avLst>
                <a:gd fmla="val 8705"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Color: Blue</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 Model:</a:t>
              </a:r>
              <a:endParaRPr sz="1100">
                <a:latin typeface="Ubuntu"/>
                <a:ea typeface="Ubuntu"/>
                <a:cs typeface="Ubuntu"/>
                <a:sym typeface="Ubuntu"/>
              </a:endParaRPr>
            </a:p>
            <a:p>
              <a:pPr indent="0" lvl="1"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Name: Corvette </a:t>
              </a:r>
              <a:endParaRPr sz="1100">
                <a:latin typeface="Ubuntu"/>
                <a:ea typeface="Ubuntu"/>
                <a:cs typeface="Ubuntu"/>
                <a:sym typeface="Ubuntu"/>
              </a:endParaRPr>
            </a:p>
            <a:p>
              <a:pPr indent="0" lvl="1"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Model: 1995 </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Transmission: Manual</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Price: $20,000</a:t>
              </a:r>
              <a:endParaRPr sz="1100">
                <a:latin typeface="Ubuntu"/>
                <a:ea typeface="Ubuntu"/>
                <a:cs typeface="Ubuntu"/>
                <a:sym typeface="Ubuntu"/>
              </a:endParaRPr>
            </a:p>
          </p:txBody>
        </p:sp>
        <p:grpSp>
          <p:nvGrpSpPr>
            <p:cNvPr id="3550" name="Google Shape;3550;p287"/>
            <p:cNvGrpSpPr/>
            <p:nvPr/>
          </p:nvGrpSpPr>
          <p:grpSpPr>
            <a:xfrm>
              <a:off x="2134034" y="4867745"/>
              <a:ext cx="1221631" cy="540765"/>
              <a:chOff x="8759665" y="2982545"/>
              <a:chExt cx="1976575" cy="892481"/>
            </a:xfrm>
          </p:grpSpPr>
          <p:sp>
            <p:nvSpPr>
              <p:cNvPr id="3551" name="Google Shape;3551;p287"/>
              <p:cNvSpPr/>
              <p:nvPr/>
            </p:nvSpPr>
            <p:spPr>
              <a:xfrm>
                <a:off x="9048240" y="3548822"/>
                <a:ext cx="1393714" cy="326204"/>
              </a:xfrm>
              <a:custGeom>
                <a:rect b="b" l="l" r="r" t="t"/>
                <a:pathLst>
                  <a:path extrusionOk="0" h="326204" w="1393714">
                    <a:moveTo>
                      <a:pt x="1389456" y="125718"/>
                    </a:moveTo>
                    <a:cubicBezTo>
                      <a:pt x="1372057" y="48313"/>
                      <a:pt x="1298073" y="-5464"/>
                      <a:pt x="1221604" y="443"/>
                    </a:cubicBezTo>
                    <a:cubicBezTo>
                      <a:pt x="1138001" y="6963"/>
                      <a:pt x="1075831" y="69133"/>
                      <a:pt x="1068052" y="153059"/>
                    </a:cubicBezTo>
                    <a:cubicBezTo>
                      <a:pt x="1060886" y="232627"/>
                      <a:pt x="1113437" y="300091"/>
                      <a:pt x="1205432" y="326204"/>
                    </a:cubicBezTo>
                    <a:lnTo>
                      <a:pt x="1262631" y="326204"/>
                    </a:lnTo>
                    <a:cubicBezTo>
                      <a:pt x="1280352" y="319071"/>
                      <a:pt x="1301172" y="312841"/>
                      <a:pt x="1318280" y="301349"/>
                    </a:cubicBezTo>
                    <a:cubicBezTo>
                      <a:pt x="1336324" y="289212"/>
                      <a:pt x="1353723" y="273073"/>
                      <a:pt x="1365827" y="255029"/>
                    </a:cubicBezTo>
                    <a:cubicBezTo>
                      <a:pt x="1378132" y="235855"/>
                      <a:pt x="1386780" y="214570"/>
                      <a:pt x="1391328" y="192246"/>
                    </a:cubicBezTo>
                    <a:cubicBezTo>
                      <a:pt x="1395050" y="170160"/>
                      <a:pt x="1394414" y="147558"/>
                      <a:pt x="1389456" y="125718"/>
                    </a:cubicBezTo>
                    <a:close/>
                    <a:moveTo>
                      <a:pt x="1231546" y="236662"/>
                    </a:moveTo>
                    <a:cubicBezTo>
                      <a:pt x="1191891" y="237165"/>
                      <a:pt x="1159334" y="205432"/>
                      <a:pt x="1158821" y="165777"/>
                    </a:cubicBezTo>
                    <a:cubicBezTo>
                      <a:pt x="1158498" y="123491"/>
                      <a:pt x="1189906" y="91470"/>
                      <a:pt x="1231255" y="91180"/>
                    </a:cubicBezTo>
                    <a:cubicBezTo>
                      <a:pt x="1271960" y="91180"/>
                      <a:pt x="1303980" y="123201"/>
                      <a:pt x="1304303" y="163905"/>
                    </a:cubicBezTo>
                    <a:cubicBezTo>
                      <a:pt x="1304571" y="203818"/>
                      <a:pt x="1272431" y="236394"/>
                      <a:pt x="1232518" y="236662"/>
                    </a:cubicBezTo>
                    <a:cubicBezTo>
                      <a:pt x="1232195" y="236665"/>
                      <a:pt x="1231869" y="236665"/>
                      <a:pt x="1231546" y="236662"/>
                    </a:cubicBezTo>
                    <a:close/>
                    <a:moveTo>
                      <a:pt x="321725" y="125718"/>
                    </a:moveTo>
                    <a:cubicBezTo>
                      <a:pt x="304327" y="48313"/>
                      <a:pt x="230666" y="-5464"/>
                      <a:pt x="153874" y="443"/>
                    </a:cubicBezTo>
                    <a:cubicBezTo>
                      <a:pt x="70270" y="6963"/>
                      <a:pt x="8101" y="69133"/>
                      <a:pt x="644" y="153059"/>
                    </a:cubicBezTo>
                    <a:cubicBezTo>
                      <a:pt x="-6489" y="232627"/>
                      <a:pt x="46029" y="300091"/>
                      <a:pt x="137734" y="326204"/>
                    </a:cubicBezTo>
                    <a:lnTo>
                      <a:pt x="195223" y="326204"/>
                    </a:lnTo>
                    <a:cubicBezTo>
                      <a:pt x="212622" y="319071"/>
                      <a:pt x="233442" y="312841"/>
                      <a:pt x="250550" y="301349"/>
                    </a:cubicBezTo>
                    <a:cubicBezTo>
                      <a:pt x="268884" y="289212"/>
                      <a:pt x="286283" y="273073"/>
                      <a:pt x="298097" y="255029"/>
                    </a:cubicBezTo>
                    <a:cubicBezTo>
                      <a:pt x="310644" y="235981"/>
                      <a:pt x="319307" y="214647"/>
                      <a:pt x="323597" y="192246"/>
                    </a:cubicBezTo>
                    <a:cubicBezTo>
                      <a:pt x="327481" y="170170"/>
                      <a:pt x="326841" y="147539"/>
                      <a:pt x="321725" y="125718"/>
                    </a:cubicBezTo>
                    <a:close/>
                    <a:moveTo>
                      <a:pt x="163815" y="236662"/>
                    </a:moveTo>
                    <a:cubicBezTo>
                      <a:pt x="124015" y="236985"/>
                      <a:pt x="91381" y="204964"/>
                      <a:pt x="91091" y="165777"/>
                    </a:cubicBezTo>
                    <a:cubicBezTo>
                      <a:pt x="91091" y="123491"/>
                      <a:pt x="122175" y="91470"/>
                      <a:pt x="163815" y="91180"/>
                    </a:cubicBezTo>
                    <a:cubicBezTo>
                      <a:pt x="204520" y="91180"/>
                      <a:pt x="236540" y="123201"/>
                      <a:pt x="236863" y="163905"/>
                    </a:cubicBezTo>
                    <a:cubicBezTo>
                      <a:pt x="237009" y="203944"/>
                      <a:pt x="204665" y="236520"/>
                      <a:pt x="164626" y="236665"/>
                    </a:cubicBezTo>
                    <a:cubicBezTo>
                      <a:pt x="164355" y="236665"/>
                      <a:pt x="164087" y="236665"/>
                      <a:pt x="163815" y="23666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sp>
            <p:nvSpPr>
              <p:cNvPr id="3552" name="Google Shape;3552;p287"/>
              <p:cNvSpPr/>
              <p:nvPr/>
            </p:nvSpPr>
            <p:spPr>
              <a:xfrm>
                <a:off x="8759665" y="2982545"/>
                <a:ext cx="1976575" cy="782473"/>
              </a:xfrm>
              <a:custGeom>
                <a:rect b="b" l="l" r="r" t="t"/>
                <a:pathLst>
                  <a:path extrusionOk="0" h="782473" w="1976575">
                    <a:moveTo>
                      <a:pt x="1932907" y="439894"/>
                    </a:moveTo>
                    <a:cubicBezTo>
                      <a:pt x="1924837" y="429630"/>
                      <a:pt x="1917058" y="415943"/>
                      <a:pt x="1916445" y="403225"/>
                    </a:cubicBezTo>
                    <a:cubicBezTo>
                      <a:pt x="1912700" y="311843"/>
                      <a:pt x="1857374" y="237246"/>
                      <a:pt x="1806405" y="169169"/>
                    </a:cubicBezTo>
                    <a:cubicBezTo>
                      <a:pt x="1760084" y="107322"/>
                      <a:pt x="1710988" y="38632"/>
                      <a:pt x="1632646" y="27754"/>
                    </a:cubicBezTo>
                    <a:cubicBezTo>
                      <a:pt x="1440553" y="1350"/>
                      <a:pt x="1247814" y="-9238"/>
                      <a:pt x="1055107" y="9419"/>
                    </a:cubicBezTo>
                    <a:cubicBezTo>
                      <a:pt x="839708" y="29949"/>
                      <a:pt x="641385" y="105482"/>
                      <a:pt x="465464" y="243476"/>
                    </a:cubicBezTo>
                    <a:cubicBezTo>
                      <a:pt x="455199" y="251255"/>
                      <a:pt x="441835" y="256226"/>
                      <a:pt x="429085" y="258711"/>
                    </a:cubicBezTo>
                    <a:cubicBezTo>
                      <a:pt x="330246" y="278305"/>
                      <a:pt x="235119" y="308744"/>
                      <a:pt x="148095" y="364716"/>
                    </a:cubicBezTo>
                    <a:cubicBezTo>
                      <a:pt x="129387" y="376692"/>
                      <a:pt x="111712" y="390210"/>
                      <a:pt x="95254" y="405130"/>
                    </a:cubicBezTo>
                    <a:lnTo>
                      <a:pt x="95254" y="405452"/>
                    </a:lnTo>
                    <a:cubicBezTo>
                      <a:pt x="57649" y="439346"/>
                      <a:pt x="31535" y="478500"/>
                      <a:pt x="16299" y="522626"/>
                    </a:cubicBezTo>
                    <a:lnTo>
                      <a:pt x="70076" y="523562"/>
                    </a:lnTo>
                    <a:lnTo>
                      <a:pt x="69753" y="545318"/>
                    </a:lnTo>
                    <a:cubicBezTo>
                      <a:pt x="69430" y="567397"/>
                      <a:pt x="48933" y="585118"/>
                      <a:pt x="24369" y="584473"/>
                    </a:cubicBezTo>
                    <a:lnTo>
                      <a:pt x="2290" y="584150"/>
                    </a:lnTo>
                    <a:cubicBezTo>
                      <a:pt x="-1455" y="615235"/>
                      <a:pt x="-519" y="648805"/>
                      <a:pt x="4452" y="684538"/>
                    </a:cubicBezTo>
                    <a:cubicBezTo>
                      <a:pt x="14104" y="756037"/>
                      <a:pt x="57907" y="779019"/>
                      <a:pt x="112007" y="782150"/>
                    </a:cubicBezTo>
                    <a:cubicBezTo>
                      <a:pt x="117914" y="782473"/>
                      <a:pt x="124144" y="782473"/>
                      <a:pt x="130341" y="782473"/>
                    </a:cubicBezTo>
                    <a:cubicBezTo>
                      <a:pt x="131277" y="782473"/>
                      <a:pt x="132504" y="782150"/>
                      <a:pt x="133440" y="781860"/>
                    </a:cubicBezTo>
                    <a:lnTo>
                      <a:pt x="224241" y="781860"/>
                    </a:lnTo>
                    <a:cubicBezTo>
                      <a:pt x="192220" y="609651"/>
                      <a:pt x="334281" y="489056"/>
                      <a:pt x="463882" y="492768"/>
                    </a:cubicBezTo>
                    <a:cubicBezTo>
                      <a:pt x="591320" y="496512"/>
                      <a:pt x="722825" y="616784"/>
                      <a:pt x="691095" y="781860"/>
                    </a:cubicBezTo>
                    <a:lnTo>
                      <a:pt x="1287291" y="781860"/>
                    </a:lnTo>
                    <a:cubicBezTo>
                      <a:pt x="1271765" y="697934"/>
                      <a:pt x="1291940" y="623950"/>
                      <a:pt x="1352269" y="563039"/>
                    </a:cubicBezTo>
                    <a:cubicBezTo>
                      <a:pt x="1401398" y="513297"/>
                      <a:pt x="1462309" y="491251"/>
                      <a:pt x="1532258" y="493736"/>
                    </a:cubicBezTo>
                    <a:cubicBezTo>
                      <a:pt x="1649431" y="497480"/>
                      <a:pt x="1782486" y="609360"/>
                      <a:pt x="1753274" y="781892"/>
                    </a:cubicBezTo>
                    <a:lnTo>
                      <a:pt x="1900918" y="781892"/>
                    </a:lnTo>
                    <a:cubicBezTo>
                      <a:pt x="1900918" y="781892"/>
                      <a:pt x="1905889" y="778471"/>
                      <a:pt x="1906212" y="778471"/>
                    </a:cubicBezTo>
                    <a:cubicBezTo>
                      <a:pt x="1996336" y="719335"/>
                      <a:pt x="1993850" y="516364"/>
                      <a:pt x="1932907" y="439894"/>
                    </a:cubicBezTo>
                    <a:close/>
                    <a:moveTo>
                      <a:pt x="1208982" y="469430"/>
                    </a:moveTo>
                    <a:lnTo>
                      <a:pt x="1036773" y="469430"/>
                    </a:lnTo>
                    <a:cubicBezTo>
                      <a:pt x="1015016" y="469430"/>
                      <a:pt x="996973" y="452645"/>
                      <a:pt x="996973" y="432115"/>
                    </a:cubicBezTo>
                    <a:cubicBezTo>
                      <a:pt x="996973" y="411586"/>
                      <a:pt x="1015016" y="394800"/>
                      <a:pt x="1036773" y="394800"/>
                    </a:cubicBezTo>
                    <a:lnTo>
                      <a:pt x="1208982" y="394800"/>
                    </a:lnTo>
                    <a:cubicBezTo>
                      <a:pt x="1230738" y="394800"/>
                      <a:pt x="1248460" y="411586"/>
                      <a:pt x="1248460" y="432115"/>
                    </a:cubicBezTo>
                    <a:cubicBezTo>
                      <a:pt x="1248460" y="452645"/>
                      <a:pt x="1230738" y="469430"/>
                      <a:pt x="1208982" y="469430"/>
                    </a:cubicBezTo>
                    <a:close/>
                    <a:moveTo>
                      <a:pt x="1231352" y="293476"/>
                    </a:moveTo>
                    <a:cubicBezTo>
                      <a:pt x="1231352" y="293476"/>
                      <a:pt x="1224218" y="329855"/>
                      <a:pt x="1196232" y="331695"/>
                    </a:cubicBezTo>
                    <a:lnTo>
                      <a:pt x="568951" y="358099"/>
                    </a:lnTo>
                    <a:cubicBezTo>
                      <a:pt x="568951" y="358099"/>
                      <a:pt x="538479" y="355000"/>
                      <a:pt x="577020" y="318008"/>
                    </a:cubicBezTo>
                    <a:cubicBezTo>
                      <a:pt x="577020" y="318008"/>
                      <a:pt x="645710" y="221042"/>
                      <a:pt x="849618" y="142087"/>
                    </a:cubicBezTo>
                    <a:cubicBezTo>
                      <a:pt x="849618" y="142087"/>
                      <a:pt x="1041098" y="76495"/>
                      <a:pt x="1200235" y="75269"/>
                    </a:cubicBezTo>
                    <a:cubicBezTo>
                      <a:pt x="1200235" y="75269"/>
                      <a:pt x="1252753" y="64068"/>
                      <a:pt x="1249363" y="111002"/>
                    </a:cubicBezTo>
                    <a:lnTo>
                      <a:pt x="1231352" y="293476"/>
                    </a:lnTo>
                    <a:close/>
                    <a:moveTo>
                      <a:pt x="1709406" y="324270"/>
                    </a:moveTo>
                    <a:lnTo>
                      <a:pt x="1330804" y="329241"/>
                    </a:lnTo>
                    <a:cubicBezTo>
                      <a:pt x="1330804" y="329241"/>
                      <a:pt x="1299106" y="328305"/>
                      <a:pt x="1301268" y="300965"/>
                    </a:cubicBezTo>
                    <a:lnTo>
                      <a:pt x="1316181" y="107613"/>
                    </a:lnTo>
                    <a:cubicBezTo>
                      <a:pt x="1316181" y="107613"/>
                      <a:pt x="1324897" y="74042"/>
                      <a:pt x="1359694" y="85243"/>
                    </a:cubicBezTo>
                    <a:cubicBezTo>
                      <a:pt x="1359694" y="85243"/>
                      <a:pt x="1501109" y="114779"/>
                      <a:pt x="1569831" y="141828"/>
                    </a:cubicBezTo>
                    <a:cubicBezTo>
                      <a:pt x="1569831" y="141828"/>
                      <a:pt x="1689199" y="190635"/>
                      <a:pt x="1738619" y="263682"/>
                    </a:cubicBezTo>
                    <a:cubicBezTo>
                      <a:pt x="1738619" y="263682"/>
                      <a:pt x="1753532" y="284825"/>
                      <a:pt x="1756663" y="291023"/>
                    </a:cubicBezTo>
                    <a:cubicBezTo>
                      <a:pt x="1759471" y="297543"/>
                      <a:pt x="1771576" y="324561"/>
                      <a:pt x="1709406" y="324270"/>
                    </a:cubicBezTo>
                    <a:close/>
                  </a:path>
                </a:pathLst>
              </a:custGeom>
              <a:solidFill>
                <a:srgbClr val="12B7E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grpSp>
      </p:grpSp>
      <p:grpSp>
        <p:nvGrpSpPr>
          <p:cNvPr id="3553" name="Google Shape;3553;p287"/>
          <p:cNvGrpSpPr/>
          <p:nvPr/>
        </p:nvGrpSpPr>
        <p:grpSpPr>
          <a:xfrm>
            <a:off x="2667051" y="3589441"/>
            <a:ext cx="1552426" cy="1275234"/>
            <a:chOff x="4207461" y="4873279"/>
            <a:chExt cx="2069901" cy="1700312"/>
          </a:xfrm>
        </p:grpSpPr>
        <p:sp>
          <p:nvSpPr>
            <p:cNvPr id="3554" name="Google Shape;3554;p287"/>
            <p:cNvSpPr/>
            <p:nvPr/>
          </p:nvSpPr>
          <p:spPr>
            <a:xfrm>
              <a:off x="4207461" y="5357427"/>
              <a:ext cx="2069901" cy="1216164"/>
            </a:xfrm>
            <a:prstGeom prst="roundRect">
              <a:avLst>
                <a:gd fmla="val 8705"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900" u="none" cap="none" strike="noStrike">
                <a:solidFill>
                  <a:srgbClr val="262626"/>
                </a:solidFill>
                <a:latin typeface="Ubuntu"/>
                <a:ea typeface="Ubuntu"/>
                <a:cs typeface="Ubuntu"/>
                <a:sym typeface="Ubuntu"/>
              </a:endParaRPr>
            </a:p>
            <a:p>
              <a:pPr indent="0" lvl="0" marL="0" marR="0" rtl="0" algn="l">
                <a:lnSpc>
                  <a:spcPct val="100000"/>
                </a:lnSpc>
                <a:spcBef>
                  <a:spcPts val="0"/>
                </a:spcBef>
                <a:spcAft>
                  <a:spcPts val="0"/>
                </a:spcAft>
                <a:buNone/>
              </a:pPr>
              <a:r>
                <a:t/>
              </a:r>
              <a:endParaRPr i="0" sz="900" u="none" cap="none" strike="noStrike">
                <a:solidFill>
                  <a:srgbClr val="262626"/>
                </a:solidFill>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Color: Black</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Model</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Name: Corvette</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Model: 1995</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Transmission: Automatic</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Price: $25,000</a:t>
              </a:r>
              <a:endParaRPr sz="1100">
                <a:latin typeface="Ubuntu"/>
                <a:ea typeface="Ubuntu"/>
                <a:cs typeface="Ubuntu"/>
                <a:sym typeface="Ubuntu"/>
              </a:endParaRPr>
            </a:p>
            <a:p>
              <a:pPr indent="0" lvl="0" marL="0" marR="0" rtl="0" algn="l">
                <a:lnSpc>
                  <a:spcPct val="100000"/>
                </a:lnSpc>
                <a:spcBef>
                  <a:spcPts val="0"/>
                </a:spcBef>
                <a:spcAft>
                  <a:spcPts val="0"/>
                </a:spcAft>
                <a:buNone/>
              </a:pPr>
              <a:r>
                <a:t/>
              </a:r>
              <a:endParaRPr i="0" sz="1100" u="none" cap="none" strike="noStrike">
                <a:solidFill>
                  <a:srgbClr val="262626"/>
                </a:solidFill>
                <a:latin typeface="Ubuntu"/>
                <a:ea typeface="Ubuntu"/>
                <a:cs typeface="Ubuntu"/>
                <a:sym typeface="Ubuntu"/>
              </a:endParaRPr>
            </a:p>
          </p:txBody>
        </p:sp>
        <p:grpSp>
          <p:nvGrpSpPr>
            <p:cNvPr id="3555" name="Google Shape;3555;p287"/>
            <p:cNvGrpSpPr/>
            <p:nvPr/>
          </p:nvGrpSpPr>
          <p:grpSpPr>
            <a:xfrm>
              <a:off x="4631596" y="4873279"/>
              <a:ext cx="1221631" cy="521976"/>
              <a:chOff x="8759665" y="3013553"/>
              <a:chExt cx="1976575" cy="861473"/>
            </a:xfrm>
          </p:grpSpPr>
          <p:sp>
            <p:nvSpPr>
              <p:cNvPr id="3556" name="Google Shape;3556;p287"/>
              <p:cNvSpPr/>
              <p:nvPr/>
            </p:nvSpPr>
            <p:spPr>
              <a:xfrm>
                <a:off x="9048240" y="3548822"/>
                <a:ext cx="1393714" cy="326204"/>
              </a:xfrm>
              <a:custGeom>
                <a:rect b="b" l="l" r="r" t="t"/>
                <a:pathLst>
                  <a:path extrusionOk="0" h="326204" w="1393714">
                    <a:moveTo>
                      <a:pt x="1389456" y="125718"/>
                    </a:moveTo>
                    <a:cubicBezTo>
                      <a:pt x="1372057" y="48313"/>
                      <a:pt x="1298073" y="-5464"/>
                      <a:pt x="1221604" y="443"/>
                    </a:cubicBezTo>
                    <a:cubicBezTo>
                      <a:pt x="1138001" y="6963"/>
                      <a:pt x="1075831" y="69133"/>
                      <a:pt x="1068052" y="153059"/>
                    </a:cubicBezTo>
                    <a:cubicBezTo>
                      <a:pt x="1060886" y="232627"/>
                      <a:pt x="1113437" y="300091"/>
                      <a:pt x="1205432" y="326204"/>
                    </a:cubicBezTo>
                    <a:lnTo>
                      <a:pt x="1262631" y="326204"/>
                    </a:lnTo>
                    <a:cubicBezTo>
                      <a:pt x="1280352" y="319071"/>
                      <a:pt x="1301172" y="312841"/>
                      <a:pt x="1318280" y="301349"/>
                    </a:cubicBezTo>
                    <a:cubicBezTo>
                      <a:pt x="1336324" y="289212"/>
                      <a:pt x="1353723" y="273073"/>
                      <a:pt x="1365827" y="255029"/>
                    </a:cubicBezTo>
                    <a:cubicBezTo>
                      <a:pt x="1378132" y="235855"/>
                      <a:pt x="1386780" y="214570"/>
                      <a:pt x="1391328" y="192246"/>
                    </a:cubicBezTo>
                    <a:cubicBezTo>
                      <a:pt x="1395050" y="170160"/>
                      <a:pt x="1394414" y="147558"/>
                      <a:pt x="1389456" y="125718"/>
                    </a:cubicBezTo>
                    <a:close/>
                    <a:moveTo>
                      <a:pt x="1231546" y="236662"/>
                    </a:moveTo>
                    <a:cubicBezTo>
                      <a:pt x="1191891" y="237165"/>
                      <a:pt x="1159334" y="205432"/>
                      <a:pt x="1158821" y="165777"/>
                    </a:cubicBezTo>
                    <a:cubicBezTo>
                      <a:pt x="1158498" y="123491"/>
                      <a:pt x="1189906" y="91470"/>
                      <a:pt x="1231255" y="91180"/>
                    </a:cubicBezTo>
                    <a:cubicBezTo>
                      <a:pt x="1271960" y="91180"/>
                      <a:pt x="1303980" y="123201"/>
                      <a:pt x="1304303" y="163905"/>
                    </a:cubicBezTo>
                    <a:cubicBezTo>
                      <a:pt x="1304571" y="203818"/>
                      <a:pt x="1272431" y="236394"/>
                      <a:pt x="1232518" y="236662"/>
                    </a:cubicBezTo>
                    <a:cubicBezTo>
                      <a:pt x="1232195" y="236665"/>
                      <a:pt x="1231869" y="236665"/>
                      <a:pt x="1231546" y="236662"/>
                    </a:cubicBezTo>
                    <a:close/>
                    <a:moveTo>
                      <a:pt x="321725" y="125718"/>
                    </a:moveTo>
                    <a:cubicBezTo>
                      <a:pt x="304327" y="48313"/>
                      <a:pt x="230666" y="-5464"/>
                      <a:pt x="153874" y="443"/>
                    </a:cubicBezTo>
                    <a:cubicBezTo>
                      <a:pt x="70270" y="6963"/>
                      <a:pt x="8101" y="69133"/>
                      <a:pt x="644" y="153059"/>
                    </a:cubicBezTo>
                    <a:cubicBezTo>
                      <a:pt x="-6489" y="232627"/>
                      <a:pt x="46029" y="300091"/>
                      <a:pt x="137734" y="326204"/>
                    </a:cubicBezTo>
                    <a:lnTo>
                      <a:pt x="195223" y="326204"/>
                    </a:lnTo>
                    <a:cubicBezTo>
                      <a:pt x="212622" y="319071"/>
                      <a:pt x="233442" y="312841"/>
                      <a:pt x="250550" y="301349"/>
                    </a:cubicBezTo>
                    <a:cubicBezTo>
                      <a:pt x="268884" y="289212"/>
                      <a:pt x="286283" y="273073"/>
                      <a:pt x="298097" y="255029"/>
                    </a:cubicBezTo>
                    <a:cubicBezTo>
                      <a:pt x="310644" y="235981"/>
                      <a:pt x="319307" y="214647"/>
                      <a:pt x="323597" y="192246"/>
                    </a:cubicBezTo>
                    <a:cubicBezTo>
                      <a:pt x="327481" y="170170"/>
                      <a:pt x="326841" y="147539"/>
                      <a:pt x="321725" y="125718"/>
                    </a:cubicBezTo>
                    <a:close/>
                    <a:moveTo>
                      <a:pt x="163815" y="236662"/>
                    </a:moveTo>
                    <a:cubicBezTo>
                      <a:pt x="124015" y="236985"/>
                      <a:pt x="91381" y="204964"/>
                      <a:pt x="91091" y="165777"/>
                    </a:cubicBezTo>
                    <a:cubicBezTo>
                      <a:pt x="91091" y="123491"/>
                      <a:pt x="122175" y="91470"/>
                      <a:pt x="163815" y="91180"/>
                    </a:cubicBezTo>
                    <a:cubicBezTo>
                      <a:pt x="204520" y="91180"/>
                      <a:pt x="236540" y="123201"/>
                      <a:pt x="236863" y="163905"/>
                    </a:cubicBezTo>
                    <a:cubicBezTo>
                      <a:pt x="237009" y="203944"/>
                      <a:pt x="204665" y="236520"/>
                      <a:pt x="164626" y="236665"/>
                    </a:cubicBezTo>
                    <a:cubicBezTo>
                      <a:pt x="164355" y="236665"/>
                      <a:pt x="164087" y="236665"/>
                      <a:pt x="163815" y="23666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sp>
            <p:nvSpPr>
              <p:cNvPr id="3557" name="Google Shape;3557;p287"/>
              <p:cNvSpPr/>
              <p:nvPr/>
            </p:nvSpPr>
            <p:spPr>
              <a:xfrm>
                <a:off x="8759665" y="3013553"/>
                <a:ext cx="1976575" cy="782474"/>
              </a:xfrm>
              <a:custGeom>
                <a:rect b="b" l="l" r="r" t="t"/>
                <a:pathLst>
                  <a:path extrusionOk="0" h="782473" w="1976575">
                    <a:moveTo>
                      <a:pt x="1932907" y="439894"/>
                    </a:moveTo>
                    <a:cubicBezTo>
                      <a:pt x="1924837" y="429630"/>
                      <a:pt x="1917058" y="415943"/>
                      <a:pt x="1916445" y="403225"/>
                    </a:cubicBezTo>
                    <a:cubicBezTo>
                      <a:pt x="1912700" y="311843"/>
                      <a:pt x="1857374" y="237246"/>
                      <a:pt x="1806405" y="169169"/>
                    </a:cubicBezTo>
                    <a:cubicBezTo>
                      <a:pt x="1760084" y="107322"/>
                      <a:pt x="1710988" y="38632"/>
                      <a:pt x="1632646" y="27754"/>
                    </a:cubicBezTo>
                    <a:cubicBezTo>
                      <a:pt x="1440553" y="1350"/>
                      <a:pt x="1247814" y="-9238"/>
                      <a:pt x="1055107" y="9419"/>
                    </a:cubicBezTo>
                    <a:cubicBezTo>
                      <a:pt x="839708" y="29949"/>
                      <a:pt x="641385" y="105482"/>
                      <a:pt x="465464" y="243476"/>
                    </a:cubicBezTo>
                    <a:cubicBezTo>
                      <a:pt x="455199" y="251255"/>
                      <a:pt x="441835" y="256226"/>
                      <a:pt x="429085" y="258711"/>
                    </a:cubicBezTo>
                    <a:cubicBezTo>
                      <a:pt x="330246" y="278305"/>
                      <a:pt x="235119" y="308744"/>
                      <a:pt x="148095" y="364716"/>
                    </a:cubicBezTo>
                    <a:cubicBezTo>
                      <a:pt x="129387" y="376692"/>
                      <a:pt x="111712" y="390210"/>
                      <a:pt x="95254" y="405130"/>
                    </a:cubicBezTo>
                    <a:lnTo>
                      <a:pt x="95254" y="405452"/>
                    </a:lnTo>
                    <a:cubicBezTo>
                      <a:pt x="57649" y="439346"/>
                      <a:pt x="31535" y="478500"/>
                      <a:pt x="16299" y="522626"/>
                    </a:cubicBezTo>
                    <a:lnTo>
                      <a:pt x="70076" y="523562"/>
                    </a:lnTo>
                    <a:lnTo>
                      <a:pt x="69753" y="545318"/>
                    </a:lnTo>
                    <a:cubicBezTo>
                      <a:pt x="69430" y="567397"/>
                      <a:pt x="48933" y="585118"/>
                      <a:pt x="24369" y="584473"/>
                    </a:cubicBezTo>
                    <a:lnTo>
                      <a:pt x="2290" y="584150"/>
                    </a:lnTo>
                    <a:cubicBezTo>
                      <a:pt x="-1455" y="615235"/>
                      <a:pt x="-519" y="648805"/>
                      <a:pt x="4452" y="684538"/>
                    </a:cubicBezTo>
                    <a:cubicBezTo>
                      <a:pt x="14104" y="756037"/>
                      <a:pt x="57907" y="779019"/>
                      <a:pt x="112007" y="782150"/>
                    </a:cubicBezTo>
                    <a:cubicBezTo>
                      <a:pt x="117914" y="782473"/>
                      <a:pt x="124144" y="782473"/>
                      <a:pt x="130341" y="782473"/>
                    </a:cubicBezTo>
                    <a:cubicBezTo>
                      <a:pt x="131277" y="782473"/>
                      <a:pt x="132504" y="782150"/>
                      <a:pt x="133440" y="781860"/>
                    </a:cubicBezTo>
                    <a:lnTo>
                      <a:pt x="224241" y="781860"/>
                    </a:lnTo>
                    <a:cubicBezTo>
                      <a:pt x="192220" y="609651"/>
                      <a:pt x="334281" y="489056"/>
                      <a:pt x="463882" y="492768"/>
                    </a:cubicBezTo>
                    <a:cubicBezTo>
                      <a:pt x="591320" y="496512"/>
                      <a:pt x="722825" y="616784"/>
                      <a:pt x="691095" y="781860"/>
                    </a:cubicBezTo>
                    <a:lnTo>
                      <a:pt x="1287291" y="781860"/>
                    </a:lnTo>
                    <a:cubicBezTo>
                      <a:pt x="1271765" y="697934"/>
                      <a:pt x="1291940" y="623950"/>
                      <a:pt x="1352269" y="563039"/>
                    </a:cubicBezTo>
                    <a:cubicBezTo>
                      <a:pt x="1401398" y="513297"/>
                      <a:pt x="1462309" y="491251"/>
                      <a:pt x="1532258" y="493736"/>
                    </a:cubicBezTo>
                    <a:cubicBezTo>
                      <a:pt x="1649431" y="497480"/>
                      <a:pt x="1782486" y="609360"/>
                      <a:pt x="1753274" y="781892"/>
                    </a:cubicBezTo>
                    <a:lnTo>
                      <a:pt x="1900918" y="781892"/>
                    </a:lnTo>
                    <a:cubicBezTo>
                      <a:pt x="1900918" y="781892"/>
                      <a:pt x="1905889" y="778471"/>
                      <a:pt x="1906212" y="778471"/>
                    </a:cubicBezTo>
                    <a:cubicBezTo>
                      <a:pt x="1996336" y="719335"/>
                      <a:pt x="1993850" y="516364"/>
                      <a:pt x="1932907" y="439894"/>
                    </a:cubicBezTo>
                    <a:close/>
                    <a:moveTo>
                      <a:pt x="1208982" y="469430"/>
                    </a:moveTo>
                    <a:lnTo>
                      <a:pt x="1036773" y="469430"/>
                    </a:lnTo>
                    <a:cubicBezTo>
                      <a:pt x="1015016" y="469430"/>
                      <a:pt x="996973" y="452645"/>
                      <a:pt x="996973" y="432115"/>
                    </a:cubicBezTo>
                    <a:cubicBezTo>
                      <a:pt x="996973" y="411586"/>
                      <a:pt x="1015016" y="394800"/>
                      <a:pt x="1036773" y="394800"/>
                    </a:cubicBezTo>
                    <a:lnTo>
                      <a:pt x="1208982" y="394800"/>
                    </a:lnTo>
                    <a:cubicBezTo>
                      <a:pt x="1230738" y="394800"/>
                      <a:pt x="1248460" y="411586"/>
                      <a:pt x="1248460" y="432115"/>
                    </a:cubicBezTo>
                    <a:cubicBezTo>
                      <a:pt x="1248460" y="452645"/>
                      <a:pt x="1230738" y="469430"/>
                      <a:pt x="1208982" y="469430"/>
                    </a:cubicBezTo>
                    <a:close/>
                    <a:moveTo>
                      <a:pt x="1231352" y="293476"/>
                    </a:moveTo>
                    <a:cubicBezTo>
                      <a:pt x="1231352" y="293476"/>
                      <a:pt x="1224218" y="329855"/>
                      <a:pt x="1196232" y="331695"/>
                    </a:cubicBezTo>
                    <a:lnTo>
                      <a:pt x="568951" y="358099"/>
                    </a:lnTo>
                    <a:cubicBezTo>
                      <a:pt x="568951" y="358099"/>
                      <a:pt x="538479" y="355000"/>
                      <a:pt x="577020" y="318008"/>
                    </a:cubicBezTo>
                    <a:cubicBezTo>
                      <a:pt x="577020" y="318008"/>
                      <a:pt x="645710" y="221042"/>
                      <a:pt x="849618" y="142087"/>
                    </a:cubicBezTo>
                    <a:cubicBezTo>
                      <a:pt x="849618" y="142087"/>
                      <a:pt x="1041098" y="76495"/>
                      <a:pt x="1200235" y="75269"/>
                    </a:cubicBezTo>
                    <a:cubicBezTo>
                      <a:pt x="1200235" y="75269"/>
                      <a:pt x="1252753" y="64068"/>
                      <a:pt x="1249363" y="111002"/>
                    </a:cubicBezTo>
                    <a:lnTo>
                      <a:pt x="1231352" y="293476"/>
                    </a:lnTo>
                    <a:close/>
                    <a:moveTo>
                      <a:pt x="1709406" y="324270"/>
                    </a:moveTo>
                    <a:lnTo>
                      <a:pt x="1330804" y="329241"/>
                    </a:lnTo>
                    <a:cubicBezTo>
                      <a:pt x="1330804" y="329241"/>
                      <a:pt x="1299106" y="328305"/>
                      <a:pt x="1301268" y="300965"/>
                    </a:cubicBezTo>
                    <a:lnTo>
                      <a:pt x="1316181" y="107613"/>
                    </a:lnTo>
                    <a:cubicBezTo>
                      <a:pt x="1316181" y="107613"/>
                      <a:pt x="1324897" y="74042"/>
                      <a:pt x="1359694" y="85243"/>
                    </a:cubicBezTo>
                    <a:cubicBezTo>
                      <a:pt x="1359694" y="85243"/>
                      <a:pt x="1501109" y="114779"/>
                      <a:pt x="1569831" y="141828"/>
                    </a:cubicBezTo>
                    <a:cubicBezTo>
                      <a:pt x="1569831" y="141828"/>
                      <a:pt x="1689199" y="190635"/>
                      <a:pt x="1738619" y="263682"/>
                    </a:cubicBezTo>
                    <a:cubicBezTo>
                      <a:pt x="1738619" y="263682"/>
                      <a:pt x="1753532" y="284825"/>
                      <a:pt x="1756663" y="291023"/>
                    </a:cubicBezTo>
                    <a:cubicBezTo>
                      <a:pt x="1759471" y="297543"/>
                      <a:pt x="1771576" y="324561"/>
                      <a:pt x="1709406" y="324270"/>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grpSp>
      </p:grpSp>
      <p:sp>
        <p:nvSpPr>
          <p:cNvPr id="3558" name="Google Shape;3558;p287"/>
          <p:cNvSpPr txBox="1"/>
          <p:nvPr/>
        </p:nvSpPr>
        <p:spPr>
          <a:xfrm>
            <a:off x="5812567" y="717211"/>
            <a:ext cx="1805100" cy="253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i="0" lang="en" sz="1200" u="none" cap="none" strike="noStrike">
                <a:solidFill>
                  <a:srgbClr val="31C4DC"/>
                </a:solidFill>
                <a:latin typeface="Ubuntu"/>
                <a:ea typeface="Ubuntu"/>
                <a:cs typeface="Ubuntu"/>
                <a:sym typeface="Ubuntu"/>
              </a:rPr>
              <a:t>List Of Dictionaries</a:t>
            </a:r>
            <a:endParaRPr sz="1100">
              <a:latin typeface="Ubuntu"/>
              <a:ea typeface="Ubuntu"/>
              <a:cs typeface="Ubuntu"/>
              <a:sym typeface="Ubuntu"/>
            </a:endParaRPr>
          </a:p>
        </p:txBody>
      </p:sp>
      <p:grpSp>
        <p:nvGrpSpPr>
          <p:cNvPr id="3559" name="Google Shape;3559;p287"/>
          <p:cNvGrpSpPr/>
          <p:nvPr/>
        </p:nvGrpSpPr>
        <p:grpSpPr>
          <a:xfrm>
            <a:off x="2687943" y="763157"/>
            <a:ext cx="1510642" cy="1270570"/>
            <a:chOff x="4235317" y="1104900"/>
            <a:chExt cx="2014190" cy="1694093"/>
          </a:xfrm>
        </p:grpSpPr>
        <p:sp>
          <p:nvSpPr>
            <p:cNvPr id="3560" name="Google Shape;3560;p287"/>
            <p:cNvSpPr/>
            <p:nvPr/>
          </p:nvSpPr>
          <p:spPr>
            <a:xfrm>
              <a:off x="4235317" y="1582829"/>
              <a:ext cx="2014190" cy="1216164"/>
            </a:xfrm>
            <a:prstGeom prst="roundRect">
              <a:avLst>
                <a:gd fmla="val 8705"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Color: Grey</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Model:</a:t>
              </a:r>
              <a:endParaRPr sz="1100">
                <a:latin typeface="Ubuntu"/>
                <a:ea typeface="Ubuntu"/>
                <a:cs typeface="Ubuntu"/>
                <a:sym typeface="Ubuntu"/>
              </a:endParaRPr>
            </a:p>
            <a:p>
              <a:pPr indent="0" lvl="1"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Name: Corvette</a:t>
              </a:r>
              <a:endParaRPr sz="1100">
                <a:latin typeface="Ubuntu"/>
                <a:ea typeface="Ubuntu"/>
                <a:cs typeface="Ubuntu"/>
                <a:sym typeface="Ubuntu"/>
              </a:endParaRPr>
            </a:p>
            <a:p>
              <a:pPr indent="0" lvl="1"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Model: 1995 </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 Transmission: Manual </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900" u="none" cap="none" strike="noStrike">
                  <a:solidFill>
                    <a:srgbClr val="262626"/>
                  </a:solidFill>
                  <a:latin typeface="Ubuntu"/>
                  <a:ea typeface="Ubuntu"/>
                  <a:cs typeface="Ubuntu"/>
                  <a:sym typeface="Ubuntu"/>
                </a:rPr>
                <a:t>  Price: $22,000</a:t>
              </a:r>
              <a:endParaRPr sz="1100">
                <a:latin typeface="Ubuntu"/>
                <a:ea typeface="Ubuntu"/>
                <a:cs typeface="Ubuntu"/>
                <a:sym typeface="Ubuntu"/>
              </a:endParaRPr>
            </a:p>
          </p:txBody>
        </p:sp>
        <p:grpSp>
          <p:nvGrpSpPr>
            <p:cNvPr id="3561" name="Google Shape;3561;p287"/>
            <p:cNvGrpSpPr/>
            <p:nvPr/>
          </p:nvGrpSpPr>
          <p:grpSpPr>
            <a:xfrm>
              <a:off x="4631596" y="1104900"/>
              <a:ext cx="1221631" cy="540765"/>
              <a:chOff x="8759665" y="2982545"/>
              <a:chExt cx="1976575" cy="892481"/>
            </a:xfrm>
          </p:grpSpPr>
          <p:sp>
            <p:nvSpPr>
              <p:cNvPr id="3562" name="Google Shape;3562;p287"/>
              <p:cNvSpPr/>
              <p:nvPr/>
            </p:nvSpPr>
            <p:spPr>
              <a:xfrm>
                <a:off x="9048240" y="3548822"/>
                <a:ext cx="1393714" cy="326204"/>
              </a:xfrm>
              <a:custGeom>
                <a:rect b="b" l="l" r="r" t="t"/>
                <a:pathLst>
                  <a:path extrusionOk="0" h="326204" w="1393714">
                    <a:moveTo>
                      <a:pt x="1389456" y="125718"/>
                    </a:moveTo>
                    <a:cubicBezTo>
                      <a:pt x="1372057" y="48313"/>
                      <a:pt x="1298073" y="-5464"/>
                      <a:pt x="1221604" y="443"/>
                    </a:cubicBezTo>
                    <a:cubicBezTo>
                      <a:pt x="1138001" y="6963"/>
                      <a:pt x="1075831" y="69133"/>
                      <a:pt x="1068052" y="153059"/>
                    </a:cubicBezTo>
                    <a:cubicBezTo>
                      <a:pt x="1060886" y="232627"/>
                      <a:pt x="1113437" y="300091"/>
                      <a:pt x="1205432" y="326204"/>
                    </a:cubicBezTo>
                    <a:lnTo>
                      <a:pt x="1262631" y="326204"/>
                    </a:lnTo>
                    <a:cubicBezTo>
                      <a:pt x="1280352" y="319071"/>
                      <a:pt x="1301172" y="312841"/>
                      <a:pt x="1318280" y="301349"/>
                    </a:cubicBezTo>
                    <a:cubicBezTo>
                      <a:pt x="1336324" y="289212"/>
                      <a:pt x="1353723" y="273073"/>
                      <a:pt x="1365827" y="255029"/>
                    </a:cubicBezTo>
                    <a:cubicBezTo>
                      <a:pt x="1378132" y="235855"/>
                      <a:pt x="1386780" y="214570"/>
                      <a:pt x="1391328" y="192246"/>
                    </a:cubicBezTo>
                    <a:cubicBezTo>
                      <a:pt x="1395050" y="170160"/>
                      <a:pt x="1394414" y="147558"/>
                      <a:pt x="1389456" y="125718"/>
                    </a:cubicBezTo>
                    <a:close/>
                    <a:moveTo>
                      <a:pt x="1231546" y="236662"/>
                    </a:moveTo>
                    <a:cubicBezTo>
                      <a:pt x="1191891" y="237165"/>
                      <a:pt x="1159334" y="205432"/>
                      <a:pt x="1158821" y="165777"/>
                    </a:cubicBezTo>
                    <a:cubicBezTo>
                      <a:pt x="1158498" y="123491"/>
                      <a:pt x="1189906" y="91470"/>
                      <a:pt x="1231255" y="91180"/>
                    </a:cubicBezTo>
                    <a:cubicBezTo>
                      <a:pt x="1271960" y="91180"/>
                      <a:pt x="1303980" y="123201"/>
                      <a:pt x="1304303" y="163905"/>
                    </a:cubicBezTo>
                    <a:cubicBezTo>
                      <a:pt x="1304571" y="203818"/>
                      <a:pt x="1272431" y="236394"/>
                      <a:pt x="1232518" y="236662"/>
                    </a:cubicBezTo>
                    <a:cubicBezTo>
                      <a:pt x="1232195" y="236665"/>
                      <a:pt x="1231869" y="236665"/>
                      <a:pt x="1231546" y="236662"/>
                    </a:cubicBezTo>
                    <a:close/>
                    <a:moveTo>
                      <a:pt x="321725" y="125718"/>
                    </a:moveTo>
                    <a:cubicBezTo>
                      <a:pt x="304327" y="48313"/>
                      <a:pt x="230666" y="-5464"/>
                      <a:pt x="153874" y="443"/>
                    </a:cubicBezTo>
                    <a:cubicBezTo>
                      <a:pt x="70270" y="6963"/>
                      <a:pt x="8101" y="69133"/>
                      <a:pt x="644" y="153059"/>
                    </a:cubicBezTo>
                    <a:cubicBezTo>
                      <a:pt x="-6489" y="232627"/>
                      <a:pt x="46029" y="300091"/>
                      <a:pt x="137734" y="326204"/>
                    </a:cubicBezTo>
                    <a:lnTo>
                      <a:pt x="195223" y="326204"/>
                    </a:lnTo>
                    <a:cubicBezTo>
                      <a:pt x="212622" y="319071"/>
                      <a:pt x="233442" y="312841"/>
                      <a:pt x="250550" y="301349"/>
                    </a:cubicBezTo>
                    <a:cubicBezTo>
                      <a:pt x="268884" y="289212"/>
                      <a:pt x="286283" y="273073"/>
                      <a:pt x="298097" y="255029"/>
                    </a:cubicBezTo>
                    <a:cubicBezTo>
                      <a:pt x="310644" y="235981"/>
                      <a:pt x="319307" y="214647"/>
                      <a:pt x="323597" y="192246"/>
                    </a:cubicBezTo>
                    <a:cubicBezTo>
                      <a:pt x="327481" y="170170"/>
                      <a:pt x="326841" y="147539"/>
                      <a:pt x="321725" y="125718"/>
                    </a:cubicBezTo>
                    <a:close/>
                    <a:moveTo>
                      <a:pt x="163815" y="236662"/>
                    </a:moveTo>
                    <a:cubicBezTo>
                      <a:pt x="124015" y="236985"/>
                      <a:pt x="91381" y="204964"/>
                      <a:pt x="91091" y="165777"/>
                    </a:cubicBezTo>
                    <a:cubicBezTo>
                      <a:pt x="91091" y="123491"/>
                      <a:pt x="122175" y="91470"/>
                      <a:pt x="163815" y="91180"/>
                    </a:cubicBezTo>
                    <a:cubicBezTo>
                      <a:pt x="204520" y="91180"/>
                      <a:pt x="236540" y="123201"/>
                      <a:pt x="236863" y="163905"/>
                    </a:cubicBezTo>
                    <a:cubicBezTo>
                      <a:pt x="237009" y="203944"/>
                      <a:pt x="204665" y="236520"/>
                      <a:pt x="164626" y="236665"/>
                    </a:cubicBezTo>
                    <a:cubicBezTo>
                      <a:pt x="164355" y="236665"/>
                      <a:pt x="164087" y="236665"/>
                      <a:pt x="163815" y="236662"/>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sp>
            <p:nvSpPr>
              <p:cNvPr id="3563" name="Google Shape;3563;p287"/>
              <p:cNvSpPr/>
              <p:nvPr/>
            </p:nvSpPr>
            <p:spPr>
              <a:xfrm>
                <a:off x="8759665" y="2982545"/>
                <a:ext cx="1976575" cy="782473"/>
              </a:xfrm>
              <a:custGeom>
                <a:rect b="b" l="l" r="r" t="t"/>
                <a:pathLst>
                  <a:path extrusionOk="0" h="782473" w="1976575">
                    <a:moveTo>
                      <a:pt x="1932907" y="439894"/>
                    </a:moveTo>
                    <a:cubicBezTo>
                      <a:pt x="1924837" y="429630"/>
                      <a:pt x="1917058" y="415943"/>
                      <a:pt x="1916445" y="403225"/>
                    </a:cubicBezTo>
                    <a:cubicBezTo>
                      <a:pt x="1912700" y="311843"/>
                      <a:pt x="1857374" y="237246"/>
                      <a:pt x="1806405" y="169169"/>
                    </a:cubicBezTo>
                    <a:cubicBezTo>
                      <a:pt x="1760084" y="107322"/>
                      <a:pt x="1710988" y="38632"/>
                      <a:pt x="1632646" y="27754"/>
                    </a:cubicBezTo>
                    <a:cubicBezTo>
                      <a:pt x="1440553" y="1350"/>
                      <a:pt x="1247814" y="-9238"/>
                      <a:pt x="1055107" y="9419"/>
                    </a:cubicBezTo>
                    <a:cubicBezTo>
                      <a:pt x="839708" y="29949"/>
                      <a:pt x="641385" y="105482"/>
                      <a:pt x="465464" y="243476"/>
                    </a:cubicBezTo>
                    <a:cubicBezTo>
                      <a:pt x="455199" y="251255"/>
                      <a:pt x="441835" y="256226"/>
                      <a:pt x="429085" y="258711"/>
                    </a:cubicBezTo>
                    <a:cubicBezTo>
                      <a:pt x="330246" y="278305"/>
                      <a:pt x="235119" y="308744"/>
                      <a:pt x="148095" y="364716"/>
                    </a:cubicBezTo>
                    <a:cubicBezTo>
                      <a:pt x="129387" y="376692"/>
                      <a:pt x="111712" y="390210"/>
                      <a:pt x="95254" y="405130"/>
                    </a:cubicBezTo>
                    <a:lnTo>
                      <a:pt x="95254" y="405452"/>
                    </a:lnTo>
                    <a:cubicBezTo>
                      <a:pt x="57649" y="439346"/>
                      <a:pt x="31535" y="478500"/>
                      <a:pt x="16299" y="522626"/>
                    </a:cubicBezTo>
                    <a:lnTo>
                      <a:pt x="70076" y="523562"/>
                    </a:lnTo>
                    <a:lnTo>
                      <a:pt x="69753" y="545318"/>
                    </a:lnTo>
                    <a:cubicBezTo>
                      <a:pt x="69430" y="567397"/>
                      <a:pt x="48933" y="585118"/>
                      <a:pt x="24369" y="584473"/>
                    </a:cubicBezTo>
                    <a:lnTo>
                      <a:pt x="2290" y="584150"/>
                    </a:lnTo>
                    <a:cubicBezTo>
                      <a:pt x="-1455" y="615235"/>
                      <a:pt x="-519" y="648805"/>
                      <a:pt x="4452" y="684538"/>
                    </a:cubicBezTo>
                    <a:cubicBezTo>
                      <a:pt x="14104" y="756037"/>
                      <a:pt x="57907" y="779019"/>
                      <a:pt x="112007" y="782150"/>
                    </a:cubicBezTo>
                    <a:cubicBezTo>
                      <a:pt x="117914" y="782473"/>
                      <a:pt x="124144" y="782473"/>
                      <a:pt x="130341" y="782473"/>
                    </a:cubicBezTo>
                    <a:cubicBezTo>
                      <a:pt x="131277" y="782473"/>
                      <a:pt x="132504" y="782150"/>
                      <a:pt x="133440" y="781860"/>
                    </a:cubicBezTo>
                    <a:lnTo>
                      <a:pt x="224241" y="781860"/>
                    </a:lnTo>
                    <a:cubicBezTo>
                      <a:pt x="192220" y="609651"/>
                      <a:pt x="334281" y="489056"/>
                      <a:pt x="463882" y="492768"/>
                    </a:cubicBezTo>
                    <a:cubicBezTo>
                      <a:pt x="591320" y="496512"/>
                      <a:pt x="722825" y="616784"/>
                      <a:pt x="691095" y="781860"/>
                    </a:cubicBezTo>
                    <a:lnTo>
                      <a:pt x="1287291" y="781860"/>
                    </a:lnTo>
                    <a:cubicBezTo>
                      <a:pt x="1271765" y="697934"/>
                      <a:pt x="1291940" y="623950"/>
                      <a:pt x="1352269" y="563039"/>
                    </a:cubicBezTo>
                    <a:cubicBezTo>
                      <a:pt x="1401398" y="513297"/>
                      <a:pt x="1462309" y="491251"/>
                      <a:pt x="1532258" y="493736"/>
                    </a:cubicBezTo>
                    <a:cubicBezTo>
                      <a:pt x="1649431" y="497480"/>
                      <a:pt x="1782486" y="609360"/>
                      <a:pt x="1753274" y="781892"/>
                    </a:cubicBezTo>
                    <a:lnTo>
                      <a:pt x="1900918" y="781892"/>
                    </a:lnTo>
                    <a:cubicBezTo>
                      <a:pt x="1900918" y="781892"/>
                      <a:pt x="1905889" y="778471"/>
                      <a:pt x="1906212" y="778471"/>
                    </a:cubicBezTo>
                    <a:cubicBezTo>
                      <a:pt x="1996336" y="719335"/>
                      <a:pt x="1993850" y="516364"/>
                      <a:pt x="1932907" y="439894"/>
                    </a:cubicBezTo>
                    <a:close/>
                    <a:moveTo>
                      <a:pt x="1208982" y="469430"/>
                    </a:moveTo>
                    <a:lnTo>
                      <a:pt x="1036773" y="469430"/>
                    </a:lnTo>
                    <a:cubicBezTo>
                      <a:pt x="1015016" y="469430"/>
                      <a:pt x="996973" y="452645"/>
                      <a:pt x="996973" y="432115"/>
                    </a:cubicBezTo>
                    <a:cubicBezTo>
                      <a:pt x="996973" y="411586"/>
                      <a:pt x="1015016" y="394800"/>
                      <a:pt x="1036773" y="394800"/>
                    </a:cubicBezTo>
                    <a:lnTo>
                      <a:pt x="1208982" y="394800"/>
                    </a:lnTo>
                    <a:cubicBezTo>
                      <a:pt x="1230738" y="394800"/>
                      <a:pt x="1248460" y="411586"/>
                      <a:pt x="1248460" y="432115"/>
                    </a:cubicBezTo>
                    <a:cubicBezTo>
                      <a:pt x="1248460" y="452645"/>
                      <a:pt x="1230738" y="469430"/>
                      <a:pt x="1208982" y="469430"/>
                    </a:cubicBezTo>
                    <a:close/>
                    <a:moveTo>
                      <a:pt x="1231352" y="293476"/>
                    </a:moveTo>
                    <a:cubicBezTo>
                      <a:pt x="1231352" y="293476"/>
                      <a:pt x="1224218" y="329855"/>
                      <a:pt x="1196232" y="331695"/>
                    </a:cubicBezTo>
                    <a:lnTo>
                      <a:pt x="568951" y="358099"/>
                    </a:lnTo>
                    <a:cubicBezTo>
                      <a:pt x="568951" y="358099"/>
                      <a:pt x="538479" y="355000"/>
                      <a:pt x="577020" y="318008"/>
                    </a:cubicBezTo>
                    <a:cubicBezTo>
                      <a:pt x="577020" y="318008"/>
                      <a:pt x="645710" y="221042"/>
                      <a:pt x="849618" y="142087"/>
                    </a:cubicBezTo>
                    <a:cubicBezTo>
                      <a:pt x="849618" y="142087"/>
                      <a:pt x="1041098" y="76495"/>
                      <a:pt x="1200235" y="75269"/>
                    </a:cubicBezTo>
                    <a:cubicBezTo>
                      <a:pt x="1200235" y="75269"/>
                      <a:pt x="1252753" y="64068"/>
                      <a:pt x="1249363" y="111002"/>
                    </a:cubicBezTo>
                    <a:lnTo>
                      <a:pt x="1231352" y="293476"/>
                    </a:lnTo>
                    <a:close/>
                    <a:moveTo>
                      <a:pt x="1709406" y="324270"/>
                    </a:moveTo>
                    <a:lnTo>
                      <a:pt x="1330804" y="329241"/>
                    </a:lnTo>
                    <a:cubicBezTo>
                      <a:pt x="1330804" y="329241"/>
                      <a:pt x="1299106" y="328305"/>
                      <a:pt x="1301268" y="300965"/>
                    </a:cubicBezTo>
                    <a:lnTo>
                      <a:pt x="1316181" y="107613"/>
                    </a:lnTo>
                    <a:cubicBezTo>
                      <a:pt x="1316181" y="107613"/>
                      <a:pt x="1324897" y="74042"/>
                      <a:pt x="1359694" y="85243"/>
                    </a:cubicBezTo>
                    <a:cubicBezTo>
                      <a:pt x="1359694" y="85243"/>
                      <a:pt x="1501109" y="114779"/>
                      <a:pt x="1569831" y="141828"/>
                    </a:cubicBezTo>
                    <a:cubicBezTo>
                      <a:pt x="1569831" y="141828"/>
                      <a:pt x="1689199" y="190635"/>
                      <a:pt x="1738619" y="263682"/>
                    </a:cubicBezTo>
                    <a:cubicBezTo>
                      <a:pt x="1738619" y="263682"/>
                      <a:pt x="1753532" y="284825"/>
                      <a:pt x="1756663" y="291023"/>
                    </a:cubicBezTo>
                    <a:cubicBezTo>
                      <a:pt x="1759471" y="297543"/>
                      <a:pt x="1771576" y="324561"/>
                      <a:pt x="1709406" y="324270"/>
                    </a:cubicBezTo>
                    <a:close/>
                  </a:path>
                </a:pathLst>
              </a:custGeom>
              <a:solidFill>
                <a:srgbClr val="7F7F7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Ubuntu"/>
                  <a:ea typeface="Ubuntu"/>
                  <a:cs typeface="Ubuntu"/>
                  <a:sym typeface="Ubuntu"/>
                </a:endParaRPr>
              </a:p>
            </p:txBody>
          </p:sp>
        </p:grpSp>
      </p:grpSp>
      <p:pic>
        <p:nvPicPr>
          <p:cNvPr id="3564" name="Google Shape;3564;p287"/>
          <p:cNvPicPr preferRelativeResize="0"/>
          <p:nvPr/>
        </p:nvPicPr>
        <p:blipFill>
          <a:blip r:embed="rId3">
            <a:alphaModFix/>
          </a:blip>
          <a:stretch>
            <a:fillRect/>
          </a:stretch>
        </p:blipFill>
        <p:spPr>
          <a:xfrm>
            <a:off x="6102436" y="1002475"/>
            <a:ext cx="1225500" cy="3798900"/>
          </a:xfrm>
          <a:prstGeom prst="roundRect">
            <a:avLst>
              <a:gd fmla="val 7704"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3"/>
                                        </p:tgtEl>
                                        <p:attrNameLst>
                                          <p:attrName>style.visibility</p:attrName>
                                        </p:attrNameLst>
                                      </p:cBhvr>
                                      <p:to>
                                        <p:strVal val="visible"/>
                                      </p:to>
                                    </p:set>
                                    <p:animEffect filter="fade" transition="in">
                                      <p:cBhvr>
                                        <p:cTn dur="500"/>
                                        <p:tgtEl>
                                          <p:spTgt spid="3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9"/>
                                        </p:tgtEl>
                                        <p:attrNameLst>
                                          <p:attrName>style.visibility</p:attrName>
                                        </p:attrNameLst>
                                      </p:cBhvr>
                                      <p:to>
                                        <p:strVal val="visible"/>
                                      </p:to>
                                    </p:set>
                                    <p:animEffect filter="fade" transition="in">
                                      <p:cBhvr>
                                        <p:cTn dur="500"/>
                                        <p:tgtEl>
                                          <p:spTgt spid="3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8"/>
                                        </p:tgtEl>
                                        <p:attrNameLst>
                                          <p:attrName>style.visibility</p:attrName>
                                        </p:attrNameLst>
                                      </p:cBhvr>
                                      <p:to>
                                        <p:strVal val="visible"/>
                                      </p:to>
                                    </p:set>
                                    <p:animEffect filter="fade" transition="in">
                                      <p:cBhvr>
                                        <p:cTn dur="500"/>
                                        <p:tgtEl>
                                          <p:spTgt spid="3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3"/>
                                        </p:tgtEl>
                                        <p:attrNameLst>
                                          <p:attrName>style.visibility</p:attrName>
                                        </p:attrNameLst>
                                      </p:cBhvr>
                                      <p:to>
                                        <p:strVal val="visible"/>
                                      </p:to>
                                    </p:set>
                                    <p:animEffect filter="fade" transition="in">
                                      <p:cBhvr>
                                        <p:cTn dur="500"/>
                                        <p:tgtEl>
                                          <p:spTgt spid="3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8"/>
                                        </p:tgtEl>
                                        <p:attrNameLst>
                                          <p:attrName>style.visibility</p:attrName>
                                        </p:attrNameLst>
                                      </p:cBhvr>
                                      <p:to>
                                        <p:strVal val="visible"/>
                                      </p:to>
                                    </p:set>
                                    <p:animEffect filter="fade" transition="in">
                                      <p:cBhvr>
                                        <p:cTn dur="500"/>
                                        <p:tgtEl>
                                          <p:spTgt spid="3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3"/>
                                        </p:tgtEl>
                                        <p:attrNameLst>
                                          <p:attrName>style.visibility</p:attrName>
                                        </p:attrNameLst>
                                      </p:cBhvr>
                                      <p:to>
                                        <p:strVal val="visible"/>
                                      </p:to>
                                    </p:set>
                                    <p:animEffect filter="fade" transition="in">
                                      <p:cBhvr>
                                        <p:cTn dur="500"/>
                                        <p:tgtEl>
                                          <p:spTgt spid="3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8"/>
                                        </p:tgtEl>
                                        <p:attrNameLst>
                                          <p:attrName>style.visibility</p:attrName>
                                        </p:attrNameLst>
                                      </p:cBhvr>
                                      <p:to>
                                        <p:strVal val="visible"/>
                                      </p:to>
                                    </p:set>
                                    <p:animEffect filter="fade" transition="in">
                                      <p:cBhvr>
                                        <p:cTn dur="500"/>
                                        <p:tgtEl>
                                          <p:spTgt spid="3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4"/>
                                        </p:tgtEl>
                                        <p:attrNameLst>
                                          <p:attrName>style.visibility</p:attrName>
                                        </p:attrNameLst>
                                      </p:cBhvr>
                                      <p:to>
                                        <p:strVal val="visible"/>
                                      </p:to>
                                    </p:set>
                                    <p:animEffect filter="fade" transition="in">
                                      <p:cBhvr>
                                        <p:cTn dur="1000"/>
                                        <p:tgtEl>
                                          <p:spTgt spid="3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28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YAML - Notes</a:t>
            </a:r>
            <a:endParaRPr/>
          </a:p>
        </p:txBody>
      </p:sp>
      <p:sp>
        <p:nvSpPr>
          <p:cNvPr id="3570" name="Google Shape;3570;p288"/>
          <p:cNvSpPr/>
          <p:nvPr/>
        </p:nvSpPr>
        <p:spPr>
          <a:xfrm>
            <a:off x="1383405" y="1215972"/>
            <a:ext cx="1464734" cy="922867"/>
          </a:xfrm>
          <a:prstGeom prst="roundRect">
            <a:avLst>
              <a:gd fmla="val 8705"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Banana:</a:t>
            </a:r>
            <a:endParaRPr sz="1100">
              <a:latin typeface="Ubuntu"/>
              <a:ea typeface="Ubuntu"/>
              <a:cs typeface="Ubuntu"/>
              <a:sym typeface="Ubuntu"/>
            </a:endParaRPr>
          </a:p>
          <a:p>
            <a:pPr indent="0" lvl="0" marL="16510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Calories: 105 </a:t>
            </a:r>
            <a:endParaRPr i="0" sz="1100" u="none" cap="none" strike="noStrike">
              <a:solidFill>
                <a:srgbClr val="262626"/>
              </a:solidFill>
              <a:latin typeface="Ubuntu"/>
              <a:ea typeface="Ubuntu"/>
              <a:cs typeface="Ubuntu"/>
              <a:sym typeface="Ubuntu"/>
            </a:endParaRPr>
          </a:p>
          <a:p>
            <a:pPr indent="0" lvl="0" marL="16510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Fat</a:t>
            </a:r>
            <a:r>
              <a:rPr i="0" lang="en" sz="1100" u="none" cap="none" strike="noStrike">
                <a:solidFill>
                  <a:srgbClr val="262626"/>
                </a:solidFill>
                <a:latin typeface="Ubuntu"/>
                <a:ea typeface="Ubuntu"/>
                <a:cs typeface="Ubuntu"/>
                <a:sym typeface="Ubuntu"/>
              </a:rPr>
              <a:t>: 0.4 g </a:t>
            </a:r>
            <a:endParaRPr sz="1100">
              <a:latin typeface="Ubuntu"/>
              <a:ea typeface="Ubuntu"/>
              <a:cs typeface="Ubuntu"/>
              <a:sym typeface="Ubuntu"/>
            </a:endParaRPr>
          </a:p>
          <a:p>
            <a:pPr indent="0" lvl="0" marL="16510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Carbs: 27 g</a:t>
            </a:r>
            <a:endParaRPr sz="1100">
              <a:latin typeface="Ubuntu"/>
              <a:ea typeface="Ubuntu"/>
              <a:cs typeface="Ubuntu"/>
              <a:sym typeface="Ubuntu"/>
            </a:endParaRPr>
          </a:p>
        </p:txBody>
      </p:sp>
      <p:sp>
        <p:nvSpPr>
          <p:cNvPr id="3571" name="Google Shape;3571;p288"/>
          <p:cNvSpPr/>
          <p:nvPr/>
        </p:nvSpPr>
        <p:spPr>
          <a:xfrm>
            <a:off x="3423873" y="1215972"/>
            <a:ext cx="1464734" cy="922867"/>
          </a:xfrm>
          <a:prstGeom prst="roundRect">
            <a:avLst>
              <a:gd fmla="val 8705"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262626"/>
                </a:solidFill>
                <a:latin typeface="Arial"/>
                <a:ea typeface="Arial"/>
                <a:cs typeface="Arial"/>
                <a:sym typeface="Arial"/>
              </a:rPr>
              <a:t>B</a:t>
            </a:r>
            <a:r>
              <a:rPr i="0" lang="en" sz="1100" u="none" cap="none" strike="noStrike">
                <a:solidFill>
                  <a:srgbClr val="262626"/>
                </a:solidFill>
                <a:latin typeface="Ubuntu"/>
                <a:ea typeface="Ubuntu"/>
                <a:cs typeface="Ubuntu"/>
                <a:sym typeface="Ubuntu"/>
              </a:rPr>
              <a:t>anana:</a:t>
            </a:r>
            <a:endParaRPr sz="1100">
              <a:latin typeface="Ubuntu"/>
              <a:ea typeface="Ubuntu"/>
              <a:cs typeface="Ubuntu"/>
              <a:sym typeface="Ubuntu"/>
            </a:endParaRPr>
          </a:p>
          <a:p>
            <a:pPr indent="0" lvl="0" marL="16510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Calories: 105 Carbs: 27 g </a:t>
            </a:r>
            <a:endParaRPr sz="1100">
              <a:latin typeface="Ubuntu"/>
              <a:ea typeface="Ubuntu"/>
              <a:cs typeface="Ubuntu"/>
              <a:sym typeface="Ubuntu"/>
            </a:endParaRPr>
          </a:p>
          <a:p>
            <a:pPr indent="0" lvl="0" marL="16510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Fat: 0.4 g</a:t>
            </a:r>
            <a:endParaRPr sz="1100">
              <a:latin typeface="Ubuntu"/>
              <a:ea typeface="Ubuntu"/>
              <a:cs typeface="Ubuntu"/>
              <a:sym typeface="Ubuntu"/>
            </a:endParaRPr>
          </a:p>
        </p:txBody>
      </p:sp>
      <p:sp>
        <p:nvSpPr>
          <p:cNvPr id="3572" name="Google Shape;3572;p288"/>
          <p:cNvSpPr/>
          <p:nvPr/>
        </p:nvSpPr>
        <p:spPr>
          <a:xfrm>
            <a:off x="1383405" y="2509255"/>
            <a:ext cx="1464734" cy="922867"/>
          </a:xfrm>
          <a:prstGeom prst="roundRect">
            <a:avLst>
              <a:gd fmla="val 9590"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Fruits:</a:t>
            </a:r>
            <a:endParaRPr sz="1100">
              <a:latin typeface="Ubuntu"/>
              <a:ea typeface="Ubuntu"/>
              <a:cs typeface="Ubuntu"/>
              <a:sym typeface="Ubuntu"/>
            </a:endParaRPr>
          </a:p>
          <a:p>
            <a:pPr indent="-222250" lvl="0" marL="381000" marR="0" rtl="0" algn="l">
              <a:lnSpc>
                <a:spcPct val="100000"/>
              </a:lnSpc>
              <a:spcBef>
                <a:spcPts val="0"/>
              </a:spcBef>
              <a:spcAft>
                <a:spcPts val="0"/>
              </a:spcAft>
              <a:buClr>
                <a:srgbClr val="000000"/>
              </a:buClr>
              <a:buSzPts val="1100"/>
              <a:buFont typeface="Ubuntu"/>
              <a:buChar char="•"/>
            </a:pPr>
            <a:r>
              <a:rPr i="0" lang="en" sz="1100" u="none" cap="none" strike="noStrike">
                <a:solidFill>
                  <a:srgbClr val="262626"/>
                </a:solidFill>
                <a:latin typeface="Ubuntu"/>
                <a:ea typeface="Ubuntu"/>
                <a:cs typeface="Ubuntu"/>
                <a:sym typeface="Ubuntu"/>
              </a:rPr>
              <a:t>Orange </a:t>
            </a:r>
            <a:endParaRPr sz="1100">
              <a:latin typeface="Ubuntu"/>
              <a:ea typeface="Ubuntu"/>
              <a:cs typeface="Ubuntu"/>
              <a:sym typeface="Ubuntu"/>
            </a:endParaRPr>
          </a:p>
          <a:p>
            <a:pPr indent="-222250" lvl="0" marL="381000" marR="0" rtl="0" algn="l">
              <a:lnSpc>
                <a:spcPct val="100000"/>
              </a:lnSpc>
              <a:spcBef>
                <a:spcPts val="0"/>
              </a:spcBef>
              <a:spcAft>
                <a:spcPts val="0"/>
              </a:spcAft>
              <a:buClr>
                <a:srgbClr val="000000"/>
              </a:buClr>
              <a:buSzPts val="1100"/>
              <a:buFont typeface="Ubuntu"/>
              <a:buChar char="•"/>
            </a:pPr>
            <a:r>
              <a:rPr i="0" lang="en" sz="1100" u="none" cap="none" strike="noStrike">
                <a:solidFill>
                  <a:srgbClr val="262626"/>
                </a:solidFill>
                <a:latin typeface="Ubuntu"/>
                <a:ea typeface="Ubuntu"/>
                <a:cs typeface="Ubuntu"/>
                <a:sym typeface="Ubuntu"/>
              </a:rPr>
              <a:t>Apple </a:t>
            </a:r>
            <a:endParaRPr sz="1100">
              <a:latin typeface="Ubuntu"/>
              <a:ea typeface="Ubuntu"/>
              <a:cs typeface="Ubuntu"/>
              <a:sym typeface="Ubuntu"/>
            </a:endParaRPr>
          </a:p>
          <a:p>
            <a:pPr indent="-222250" lvl="0" marL="381000" marR="0" rtl="0" algn="l">
              <a:lnSpc>
                <a:spcPct val="100000"/>
              </a:lnSpc>
              <a:spcBef>
                <a:spcPts val="0"/>
              </a:spcBef>
              <a:spcAft>
                <a:spcPts val="0"/>
              </a:spcAft>
              <a:buClr>
                <a:srgbClr val="000000"/>
              </a:buClr>
              <a:buSzPts val="1100"/>
              <a:buFont typeface="Ubuntu"/>
              <a:buChar char="•"/>
            </a:pPr>
            <a:r>
              <a:rPr i="0" lang="en" sz="1100" u="none" cap="none" strike="noStrike">
                <a:solidFill>
                  <a:srgbClr val="262626"/>
                </a:solidFill>
                <a:latin typeface="Ubuntu"/>
                <a:ea typeface="Ubuntu"/>
                <a:cs typeface="Ubuntu"/>
                <a:sym typeface="Ubuntu"/>
              </a:rPr>
              <a:t>Banana</a:t>
            </a:r>
            <a:endParaRPr sz="1100">
              <a:latin typeface="Ubuntu"/>
              <a:ea typeface="Ubuntu"/>
              <a:cs typeface="Ubuntu"/>
              <a:sym typeface="Ubuntu"/>
            </a:endParaRPr>
          </a:p>
        </p:txBody>
      </p:sp>
      <p:sp>
        <p:nvSpPr>
          <p:cNvPr id="3573" name="Google Shape;3573;p288"/>
          <p:cNvSpPr/>
          <p:nvPr/>
        </p:nvSpPr>
        <p:spPr>
          <a:xfrm>
            <a:off x="1383405" y="3640649"/>
            <a:ext cx="1464734" cy="1136782"/>
          </a:xfrm>
          <a:prstGeom prst="roundRect">
            <a:avLst>
              <a:gd fmla="val 8705"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 List of Fruits</a:t>
            </a:r>
            <a:endParaRPr sz="1100">
              <a:latin typeface="Ubuntu"/>
              <a:ea typeface="Ubuntu"/>
              <a:cs typeface="Ubuntu"/>
              <a:sym typeface="Ubuntu"/>
            </a:endParaRPr>
          </a:p>
          <a:p>
            <a:pPr indent="0" lvl="0" marL="7620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Fruits:</a:t>
            </a:r>
            <a:endParaRPr sz="1100">
              <a:latin typeface="Ubuntu"/>
              <a:ea typeface="Ubuntu"/>
              <a:cs typeface="Ubuntu"/>
              <a:sym typeface="Ubuntu"/>
            </a:endParaRPr>
          </a:p>
          <a:p>
            <a:pPr indent="-222250" lvl="0" marL="381000" marR="0" rtl="0" algn="l">
              <a:lnSpc>
                <a:spcPct val="100000"/>
              </a:lnSpc>
              <a:spcBef>
                <a:spcPts val="0"/>
              </a:spcBef>
              <a:spcAft>
                <a:spcPts val="0"/>
              </a:spcAft>
              <a:buClr>
                <a:srgbClr val="000000"/>
              </a:buClr>
              <a:buSzPts val="1100"/>
              <a:buFont typeface="Ubuntu"/>
              <a:buChar char="•"/>
            </a:pPr>
            <a:r>
              <a:rPr i="0" lang="en" sz="1100" u="none" cap="none" strike="noStrike">
                <a:solidFill>
                  <a:srgbClr val="262626"/>
                </a:solidFill>
                <a:latin typeface="Ubuntu"/>
                <a:ea typeface="Ubuntu"/>
                <a:cs typeface="Ubuntu"/>
                <a:sym typeface="Ubuntu"/>
              </a:rPr>
              <a:t>Orange </a:t>
            </a:r>
            <a:endParaRPr sz="1100">
              <a:latin typeface="Ubuntu"/>
              <a:ea typeface="Ubuntu"/>
              <a:cs typeface="Ubuntu"/>
              <a:sym typeface="Ubuntu"/>
            </a:endParaRPr>
          </a:p>
          <a:p>
            <a:pPr indent="-222250" lvl="0" marL="381000" marR="0" rtl="0" algn="l">
              <a:lnSpc>
                <a:spcPct val="100000"/>
              </a:lnSpc>
              <a:spcBef>
                <a:spcPts val="0"/>
              </a:spcBef>
              <a:spcAft>
                <a:spcPts val="0"/>
              </a:spcAft>
              <a:buClr>
                <a:srgbClr val="000000"/>
              </a:buClr>
              <a:buSzPts val="1100"/>
              <a:buFont typeface="Ubuntu"/>
              <a:buChar char="•"/>
            </a:pPr>
            <a:r>
              <a:rPr i="0" lang="en" sz="1100" u="none" cap="none" strike="noStrike">
                <a:solidFill>
                  <a:srgbClr val="262626"/>
                </a:solidFill>
                <a:latin typeface="Ubuntu"/>
                <a:ea typeface="Ubuntu"/>
                <a:cs typeface="Ubuntu"/>
                <a:sym typeface="Ubuntu"/>
              </a:rPr>
              <a:t>Apple</a:t>
            </a:r>
            <a:endParaRPr sz="1100">
              <a:latin typeface="Ubuntu"/>
              <a:ea typeface="Ubuntu"/>
              <a:cs typeface="Ubuntu"/>
              <a:sym typeface="Ubuntu"/>
            </a:endParaRPr>
          </a:p>
          <a:p>
            <a:pPr indent="-222250" lvl="0" marL="381000" marR="0" rtl="0" algn="l">
              <a:lnSpc>
                <a:spcPct val="100000"/>
              </a:lnSpc>
              <a:spcBef>
                <a:spcPts val="0"/>
              </a:spcBef>
              <a:spcAft>
                <a:spcPts val="0"/>
              </a:spcAft>
              <a:buClr>
                <a:srgbClr val="000000"/>
              </a:buClr>
              <a:buSzPts val="1100"/>
              <a:buFont typeface="Ubuntu"/>
              <a:buChar char="•"/>
            </a:pPr>
            <a:r>
              <a:rPr i="0" lang="en" sz="1100" u="none" cap="none" strike="noStrike">
                <a:solidFill>
                  <a:srgbClr val="262626"/>
                </a:solidFill>
                <a:latin typeface="Ubuntu"/>
                <a:ea typeface="Ubuntu"/>
                <a:cs typeface="Ubuntu"/>
                <a:sym typeface="Ubuntu"/>
              </a:rPr>
              <a:t>Banana</a:t>
            </a:r>
            <a:endParaRPr sz="1100">
              <a:latin typeface="Ubuntu"/>
              <a:ea typeface="Ubuntu"/>
              <a:cs typeface="Ubuntu"/>
              <a:sym typeface="Ubuntu"/>
            </a:endParaRPr>
          </a:p>
        </p:txBody>
      </p:sp>
      <p:sp>
        <p:nvSpPr>
          <p:cNvPr id="3574" name="Google Shape;3574;p288"/>
          <p:cNvSpPr/>
          <p:nvPr/>
        </p:nvSpPr>
        <p:spPr>
          <a:xfrm>
            <a:off x="3402705" y="2509255"/>
            <a:ext cx="1464734" cy="922867"/>
          </a:xfrm>
          <a:prstGeom prst="roundRect">
            <a:avLst>
              <a:gd fmla="val 7820" name="adj"/>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i="0" lang="en" sz="1100" u="none" cap="none" strike="noStrike">
                <a:solidFill>
                  <a:srgbClr val="262626"/>
                </a:solidFill>
                <a:latin typeface="Ubuntu"/>
                <a:ea typeface="Ubuntu"/>
                <a:cs typeface="Ubuntu"/>
                <a:sym typeface="Ubuntu"/>
              </a:rPr>
              <a:t>Fruits:</a:t>
            </a:r>
            <a:endParaRPr sz="1100">
              <a:latin typeface="Ubuntu"/>
              <a:ea typeface="Ubuntu"/>
              <a:cs typeface="Ubuntu"/>
              <a:sym typeface="Ubuntu"/>
            </a:endParaRPr>
          </a:p>
          <a:p>
            <a:pPr indent="-222250" lvl="0" marL="381000" marR="0" rtl="0" algn="l">
              <a:lnSpc>
                <a:spcPct val="100000"/>
              </a:lnSpc>
              <a:spcBef>
                <a:spcPts val="0"/>
              </a:spcBef>
              <a:spcAft>
                <a:spcPts val="0"/>
              </a:spcAft>
              <a:buClr>
                <a:srgbClr val="000000"/>
              </a:buClr>
              <a:buSzPts val="1100"/>
              <a:buFont typeface="Ubuntu"/>
              <a:buChar char="•"/>
            </a:pPr>
            <a:r>
              <a:rPr i="0" lang="en" sz="1100" u="none" cap="none" strike="noStrike">
                <a:solidFill>
                  <a:srgbClr val="262626"/>
                </a:solidFill>
                <a:latin typeface="Ubuntu"/>
                <a:ea typeface="Ubuntu"/>
                <a:cs typeface="Ubuntu"/>
                <a:sym typeface="Ubuntu"/>
              </a:rPr>
              <a:t>Orange </a:t>
            </a:r>
            <a:endParaRPr sz="1100">
              <a:latin typeface="Ubuntu"/>
              <a:ea typeface="Ubuntu"/>
              <a:cs typeface="Ubuntu"/>
              <a:sym typeface="Ubuntu"/>
            </a:endParaRPr>
          </a:p>
          <a:p>
            <a:pPr indent="-222250" lvl="0" marL="381000" marR="0" rtl="0" algn="l">
              <a:lnSpc>
                <a:spcPct val="100000"/>
              </a:lnSpc>
              <a:spcBef>
                <a:spcPts val="0"/>
              </a:spcBef>
              <a:spcAft>
                <a:spcPts val="0"/>
              </a:spcAft>
              <a:buClr>
                <a:srgbClr val="000000"/>
              </a:buClr>
              <a:buSzPts val="1100"/>
              <a:buFont typeface="Ubuntu"/>
              <a:buChar char="•"/>
            </a:pPr>
            <a:r>
              <a:rPr i="0" lang="en" sz="1100" u="none" cap="none" strike="noStrike">
                <a:solidFill>
                  <a:srgbClr val="262626"/>
                </a:solidFill>
                <a:latin typeface="Ubuntu"/>
                <a:ea typeface="Ubuntu"/>
                <a:cs typeface="Ubuntu"/>
                <a:sym typeface="Ubuntu"/>
              </a:rPr>
              <a:t>Banana </a:t>
            </a:r>
            <a:endParaRPr sz="1100">
              <a:latin typeface="Ubuntu"/>
              <a:ea typeface="Ubuntu"/>
              <a:cs typeface="Ubuntu"/>
              <a:sym typeface="Ubuntu"/>
            </a:endParaRPr>
          </a:p>
          <a:p>
            <a:pPr indent="-222250" lvl="0" marL="381000" marR="0" rtl="0" algn="l">
              <a:lnSpc>
                <a:spcPct val="100000"/>
              </a:lnSpc>
              <a:spcBef>
                <a:spcPts val="0"/>
              </a:spcBef>
              <a:spcAft>
                <a:spcPts val="0"/>
              </a:spcAft>
              <a:buClr>
                <a:srgbClr val="000000"/>
              </a:buClr>
              <a:buSzPts val="1100"/>
              <a:buFont typeface="Ubuntu"/>
              <a:buChar char="•"/>
            </a:pPr>
            <a:r>
              <a:rPr i="0" lang="en" sz="1100" u="none" cap="none" strike="noStrike">
                <a:solidFill>
                  <a:srgbClr val="262626"/>
                </a:solidFill>
                <a:latin typeface="Ubuntu"/>
                <a:ea typeface="Ubuntu"/>
                <a:cs typeface="Ubuntu"/>
                <a:sym typeface="Ubuntu"/>
              </a:rPr>
              <a:t>Apple</a:t>
            </a:r>
            <a:endParaRPr sz="1100">
              <a:latin typeface="Ubuntu"/>
              <a:ea typeface="Ubuntu"/>
              <a:cs typeface="Ubuntu"/>
              <a:sym typeface="Ubuntu"/>
            </a:endParaRPr>
          </a:p>
        </p:txBody>
      </p:sp>
      <p:sp>
        <p:nvSpPr>
          <p:cNvPr id="3575" name="Google Shape;3575;p288"/>
          <p:cNvSpPr txBox="1"/>
          <p:nvPr/>
        </p:nvSpPr>
        <p:spPr>
          <a:xfrm>
            <a:off x="1383405" y="927278"/>
            <a:ext cx="17478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0" lang="en" sz="1100" u="none" cap="none" strike="noStrike">
                <a:solidFill>
                  <a:srgbClr val="31C4DC"/>
                </a:solidFill>
                <a:latin typeface="Ubuntu"/>
                <a:ea typeface="Ubuntu"/>
                <a:cs typeface="Ubuntu"/>
                <a:sym typeface="Ubuntu"/>
              </a:rPr>
              <a:t>Dictionary/Map</a:t>
            </a:r>
            <a:endParaRPr sz="1100">
              <a:latin typeface="Ubuntu"/>
              <a:ea typeface="Ubuntu"/>
              <a:cs typeface="Ubuntu"/>
              <a:sym typeface="Ubuntu"/>
            </a:endParaRPr>
          </a:p>
        </p:txBody>
      </p:sp>
      <p:sp>
        <p:nvSpPr>
          <p:cNvPr id="3576" name="Google Shape;3576;p288"/>
          <p:cNvSpPr txBox="1"/>
          <p:nvPr/>
        </p:nvSpPr>
        <p:spPr>
          <a:xfrm>
            <a:off x="1383405" y="2240603"/>
            <a:ext cx="2136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0" lang="en" sz="1100" u="none" cap="none" strike="noStrike">
                <a:solidFill>
                  <a:srgbClr val="31C4DC"/>
                </a:solidFill>
                <a:latin typeface="Ubuntu"/>
                <a:ea typeface="Ubuntu"/>
                <a:cs typeface="Ubuntu"/>
                <a:sym typeface="Ubuntu"/>
              </a:rPr>
              <a:t>Array/List</a:t>
            </a:r>
            <a:endParaRPr sz="1100">
              <a:latin typeface="Ubuntu"/>
              <a:ea typeface="Ubuntu"/>
              <a:cs typeface="Ubuntu"/>
              <a:sym typeface="Ubuntu"/>
            </a:endParaRPr>
          </a:p>
        </p:txBody>
      </p:sp>
      <p:sp>
        <p:nvSpPr>
          <p:cNvPr id="3577" name="Google Shape;3577;p288"/>
          <p:cNvSpPr txBox="1"/>
          <p:nvPr/>
        </p:nvSpPr>
        <p:spPr>
          <a:xfrm>
            <a:off x="6181869" y="1478475"/>
            <a:ext cx="20307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0" lang="en" sz="1100" u="none" cap="none" strike="noStrike">
                <a:solidFill>
                  <a:srgbClr val="595959"/>
                </a:solidFill>
                <a:latin typeface="Ubuntu"/>
                <a:ea typeface="Ubuntu"/>
                <a:cs typeface="Ubuntu"/>
                <a:sym typeface="Ubuntu"/>
              </a:rPr>
              <a:t>Dictionary - Unordered</a:t>
            </a:r>
            <a:endParaRPr sz="1100">
              <a:latin typeface="Ubuntu"/>
              <a:ea typeface="Ubuntu"/>
              <a:cs typeface="Ubuntu"/>
              <a:sym typeface="Ubuntu"/>
            </a:endParaRPr>
          </a:p>
          <a:p>
            <a:pPr indent="0" lvl="0" marL="0" marR="0" rtl="0" algn="l">
              <a:lnSpc>
                <a:spcPct val="100000"/>
              </a:lnSpc>
              <a:spcBef>
                <a:spcPts val="0"/>
              </a:spcBef>
              <a:spcAft>
                <a:spcPts val="0"/>
              </a:spcAft>
              <a:buNone/>
            </a:pPr>
            <a:r>
              <a:rPr i="0" lang="en" sz="1100" u="none" cap="none" strike="noStrike">
                <a:solidFill>
                  <a:srgbClr val="595959"/>
                </a:solidFill>
                <a:latin typeface="Ubuntu"/>
                <a:ea typeface="Ubuntu"/>
                <a:cs typeface="Ubuntu"/>
                <a:sym typeface="Ubuntu"/>
              </a:rPr>
              <a:t>List              - Ordered</a:t>
            </a:r>
            <a:endParaRPr sz="1100">
              <a:latin typeface="Ubuntu"/>
              <a:ea typeface="Ubuntu"/>
              <a:cs typeface="Ubuntu"/>
              <a:sym typeface="Ubuntu"/>
            </a:endParaRPr>
          </a:p>
        </p:txBody>
      </p:sp>
      <p:sp>
        <p:nvSpPr>
          <p:cNvPr id="3578" name="Google Shape;3578;p288"/>
          <p:cNvSpPr txBox="1"/>
          <p:nvPr/>
        </p:nvSpPr>
        <p:spPr>
          <a:xfrm>
            <a:off x="6182467" y="4076984"/>
            <a:ext cx="2030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0" lang="en" sz="1100" u="none" cap="none" strike="noStrike">
                <a:solidFill>
                  <a:srgbClr val="595959"/>
                </a:solidFill>
                <a:latin typeface="Ubuntu"/>
                <a:ea typeface="Ubuntu"/>
                <a:cs typeface="Ubuntu"/>
                <a:sym typeface="Ubuntu"/>
              </a:rPr>
              <a:t>Hash # - Comments</a:t>
            </a:r>
            <a:endParaRPr sz="1100">
              <a:latin typeface="Ubuntu"/>
              <a:ea typeface="Ubuntu"/>
              <a:cs typeface="Ubuntu"/>
              <a:sym typeface="Ubuntu"/>
            </a:endParaRPr>
          </a:p>
        </p:txBody>
      </p:sp>
      <p:grpSp>
        <p:nvGrpSpPr>
          <p:cNvPr id="3579" name="Google Shape;3579;p288"/>
          <p:cNvGrpSpPr/>
          <p:nvPr/>
        </p:nvGrpSpPr>
        <p:grpSpPr>
          <a:xfrm>
            <a:off x="5255154" y="1344921"/>
            <a:ext cx="798317" cy="793918"/>
            <a:chOff x="1893836" y="2756130"/>
            <a:chExt cx="1360757" cy="1360757"/>
          </a:xfrm>
        </p:grpSpPr>
        <p:sp>
          <p:nvSpPr>
            <p:cNvPr id="3580" name="Google Shape;3580;p288"/>
            <p:cNvSpPr/>
            <p:nvPr/>
          </p:nvSpPr>
          <p:spPr>
            <a:xfrm>
              <a:off x="1893836" y="2756130"/>
              <a:ext cx="1360757" cy="1360757"/>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pic>
          <p:nvPicPr>
            <p:cNvPr id="3581" name="Google Shape;3581;p288"/>
            <p:cNvPicPr preferRelativeResize="0"/>
            <p:nvPr/>
          </p:nvPicPr>
          <p:blipFill rotWithShape="1">
            <a:blip r:embed="rId3">
              <a:alphaModFix/>
            </a:blip>
            <a:srcRect b="0" l="0" r="0" t="0"/>
            <a:stretch/>
          </p:blipFill>
          <p:spPr>
            <a:xfrm>
              <a:off x="2154729" y="3013181"/>
              <a:ext cx="831638" cy="831638"/>
            </a:xfrm>
            <a:prstGeom prst="rect">
              <a:avLst/>
            </a:prstGeom>
            <a:noFill/>
            <a:ln>
              <a:noFill/>
            </a:ln>
          </p:spPr>
        </p:pic>
      </p:grpSp>
      <p:grpSp>
        <p:nvGrpSpPr>
          <p:cNvPr id="3582" name="Google Shape;3582;p288"/>
          <p:cNvGrpSpPr/>
          <p:nvPr/>
        </p:nvGrpSpPr>
        <p:grpSpPr>
          <a:xfrm>
            <a:off x="5253003" y="3818525"/>
            <a:ext cx="798316" cy="793918"/>
            <a:chOff x="1893836" y="2756130"/>
            <a:chExt cx="1360757" cy="1360757"/>
          </a:xfrm>
        </p:grpSpPr>
        <p:sp>
          <p:nvSpPr>
            <p:cNvPr id="3583" name="Google Shape;3583;p288"/>
            <p:cNvSpPr/>
            <p:nvPr/>
          </p:nvSpPr>
          <p:spPr>
            <a:xfrm>
              <a:off x="1893836" y="2756130"/>
              <a:ext cx="1360757" cy="1360757"/>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pic>
          <p:nvPicPr>
            <p:cNvPr id="3584" name="Google Shape;3584;p288"/>
            <p:cNvPicPr preferRelativeResize="0"/>
            <p:nvPr/>
          </p:nvPicPr>
          <p:blipFill rotWithShape="1">
            <a:blip r:embed="rId3">
              <a:alphaModFix/>
            </a:blip>
            <a:srcRect b="0" l="0" r="0" t="0"/>
            <a:stretch/>
          </p:blipFill>
          <p:spPr>
            <a:xfrm>
              <a:off x="2154729" y="3013181"/>
              <a:ext cx="831638" cy="831638"/>
            </a:xfrm>
            <a:prstGeom prst="rect">
              <a:avLst/>
            </a:prstGeom>
            <a:noFill/>
            <a:ln>
              <a:noFill/>
            </a:ln>
          </p:spPr>
        </p:pic>
      </p:grpSp>
      <p:sp>
        <p:nvSpPr>
          <p:cNvPr id="3585" name="Google Shape;3585;p288"/>
          <p:cNvSpPr/>
          <p:nvPr/>
        </p:nvSpPr>
        <p:spPr>
          <a:xfrm>
            <a:off x="1562272" y="1692045"/>
            <a:ext cx="1107000" cy="432000"/>
          </a:xfrm>
          <a:prstGeom prst="roundRect">
            <a:avLst>
              <a:gd fmla="val 16667" name="adj"/>
            </a:avLst>
          </a:prstGeom>
          <a:gradFill>
            <a:gsLst>
              <a:gs pos="0">
                <a:srgbClr val="E6514B">
                  <a:alpha val="40000"/>
                </a:srgbClr>
              </a:gs>
              <a:gs pos="100000">
                <a:srgbClr val="E69A3D">
                  <a:alpha val="4000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grpSp>
        <p:nvGrpSpPr>
          <p:cNvPr id="3586" name="Google Shape;3586;p288"/>
          <p:cNvGrpSpPr/>
          <p:nvPr/>
        </p:nvGrpSpPr>
        <p:grpSpPr>
          <a:xfrm>
            <a:off x="3032325" y="1653190"/>
            <a:ext cx="249299" cy="138499"/>
            <a:chOff x="4043100" y="2204254"/>
            <a:chExt cx="332398" cy="184665"/>
          </a:xfrm>
        </p:grpSpPr>
        <p:sp>
          <p:nvSpPr>
            <p:cNvPr id="3587" name="Google Shape;3587;p288"/>
            <p:cNvSpPr/>
            <p:nvPr/>
          </p:nvSpPr>
          <p:spPr>
            <a:xfrm>
              <a:off x="4043100" y="2204254"/>
              <a:ext cx="332398" cy="73866"/>
            </a:xfrm>
            <a:custGeom>
              <a:rect b="b" l="l" r="r" t="t"/>
              <a:pathLst>
                <a:path extrusionOk="0" h="73866" w="332398">
                  <a:moveTo>
                    <a:pt x="-390" y="-1100"/>
                  </a:moveTo>
                  <a:lnTo>
                    <a:pt x="332009" y="-1100"/>
                  </a:lnTo>
                  <a:lnTo>
                    <a:pt x="332009" y="72766"/>
                  </a:lnTo>
                  <a:lnTo>
                    <a:pt x="-390" y="7276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588" name="Google Shape;3588;p288"/>
            <p:cNvSpPr/>
            <p:nvPr/>
          </p:nvSpPr>
          <p:spPr>
            <a:xfrm>
              <a:off x="4043100" y="2315053"/>
              <a:ext cx="332398" cy="73866"/>
            </a:xfrm>
            <a:custGeom>
              <a:rect b="b" l="l" r="r" t="t"/>
              <a:pathLst>
                <a:path extrusionOk="0" h="73866" w="332398">
                  <a:moveTo>
                    <a:pt x="-390" y="-1100"/>
                  </a:moveTo>
                  <a:lnTo>
                    <a:pt x="332009" y="-1100"/>
                  </a:lnTo>
                  <a:lnTo>
                    <a:pt x="332009" y="72766"/>
                  </a:lnTo>
                  <a:lnTo>
                    <a:pt x="-390" y="72766"/>
                  </a:lnTo>
                  <a:close/>
                </a:path>
              </a:pathLst>
            </a:cu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grpSp>
      <p:grpSp>
        <p:nvGrpSpPr>
          <p:cNvPr id="3589" name="Google Shape;3589;p288"/>
          <p:cNvGrpSpPr/>
          <p:nvPr/>
        </p:nvGrpSpPr>
        <p:grpSpPr>
          <a:xfrm>
            <a:off x="3031260" y="2866092"/>
            <a:ext cx="249299" cy="297000"/>
            <a:chOff x="4041680" y="3821456"/>
            <a:chExt cx="332398" cy="396000"/>
          </a:xfrm>
        </p:grpSpPr>
        <p:grpSp>
          <p:nvGrpSpPr>
            <p:cNvPr id="3590" name="Google Shape;3590;p288"/>
            <p:cNvGrpSpPr/>
            <p:nvPr/>
          </p:nvGrpSpPr>
          <p:grpSpPr>
            <a:xfrm>
              <a:off x="4041680" y="3955354"/>
              <a:ext cx="332398" cy="184665"/>
              <a:chOff x="4041680" y="3955354"/>
              <a:chExt cx="332398" cy="184665"/>
            </a:xfrm>
          </p:grpSpPr>
          <p:sp>
            <p:nvSpPr>
              <p:cNvPr id="3591" name="Google Shape;3591;p288"/>
              <p:cNvSpPr/>
              <p:nvPr/>
            </p:nvSpPr>
            <p:spPr>
              <a:xfrm>
                <a:off x="4041680" y="3955354"/>
                <a:ext cx="332398" cy="73866"/>
              </a:xfrm>
              <a:custGeom>
                <a:rect b="b" l="l" r="r" t="t"/>
                <a:pathLst>
                  <a:path extrusionOk="0" h="73866" w="332398">
                    <a:moveTo>
                      <a:pt x="-390" y="-1100"/>
                    </a:moveTo>
                    <a:lnTo>
                      <a:pt x="332009" y="-1100"/>
                    </a:lnTo>
                    <a:lnTo>
                      <a:pt x="332009" y="72766"/>
                    </a:lnTo>
                    <a:lnTo>
                      <a:pt x="-390" y="7276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592" name="Google Shape;3592;p288"/>
              <p:cNvSpPr/>
              <p:nvPr/>
            </p:nvSpPr>
            <p:spPr>
              <a:xfrm>
                <a:off x="4041680" y="4066153"/>
                <a:ext cx="332398" cy="73866"/>
              </a:xfrm>
              <a:custGeom>
                <a:rect b="b" l="l" r="r" t="t"/>
                <a:pathLst>
                  <a:path extrusionOk="0" h="73866" w="332398">
                    <a:moveTo>
                      <a:pt x="-390" y="-1100"/>
                    </a:moveTo>
                    <a:lnTo>
                      <a:pt x="332009" y="-1100"/>
                    </a:lnTo>
                    <a:lnTo>
                      <a:pt x="332009" y="72766"/>
                    </a:lnTo>
                    <a:lnTo>
                      <a:pt x="-390" y="72766"/>
                    </a:lnTo>
                    <a:close/>
                  </a:path>
                </a:pathLst>
              </a:cu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grpSp>
        <p:cxnSp>
          <p:nvCxnSpPr>
            <p:cNvPr id="3593" name="Google Shape;3593;p288"/>
            <p:cNvCxnSpPr/>
            <p:nvPr/>
          </p:nvCxnSpPr>
          <p:spPr>
            <a:xfrm flipH="1">
              <a:off x="4075276" y="3821456"/>
              <a:ext cx="259645" cy="396000"/>
            </a:xfrm>
            <a:prstGeom prst="straightConnector1">
              <a:avLst/>
            </a:prstGeom>
            <a:gradFill>
              <a:gsLst>
                <a:gs pos="0">
                  <a:srgbClr val="E6514B"/>
                </a:gs>
                <a:gs pos="100000">
                  <a:srgbClr val="E69A3D"/>
                </a:gs>
              </a:gsLst>
              <a:lin ang="0" scaled="0"/>
            </a:gradFill>
            <a:ln cap="flat" cmpd="sng" w="38100">
              <a:solidFill>
                <a:srgbClr val="E65D4B"/>
              </a:solidFill>
              <a:prstDash val="solid"/>
              <a:miter lim="800000"/>
              <a:headEnd len="sm" w="sm" type="none"/>
              <a:tailEnd len="sm" w="sm" type="none"/>
            </a:ln>
          </p:spPr>
        </p:cxnSp>
      </p:grpSp>
      <p:sp>
        <p:nvSpPr>
          <p:cNvPr id="3594" name="Google Shape;3594;p288"/>
          <p:cNvSpPr/>
          <p:nvPr/>
        </p:nvSpPr>
        <p:spPr>
          <a:xfrm>
            <a:off x="3581572" y="1692045"/>
            <a:ext cx="1107000" cy="432000"/>
          </a:xfrm>
          <a:prstGeom prst="roundRect">
            <a:avLst>
              <a:gd fmla="val 16667" name="adj"/>
            </a:avLst>
          </a:prstGeom>
          <a:gradFill>
            <a:gsLst>
              <a:gs pos="0">
                <a:srgbClr val="E6514B">
                  <a:alpha val="40000"/>
                </a:srgbClr>
              </a:gs>
              <a:gs pos="100000">
                <a:srgbClr val="E69A3D">
                  <a:alpha val="4000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595" name="Google Shape;3595;p288"/>
          <p:cNvSpPr/>
          <p:nvPr/>
        </p:nvSpPr>
        <p:spPr>
          <a:xfrm>
            <a:off x="1464922" y="2970689"/>
            <a:ext cx="1107000" cy="432000"/>
          </a:xfrm>
          <a:prstGeom prst="roundRect">
            <a:avLst>
              <a:gd fmla="val 16667" name="adj"/>
            </a:avLst>
          </a:prstGeom>
          <a:gradFill>
            <a:gsLst>
              <a:gs pos="0">
                <a:srgbClr val="E6514B">
                  <a:alpha val="40000"/>
                </a:srgbClr>
              </a:gs>
              <a:gs pos="100000">
                <a:srgbClr val="E69A3D">
                  <a:alpha val="4000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596" name="Google Shape;3596;p288"/>
          <p:cNvSpPr/>
          <p:nvPr/>
        </p:nvSpPr>
        <p:spPr>
          <a:xfrm>
            <a:off x="3519651" y="2970689"/>
            <a:ext cx="1107000" cy="432000"/>
          </a:xfrm>
          <a:prstGeom prst="roundRect">
            <a:avLst>
              <a:gd fmla="val 16667" name="adj"/>
            </a:avLst>
          </a:prstGeom>
          <a:gradFill>
            <a:gsLst>
              <a:gs pos="0">
                <a:srgbClr val="E6514B">
                  <a:alpha val="40000"/>
                </a:srgbClr>
              </a:gs>
              <a:gs pos="100000">
                <a:srgbClr val="E69A3D">
                  <a:alpha val="4000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9"/>
                                        </p:tgtEl>
                                        <p:attrNameLst>
                                          <p:attrName>style.visibility</p:attrName>
                                        </p:attrNameLst>
                                      </p:cBhvr>
                                      <p:to>
                                        <p:strVal val="visible"/>
                                      </p:to>
                                    </p:set>
                                    <p:animEffect filter="fade" transition="in">
                                      <p:cBhvr>
                                        <p:cTn dur="150"/>
                                        <p:tgtEl>
                                          <p:spTgt spid="3579"/>
                                        </p:tgtEl>
                                      </p:cBhvr>
                                    </p:animEffect>
                                  </p:childTnLst>
                                </p:cTn>
                              </p:par>
                              <p:par>
                                <p:cTn fill="hold" nodeType="withEffect" presetClass="entr" presetID="10" presetSubtype="0">
                                  <p:stCondLst>
                                    <p:cond delay="0"/>
                                  </p:stCondLst>
                                  <p:childTnLst>
                                    <p:set>
                                      <p:cBhvr>
                                        <p:cTn dur="1" fill="hold">
                                          <p:stCondLst>
                                            <p:cond delay="0"/>
                                          </p:stCondLst>
                                        </p:cTn>
                                        <p:tgtEl>
                                          <p:spTgt spid="3577"/>
                                        </p:tgtEl>
                                        <p:attrNameLst>
                                          <p:attrName>style.visibility</p:attrName>
                                        </p:attrNameLst>
                                      </p:cBhvr>
                                      <p:to>
                                        <p:strVal val="visible"/>
                                      </p:to>
                                    </p:set>
                                    <p:animEffect filter="fade" transition="in">
                                      <p:cBhvr>
                                        <p:cTn dur="150"/>
                                        <p:tgtEl>
                                          <p:spTgt spid="3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5"/>
                                        </p:tgtEl>
                                        <p:attrNameLst>
                                          <p:attrName>style.visibility</p:attrName>
                                        </p:attrNameLst>
                                      </p:cBhvr>
                                      <p:to>
                                        <p:strVal val="visible"/>
                                      </p:to>
                                    </p:set>
                                    <p:animEffect filter="fade" transition="in">
                                      <p:cBhvr>
                                        <p:cTn dur="150"/>
                                        <p:tgtEl>
                                          <p:spTgt spid="3575"/>
                                        </p:tgtEl>
                                      </p:cBhvr>
                                    </p:animEffect>
                                  </p:childTnLst>
                                </p:cTn>
                              </p:par>
                              <p:par>
                                <p:cTn fill="hold" nodeType="withEffect" presetClass="entr" presetID="10" presetSubtype="0">
                                  <p:stCondLst>
                                    <p:cond delay="0"/>
                                  </p:stCondLst>
                                  <p:childTnLst>
                                    <p:set>
                                      <p:cBhvr>
                                        <p:cTn dur="1" fill="hold">
                                          <p:stCondLst>
                                            <p:cond delay="0"/>
                                          </p:stCondLst>
                                        </p:cTn>
                                        <p:tgtEl>
                                          <p:spTgt spid="3570"/>
                                        </p:tgtEl>
                                        <p:attrNameLst>
                                          <p:attrName>style.visibility</p:attrName>
                                        </p:attrNameLst>
                                      </p:cBhvr>
                                      <p:to>
                                        <p:strVal val="visible"/>
                                      </p:to>
                                    </p:set>
                                    <p:animEffect filter="fade" transition="in">
                                      <p:cBhvr>
                                        <p:cTn dur="150"/>
                                        <p:tgtEl>
                                          <p:spTgt spid="3570"/>
                                        </p:tgtEl>
                                      </p:cBhvr>
                                    </p:animEffect>
                                  </p:childTnLst>
                                </p:cTn>
                              </p:par>
                              <p:par>
                                <p:cTn fill="hold" nodeType="withEffect" presetClass="entr" presetID="10" presetSubtype="0">
                                  <p:stCondLst>
                                    <p:cond delay="0"/>
                                  </p:stCondLst>
                                  <p:childTnLst>
                                    <p:set>
                                      <p:cBhvr>
                                        <p:cTn dur="1" fill="hold">
                                          <p:stCondLst>
                                            <p:cond delay="0"/>
                                          </p:stCondLst>
                                        </p:cTn>
                                        <p:tgtEl>
                                          <p:spTgt spid="3571"/>
                                        </p:tgtEl>
                                        <p:attrNameLst>
                                          <p:attrName>style.visibility</p:attrName>
                                        </p:attrNameLst>
                                      </p:cBhvr>
                                      <p:to>
                                        <p:strVal val="visible"/>
                                      </p:to>
                                    </p:set>
                                    <p:animEffect filter="fade" transition="in">
                                      <p:cBhvr>
                                        <p:cTn dur="150"/>
                                        <p:tgtEl>
                                          <p:spTgt spid="3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5"/>
                                        </p:tgtEl>
                                        <p:attrNameLst>
                                          <p:attrName>style.visibility</p:attrName>
                                        </p:attrNameLst>
                                      </p:cBhvr>
                                      <p:to>
                                        <p:strVal val="visible"/>
                                      </p:to>
                                    </p:set>
                                    <p:animEffect filter="fade" transition="in">
                                      <p:cBhvr>
                                        <p:cTn dur="150"/>
                                        <p:tgtEl>
                                          <p:spTgt spid="3585"/>
                                        </p:tgtEl>
                                      </p:cBhvr>
                                    </p:animEffect>
                                  </p:childTnLst>
                                </p:cTn>
                              </p:par>
                              <p:par>
                                <p:cTn fill="hold" nodeType="withEffect" presetClass="entr" presetID="10" presetSubtype="0">
                                  <p:stCondLst>
                                    <p:cond delay="0"/>
                                  </p:stCondLst>
                                  <p:childTnLst>
                                    <p:set>
                                      <p:cBhvr>
                                        <p:cTn dur="1" fill="hold">
                                          <p:stCondLst>
                                            <p:cond delay="0"/>
                                          </p:stCondLst>
                                        </p:cTn>
                                        <p:tgtEl>
                                          <p:spTgt spid="3594"/>
                                        </p:tgtEl>
                                        <p:attrNameLst>
                                          <p:attrName>style.visibility</p:attrName>
                                        </p:attrNameLst>
                                      </p:cBhvr>
                                      <p:to>
                                        <p:strVal val="visible"/>
                                      </p:to>
                                    </p:set>
                                    <p:animEffect filter="fade" transition="in">
                                      <p:cBhvr>
                                        <p:cTn dur="150"/>
                                        <p:tgtEl>
                                          <p:spTgt spid="3594"/>
                                        </p:tgtEl>
                                      </p:cBhvr>
                                    </p:animEffect>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3586"/>
                                        </p:tgtEl>
                                        <p:attrNameLst>
                                          <p:attrName>style.visibility</p:attrName>
                                        </p:attrNameLst>
                                      </p:cBhvr>
                                      <p:to>
                                        <p:strVal val="visible"/>
                                      </p:to>
                                    </p:set>
                                    <p:animEffect filter="fade" transition="in">
                                      <p:cBhvr>
                                        <p:cTn dur="150"/>
                                        <p:tgtEl>
                                          <p:spTgt spid="3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6"/>
                                        </p:tgtEl>
                                        <p:attrNameLst>
                                          <p:attrName>style.visibility</p:attrName>
                                        </p:attrNameLst>
                                      </p:cBhvr>
                                      <p:to>
                                        <p:strVal val="visible"/>
                                      </p:to>
                                    </p:set>
                                    <p:animEffect filter="fade" transition="in">
                                      <p:cBhvr>
                                        <p:cTn dur="150"/>
                                        <p:tgtEl>
                                          <p:spTgt spid="3576"/>
                                        </p:tgtEl>
                                      </p:cBhvr>
                                    </p:animEffect>
                                  </p:childTnLst>
                                </p:cTn>
                              </p:par>
                              <p:par>
                                <p:cTn fill="hold" nodeType="withEffect" presetClass="entr" presetID="10" presetSubtype="0">
                                  <p:stCondLst>
                                    <p:cond delay="0"/>
                                  </p:stCondLst>
                                  <p:childTnLst>
                                    <p:set>
                                      <p:cBhvr>
                                        <p:cTn dur="1" fill="hold">
                                          <p:stCondLst>
                                            <p:cond delay="0"/>
                                          </p:stCondLst>
                                        </p:cTn>
                                        <p:tgtEl>
                                          <p:spTgt spid="3572"/>
                                        </p:tgtEl>
                                        <p:attrNameLst>
                                          <p:attrName>style.visibility</p:attrName>
                                        </p:attrNameLst>
                                      </p:cBhvr>
                                      <p:to>
                                        <p:strVal val="visible"/>
                                      </p:to>
                                    </p:set>
                                    <p:animEffect filter="fade" transition="in">
                                      <p:cBhvr>
                                        <p:cTn dur="150"/>
                                        <p:tgtEl>
                                          <p:spTgt spid="3572"/>
                                        </p:tgtEl>
                                      </p:cBhvr>
                                    </p:animEffect>
                                  </p:childTnLst>
                                </p:cTn>
                              </p:par>
                              <p:par>
                                <p:cTn fill="hold" nodeType="withEffect" presetClass="entr" presetID="10" presetSubtype="0">
                                  <p:stCondLst>
                                    <p:cond delay="0"/>
                                  </p:stCondLst>
                                  <p:childTnLst>
                                    <p:set>
                                      <p:cBhvr>
                                        <p:cTn dur="1" fill="hold">
                                          <p:stCondLst>
                                            <p:cond delay="0"/>
                                          </p:stCondLst>
                                        </p:cTn>
                                        <p:tgtEl>
                                          <p:spTgt spid="3574"/>
                                        </p:tgtEl>
                                        <p:attrNameLst>
                                          <p:attrName>style.visibility</p:attrName>
                                        </p:attrNameLst>
                                      </p:cBhvr>
                                      <p:to>
                                        <p:strVal val="visible"/>
                                      </p:to>
                                    </p:set>
                                    <p:animEffect filter="fade" transition="in">
                                      <p:cBhvr>
                                        <p:cTn dur="150"/>
                                        <p:tgtEl>
                                          <p:spTgt spid="3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5"/>
                                        </p:tgtEl>
                                        <p:attrNameLst>
                                          <p:attrName>style.visibility</p:attrName>
                                        </p:attrNameLst>
                                      </p:cBhvr>
                                      <p:to>
                                        <p:strVal val="visible"/>
                                      </p:to>
                                    </p:set>
                                    <p:animEffect filter="fade" transition="in">
                                      <p:cBhvr>
                                        <p:cTn dur="150"/>
                                        <p:tgtEl>
                                          <p:spTgt spid="3595"/>
                                        </p:tgtEl>
                                      </p:cBhvr>
                                    </p:animEffect>
                                  </p:childTnLst>
                                </p:cTn>
                              </p:par>
                              <p:par>
                                <p:cTn fill="hold" nodeType="withEffect" presetClass="entr" presetID="10" presetSubtype="0">
                                  <p:stCondLst>
                                    <p:cond delay="0"/>
                                  </p:stCondLst>
                                  <p:childTnLst>
                                    <p:set>
                                      <p:cBhvr>
                                        <p:cTn dur="1" fill="hold">
                                          <p:stCondLst>
                                            <p:cond delay="0"/>
                                          </p:stCondLst>
                                        </p:cTn>
                                        <p:tgtEl>
                                          <p:spTgt spid="3596"/>
                                        </p:tgtEl>
                                        <p:attrNameLst>
                                          <p:attrName>style.visibility</p:attrName>
                                        </p:attrNameLst>
                                      </p:cBhvr>
                                      <p:to>
                                        <p:strVal val="visible"/>
                                      </p:to>
                                    </p:set>
                                    <p:animEffect filter="fade" transition="in">
                                      <p:cBhvr>
                                        <p:cTn dur="150"/>
                                        <p:tgtEl>
                                          <p:spTgt spid="3596"/>
                                        </p:tgtEl>
                                      </p:cBhvr>
                                    </p:animEffect>
                                  </p:childTnLst>
                                </p:cTn>
                              </p:par>
                            </p:childTnLst>
                          </p:cTn>
                        </p:par>
                        <p:par>
                          <p:cTn fill="hold">
                            <p:stCondLst>
                              <p:cond delay="150"/>
                            </p:stCondLst>
                            <p:childTnLst>
                              <p:par>
                                <p:cTn fill="hold" nodeType="afterEffect" presetClass="entr" presetID="10" presetSubtype="0">
                                  <p:stCondLst>
                                    <p:cond delay="0"/>
                                  </p:stCondLst>
                                  <p:childTnLst>
                                    <p:set>
                                      <p:cBhvr>
                                        <p:cTn dur="1" fill="hold">
                                          <p:stCondLst>
                                            <p:cond delay="0"/>
                                          </p:stCondLst>
                                        </p:cTn>
                                        <p:tgtEl>
                                          <p:spTgt spid="3589"/>
                                        </p:tgtEl>
                                        <p:attrNameLst>
                                          <p:attrName>style.visibility</p:attrName>
                                        </p:attrNameLst>
                                      </p:cBhvr>
                                      <p:to>
                                        <p:strVal val="visible"/>
                                      </p:to>
                                    </p:set>
                                    <p:animEffect filter="fade" transition="in">
                                      <p:cBhvr>
                                        <p:cTn dur="150"/>
                                        <p:tgtEl>
                                          <p:spTgt spid="3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8"/>
                                        </p:tgtEl>
                                        <p:attrNameLst>
                                          <p:attrName>style.visibility</p:attrName>
                                        </p:attrNameLst>
                                      </p:cBhvr>
                                      <p:to>
                                        <p:strVal val="visible"/>
                                      </p:to>
                                    </p:set>
                                    <p:animEffect filter="fade" transition="in">
                                      <p:cBhvr>
                                        <p:cTn dur="150"/>
                                        <p:tgtEl>
                                          <p:spTgt spid="3578"/>
                                        </p:tgtEl>
                                      </p:cBhvr>
                                    </p:animEffect>
                                  </p:childTnLst>
                                </p:cTn>
                              </p:par>
                              <p:par>
                                <p:cTn fill="hold" nodeType="withEffect" presetClass="entr" presetID="10" presetSubtype="0">
                                  <p:stCondLst>
                                    <p:cond delay="0"/>
                                  </p:stCondLst>
                                  <p:childTnLst>
                                    <p:set>
                                      <p:cBhvr>
                                        <p:cTn dur="1" fill="hold">
                                          <p:stCondLst>
                                            <p:cond delay="0"/>
                                          </p:stCondLst>
                                        </p:cTn>
                                        <p:tgtEl>
                                          <p:spTgt spid="3582"/>
                                        </p:tgtEl>
                                        <p:attrNameLst>
                                          <p:attrName>style.visibility</p:attrName>
                                        </p:attrNameLst>
                                      </p:cBhvr>
                                      <p:to>
                                        <p:strVal val="visible"/>
                                      </p:to>
                                    </p:set>
                                    <p:animEffect filter="fade" transition="in">
                                      <p:cBhvr>
                                        <p:cTn dur="150"/>
                                        <p:tgtEl>
                                          <p:spTgt spid="3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3"/>
                                        </p:tgtEl>
                                        <p:attrNameLst>
                                          <p:attrName>style.visibility</p:attrName>
                                        </p:attrNameLst>
                                      </p:cBhvr>
                                      <p:to>
                                        <p:strVal val="visible"/>
                                      </p:to>
                                    </p:set>
                                    <p:animEffect filter="fade" transition="in">
                                      <p:cBhvr>
                                        <p:cTn dur="150"/>
                                        <p:tgtEl>
                                          <p:spTgt spid="3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1" name="Shape 3601"/>
        <p:cNvGrpSpPr/>
        <p:nvPr/>
      </p:nvGrpSpPr>
      <p:grpSpPr>
        <a:xfrm>
          <a:off x="0" y="0"/>
          <a:ext cx="0" cy="0"/>
          <a:chOff x="0" y="0"/>
          <a:chExt cx="0" cy="0"/>
        </a:xfrm>
      </p:grpSpPr>
      <p:sp>
        <p:nvSpPr>
          <p:cNvPr id="3602" name="Google Shape;3602;p289"/>
          <p:cNvSpPr txBox="1"/>
          <p:nvPr>
            <p:ph idx="1" type="body"/>
          </p:nvPr>
        </p:nvSpPr>
        <p:spPr>
          <a:xfrm>
            <a:off x="1443038" y="2576024"/>
            <a:ext cx="6257925" cy="404813"/>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1100"/>
              <a:buNone/>
            </a:pPr>
            <a:r>
              <a:rPr lang="en"/>
              <a:t>POD With YAML</a:t>
            </a:r>
            <a:endParaRPr/>
          </a:p>
        </p:txBody>
      </p:sp>
      <p:pic>
        <p:nvPicPr>
          <p:cNvPr id="3603" name="Google Shape;3603;p289"/>
          <p:cNvPicPr preferRelativeResize="0"/>
          <p:nvPr/>
        </p:nvPicPr>
        <p:blipFill rotWithShape="1">
          <a:blip r:embed="rId3">
            <a:alphaModFix/>
          </a:blip>
          <a:srcRect b="0" l="0" r="0" t="0"/>
          <a:stretch/>
        </p:blipFill>
        <p:spPr>
          <a:xfrm>
            <a:off x="2603242" y="0"/>
            <a:ext cx="3937517" cy="3770533"/>
          </a:xfrm>
          <a:prstGeom prst="rect">
            <a:avLst/>
          </a:prstGeom>
          <a:noFill/>
          <a:ln>
            <a:noFill/>
          </a:ln>
        </p:spPr>
      </p:pic>
      <p:pic>
        <p:nvPicPr>
          <p:cNvPr descr="A close up of a logo&#10;&#10;Description generated with very high confidence" id="3604" name="Google Shape;3604;p289"/>
          <p:cNvPicPr preferRelativeResize="0"/>
          <p:nvPr/>
        </p:nvPicPr>
        <p:blipFill rotWithShape="1">
          <a:blip r:embed="rId4">
            <a:alphaModFix/>
          </a:blip>
          <a:srcRect b="0" l="0" r="0" t="0"/>
          <a:stretch/>
        </p:blipFill>
        <p:spPr>
          <a:xfrm>
            <a:off x="3418896" y="95275"/>
            <a:ext cx="2186940" cy="218694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9" name="Shape 3609"/>
        <p:cNvGrpSpPr/>
        <p:nvPr/>
      </p:nvGrpSpPr>
      <p:grpSpPr>
        <a:xfrm>
          <a:off x="0" y="0"/>
          <a:ext cx="0" cy="0"/>
          <a:chOff x="0" y="0"/>
          <a:chExt cx="0" cy="0"/>
        </a:xfrm>
      </p:grpSpPr>
      <p:sp>
        <p:nvSpPr>
          <p:cNvPr id="3610" name="Google Shape;3610;p290"/>
          <p:cNvSpPr/>
          <p:nvPr/>
        </p:nvSpPr>
        <p:spPr>
          <a:xfrm>
            <a:off x="5792391" y="-164306"/>
            <a:ext cx="2120503" cy="1699022"/>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1" name="Google Shape;3611;p290"/>
          <p:cNvSpPr/>
          <p:nvPr/>
        </p:nvSpPr>
        <p:spPr>
          <a:xfrm>
            <a:off x="6846094" y="-148828"/>
            <a:ext cx="0" cy="1678781"/>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2" name="Google Shape;3612;p290"/>
          <p:cNvSpPr/>
          <p:nvPr/>
        </p:nvSpPr>
        <p:spPr>
          <a:xfrm>
            <a:off x="5797154" y="-148828"/>
            <a:ext cx="0" cy="1678781"/>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3" name="Google Shape;3613;p290"/>
          <p:cNvSpPr/>
          <p:nvPr/>
        </p:nvSpPr>
        <p:spPr>
          <a:xfrm>
            <a:off x="7893844" y="-148828"/>
            <a:ext cx="0" cy="1678781"/>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4" name="Google Shape;3614;p290"/>
          <p:cNvSpPr/>
          <p:nvPr/>
        </p:nvSpPr>
        <p:spPr>
          <a:xfrm>
            <a:off x="5792391" y="1525191"/>
            <a:ext cx="2106215"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3615" name="Google Shape;3615;p290"/>
          <p:cNvGrpSpPr/>
          <p:nvPr/>
        </p:nvGrpSpPr>
        <p:grpSpPr>
          <a:xfrm>
            <a:off x="5950758" y="1959769"/>
            <a:ext cx="2124700" cy="1390650"/>
            <a:chOff x="7601888" y="2613025"/>
            <a:chExt cx="2832933" cy="1854200"/>
          </a:xfrm>
        </p:grpSpPr>
        <p:sp>
          <p:nvSpPr>
            <p:cNvPr id="3616" name="Google Shape;3616;p290"/>
            <p:cNvSpPr/>
            <p:nvPr/>
          </p:nvSpPr>
          <p:spPr>
            <a:xfrm>
              <a:off x="7608238" y="2613025"/>
              <a:ext cx="1398587" cy="369888"/>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Kind</a:t>
              </a:r>
              <a:endParaRPr sz="1100"/>
            </a:p>
          </p:txBody>
        </p:sp>
        <p:sp>
          <p:nvSpPr>
            <p:cNvPr id="3617" name="Google Shape;3617;p290"/>
            <p:cNvSpPr/>
            <p:nvPr/>
          </p:nvSpPr>
          <p:spPr>
            <a:xfrm>
              <a:off x="9037821" y="2613025"/>
              <a:ext cx="1397000" cy="369888"/>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Version</a:t>
              </a:r>
              <a:endParaRPr sz="1100"/>
            </a:p>
          </p:txBody>
        </p:sp>
        <p:sp>
          <p:nvSpPr>
            <p:cNvPr id="3618" name="Google Shape;3618;p290"/>
            <p:cNvSpPr/>
            <p:nvPr/>
          </p:nvSpPr>
          <p:spPr>
            <a:xfrm>
              <a:off x="7608238" y="2982912"/>
              <a:ext cx="1398587" cy="371475"/>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POD</a:t>
              </a:r>
              <a:endParaRPr sz="1100"/>
            </a:p>
          </p:txBody>
        </p:sp>
        <p:sp>
          <p:nvSpPr>
            <p:cNvPr id="3619" name="Google Shape;3619;p290"/>
            <p:cNvSpPr/>
            <p:nvPr/>
          </p:nvSpPr>
          <p:spPr>
            <a:xfrm>
              <a:off x="9037821" y="2982912"/>
              <a:ext cx="1397000" cy="371475"/>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v1</a:t>
              </a:r>
              <a:endParaRPr sz="1100"/>
            </a:p>
          </p:txBody>
        </p:sp>
        <p:sp>
          <p:nvSpPr>
            <p:cNvPr id="3620" name="Google Shape;3620;p290"/>
            <p:cNvSpPr/>
            <p:nvPr/>
          </p:nvSpPr>
          <p:spPr>
            <a:xfrm>
              <a:off x="7608238" y="3354387"/>
              <a:ext cx="1398587" cy="371475"/>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Service</a:t>
              </a:r>
              <a:endParaRPr sz="1100"/>
            </a:p>
          </p:txBody>
        </p:sp>
        <p:sp>
          <p:nvSpPr>
            <p:cNvPr id="3621" name="Google Shape;3621;p290"/>
            <p:cNvSpPr/>
            <p:nvPr/>
          </p:nvSpPr>
          <p:spPr>
            <a:xfrm>
              <a:off x="9037821" y="3354387"/>
              <a:ext cx="1397000" cy="371475"/>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v1</a:t>
              </a:r>
              <a:endParaRPr sz="1100"/>
            </a:p>
          </p:txBody>
        </p:sp>
        <p:sp>
          <p:nvSpPr>
            <p:cNvPr id="3622" name="Google Shape;3622;p290"/>
            <p:cNvSpPr/>
            <p:nvPr/>
          </p:nvSpPr>
          <p:spPr>
            <a:xfrm>
              <a:off x="7608238" y="3725862"/>
              <a:ext cx="1398587" cy="369888"/>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ReplicaSet</a:t>
              </a:r>
              <a:endParaRPr sz="1100"/>
            </a:p>
          </p:txBody>
        </p:sp>
        <p:sp>
          <p:nvSpPr>
            <p:cNvPr id="3623" name="Google Shape;3623;p290"/>
            <p:cNvSpPr/>
            <p:nvPr/>
          </p:nvSpPr>
          <p:spPr>
            <a:xfrm>
              <a:off x="9037821" y="3725862"/>
              <a:ext cx="1397000" cy="369888"/>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apps/v1</a:t>
              </a:r>
              <a:endParaRPr sz="1100"/>
            </a:p>
          </p:txBody>
        </p:sp>
        <p:sp>
          <p:nvSpPr>
            <p:cNvPr id="3624" name="Google Shape;3624;p290"/>
            <p:cNvSpPr/>
            <p:nvPr/>
          </p:nvSpPr>
          <p:spPr>
            <a:xfrm>
              <a:off x="7608238" y="4095750"/>
              <a:ext cx="1398587" cy="371475"/>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Deployment</a:t>
              </a:r>
              <a:endParaRPr sz="1100"/>
            </a:p>
          </p:txBody>
        </p:sp>
        <p:sp>
          <p:nvSpPr>
            <p:cNvPr id="3625" name="Google Shape;3625;p290"/>
            <p:cNvSpPr/>
            <p:nvPr/>
          </p:nvSpPr>
          <p:spPr>
            <a:xfrm>
              <a:off x="9037821" y="4095750"/>
              <a:ext cx="1397000" cy="371475"/>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apps/v1</a:t>
              </a:r>
              <a:endParaRPr sz="1100"/>
            </a:p>
          </p:txBody>
        </p:sp>
        <p:sp>
          <p:nvSpPr>
            <p:cNvPr id="3626" name="Google Shape;3626;p290"/>
            <p:cNvSpPr/>
            <p:nvPr/>
          </p:nvSpPr>
          <p:spPr>
            <a:xfrm>
              <a:off x="7601888" y="2982912"/>
              <a:ext cx="2808287" cy="0"/>
            </a:xfrm>
            <a:prstGeom prst="roundRect">
              <a:avLst>
                <a:gd fmla="val 16667" name="adj"/>
              </a:avLst>
            </a:prstGeom>
            <a:noFill/>
            <a:ln cap="flat" cmpd="sng" w="381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27" name="Google Shape;3627;p290"/>
            <p:cNvSpPr/>
            <p:nvPr/>
          </p:nvSpPr>
          <p:spPr>
            <a:xfrm>
              <a:off x="7601888" y="3354387"/>
              <a:ext cx="2808287"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28" name="Google Shape;3628;p290"/>
            <p:cNvSpPr/>
            <p:nvPr/>
          </p:nvSpPr>
          <p:spPr>
            <a:xfrm>
              <a:off x="7601888" y="3725862"/>
              <a:ext cx="2808287"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29" name="Google Shape;3629;p290"/>
            <p:cNvSpPr/>
            <p:nvPr/>
          </p:nvSpPr>
          <p:spPr>
            <a:xfrm>
              <a:off x="7601888" y="4095750"/>
              <a:ext cx="2808287"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30" name="Google Shape;3630;p290"/>
            <p:cNvSpPr/>
            <p:nvPr/>
          </p:nvSpPr>
          <p:spPr>
            <a:xfrm>
              <a:off x="7601888" y="4467225"/>
              <a:ext cx="2808287"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31" name="Google Shape;3631;p290"/>
            <p:cNvSpPr/>
            <p:nvPr/>
          </p:nvSpPr>
          <p:spPr>
            <a:xfrm>
              <a:off x="7601888" y="2613025"/>
              <a:ext cx="2808287"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32" name="Google Shape;3632;p290"/>
            <p:cNvSpPr/>
            <p:nvPr/>
          </p:nvSpPr>
          <p:spPr>
            <a:xfrm>
              <a:off x="9098900" y="2652712"/>
              <a:ext cx="70" cy="276999"/>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33" name="Google Shape;3633;p290"/>
            <p:cNvSpPr/>
            <p:nvPr/>
          </p:nvSpPr>
          <p:spPr>
            <a:xfrm>
              <a:off x="7700313" y="2652712"/>
              <a:ext cx="70" cy="276999"/>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34" name="Google Shape;3634;p290"/>
            <p:cNvSpPr/>
            <p:nvPr/>
          </p:nvSpPr>
          <p:spPr>
            <a:xfrm>
              <a:off x="9098900" y="3025775"/>
              <a:ext cx="70" cy="276999"/>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35" name="Google Shape;3635;p290"/>
            <p:cNvSpPr/>
            <p:nvPr/>
          </p:nvSpPr>
          <p:spPr>
            <a:xfrm>
              <a:off x="7700313" y="3025775"/>
              <a:ext cx="70" cy="276999"/>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36" name="Google Shape;3636;p290"/>
            <p:cNvSpPr/>
            <p:nvPr/>
          </p:nvSpPr>
          <p:spPr>
            <a:xfrm>
              <a:off x="9098900" y="3397250"/>
              <a:ext cx="70" cy="276999"/>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37" name="Google Shape;3637;p290"/>
            <p:cNvSpPr/>
            <p:nvPr/>
          </p:nvSpPr>
          <p:spPr>
            <a:xfrm>
              <a:off x="7700313" y="3397250"/>
              <a:ext cx="70" cy="276999"/>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38" name="Google Shape;3638;p290"/>
            <p:cNvSpPr/>
            <p:nvPr/>
          </p:nvSpPr>
          <p:spPr>
            <a:xfrm>
              <a:off x="9098900" y="3765550"/>
              <a:ext cx="70" cy="276999"/>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39" name="Google Shape;3639;p290"/>
            <p:cNvSpPr/>
            <p:nvPr/>
          </p:nvSpPr>
          <p:spPr>
            <a:xfrm>
              <a:off x="7700313" y="3765550"/>
              <a:ext cx="70" cy="276999"/>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40" name="Google Shape;3640;p290"/>
            <p:cNvSpPr/>
            <p:nvPr/>
          </p:nvSpPr>
          <p:spPr>
            <a:xfrm>
              <a:off x="9098900" y="4138612"/>
              <a:ext cx="70" cy="276999"/>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41" name="Google Shape;3641;p290"/>
            <p:cNvSpPr/>
            <p:nvPr/>
          </p:nvSpPr>
          <p:spPr>
            <a:xfrm>
              <a:off x="7700313" y="4138612"/>
              <a:ext cx="70" cy="276999"/>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grpSp>
      <p:sp>
        <p:nvSpPr>
          <p:cNvPr id="3642" name="Google Shape;3642;p290"/>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YAML in Kubernetes</a:t>
            </a:r>
            <a:endParaRPr>
              <a:latin typeface="Ubuntu"/>
              <a:ea typeface="Ubuntu"/>
              <a:cs typeface="Ubuntu"/>
              <a:sym typeface="Ubuntu"/>
            </a:endParaRPr>
          </a:p>
        </p:txBody>
      </p:sp>
      <p:sp>
        <p:nvSpPr>
          <p:cNvPr id="3643" name="Google Shape;3643;p290"/>
          <p:cNvSpPr/>
          <p:nvPr/>
        </p:nvSpPr>
        <p:spPr>
          <a:xfrm>
            <a:off x="886890" y="1747753"/>
            <a:ext cx="4117125" cy="2528318"/>
          </a:xfrm>
          <a:prstGeom prst="roundRect">
            <a:avLst>
              <a:gd fmla="val 2637"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3644" name="Google Shape;3644;p290"/>
          <p:cNvSpPr/>
          <p:nvPr/>
        </p:nvSpPr>
        <p:spPr>
          <a:xfrm>
            <a:off x="886890" y="1630782"/>
            <a:ext cx="2094596" cy="255356"/>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pod-definition.yml</a:t>
            </a:r>
            <a:endParaRPr b="1" i="0" sz="1100" u="none" cap="none" strike="noStrike">
              <a:solidFill>
                <a:srgbClr val="A5A5A5"/>
              </a:solidFill>
              <a:latin typeface="Consolas"/>
              <a:ea typeface="Consolas"/>
              <a:cs typeface="Consolas"/>
              <a:sym typeface="Consolas"/>
            </a:endParaRPr>
          </a:p>
        </p:txBody>
      </p:sp>
      <p:sp>
        <p:nvSpPr>
          <p:cNvPr id="3645" name="Google Shape;3645;p290"/>
          <p:cNvSpPr/>
          <p:nvPr/>
        </p:nvSpPr>
        <p:spPr>
          <a:xfrm>
            <a:off x="1975810" y="1869291"/>
            <a:ext cx="323646"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chemeClr val="dk1"/>
              </a:solidFill>
              <a:latin typeface="Consolas"/>
              <a:ea typeface="Consolas"/>
              <a:cs typeface="Consolas"/>
              <a:sym typeface="Consolas"/>
            </a:endParaRPr>
          </a:p>
        </p:txBody>
      </p:sp>
      <p:sp>
        <p:nvSpPr>
          <p:cNvPr id="3646" name="Google Shape;3646;p290"/>
          <p:cNvSpPr/>
          <p:nvPr/>
        </p:nvSpPr>
        <p:spPr>
          <a:xfrm>
            <a:off x="1421746" y="2048555"/>
            <a:ext cx="416220"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chemeClr val="dk1"/>
              </a:solidFill>
              <a:latin typeface="Consolas"/>
              <a:ea typeface="Consolas"/>
              <a:cs typeface="Consolas"/>
              <a:sym typeface="Consolas"/>
            </a:endParaRPr>
          </a:p>
        </p:txBody>
      </p:sp>
      <p:sp>
        <p:nvSpPr>
          <p:cNvPr id="3647" name="Google Shape;3647;p290"/>
          <p:cNvSpPr/>
          <p:nvPr/>
        </p:nvSpPr>
        <p:spPr>
          <a:xfrm>
            <a:off x="1048072" y="2401100"/>
            <a:ext cx="3777928" cy="80791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3648" name="Google Shape;3648;p290"/>
          <p:cNvSpPr/>
          <p:nvPr/>
        </p:nvSpPr>
        <p:spPr>
          <a:xfrm>
            <a:off x="1975810" y="1922128"/>
            <a:ext cx="323646" cy="158517"/>
          </a:xfrm>
          <a:prstGeom prst="roundRect">
            <a:avLst>
              <a:gd fmla="val 16667" name="adj"/>
            </a:avLst>
          </a:prstGeom>
          <a:no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cxnSp>
        <p:nvCxnSpPr>
          <p:cNvPr id="3649" name="Google Shape;3649;p290"/>
          <p:cNvCxnSpPr>
            <a:stCxn id="3648" idx="3"/>
          </p:cNvCxnSpPr>
          <p:nvPr/>
        </p:nvCxnSpPr>
        <p:spPr>
          <a:xfrm flipH="1" rot="10800000">
            <a:off x="2299456" y="1993286"/>
            <a:ext cx="681900" cy="8100"/>
          </a:xfrm>
          <a:prstGeom prst="straightConnector1">
            <a:avLst/>
          </a:prstGeom>
          <a:noFill/>
          <a:ln cap="flat" cmpd="sng" w="12700">
            <a:solidFill>
              <a:schemeClr val="accent1"/>
            </a:solidFill>
            <a:prstDash val="solid"/>
            <a:round/>
            <a:headEnd len="sm" w="sm" type="none"/>
            <a:tailEnd len="sm" w="sm" type="none"/>
          </a:ln>
        </p:spPr>
      </p:cxnSp>
      <p:sp>
        <p:nvSpPr>
          <p:cNvPr id="3650" name="Google Shape;3650;p290"/>
          <p:cNvSpPr txBox="1"/>
          <p:nvPr/>
        </p:nvSpPr>
        <p:spPr>
          <a:xfrm>
            <a:off x="2945452" y="1841177"/>
            <a:ext cx="821605"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E99C8"/>
                </a:solidFill>
                <a:latin typeface="Consolas"/>
                <a:ea typeface="Consolas"/>
                <a:cs typeface="Consolas"/>
                <a:sym typeface="Consolas"/>
              </a:rPr>
              <a:t>String</a:t>
            </a:r>
            <a:endParaRPr b="0" i="0" sz="1100" u="none" cap="none" strike="noStrike">
              <a:solidFill>
                <a:srgbClr val="000000"/>
              </a:solidFill>
              <a:latin typeface="Consolas"/>
              <a:ea typeface="Consolas"/>
              <a:cs typeface="Consolas"/>
              <a:sym typeface="Consolas"/>
            </a:endParaRPr>
          </a:p>
        </p:txBody>
      </p:sp>
      <p:sp>
        <p:nvSpPr>
          <p:cNvPr id="3651" name="Google Shape;3651;p290"/>
          <p:cNvSpPr/>
          <p:nvPr/>
        </p:nvSpPr>
        <p:spPr>
          <a:xfrm>
            <a:off x="1463376" y="2089538"/>
            <a:ext cx="323646" cy="158517"/>
          </a:xfrm>
          <a:prstGeom prst="roundRect">
            <a:avLst>
              <a:gd fmla="val 16667" name="adj"/>
            </a:avLst>
          </a:prstGeom>
          <a:no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cxnSp>
        <p:nvCxnSpPr>
          <p:cNvPr id="3652" name="Google Shape;3652;p290"/>
          <p:cNvCxnSpPr>
            <a:stCxn id="3651" idx="3"/>
          </p:cNvCxnSpPr>
          <p:nvPr/>
        </p:nvCxnSpPr>
        <p:spPr>
          <a:xfrm flipH="1" rot="10800000">
            <a:off x="1787022" y="2154697"/>
            <a:ext cx="1194600" cy="14100"/>
          </a:xfrm>
          <a:prstGeom prst="straightConnector1">
            <a:avLst/>
          </a:prstGeom>
          <a:noFill/>
          <a:ln cap="flat" cmpd="sng" w="12700">
            <a:solidFill>
              <a:schemeClr val="accent1"/>
            </a:solidFill>
            <a:prstDash val="solid"/>
            <a:round/>
            <a:headEnd len="sm" w="sm" type="none"/>
            <a:tailEnd len="sm" w="sm" type="none"/>
          </a:ln>
        </p:spPr>
      </p:cxnSp>
      <p:sp>
        <p:nvSpPr>
          <p:cNvPr id="3653" name="Google Shape;3653;p290"/>
          <p:cNvSpPr txBox="1"/>
          <p:nvPr/>
        </p:nvSpPr>
        <p:spPr>
          <a:xfrm>
            <a:off x="2945452" y="2002522"/>
            <a:ext cx="840554"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E99C8"/>
                </a:solidFill>
                <a:latin typeface="Consolas"/>
                <a:ea typeface="Consolas"/>
                <a:cs typeface="Consolas"/>
                <a:sym typeface="Consolas"/>
              </a:rPr>
              <a:t>String</a:t>
            </a:r>
            <a:endParaRPr b="0" i="0" sz="1100" u="none" cap="none" strike="noStrike">
              <a:solidFill>
                <a:srgbClr val="000000"/>
              </a:solidFill>
              <a:latin typeface="Consolas"/>
              <a:ea typeface="Consolas"/>
              <a:cs typeface="Consolas"/>
              <a:sym typeface="Consolas"/>
            </a:endParaRPr>
          </a:p>
        </p:txBody>
      </p:sp>
      <p:sp>
        <p:nvSpPr>
          <p:cNvPr id="3654" name="Google Shape;3654;p290"/>
          <p:cNvSpPr/>
          <p:nvPr/>
        </p:nvSpPr>
        <p:spPr>
          <a:xfrm>
            <a:off x="1086186" y="2458864"/>
            <a:ext cx="1828464" cy="762422"/>
          </a:xfrm>
          <a:prstGeom prst="roundRect">
            <a:avLst>
              <a:gd fmla="val 16667" name="adj"/>
            </a:avLst>
          </a:prstGeom>
          <a:no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cxnSp>
        <p:nvCxnSpPr>
          <p:cNvPr id="3655" name="Google Shape;3655;p290"/>
          <p:cNvCxnSpPr/>
          <p:nvPr/>
        </p:nvCxnSpPr>
        <p:spPr>
          <a:xfrm>
            <a:off x="2914650" y="2790781"/>
            <a:ext cx="255624" cy="0"/>
          </a:xfrm>
          <a:prstGeom prst="straightConnector1">
            <a:avLst/>
          </a:prstGeom>
          <a:noFill/>
          <a:ln cap="flat" cmpd="sng" w="12700">
            <a:solidFill>
              <a:schemeClr val="accent1"/>
            </a:solidFill>
            <a:prstDash val="solid"/>
            <a:round/>
            <a:headEnd len="sm" w="sm" type="none"/>
            <a:tailEnd len="sm" w="sm" type="none"/>
          </a:ln>
        </p:spPr>
      </p:cxnSp>
      <p:sp>
        <p:nvSpPr>
          <p:cNvPr id="3656" name="Google Shape;3656;p290"/>
          <p:cNvSpPr txBox="1"/>
          <p:nvPr/>
        </p:nvSpPr>
        <p:spPr>
          <a:xfrm>
            <a:off x="3145477" y="2645400"/>
            <a:ext cx="1163084"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E99C8"/>
                </a:solidFill>
                <a:latin typeface="Consolas"/>
                <a:ea typeface="Consolas"/>
                <a:cs typeface="Consolas"/>
                <a:sym typeface="Consolas"/>
              </a:rPr>
              <a:t>Dictionary</a:t>
            </a:r>
            <a:endParaRPr b="0" i="0" sz="1100" u="none" cap="none" strike="noStrike">
              <a:solidFill>
                <a:srgbClr val="000000"/>
              </a:solidFill>
              <a:latin typeface="Consolas"/>
              <a:ea typeface="Consolas"/>
              <a:cs typeface="Consolas"/>
              <a:sym typeface="Consolas"/>
            </a:endParaRPr>
          </a:p>
        </p:txBody>
      </p:sp>
      <p:cxnSp>
        <p:nvCxnSpPr>
          <p:cNvPr id="3657" name="Google Shape;3657;p290"/>
          <p:cNvCxnSpPr/>
          <p:nvPr/>
        </p:nvCxnSpPr>
        <p:spPr>
          <a:xfrm flipH="1" rot="-5400000">
            <a:off x="980572" y="2466302"/>
            <a:ext cx="119700" cy="91350"/>
          </a:xfrm>
          <a:prstGeom prst="bentConnector3">
            <a:avLst>
              <a:gd fmla="val 94530"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cxnSp>
        <p:nvCxnSpPr>
          <p:cNvPr id="3658" name="Google Shape;3658;p290"/>
          <p:cNvCxnSpPr/>
          <p:nvPr/>
        </p:nvCxnSpPr>
        <p:spPr>
          <a:xfrm flipH="1" rot="-5400000">
            <a:off x="980570" y="2599549"/>
            <a:ext cx="119700" cy="91350"/>
          </a:xfrm>
          <a:prstGeom prst="bentConnector3">
            <a:avLst>
              <a:gd fmla="val 94530"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5"/>
                                        </p:tgtEl>
                                        <p:attrNameLst>
                                          <p:attrName>style.visibility</p:attrName>
                                        </p:attrNameLst>
                                      </p:cBhvr>
                                      <p:to>
                                        <p:strVal val="visible"/>
                                      </p:to>
                                    </p:set>
                                    <p:animEffect filter="fade" transition="in">
                                      <p:cBhvr>
                                        <p:cTn dur="500"/>
                                        <p:tgtEl>
                                          <p:spTgt spid="3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48"/>
                                        </p:tgtEl>
                                        <p:attrNameLst>
                                          <p:attrName>style.visibility</p:attrName>
                                        </p:attrNameLst>
                                      </p:cBhvr>
                                      <p:to>
                                        <p:strVal val="visible"/>
                                      </p:to>
                                    </p:set>
                                    <p:anim calcmode="lin" valueType="num">
                                      <p:cBhvr additive="base">
                                        <p:cTn dur="500"/>
                                        <p:tgtEl>
                                          <p:spTgt spid="3648"/>
                                        </p:tgtEl>
                                        <p:attrNameLst>
                                          <p:attrName>ppt_w</p:attrName>
                                        </p:attrNameLst>
                                      </p:cBhvr>
                                      <p:tavLst>
                                        <p:tav fmla="" tm="0">
                                          <p:val>
                                            <p:strVal val="0"/>
                                          </p:val>
                                        </p:tav>
                                        <p:tav fmla="" tm="100000">
                                          <p:val>
                                            <p:strVal val="#ppt_w"/>
                                          </p:val>
                                        </p:tav>
                                      </p:tavLst>
                                    </p:anim>
                                    <p:anim calcmode="lin" valueType="num">
                                      <p:cBhvr additive="base">
                                        <p:cTn dur="500"/>
                                        <p:tgtEl>
                                          <p:spTgt spid="364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49"/>
                                        </p:tgtEl>
                                        <p:attrNameLst>
                                          <p:attrName>style.visibility</p:attrName>
                                        </p:attrNameLst>
                                      </p:cBhvr>
                                      <p:to>
                                        <p:strVal val="visible"/>
                                      </p:to>
                                    </p:set>
                                    <p:animEffect filter="fade" transition="in">
                                      <p:cBhvr>
                                        <p:cTn dur="500"/>
                                        <p:tgtEl>
                                          <p:spTgt spid="364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650"/>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23" presetSubtype="16">
                                  <p:stCondLst>
                                    <p:cond delay="0"/>
                                  </p:stCondLst>
                                  <p:childTnLst>
                                    <p:set>
                                      <p:cBhvr>
                                        <p:cTn dur="1" fill="hold">
                                          <p:stCondLst>
                                            <p:cond delay="0"/>
                                          </p:stCondLst>
                                        </p:cTn>
                                        <p:tgtEl>
                                          <p:spTgt spid="3651"/>
                                        </p:tgtEl>
                                        <p:attrNameLst>
                                          <p:attrName>style.visibility</p:attrName>
                                        </p:attrNameLst>
                                      </p:cBhvr>
                                      <p:to>
                                        <p:strVal val="visible"/>
                                      </p:to>
                                    </p:set>
                                    <p:anim calcmode="lin" valueType="num">
                                      <p:cBhvr additive="base">
                                        <p:cTn dur="500"/>
                                        <p:tgtEl>
                                          <p:spTgt spid="3651"/>
                                        </p:tgtEl>
                                        <p:attrNameLst>
                                          <p:attrName>ppt_w</p:attrName>
                                        </p:attrNameLst>
                                      </p:cBhvr>
                                      <p:tavLst>
                                        <p:tav fmla="" tm="0">
                                          <p:val>
                                            <p:strVal val="0"/>
                                          </p:val>
                                        </p:tav>
                                        <p:tav fmla="" tm="100000">
                                          <p:val>
                                            <p:strVal val="#ppt_w"/>
                                          </p:val>
                                        </p:tav>
                                      </p:tavLst>
                                    </p:anim>
                                    <p:anim calcmode="lin" valueType="num">
                                      <p:cBhvr additive="base">
                                        <p:cTn dur="500"/>
                                        <p:tgtEl>
                                          <p:spTgt spid="3651"/>
                                        </p:tgtEl>
                                        <p:attrNameLst>
                                          <p:attrName>ppt_h</p:attrName>
                                        </p:attrNameLst>
                                      </p:cBhvr>
                                      <p:tavLst>
                                        <p:tav fmla="" tm="0">
                                          <p:val>
                                            <p:strVal val="0"/>
                                          </p:val>
                                        </p:tav>
                                        <p:tav fmla="" tm="100000">
                                          <p:val>
                                            <p:strVal val="#ppt_h"/>
                                          </p:val>
                                        </p:tav>
                                      </p:tavLst>
                                    </p:anim>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3652"/>
                                        </p:tgtEl>
                                        <p:attrNameLst>
                                          <p:attrName>style.visibility</p:attrName>
                                        </p:attrNameLst>
                                      </p:cBhvr>
                                      <p:to>
                                        <p:strVal val="visible"/>
                                      </p:to>
                                    </p:set>
                                    <p:animEffect filter="fade" transition="in">
                                      <p:cBhvr>
                                        <p:cTn dur="500"/>
                                        <p:tgtEl>
                                          <p:spTgt spid="3652"/>
                                        </p:tgtEl>
                                      </p:cBhvr>
                                    </p:animEffec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3653"/>
                                        </p:tgtEl>
                                        <p:attrNameLst>
                                          <p:attrName>style.visibility</p:attrName>
                                        </p:attrNameLst>
                                      </p:cBhvr>
                                      <p:to>
                                        <p:strVal val="visible"/>
                                      </p:to>
                                    </p:set>
                                  </p:childTnLst>
                                </p:cTn>
                              </p:par>
                            </p:childTnLst>
                          </p:cTn>
                        </p:par>
                        <p:par>
                          <p:cTn fill="hold">
                            <p:stCondLst>
                              <p:cond delay="2002"/>
                            </p:stCondLst>
                            <p:childTnLst>
                              <p:par>
                                <p:cTn fill="hold" nodeType="afterEffect" presetClass="entr" presetID="23" presetSubtype="16">
                                  <p:stCondLst>
                                    <p:cond delay="0"/>
                                  </p:stCondLst>
                                  <p:childTnLst>
                                    <p:set>
                                      <p:cBhvr>
                                        <p:cTn dur="1" fill="hold">
                                          <p:stCondLst>
                                            <p:cond delay="0"/>
                                          </p:stCondLst>
                                        </p:cTn>
                                        <p:tgtEl>
                                          <p:spTgt spid="3654"/>
                                        </p:tgtEl>
                                        <p:attrNameLst>
                                          <p:attrName>style.visibility</p:attrName>
                                        </p:attrNameLst>
                                      </p:cBhvr>
                                      <p:to>
                                        <p:strVal val="visible"/>
                                      </p:to>
                                    </p:set>
                                    <p:anim calcmode="lin" valueType="num">
                                      <p:cBhvr additive="base">
                                        <p:cTn dur="500"/>
                                        <p:tgtEl>
                                          <p:spTgt spid="3654"/>
                                        </p:tgtEl>
                                        <p:attrNameLst>
                                          <p:attrName>ppt_w</p:attrName>
                                        </p:attrNameLst>
                                      </p:cBhvr>
                                      <p:tavLst>
                                        <p:tav fmla="" tm="0">
                                          <p:val>
                                            <p:strVal val="0"/>
                                          </p:val>
                                        </p:tav>
                                        <p:tav fmla="" tm="100000">
                                          <p:val>
                                            <p:strVal val="#ppt_w"/>
                                          </p:val>
                                        </p:tav>
                                      </p:tavLst>
                                    </p:anim>
                                    <p:anim calcmode="lin" valueType="num">
                                      <p:cBhvr additive="base">
                                        <p:cTn dur="500"/>
                                        <p:tgtEl>
                                          <p:spTgt spid="3654"/>
                                        </p:tgtEl>
                                        <p:attrNameLst>
                                          <p:attrName>ppt_h</p:attrName>
                                        </p:attrNameLst>
                                      </p:cBhvr>
                                      <p:tavLst>
                                        <p:tav fmla="" tm="0">
                                          <p:val>
                                            <p:strVal val="0"/>
                                          </p:val>
                                        </p:tav>
                                        <p:tav fmla="" tm="100000">
                                          <p:val>
                                            <p:strVal val="#ppt_h"/>
                                          </p:val>
                                        </p:tav>
                                      </p:tavLst>
                                    </p:anim>
                                  </p:childTnLst>
                                </p:cTn>
                              </p:par>
                            </p:childTnLst>
                          </p:cTn>
                        </p:par>
                        <p:par>
                          <p:cTn fill="hold">
                            <p:stCondLst>
                              <p:cond delay="2502"/>
                            </p:stCondLst>
                            <p:childTnLst>
                              <p:par>
                                <p:cTn fill="hold" nodeType="afterEffect" presetClass="entr" presetID="10" presetSubtype="0">
                                  <p:stCondLst>
                                    <p:cond delay="0"/>
                                  </p:stCondLst>
                                  <p:childTnLst>
                                    <p:set>
                                      <p:cBhvr>
                                        <p:cTn dur="1" fill="hold">
                                          <p:stCondLst>
                                            <p:cond delay="0"/>
                                          </p:stCondLst>
                                        </p:cTn>
                                        <p:tgtEl>
                                          <p:spTgt spid="3655"/>
                                        </p:tgtEl>
                                        <p:attrNameLst>
                                          <p:attrName>style.visibility</p:attrName>
                                        </p:attrNameLst>
                                      </p:cBhvr>
                                      <p:to>
                                        <p:strVal val="visible"/>
                                      </p:to>
                                    </p:set>
                                    <p:animEffect filter="fade" transition="in">
                                      <p:cBhvr>
                                        <p:cTn dur="500"/>
                                        <p:tgtEl>
                                          <p:spTgt spid="3655"/>
                                        </p:tgtEl>
                                      </p:cBhvr>
                                    </p:animEffect>
                                  </p:childTnLst>
                                </p:cTn>
                              </p:par>
                            </p:childTnLst>
                          </p:cTn>
                        </p:par>
                        <p:par>
                          <p:cTn fill="hold">
                            <p:stCondLst>
                              <p:cond delay="3002"/>
                            </p:stCondLst>
                            <p:childTnLst>
                              <p:par>
                                <p:cTn fill="hold" nodeType="afterEffect" presetClass="entr" presetID="1" presetSubtype="0">
                                  <p:stCondLst>
                                    <p:cond delay="0"/>
                                  </p:stCondLst>
                                  <p:childTnLst>
                                    <p:set>
                                      <p:cBhvr>
                                        <p:cTn dur="1" fill="hold">
                                          <p:stCondLst>
                                            <p:cond delay="0"/>
                                          </p:stCondLst>
                                        </p:cTn>
                                        <p:tgtEl>
                                          <p:spTgt spid="3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648"/>
                                        </p:tgtEl>
                                      </p:cBhvr>
                                    </p:animEffect>
                                    <p:set>
                                      <p:cBhvr>
                                        <p:cTn dur="1" fill="hold">
                                          <p:stCondLst>
                                            <p:cond delay="500"/>
                                          </p:stCondLst>
                                        </p:cTn>
                                        <p:tgtEl>
                                          <p:spTgt spid="36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649"/>
                                        </p:tgtEl>
                                      </p:cBhvr>
                                    </p:animEffect>
                                    <p:set>
                                      <p:cBhvr>
                                        <p:cTn dur="1" fill="hold">
                                          <p:stCondLst>
                                            <p:cond delay="500"/>
                                          </p:stCondLst>
                                        </p:cTn>
                                        <p:tgtEl>
                                          <p:spTgt spid="36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650"/>
                                        </p:tgtEl>
                                      </p:cBhvr>
                                    </p:animEffect>
                                    <p:set>
                                      <p:cBhvr>
                                        <p:cTn dur="1" fill="hold">
                                          <p:stCondLst>
                                            <p:cond delay="500"/>
                                          </p:stCondLst>
                                        </p:cTn>
                                        <p:tgtEl>
                                          <p:spTgt spid="36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651"/>
                                        </p:tgtEl>
                                      </p:cBhvr>
                                    </p:animEffect>
                                    <p:set>
                                      <p:cBhvr>
                                        <p:cTn dur="1" fill="hold">
                                          <p:stCondLst>
                                            <p:cond delay="500"/>
                                          </p:stCondLst>
                                        </p:cTn>
                                        <p:tgtEl>
                                          <p:spTgt spid="36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652"/>
                                        </p:tgtEl>
                                      </p:cBhvr>
                                    </p:animEffect>
                                    <p:set>
                                      <p:cBhvr>
                                        <p:cTn dur="1" fill="hold">
                                          <p:stCondLst>
                                            <p:cond delay="500"/>
                                          </p:stCondLst>
                                        </p:cTn>
                                        <p:tgtEl>
                                          <p:spTgt spid="36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653"/>
                                        </p:tgtEl>
                                      </p:cBhvr>
                                    </p:animEffect>
                                    <p:set>
                                      <p:cBhvr>
                                        <p:cTn dur="1" fill="hold">
                                          <p:stCondLst>
                                            <p:cond delay="500"/>
                                          </p:stCondLst>
                                        </p:cTn>
                                        <p:tgtEl>
                                          <p:spTgt spid="36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654"/>
                                        </p:tgtEl>
                                      </p:cBhvr>
                                    </p:animEffect>
                                    <p:set>
                                      <p:cBhvr>
                                        <p:cTn dur="1" fill="hold">
                                          <p:stCondLst>
                                            <p:cond delay="500"/>
                                          </p:stCondLst>
                                        </p:cTn>
                                        <p:tgtEl>
                                          <p:spTgt spid="36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655"/>
                                        </p:tgtEl>
                                      </p:cBhvr>
                                    </p:animEffect>
                                    <p:set>
                                      <p:cBhvr>
                                        <p:cTn dur="1" fill="hold">
                                          <p:stCondLst>
                                            <p:cond delay="500"/>
                                          </p:stCondLst>
                                        </p:cTn>
                                        <p:tgtEl>
                                          <p:spTgt spid="36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656"/>
                                        </p:tgtEl>
                                      </p:cBhvr>
                                    </p:animEffect>
                                    <p:set>
                                      <p:cBhvr>
                                        <p:cTn dur="1" fill="hold">
                                          <p:stCondLst>
                                            <p:cond delay="500"/>
                                          </p:stCondLst>
                                        </p:cTn>
                                        <p:tgtEl>
                                          <p:spTgt spid="365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57"/>
                                        </p:tgtEl>
                                        <p:attrNameLst>
                                          <p:attrName>style.visibility</p:attrName>
                                        </p:attrNameLst>
                                      </p:cBhvr>
                                      <p:to>
                                        <p:strVal val="visible"/>
                                      </p:to>
                                    </p:set>
                                    <p:animEffect filter="fade" transition="in">
                                      <p:cBhvr>
                                        <p:cTn dur="500"/>
                                        <p:tgtEl>
                                          <p:spTgt spid="36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58"/>
                                        </p:tgtEl>
                                        <p:attrNameLst>
                                          <p:attrName>style.visibility</p:attrName>
                                        </p:attrNameLst>
                                      </p:cBhvr>
                                      <p:to>
                                        <p:strVal val="visible"/>
                                      </p:to>
                                    </p:set>
                                    <p:animEffect filter="fade" transition="in">
                                      <p:cBhvr>
                                        <p:cTn dur="500"/>
                                        <p:tgtEl>
                                          <p:spTgt spid="3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228"/>
          <p:cNvSpPr/>
          <p:nvPr/>
        </p:nvSpPr>
        <p:spPr>
          <a:xfrm>
            <a:off x="1569491" y="2311814"/>
            <a:ext cx="1692161" cy="1691630"/>
          </a:xfrm>
          <a:prstGeom prst="roundRect">
            <a:avLst>
              <a:gd fmla="val 4803" name="adj"/>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12" name="Google Shape;2212;p22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Ubuntu"/>
              <a:buNone/>
            </a:pPr>
            <a:r>
              <a:rPr lang="en">
                <a:latin typeface="Ubuntu"/>
                <a:ea typeface="Ubuntu"/>
                <a:cs typeface="Ubuntu"/>
                <a:sym typeface="Ubuntu"/>
              </a:rPr>
              <a:t>How to Take the Course</a:t>
            </a:r>
            <a:endParaRPr>
              <a:latin typeface="Ubuntu"/>
              <a:ea typeface="Ubuntu"/>
              <a:cs typeface="Ubuntu"/>
              <a:sym typeface="Ubuntu"/>
            </a:endParaRPr>
          </a:p>
        </p:txBody>
      </p:sp>
      <p:sp>
        <p:nvSpPr>
          <p:cNvPr id="2213" name="Google Shape;2213;p228"/>
          <p:cNvSpPr txBox="1"/>
          <p:nvPr/>
        </p:nvSpPr>
        <p:spPr>
          <a:xfrm>
            <a:off x="2068148" y="2388848"/>
            <a:ext cx="875261"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Lectures</a:t>
            </a:r>
            <a:endParaRPr b="0" i="0" sz="1100" u="none" cap="none" strike="noStrike">
              <a:solidFill>
                <a:schemeClr val="lt1"/>
              </a:solidFill>
              <a:latin typeface="Ubuntu"/>
              <a:ea typeface="Ubuntu"/>
              <a:cs typeface="Ubuntu"/>
              <a:sym typeface="Ubuntu"/>
            </a:endParaRPr>
          </a:p>
        </p:txBody>
      </p:sp>
      <p:sp>
        <p:nvSpPr>
          <p:cNvPr id="2214" name="Google Shape;2214;p228"/>
          <p:cNvSpPr txBox="1"/>
          <p:nvPr/>
        </p:nvSpPr>
        <p:spPr>
          <a:xfrm>
            <a:off x="2056220" y="2862278"/>
            <a:ext cx="718153"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Demos</a:t>
            </a:r>
            <a:endParaRPr b="0" i="0" sz="1100" u="none" cap="none" strike="noStrike">
              <a:solidFill>
                <a:schemeClr val="lt1"/>
              </a:solidFill>
              <a:latin typeface="Ubuntu"/>
              <a:ea typeface="Ubuntu"/>
              <a:cs typeface="Ubuntu"/>
              <a:sym typeface="Ubuntu"/>
            </a:endParaRPr>
          </a:p>
        </p:txBody>
      </p:sp>
      <p:sp>
        <p:nvSpPr>
          <p:cNvPr id="2215" name="Google Shape;2215;p228"/>
          <p:cNvSpPr txBox="1"/>
          <p:nvPr/>
        </p:nvSpPr>
        <p:spPr>
          <a:xfrm>
            <a:off x="2068148" y="3258517"/>
            <a:ext cx="875261"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Quizzes</a:t>
            </a:r>
            <a:endParaRPr b="0" i="0" sz="1100" u="none" cap="none" strike="noStrike">
              <a:solidFill>
                <a:schemeClr val="lt1"/>
              </a:solidFill>
              <a:latin typeface="Ubuntu"/>
              <a:ea typeface="Ubuntu"/>
              <a:cs typeface="Ubuntu"/>
              <a:sym typeface="Ubuntu"/>
            </a:endParaRPr>
          </a:p>
        </p:txBody>
      </p:sp>
      <p:sp>
        <p:nvSpPr>
          <p:cNvPr id="2216" name="Google Shape;2216;p228"/>
          <p:cNvSpPr txBox="1"/>
          <p:nvPr/>
        </p:nvSpPr>
        <p:spPr>
          <a:xfrm>
            <a:off x="2042613" y="3660959"/>
            <a:ext cx="1280128" cy="27696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Ubuntu"/>
                <a:ea typeface="Ubuntu"/>
                <a:cs typeface="Ubuntu"/>
                <a:sym typeface="Ubuntu"/>
              </a:rPr>
              <a:t>Lab Exercises</a:t>
            </a:r>
            <a:endParaRPr b="0" i="0" sz="1100" u="none" cap="none" strike="noStrike">
              <a:solidFill>
                <a:schemeClr val="lt1"/>
              </a:solidFill>
              <a:latin typeface="Ubuntu"/>
              <a:ea typeface="Ubuntu"/>
              <a:cs typeface="Ubuntu"/>
              <a:sym typeface="Ubuntu"/>
            </a:endParaRPr>
          </a:p>
        </p:txBody>
      </p:sp>
      <p:pic>
        <p:nvPicPr>
          <p:cNvPr descr="Video camera" id="2217" name="Google Shape;2217;p228"/>
          <p:cNvPicPr preferRelativeResize="0"/>
          <p:nvPr/>
        </p:nvPicPr>
        <p:blipFill rotWithShape="1">
          <a:blip r:embed="rId3">
            <a:alphaModFix/>
          </a:blip>
          <a:srcRect b="0" l="0" r="0" t="0"/>
          <a:stretch/>
        </p:blipFill>
        <p:spPr>
          <a:xfrm>
            <a:off x="1630664" y="2733146"/>
            <a:ext cx="418412" cy="418412"/>
          </a:xfrm>
          <a:prstGeom prst="rect">
            <a:avLst/>
          </a:prstGeom>
          <a:noFill/>
          <a:ln>
            <a:noFill/>
          </a:ln>
        </p:spPr>
      </p:pic>
      <p:pic>
        <p:nvPicPr>
          <p:cNvPr descr="Teacher" id="2218" name="Google Shape;2218;p228"/>
          <p:cNvPicPr preferRelativeResize="0"/>
          <p:nvPr/>
        </p:nvPicPr>
        <p:blipFill rotWithShape="1">
          <a:blip r:embed="rId4">
            <a:alphaModFix/>
          </a:blip>
          <a:srcRect b="0" l="0" r="0" t="0"/>
          <a:stretch/>
        </p:blipFill>
        <p:spPr>
          <a:xfrm>
            <a:off x="1637809" y="2336627"/>
            <a:ext cx="384517" cy="418412"/>
          </a:xfrm>
          <a:prstGeom prst="rect">
            <a:avLst/>
          </a:prstGeom>
          <a:noFill/>
          <a:ln>
            <a:noFill/>
          </a:ln>
        </p:spPr>
      </p:pic>
      <p:pic>
        <p:nvPicPr>
          <p:cNvPr descr="Checklist" id="2219" name="Google Shape;2219;p228"/>
          <p:cNvPicPr preferRelativeResize="0"/>
          <p:nvPr/>
        </p:nvPicPr>
        <p:blipFill rotWithShape="1">
          <a:blip r:embed="rId5">
            <a:alphaModFix/>
          </a:blip>
          <a:srcRect b="0" l="0" r="0" t="0"/>
          <a:stretch/>
        </p:blipFill>
        <p:spPr>
          <a:xfrm>
            <a:off x="1664369" y="3168195"/>
            <a:ext cx="351000" cy="351000"/>
          </a:xfrm>
          <a:prstGeom prst="rect">
            <a:avLst/>
          </a:prstGeom>
          <a:noFill/>
          <a:ln>
            <a:noFill/>
          </a:ln>
        </p:spPr>
      </p:pic>
      <p:pic>
        <p:nvPicPr>
          <p:cNvPr descr="Typewriter" id="2220" name="Google Shape;2220;p228"/>
          <p:cNvPicPr preferRelativeResize="0"/>
          <p:nvPr/>
        </p:nvPicPr>
        <p:blipFill rotWithShape="1">
          <a:blip r:embed="rId6">
            <a:alphaModFix/>
          </a:blip>
          <a:srcRect b="0" l="0" r="0" t="0"/>
          <a:stretch/>
        </p:blipFill>
        <p:spPr>
          <a:xfrm>
            <a:off x="1637369" y="3557121"/>
            <a:ext cx="405000" cy="405000"/>
          </a:xfrm>
          <a:prstGeom prst="rect">
            <a:avLst/>
          </a:prstGeom>
          <a:noFill/>
          <a:ln>
            <a:noFill/>
          </a:ln>
        </p:spPr>
      </p:pic>
      <p:pic>
        <p:nvPicPr>
          <p:cNvPr descr="Checkmark" id="2221" name="Google Shape;2221;p228"/>
          <p:cNvPicPr preferRelativeResize="0"/>
          <p:nvPr/>
        </p:nvPicPr>
        <p:blipFill rotWithShape="1">
          <a:blip r:embed="rId7">
            <a:alphaModFix/>
          </a:blip>
          <a:srcRect b="0" l="0" r="0" t="0"/>
          <a:stretch/>
        </p:blipFill>
        <p:spPr>
          <a:xfrm>
            <a:off x="3823075" y="2433913"/>
            <a:ext cx="255710" cy="255710"/>
          </a:xfrm>
          <a:prstGeom prst="rect">
            <a:avLst/>
          </a:prstGeom>
          <a:noFill/>
          <a:ln>
            <a:noFill/>
          </a:ln>
        </p:spPr>
      </p:pic>
      <p:pic>
        <p:nvPicPr>
          <p:cNvPr descr="Checkmark" id="2222" name="Google Shape;2222;p228"/>
          <p:cNvPicPr preferRelativeResize="0"/>
          <p:nvPr/>
        </p:nvPicPr>
        <p:blipFill rotWithShape="1">
          <a:blip r:embed="rId7">
            <a:alphaModFix/>
          </a:blip>
          <a:srcRect b="0" l="0" r="0" t="0"/>
          <a:stretch/>
        </p:blipFill>
        <p:spPr>
          <a:xfrm>
            <a:off x="3823075" y="2838934"/>
            <a:ext cx="255710" cy="255710"/>
          </a:xfrm>
          <a:prstGeom prst="rect">
            <a:avLst/>
          </a:prstGeom>
          <a:noFill/>
          <a:ln>
            <a:noFill/>
          </a:ln>
        </p:spPr>
      </p:pic>
      <p:pic>
        <p:nvPicPr>
          <p:cNvPr descr="Checkmark" id="2223" name="Google Shape;2223;p228"/>
          <p:cNvPicPr preferRelativeResize="0"/>
          <p:nvPr/>
        </p:nvPicPr>
        <p:blipFill rotWithShape="1">
          <a:blip r:embed="rId7">
            <a:alphaModFix/>
          </a:blip>
          <a:srcRect b="0" l="0" r="0" t="0"/>
          <a:stretch/>
        </p:blipFill>
        <p:spPr>
          <a:xfrm>
            <a:off x="3823075" y="3255292"/>
            <a:ext cx="255710" cy="255710"/>
          </a:xfrm>
          <a:prstGeom prst="rect">
            <a:avLst/>
          </a:prstGeom>
          <a:noFill/>
          <a:ln>
            <a:noFill/>
          </a:ln>
        </p:spPr>
      </p:pic>
      <p:pic>
        <p:nvPicPr>
          <p:cNvPr descr="Checkmark" id="2224" name="Google Shape;2224;p228"/>
          <p:cNvPicPr preferRelativeResize="0"/>
          <p:nvPr/>
        </p:nvPicPr>
        <p:blipFill rotWithShape="1">
          <a:blip r:embed="rId7">
            <a:alphaModFix/>
          </a:blip>
          <a:srcRect b="0" l="0" r="0" t="0"/>
          <a:stretch/>
        </p:blipFill>
        <p:spPr>
          <a:xfrm>
            <a:off x="3823075" y="3704001"/>
            <a:ext cx="255710" cy="255710"/>
          </a:xfrm>
          <a:prstGeom prst="rect">
            <a:avLst/>
          </a:prstGeom>
          <a:noFill/>
          <a:ln>
            <a:noFill/>
          </a:ln>
        </p:spPr>
      </p:pic>
      <p:pic>
        <p:nvPicPr>
          <p:cNvPr descr="Checkmark" id="2225" name="Google Shape;2225;p228"/>
          <p:cNvPicPr preferRelativeResize="0"/>
          <p:nvPr/>
        </p:nvPicPr>
        <p:blipFill rotWithShape="1">
          <a:blip r:embed="rId7">
            <a:alphaModFix/>
          </a:blip>
          <a:srcRect b="0" l="0" r="0" t="0"/>
          <a:stretch/>
        </p:blipFill>
        <p:spPr>
          <a:xfrm>
            <a:off x="5387593" y="2433913"/>
            <a:ext cx="255710" cy="255710"/>
          </a:xfrm>
          <a:prstGeom prst="rect">
            <a:avLst/>
          </a:prstGeom>
          <a:noFill/>
          <a:ln>
            <a:noFill/>
          </a:ln>
        </p:spPr>
      </p:pic>
      <p:pic>
        <p:nvPicPr>
          <p:cNvPr descr="Checkmark" id="2226" name="Google Shape;2226;p228"/>
          <p:cNvPicPr preferRelativeResize="0"/>
          <p:nvPr/>
        </p:nvPicPr>
        <p:blipFill rotWithShape="1">
          <a:blip r:embed="rId7">
            <a:alphaModFix/>
          </a:blip>
          <a:srcRect b="0" l="0" r="0" t="0"/>
          <a:stretch/>
        </p:blipFill>
        <p:spPr>
          <a:xfrm>
            <a:off x="5387593" y="2838934"/>
            <a:ext cx="255710" cy="255710"/>
          </a:xfrm>
          <a:prstGeom prst="rect">
            <a:avLst/>
          </a:prstGeom>
          <a:noFill/>
          <a:ln>
            <a:noFill/>
          </a:ln>
        </p:spPr>
      </p:pic>
      <p:pic>
        <p:nvPicPr>
          <p:cNvPr descr="Checkmark" id="2227" name="Google Shape;2227;p228"/>
          <p:cNvPicPr preferRelativeResize="0"/>
          <p:nvPr/>
        </p:nvPicPr>
        <p:blipFill rotWithShape="1">
          <a:blip r:embed="rId7">
            <a:alphaModFix/>
          </a:blip>
          <a:srcRect b="0" l="0" r="0" t="0"/>
          <a:stretch/>
        </p:blipFill>
        <p:spPr>
          <a:xfrm>
            <a:off x="7096378" y="2405334"/>
            <a:ext cx="255710" cy="255710"/>
          </a:xfrm>
          <a:prstGeom prst="rect">
            <a:avLst/>
          </a:prstGeom>
          <a:noFill/>
          <a:ln>
            <a:noFill/>
          </a:ln>
        </p:spPr>
      </p:pic>
      <p:sp>
        <p:nvSpPr>
          <p:cNvPr id="2228" name="Google Shape;2228;p228"/>
          <p:cNvSpPr/>
          <p:nvPr/>
        </p:nvSpPr>
        <p:spPr>
          <a:xfrm>
            <a:off x="3744043" y="1557904"/>
            <a:ext cx="425837" cy="425837"/>
          </a:xfrm>
          <a:prstGeom prst="pie">
            <a:avLst>
              <a:gd fmla="val 17244076" name="adj1"/>
              <a:gd fmla="val 16200000" name="adj2"/>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Ubuntu"/>
              <a:ea typeface="Ubuntu"/>
              <a:cs typeface="Ubuntu"/>
              <a:sym typeface="Ubuntu"/>
            </a:endParaRPr>
          </a:p>
        </p:txBody>
      </p:sp>
      <p:sp>
        <p:nvSpPr>
          <p:cNvPr id="2229" name="Google Shape;2229;p228"/>
          <p:cNvSpPr/>
          <p:nvPr/>
        </p:nvSpPr>
        <p:spPr>
          <a:xfrm>
            <a:off x="5301196" y="1561907"/>
            <a:ext cx="425837" cy="425837"/>
          </a:xfrm>
          <a:prstGeom prst="pie">
            <a:avLst>
              <a:gd fmla="val 4107259" name="adj1"/>
              <a:gd fmla="val 16200000" name="adj2"/>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Ubuntu"/>
              <a:ea typeface="Ubuntu"/>
              <a:cs typeface="Ubuntu"/>
              <a:sym typeface="Ubuntu"/>
            </a:endParaRPr>
          </a:p>
        </p:txBody>
      </p:sp>
      <p:sp>
        <p:nvSpPr>
          <p:cNvPr id="2230" name="Google Shape;2230;p228"/>
          <p:cNvSpPr/>
          <p:nvPr/>
        </p:nvSpPr>
        <p:spPr>
          <a:xfrm>
            <a:off x="7020460" y="1525004"/>
            <a:ext cx="407546" cy="407545"/>
          </a:xfrm>
          <a:prstGeom prst="pie">
            <a:avLst>
              <a:gd fmla="val 10674651" name="adj1"/>
              <a:gd fmla="val 16200000" name="adj2"/>
            </a:avLst>
          </a:prstGeom>
          <a:gradFill>
            <a:gsLst>
              <a:gs pos="0">
                <a:srgbClr val="00B0F0"/>
              </a:gs>
              <a:gs pos="100000">
                <a:srgbClr val="62D7C7"/>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Ubuntu"/>
              <a:ea typeface="Ubuntu"/>
              <a:cs typeface="Ubuntu"/>
              <a:sym typeface="Ubuntu"/>
            </a:endParaRPr>
          </a:p>
        </p:txBody>
      </p:sp>
      <p:sp>
        <p:nvSpPr>
          <p:cNvPr id="2231" name="Google Shape;2231;p228"/>
          <p:cNvSpPr/>
          <p:nvPr/>
        </p:nvSpPr>
        <p:spPr>
          <a:xfrm>
            <a:off x="3745124" y="1560256"/>
            <a:ext cx="420756" cy="420756"/>
          </a:xfrm>
          <a:prstGeom prst="ellipse">
            <a:avLst/>
          </a:prstGeom>
          <a:noFill/>
          <a:ln cap="flat" cmpd="sng" w="15875">
            <a:solidFill>
              <a:srgbClr val="BFBFB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32" name="Google Shape;2232;p228"/>
          <p:cNvSpPr/>
          <p:nvPr/>
        </p:nvSpPr>
        <p:spPr>
          <a:xfrm>
            <a:off x="5300497" y="1561485"/>
            <a:ext cx="420756" cy="420756"/>
          </a:xfrm>
          <a:prstGeom prst="ellipse">
            <a:avLst/>
          </a:prstGeom>
          <a:noFill/>
          <a:ln cap="flat" cmpd="sng" w="15875">
            <a:solidFill>
              <a:srgbClr val="BFBFB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33" name="Google Shape;2233;p228"/>
          <p:cNvSpPr/>
          <p:nvPr/>
        </p:nvSpPr>
        <p:spPr>
          <a:xfrm>
            <a:off x="7013855" y="1520158"/>
            <a:ext cx="420756" cy="420756"/>
          </a:xfrm>
          <a:prstGeom prst="ellipse">
            <a:avLst/>
          </a:prstGeom>
          <a:noFill/>
          <a:ln cap="flat" cmpd="sng" w="15875">
            <a:solidFill>
              <a:srgbClr val="BFBFB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2234" name="Google Shape;2234;p228"/>
          <p:cNvCxnSpPr/>
          <p:nvPr/>
        </p:nvCxnSpPr>
        <p:spPr>
          <a:xfrm flipH="1" rot="10800000">
            <a:off x="1703563" y="2741868"/>
            <a:ext cx="6069932" cy="1139"/>
          </a:xfrm>
          <a:prstGeom prst="straightConnector1">
            <a:avLst/>
          </a:prstGeom>
          <a:noFill/>
          <a:ln cap="rnd" cmpd="sng" w="19050">
            <a:solidFill>
              <a:srgbClr val="BFBFBF"/>
            </a:solidFill>
            <a:prstDash val="solid"/>
            <a:round/>
            <a:headEnd len="sm" w="sm" type="none"/>
            <a:tailEnd len="sm" w="sm" type="none"/>
          </a:ln>
        </p:spPr>
      </p:cxnSp>
      <p:cxnSp>
        <p:nvCxnSpPr>
          <p:cNvPr id="2235" name="Google Shape;2235;p228"/>
          <p:cNvCxnSpPr/>
          <p:nvPr/>
        </p:nvCxnSpPr>
        <p:spPr>
          <a:xfrm>
            <a:off x="1703563" y="3133042"/>
            <a:ext cx="6069932" cy="0"/>
          </a:xfrm>
          <a:prstGeom prst="straightConnector1">
            <a:avLst/>
          </a:prstGeom>
          <a:noFill/>
          <a:ln cap="rnd" cmpd="sng" w="19050">
            <a:solidFill>
              <a:srgbClr val="BFBFBF"/>
            </a:solidFill>
            <a:prstDash val="solid"/>
            <a:round/>
            <a:headEnd len="sm" w="sm" type="none"/>
            <a:tailEnd len="sm" w="sm" type="none"/>
          </a:ln>
        </p:spPr>
      </p:cxnSp>
      <p:cxnSp>
        <p:nvCxnSpPr>
          <p:cNvPr id="2236" name="Google Shape;2236;p228"/>
          <p:cNvCxnSpPr/>
          <p:nvPr/>
        </p:nvCxnSpPr>
        <p:spPr>
          <a:xfrm>
            <a:off x="1703563" y="3535485"/>
            <a:ext cx="6069932" cy="0"/>
          </a:xfrm>
          <a:prstGeom prst="straightConnector1">
            <a:avLst/>
          </a:prstGeom>
          <a:noFill/>
          <a:ln cap="rnd" cmpd="sng" w="19050">
            <a:solidFill>
              <a:srgbClr val="BFBFBF"/>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11"/>
                                        </p:tgtEl>
                                        <p:attrNameLst>
                                          <p:attrName>style.visibility</p:attrName>
                                        </p:attrNameLst>
                                      </p:cBhvr>
                                      <p:to>
                                        <p:strVal val="visible"/>
                                      </p:to>
                                    </p:set>
                                    <p:animEffect filter="fade" transition="in">
                                      <p:cBhvr>
                                        <p:cTn dur="500"/>
                                        <p:tgtEl>
                                          <p:spTgt spid="2211"/>
                                        </p:tgtEl>
                                      </p:cBhvr>
                                    </p:animEffect>
                                  </p:childTnLst>
                                </p:cTn>
                              </p:par>
                              <p:par>
                                <p:cTn fill="hold" nodeType="withEffect" presetClass="entr" presetID="1" presetSubtype="0">
                                  <p:stCondLst>
                                    <p:cond delay="0"/>
                                  </p:stCondLst>
                                  <p:childTnLst>
                                    <p:set>
                                      <p:cBhvr>
                                        <p:cTn dur="1" fill="hold">
                                          <p:stCondLst>
                                            <p:cond delay="0"/>
                                          </p:stCondLst>
                                        </p:cTn>
                                        <p:tgtEl>
                                          <p:spTgt spid="2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218"/>
                                        </p:tgtEl>
                                        <p:attrNameLst>
                                          <p:attrName>style.visibility</p:attrName>
                                        </p:attrNameLst>
                                      </p:cBhvr>
                                      <p:to>
                                        <p:strVal val="visible"/>
                                      </p:to>
                                    </p:set>
                                    <p:animEffect filter="fade" transition="in">
                                      <p:cBhvr>
                                        <p:cTn dur="500"/>
                                        <p:tgtEl>
                                          <p:spTgt spid="2218"/>
                                        </p:tgtEl>
                                      </p:cBhvr>
                                    </p:animEffect>
                                  </p:childTnLst>
                                </p:cTn>
                              </p:par>
                              <p:par>
                                <p:cTn fill="hold" nodeType="withEffect" presetClass="entr" presetID="10" presetSubtype="0">
                                  <p:stCondLst>
                                    <p:cond delay="0"/>
                                  </p:stCondLst>
                                  <p:childTnLst>
                                    <p:set>
                                      <p:cBhvr>
                                        <p:cTn dur="1" fill="hold">
                                          <p:stCondLst>
                                            <p:cond delay="0"/>
                                          </p:stCondLst>
                                        </p:cTn>
                                        <p:tgtEl>
                                          <p:spTgt spid="2213"/>
                                        </p:tgtEl>
                                        <p:attrNameLst>
                                          <p:attrName>style.visibility</p:attrName>
                                        </p:attrNameLst>
                                      </p:cBhvr>
                                      <p:to>
                                        <p:strVal val="visible"/>
                                      </p:to>
                                    </p:set>
                                    <p:animEffect filter="fade" transition="in">
                                      <p:cBhvr>
                                        <p:cTn dur="500"/>
                                        <p:tgtEl>
                                          <p:spTgt spid="22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34"/>
                                        </p:tgtEl>
                                        <p:attrNameLst>
                                          <p:attrName>style.visibility</p:attrName>
                                        </p:attrNameLst>
                                      </p:cBhvr>
                                      <p:to>
                                        <p:strVal val="visible"/>
                                      </p:to>
                                    </p:set>
                                    <p:animEffect filter="fade" transition="in">
                                      <p:cBhvr>
                                        <p:cTn dur="500"/>
                                        <p:tgtEl>
                                          <p:spTgt spid="2234"/>
                                        </p:tgtEl>
                                      </p:cBhvr>
                                    </p:animEffect>
                                  </p:childTnLst>
                                </p:cTn>
                              </p:par>
                              <p:par>
                                <p:cTn fill="hold" nodeType="withEffect" presetClass="entr" presetID="10" presetSubtype="0">
                                  <p:stCondLst>
                                    <p:cond delay="0"/>
                                  </p:stCondLst>
                                  <p:childTnLst>
                                    <p:set>
                                      <p:cBhvr>
                                        <p:cTn dur="1" fill="hold">
                                          <p:stCondLst>
                                            <p:cond delay="0"/>
                                          </p:stCondLst>
                                        </p:cTn>
                                        <p:tgtEl>
                                          <p:spTgt spid="2217"/>
                                        </p:tgtEl>
                                        <p:attrNameLst>
                                          <p:attrName>style.visibility</p:attrName>
                                        </p:attrNameLst>
                                      </p:cBhvr>
                                      <p:to>
                                        <p:strVal val="visible"/>
                                      </p:to>
                                    </p:set>
                                    <p:animEffect filter="fade" transition="in">
                                      <p:cBhvr>
                                        <p:cTn dur="500"/>
                                        <p:tgtEl>
                                          <p:spTgt spid="2217"/>
                                        </p:tgtEl>
                                      </p:cBhvr>
                                    </p:animEffect>
                                  </p:childTnLst>
                                </p:cTn>
                              </p:par>
                              <p:par>
                                <p:cTn fill="hold" nodeType="withEffect" presetClass="entr" presetID="10" presetSubtype="0">
                                  <p:stCondLst>
                                    <p:cond delay="0"/>
                                  </p:stCondLst>
                                  <p:childTnLst>
                                    <p:set>
                                      <p:cBhvr>
                                        <p:cTn dur="1" fill="hold">
                                          <p:stCondLst>
                                            <p:cond delay="0"/>
                                          </p:stCondLst>
                                        </p:cTn>
                                        <p:tgtEl>
                                          <p:spTgt spid="2214"/>
                                        </p:tgtEl>
                                        <p:attrNameLst>
                                          <p:attrName>style.visibility</p:attrName>
                                        </p:attrNameLst>
                                      </p:cBhvr>
                                      <p:to>
                                        <p:strVal val="visible"/>
                                      </p:to>
                                    </p:set>
                                    <p:animEffect filter="fade" transition="in">
                                      <p:cBhvr>
                                        <p:cTn dur="500"/>
                                        <p:tgtEl>
                                          <p:spTgt spid="22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500"/>
                                        <p:tgtEl>
                                          <p:spTgt spid="223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19"/>
                                        </p:tgtEl>
                                        <p:attrNameLst>
                                          <p:attrName>style.visibility</p:attrName>
                                        </p:attrNameLst>
                                      </p:cBhvr>
                                      <p:to>
                                        <p:strVal val="visible"/>
                                      </p:to>
                                    </p:set>
                                    <p:animEffect filter="fade" transition="in">
                                      <p:cBhvr>
                                        <p:cTn dur="500"/>
                                        <p:tgtEl>
                                          <p:spTgt spid="2219"/>
                                        </p:tgtEl>
                                      </p:cBhvr>
                                    </p:animEffect>
                                  </p:childTnLst>
                                </p:cTn>
                              </p:par>
                              <p:par>
                                <p:cTn fill="hold" nodeType="withEffect" presetClass="entr" presetID="10" presetSubtype="0">
                                  <p:stCondLst>
                                    <p:cond delay="0"/>
                                  </p:stCondLst>
                                  <p:childTnLst>
                                    <p:set>
                                      <p:cBhvr>
                                        <p:cTn dur="1" fill="hold">
                                          <p:stCondLst>
                                            <p:cond delay="0"/>
                                          </p:stCondLst>
                                        </p:cTn>
                                        <p:tgtEl>
                                          <p:spTgt spid="2215"/>
                                        </p:tgtEl>
                                        <p:attrNameLst>
                                          <p:attrName>style.visibility</p:attrName>
                                        </p:attrNameLst>
                                      </p:cBhvr>
                                      <p:to>
                                        <p:strVal val="visible"/>
                                      </p:to>
                                    </p:set>
                                    <p:animEffect filter="fade" transition="in">
                                      <p:cBhvr>
                                        <p:cTn dur="500"/>
                                        <p:tgtEl>
                                          <p:spTgt spid="221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36"/>
                                        </p:tgtEl>
                                        <p:attrNameLst>
                                          <p:attrName>style.visibility</p:attrName>
                                        </p:attrNameLst>
                                      </p:cBhvr>
                                      <p:to>
                                        <p:strVal val="visible"/>
                                      </p:to>
                                    </p:set>
                                    <p:animEffect filter="fade" transition="in">
                                      <p:cBhvr>
                                        <p:cTn dur="500"/>
                                        <p:tgtEl>
                                          <p:spTgt spid="223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220"/>
                                        </p:tgtEl>
                                        <p:attrNameLst>
                                          <p:attrName>style.visibility</p:attrName>
                                        </p:attrNameLst>
                                      </p:cBhvr>
                                      <p:to>
                                        <p:strVal val="visible"/>
                                      </p:to>
                                    </p:set>
                                    <p:animEffect filter="fade" transition="in">
                                      <p:cBhvr>
                                        <p:cTn dur="500"/>
                                        <p:tgtEl>
                                          <p:spTgt spid="2220"/>
                                        </p:tgtEl>
                                      </p:cBhvr>
                                    </p:animEffect>
                                  </p:childTnLst>
                                </p:cTn>
                              </p:par>
                              <p:par>
                                <p:cTn fill="hold" nodeType="withEffect" presetClass="entr" presetID="10" presetSubtype="0">
                                  <p:stCondLst>
                                    <p:cond delay="0"/>
                                  </p:stCondLst>
                                  <p:childTnLst>
                                    <p:set>
                                      <p:cBhvr>
                                        <p:cTn dur="1" fill="hold">
                                          <p:stCondLst>
                                            <p:cond delay="0"/>
                                          </p:stCondLst>
                                        </p:cTn>
                                        <p:tgtEl>
                                          <p:spTgt spid="2216"/>
                                        </p:tgtEl>
                                        <p:attrNameLst>
                                          <p:attrName>style.visibility</p:attrName>
                                        </p:attrNameLst>
                                      </p:cBhvr>
                                      <p:to>
                                        <p:strVal val="visible"/>
                                      </p:to>
                                    </p:set>
                                    <p:animEffect filter="fade" transition="in">
                                      <p:cBhvr>
                                        <p:cTn dur="500"/>
                                        <p:tgtEl>
                                          <p:spTgt spid="221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21"/>
                                        </p:tgtEl>
                                        <p:attrNameLst>
                                          <p:attrName>style.visibility</p:attrName>
                                        </p:attrNameLst>
                                      </p:cBhvr>
                                      <p:to>
                                        <p:strVal val="visible"/>
                                      </p:to>
                                    </p:set>
                                    <p:animEffect filter="fade" transition="in">
                                      <p:cBhvr>
                                        <p:cTn dur="500"/>
                                        <p:tgtEl>
                                          <p:spTgt spid="2221"/>
                                        </p:tgtEl>
                                      </p:cBhvr>
                                    </p:animEffect>
                                  </p:childTnLst>
                                </p:cTn>
                              </p:par>
                              <p:par>
                                <p:cTn fill="hold" nodeType="withEffect" presetClass="entr" presetID="10" presetSubtype="0">
                                  <p:stCondLst>
                                    <p:cond delay="0"/>
                                  </p:stCondLst>
                                  <p:childTnLst>
                                    <p:set>
                                      <p:cBhvr>
                                        <p:cTn dur="1" fill="hold">
                                          <p:stCondLst>
                                            <p:cond delay="0"/>
                                          </p:stCondLst>
                                        </p:cTn>
                                        <p:tgtEl>
                                          <p:spTgt spid="2222"/>
                                        </p:tgtEl>
                                        <p:attrNameLst>
                                          <p:attrName>style.visibility</p:attrName>
                                        </p:attrNameLst>
                                      </p:cBhvr>
                                      <p:to>
                                        <p:strVal val="visible"/>
                                      </p:to>
                                    </p:set>
                                    <p:animEffect filter="fade" transition="in">
                                      <p:cBhvr>
                                        <p:cTn dur="500"/>
                                        <p:tgtEl>
                                          <p:spTgt spid="2222"/>
                                        </p:tgtEl>
                                      </p:cBhvr>
                                    </p:animEffect>
                                  </p:childTnLst>
                                </p:cTn>
                              </p:par>
                              <p:par>
                                <p:cTn fill="hold" nodeType="withEffect" presetClass="entr" presetID="10" presetSubtype="0">
                                  <p:stCondLst>
                                    <p:cond delay="0"/>
                                  </p:stCondLst>
                                  <p:childTnLst>
                                    <p:set>
                                      <p:cBhvr>
                                        <p:cTn dur="1" fill="hold">
                                          <p:stCondLst>
                                            <p:cond delay="0"/>
                                          </p:stCondLst>
                                        </p:cTn>
                                        <p:tgtEl>
                                          <p:spTgt spid="2223"/>
                                        </p:tgtEl>
                                        <p:attrNameLst>
                                          <p:attrName>style.visibility</p:attrName>
                                        </p:attrNameLst>
                                      </p:cBhvr>
                                      <p:to>
                                        <p:strVal val="visible"/>
                                      </p:to>
                                    </p:set>
                                    <p:animEffect filter="fade" transition="in">
                                      <p:cBhvr>
                                        <p:cTn dur="500"/>
                                        <p:tgtEl>
                                          <p:spTgt spid="2223"/>
                                        </p:tgtEl>
                                      </p:cBhvr>
                                    </p:animEffect>
                                  </p:childTnLst>
                                </p:cTn>
                              </p:par>
                              <p:par>
                                <p:cTn fill="hold" nodeType="withEffect" presetClass="entr" presetID="10" presetSubtype="0">
                                  <p:stCondLst>
                                    <p:cond delay="0"/>
                                  </p:stCondLst>
                                  <p:childTnLst>
                                    <p:set>
                                      <p:cBhvr>
                                        <p:cTn dur="1" fill="hold">
                                          <p:stCondLst>
                                            <p:cond delay="0"/>
                                          </p:stCondLst>
                                        </p:cTn>
                                        <p:tgtEl>
                                          <p:spTgt spid="2224"/>
                                        </p:tgtEl>
                                        <p:attrNameLst>
                                          <p:attrName>style.visibility</p:attrName>
                                        </p:attrNameLst>
                                      </p:cBhvr>
                                      <p:to>
                                        <p:strVal val="visible"/>
                                      </p:to>
                                    </p:set>
                                    <p:animEffect filter="fade" transition="in">
                                      <p:cBhvr>
                                        <p:cTn dur="500"/>
                                        <p:tgtEl>
                                          <p:spTgt spid="2224"/>
                                        </p:tgtEl>
                                      </p:cBhvr>
                                    </p:animEffect>
                                  </p:childTnLst>
                                </p:cTn>
                              </p:par>
                              <p:par>
                                <p:cTn fill="hold" nodeType="withEffect" presetClass="entr" presetID="10" presetSubtype="0">
                                  <p:stCondLst>
                                    <p:cond delay="0"/>
                                  </p:stCondLst>
                                  <p:childTnLst>
                                    <p:set>
                                      <p:cBhvr>
                                        <p:cTn dur="1" fill="hold">
                                          <p:stCondLst>
                                            <p:cond delay="0"/>
                                          </p:stCondLst>
                                        </p:cTn>
                                        <p:tgtEl>
                                          <p:spTgt spid="2225"/>
                                        </p:tgtEl>
                                        <p:attrNameLst>
                                          <p:attrName>style.visibility</p:attrName>
                                        </p:attrNameLst>
                                      </p:cBhvr>
                                      <p:to>
                                        <p:strVal val="visible"/>
                                      </p:to>
                                    </p:set>
                                    <p:animEffect filter="fade" transition="in">
                                      <p:cBhvr>
                                        <p:cTn dur="500"/>
                                        <p:tgtEl>
                                          <p:spTgt spid="2225"/>
                                        </p:tgtEl>
                                      </p:cBhvr>
                                    </p:animEffect>
                                  </p:childTnLst>
                                </p:cTn>
                              </p:par>
                              <p:par>
                                <p:cTn fill="hold" nodeType="withEffect" presetClass="entr" presetID="10" presetSubtype="0">
                                  <p:stCondLst>
                                    <p:cond delay="0"/>
                                  </p:stCondLst>
                                  <p:childTnLst>
                                    <p:set>
                                      <p:cBhvr>
                                        <p:cTn dur="1" fill="hold">
                                          <p:stCondLst>
                                            <p:cond delay="0"/>
                                          </p:stCondLst>
                                        </p:cTn>
                                        <p:tgtEl>
                                          <p:spTgt spid="2226"/>
                                        </p:tgtEl>
                                        <p:attrNameLst>
                                          <p:attrName>style.visibility</p:attrName>
                                        </p:attrNameLst>
                                      </p:cBhvr>
                                      <p:to>
                                        <p:strVal val="visible"/>
                                      </p:to>
                                    </p:set>
                                    <p:animEffect filter="fade" transition="in">
                                      <p:cBhvr>
                                        <p:cTn dur="500"/>
                                        <p:tgtEl>
                                          <p:spTgt spid="2226"/>
                                        </p:tgtEl>
                                      </p:cBhvr>
                                    </p:animEffect>
                                  </p:childTnLst>
                                </p:cTn>
                              </p:par>
                              <p:par>
                                <p:cTn fill="hold" nodeType="withEffect" presetClass="entr" presetID="10" presetSubtype="0">
                                  <p:stCondLst>
                                    <p:cond delay="0"/>
                                  </p:stCondLst>
                                  <p:childTnLst>
                                    <p:set>
                                      <p:cBhvr>
                                        <p:cTn dur="1" fill="hold">
                                          <p:stCondLst>
                                            <p:cond delay="0"/>
                                          </p:stCondLst>
                                        </p:cTn>
                                        <p:tgtEl>
                                          <p:spTgt spid="2227"/>
                                        </p:tgtEl>
                                        <p:attrNameLst>
                                          <p:attrName>style.visibility</p:attrName>
                                        </p:attrNameLst>
                                      </p:cBhvr>
                                      <p:to>
                                        <p:strVal val="visible"/>
                                      </p:to>
                                    </p:set>
                                    <p:animEffect filter="fade" transition="in">
                                      <p:cBhvr>
                                        <p:cTn dur="500"/>
                                        <p:tgtEl>
                                          <p:spTgt spid="2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3" name="Shape 3663"/>
        <p:cNvGrpSpPr/>
        <p:nvPr/>
      </p:nvGrpSpPr>
      <p:grpSpPr>
        <a:xfrm>
          <a:off x="0" y="0"/>
          <a:ext cx="0" cy="0"/>
          <a:chOff x="0" y="0"/>
          <a:chExt cx="0" cy="0"/>
        </a:xfrm>
      </p:grpSpPr>
      <p:sp>
        <p:nvSpPr>
          <p:cNvPr id="3664" name="Google Shape;3664;p291"/>
          <p:cNvSpPr/>
          <p:nvPr/>
        </p:nvSpPr>
        <p:spPr>
          <a:xfrm>
            <a:off x="5792391" y="-164306"/>
            <a:ext cx="2120400" cy="1698900"/>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5" name="Google Shape;3665;p291"/>
          <p:cNvSpPr/>
          <p:nvPr/>
        </p:nvSpPr>
        <p:spPr>
          <a:xfrm>
            <a:off x="6846094" y="-148828"/>
            <a:ext cx="0" cy="167880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6" name="Google Shape;3666;p291"/>
          <p:cNvSpPr/>
          <p:nvPr/>
        </p:nvSpPr>
        <p:spPr>
          <a:xfrm>
            <a:off x="5797154" y="-148828"/>
            <a:ext cx="0" cy="167880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7" name="Google Shape;3667;p291"/>
          <p:cNvSpPr/>
          <p:nvPr/>
        </p:nvSpPr>
        <p:spPr>
          <a:xfrm>
            <a:off x="7893844" y="-148828"/>
            <a:ext cx="0" cy="167880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8" name="Google Shape;3668;p291"/>
          <p:cNvSpPr/>
          <p:nvPr/>
        </p:nvSpPr>
        <p:spPr>
          <a:xfrm>
            <a:off x="5792391" y="1525191"/>
            <a:ext cx="2106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3669" name="Google Shape;3669;p291"/>
          <p:cNvGrpSpPr/>
          <p:nvPr/>
        </p:nvGrpSpPr>
        <p:grpSpPr>
          <a:xfrm>
            <a:off x="5950758" y="1959769"/>
            <a:ext cx="2124775" cy="1390650"/>
            <a:chOff x="7601888" y="2613025"/>
            <a:chExt cx="2833033" cy="1854200"/>
          </a:xfrm>
        </p:grpSpPr>
        <p:sp>
          <p:nvSpPr>
            <p:cNvPr id="3670" name="Google Shape;3670;p291"/>
            <p:cNvSpPr/>
            <p:nvPr/>
          </p:nvSpPr>
          <p:spPr>
            <a:xfrm>
              <a:off x="7608238" y="2613025"/>
              <a:ext cx="1398600" cy="3699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Kind</a:t>
              </a:r>
              <a:endParaRPr sz="1100"/>
            </a:p>
          </p:txBody>
        </p:sp>
        <p:sp>
          <p:nvSpPr>
            <p:cNvPr id="3671" name="Google Shape;3671;p291"/>
            <p:cNvSpPr/>
            <p:nvPr/>
          </p:nvSpPr>
          <p:spPr>
            <a:xfrm>
              <a:off x="9037821" y="2613025"/>
              <a:ext cx="1397100" cy="3699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Version</a:t>
              </a:r>
              <a:endParaRPr sz="1100"/>
            </a:p>
          </p:txBody>
        </p:sp>
        <p:sp>
          <p:nvSpPr>
            <p:cNvPr id="3672" name="Google Shape;3672;p291"/>
            <p:cNvSpPr/>
            <p:nvPr/>
          </p:nvSpPr>
          <p:spPr>
            <a:xfrm>
              <a:off x="7608238" y="2982912"/>
              <a:ext cx="13986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POD</a:t>
              </a:r>
              <a:endParaRPr sz="1100"/>
            </a:p>
          </p:txBody>
        </p:sp>
        <p:sp>
          <p:nvSpPr>
            <p:cNvPr id="3673" name="Google Shape;3673;p291"/>
            <p:cNvSpPr/>
            <p:nvPr/>
          </p:nvSpPr>
          <p:spPr>
            <a:xfrm>
              <a:off x="9037821" y="2982912"/>
              <a:ext cx="13971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v1</a:t>
              </a:r>
              <a:endParaRPr sz="1100"/>
            </a:p>
          </p:txBody>
        </p:sp>
        <p:sp>
          <p:nvSpPr>
            <p:cNvPr id="3674" name="Google Shape;3674;p291"/>
            <p:cNvSpPr/>
            <p:nvPr/>
          </p:nvSpPr>
          <p:spPr>
            <a:xfrm>
              <a:off x="7608238" y="3354387"/>
              <a:ext cx="13986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Service</a:t>
              </a:r>
              <a:endParaRPr sz="1100"/>
            </a:p>
          </p:txBody>
        </p:sp>
        <p:sp>
          <p:nvSpPr>
            <p:cNvPr id="3675" name="Google Shape;3675;p291"/>
            <p:cNvSpPr/>
            <p:nvPr/>
          </p:nvSpPr>
          <p:spPr>
            <a:xfrm>
              <a:off x="9037821" y="3354387"/>
              <a:ext cx="13971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v1</a:t>
              </a:r>
              <a:endParaRPr sz="1100"/>
            </a:p>
          </p:txBody>
        </p:sp>
        <p:sp>
          <p:nvSpPr>
            <p:cNvPr id="3676" name="Google Shape;3676;p291"/>
            <p:cNvSpPr/>
            <p:nvPr/>
          </p:nvSpPr>
          <p:spPr>
            <a:xfrm>
              <a:off x="7608238" y="3725862"/>
              <a:ext cx="1398600" cy="3699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ReplicaSet</a:t>
              </a:r>
              <a:endParaRPr sz="1100"/>
            </a:p>
          </p:txBody>
        </p:sp>
        <p:sp>
          <p:nvSpPr>
            <p:cNvPr id="3677" name="Google Shape;3677;p291"/>
            <p:cNvSpPr/>
            <p:nvPr/>
          </p:nvSpPr>
          <p:spPr>
            <a:xfrm>
              <a:off x="9037821" y="3725862"/>
              <a:ext cx="1397100" cy="3699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apps/v1</a:t>
              </a:r>
              <a:endParaRPr sz="1100"/>
            </a:p>
          </p:txBody>
        </p:sp>
        <p:sp>
          <p:nvSpPr>
            <p:cNvPr id="3678" name="Google Shape;3678;p291"/>
            <p:cNvSpPr/>
            <p:nvPr/>
          </p:nvSpPr>
          <p:spPr>
            <a:xfrm>
              <a:off x="7608238" y="4095750"/>
              <a:ext cx="13986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Deployment</a:t>
              </a:r>
              <a:endParaRPr sz="1100"/>
            </a:p>
          </p:txBody>
        </p:sp>
        <p:sp>
          <p:nvSpPr>
            <p:cNvPr id="3679" name="Google Shape;3679;p291"/>
            <p:cNvSpPr/>
            <p:nvPr/>
          </p:nvSpPr>
          <p:spPr>
            <a:xfrm>
              <a:off x="9037821" y="4095750"/>
              <a:ext cx="13971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apps/v1</a:t>
              </a:r>
              <a:endParaRPr sz="1100"/>
            </a:p>
          </p:txBody>
        </p:sp>
        <p:sp>
          <p:nvSpPr>
            <p:cNvPr id="3680" name="Google Shape;3680;p291"/>
            <p:cNvSpPr/>
            <p:nvPr/>
          </p:nvSpPr>
          <p:spPr>
            <a:xfrm>
              <a:off x="7601888" y="2982912"/>
              <a:ext cx="2808300" cy="0"/>
            </a:xfrm>
            <a:prstGeom prst="roundRect">
              <a:avLst>
                <a:gd fmla="val 16667" name="adj"/>
              </a:avLst>
            </a:prstGeom>
            <a:noFill/>
            <a:ln cap="flat" cmpd="sng" w="381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81" name="Google Shape;3681;p291"/>
            <p:cNvSpPr/>
            <p:nvPr/>
          </p:nvSpPr>
          <p:spPr>
            <a:xfrm>
              <a:off x="7601888" y="3354387"/>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82" name="Google Shape;3682;p291"/>
            <p:cNvSpPr/>
            <p:nvPr/>
          </p:nvSpPr>
          <p:spPr>
            <a:xfrm>
              <a:off x="7601888" y="3725862"/>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83" name="Google Shape;3683;p291"/>
            <p:cNvSpPr/>
            <p:nvPr/>
          </p:nvSpPr>
          <p:spPr>
            <a:xfrm>
              <a:off x="7601888" y="4095750"/>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84" name="Google Shape;3684;p291"/>
            <p:cNvSpPr/>
            <p:nvPr/>
          </p:nvSpPr>
          <p:spPr>
            <a:xfrm>
              <a:off x="7601888" y="4467225"/>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85" name="Google Shape;3685;p291"/>
            <p:cNvSpPr/>
            <p:nvPr/>
          </p:nvSpPr>
          <p:spPr>
            <a:xfrm>
              <a:off x="7601888" y="2613025"/>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686" name="Google Shape;3686;p291"/>
            <p:cNvSpPr/>
            <p:nvPr/>
          </p:nvSpPr>
          <p:spPr>
            <a:xfrm>
              <a:off x="9098900" y="26527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87" name="Google Shape;3687;p291"/>
            <p:cNvSpPr/>
            <p:nvPr/>
          </p:nvSpPr>
          <p:spPr>
            <a:xfrm>
              <a:off x="7700313" y="26527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88" name="Google Shape;3688;p291"/>
            <p:cNvSpPr/>
            <p:nvPr/>
          </p:nvSpPr>
          <p:spPr>
            <a:xfrm>
              <a:off x="9098900" y="3025775"/>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89" name="Google Shape;3689;p291"/>
            <p:cNvSpPr/>
            <p:nvPr/>
          </p:nvSpPr>
          <p:spPr>
            <a:xfrm>
              <a:off x="7700313" y="3025775"/>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90" name="Google Shape;3690;p291"/>
            <p:cNvSpPr/>
            <p:nvPr/>
          </p:nvSpPr>
          <p:spPr>
            <a:xfrm>
              <a:off x="9098900" y="33972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91" name="Google Shape;3691;p291"/>
            <p:cNvSpPr/>
            <p:nvPr/>
          </p:nvSpPr>
          <p:spPr>
            <a:xfrm>
              <a:off x="7700313" y="33972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92" name="Google Shape;3692;p291"/>
            <p:cNvSpPr/>
            <p:nvPr/>
          </p:nvSpPr>
          <p:spPr>
            <a:xfrm>
              <a:off x="9098900" y="37655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93" name="Google Shape;3693;p291"/>
            <p:cNvSpPr/>
            <p:nvPr/>
          </p:nvSpPr>
          <p:spPr>
            <a:xfrm>
              <a:off x="7700313" y="37655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94" name="Google Shape;3694;p291"/>
            <p:cNvSpPr/>
            <p:nvPr/>
          </p:nvSpPr>
          <p:spPr>
            <a:xfrm>
              <a:off x="9098900" y="41386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695" name="Google Shape;3695;p291"/>
            <p:cNvSpPr/>
            <p:nvPr/>
          </p:nvSpPr>
          <p:spPr>
            <a:xfrm>
              <a:off x="7700313" y="41386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grpSp>
      <p:sp>
        <p:nvSpPr>
          <p:cNvPr id="3696" name="Google Shape;3696;p291"/>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YAML in Kubernetes</a:t>
            </a:r>
            <a:endParaRPr>
              <a:latin typeface="Ubuntu"/>
              <a:ea typeface="Ubuntu"/>
              <a:cs typeface="Ubuntu"/>
              <a:sym typeface="Ubuntu"/>
            </a:endParaRPr>
          </a:p>
        </p:txBody>
      </p:sp>
      <p:sp>
        <p:nvSpPr>
          <p:cNvPr id="3697" name="Google Shape;3697;p291"/>
          <p:cNvSpPr/>
          <p:nvPr/>
        </p:nvSpPr>
        <p:spPr>
          <a:xfrm>
            <a:off x="886890" y="1747753"/>
            <a:ext cx="4117200" cy="2528400"/>
          </a:xfrm>
          <a:prstGeom prst="roundRect">
            <a:avLst>
              <a:gd fmla="val 2637"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3698" name="Google Shape;3698;p291"/>
          <p:cNvSpPr/>
          <p:nvPr/>
        </p:nvSpPr>
        <p:spPr>
          <a:xfrm>
            <a:off x="886890" y="1630782"/>
            <a:ext cx="2094600" cy="255300"/>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pod-definition.yml</a:t>
            </a:r>
            <a:endParaRPr b="1" i="0" sz="1100" u="none" cap="none" strike="noStrike">
              <a:solidFill>
                <a:srgbClr val="A5A5A5"/>
              </a:solidFill>
              <a:latin typeface="Consolas"/>
              <a:ea typeface="Consolas"/>
              <a:cs typeface="Consolas"/>
              <a:sym typeface="Consolas"/>
            </a:endParaRPr>
          </a:p>
        </p:txBody>
      </p:sp>
      <p:sp>
        <p:nvSpPr>
          <p:cNvPr id="3699" name="Google Shape;3699;p291"/>
          <p:cNvSpPr/>
          <p:nvPr/>
        </p:nvSpPr>
        <p:spPr>
          <a:xfrm>
            <a:off x="1975810" y="1869291"/>
            <a:ext cx="3237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chemeClr val="dk1"/>
              </a:solidFill>
              <a:latin typeface="Consolas"/>
              <a:ea typeface="Consolas"/>
              <a:cs typeface="Consolas"/>
              <a:sym typeface="Consolas"/>
            </a:endParaRPr>
          </a:p>
        </p:txBody>
      </p:sp>
      <p:sp>
        <p:nvSpPr>
          <p:cNvPr id="3700" name="Google Shape;3700;p291"/>
          <p:cNvSpPr/>
          <p:nvPr/>
        </p:nvSpPr>
        <p:spPr>
          <a:xfrm>
            <a:off x="1421746" y="2048555"/>
            <a:ext cx="4161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chemeClr val="dk1"/>
              </a:solidFill>
              <a:latin typeface="Consolas"/>
              <a:ea typeface="Consolas"/>
              <a:cs typeface="Consolas"/>
              <a:sym typeface="Consolas"/>
            </a:endParaRPr>
          </a:p>
        </p:txBody>
      </p:sp>
      <p:sp>
        <p:nvSpPr>
          <p:cNvPr id="3701" name="Google Shape;3701;p291"/>
          <p:cNvSpPr/>
          <p:nvPr/>
        </p:nvSpPr>
        <p:spPr>
          <a:xfrm>
            <a:off x="1048072" y="2401100"/>
            <a:ext cx="3777900" cy="8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cxnSp>
        <p:nvCxnSpPr>
          <p:cNvPr id="3702" name="Google Shape;3702;p291"/>
          <p:cNvCxnSpPr/>
          <p:nvPr/>
        </p:nvCxnSpPr>
        <p:spPr>
          <a:xfrm flipH="1" rot="-5400000">
            <a:off x="980647" y="2466227"/>
            <a:ext cx="119700" cy="91500"/>
          </a:xfrm>
          <a:prstGeom prst="bentConnector3">
            <a:avLst>
              <a:gd fmla="val 94530"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cxnSp>
        <p:nvCxnSpPr>
          <p:cNvPr id="3703" name="Google Shape;3703;p291"/>
          <p:cNvCxnSpPr/>
          <p:nvPr/>
        </p:nvCxnSpPr>
        <p:spPr>
          <a:xfrm flipH="1" rot="-5400000">
            <a:off x="980645" y="2599474"/>
            <a:ext cx="119700" cy="91500"/>
          </a:xfrm>
          <a:prstGeom prst="bentConnector3">
            <a:avLst>
              <a:gd fmla="val 94530"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sp>
        <p:nvSpPr>
          <p:cNvPr id="3704" name="Google Shape;3704;p291"/>
          <p:cNvSpPr/>
          <p:nvPr/>
        </p:nvSpPr>
        <p:spPr>
          <a:xfrm>
            <a:off x="886900" y="978800"/>
            <a:ext cx="7543800" cy="3415500"/>
          </a:xfrm>
          <a:prstGeom prst="rect">
            <a:avLst/>
          </a:prstGeom>
          <a:solidFill>
            <a:srgbClr val="FFFFFF">
              <a:alpha val="7765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3705" name="Google Shape;3705;p291"/>
          <p:cNvSpPr/>
          <p:nvPr/>
        </p:nvSpPr>
        <p:spPr>
          <a:xfrm>
            <a:off x="886890" y="2282589"/>
            <a:ext cx="4117200" cy="807900"/>
          </a:xfrm>
          <a:prstGeom prst="rect">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p:txBody>
      </p:sp>
      <p:sp>
        <p:nvSpPr>
          <p:cNvPr id="3706" name="Google Shape;3706;p291"/>
          <p:cNvSpPr/>
          <p:nvPr/>
        </p:nvSpPr>
        <p:spPr>
          <a:xfrm>
            <a:off x="983625" y="2484320"/>
            <a:ext cx="37779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myapp-pod    </a:t>
            </a:r>
            <a:endParaRPr b="0" i="0" sz="1200" u="none" cap="none" strike="noStrike">
              <a:solidFill>
                <a:schemeClr val="dk1"/>
              </a:solidFill>
              <a:latin typeface="Consolas"/>
              <a:ea typeface="Consolas"/>
              <a:cs typeface="Consolas"/>
              <a:sym typeface="Consolas"/>
            </a:endParaRPr>
          </a:p>
        </p:txBody>
      </p:sp>
      <p:grpSp>
        <p:nvGrpSpPr>
          <p:cNvPr id="3707" name="Google Shape;3707;p291"/>
          <p:cNvGrpSpPr/>
          <p:nvPr/>
        </p:nvGrpSpPr>
        <p:grpSpPr>
          <a:xfrm>
            <a:off x="4279256" y="2412340"/>
            <a:ext cx="603702" cy="603702"/>
            <a:chOff x="7120467" y="2213618"/>
            <a:chExt cx="1066800" cy="1066800"/>
          </a:xfrm>
        </p:grpSpPr>
        <p:sp>
          <p:nvSpPr>
            <p:cNvPr id="3708" name="Google Shape;3708;p291"/>
            <p:cNvSpPr/>
            <p:nvPr/>
          </p:nvSpPr>
          <p:spPr>
            <a:xfrm>
              <a:off x="7120467" y="2213618"/>
              <a:ext cx="1066800" cy="10668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pic>
          <p:nvPicPr>
            <p:cNvPr descr="Checkmark" id="3709" name="Google Shape;3709;p291"/>
            <p:cNvPicPr preferRelativeResize="0"/>
            <p:nvPr/>
          </p:nvPicPr>
          <p:blipFill rotWithShape="1">
            <a:blip r:embed="rId3">
              <a:alphaModFix/>
            </a:blip>
            <a:srcRect b="0" l="0" r="0" t="0"/>
            <a:stretch/>
          </p:blipFill>
          <p:spPr>
            <a:xfrm>
              <a:off x="7196667" y="2289818"/>
              <a:ext cx="914400" cy="914400"/>
            </a:xfrm>
            <a:prstGeom prst="rect">
              <a:avLst/>
            </a:prstGeom>
            <a:noFill/>
            <a:ln>
              <a:noFill/>
            </a:ln>
          </p:spPr>
        </p:pic>
      </p:grpSp>
      <p:sp>
        <p:nvSpPr>
          <p:cNvPr id="3710" name="Google Shape;3710;p291"/>
          <p:cNvSpPr/>
          <p:nvPr/>
        </p:nvSpPr>
        <p:spPr>
          <a:xfrm>
            <a:off x="994755" y="2675375"/>
            <a:ext cx="19869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Ubuntu"/>
                <a:ea typeface="Ubuntu"/>
                <a:cs typeface="Ubuntu"/>
                <a:sym typeface="Ubuntu"/>
              </a:rPr>
              <a:t>labels:</a:t>
            </a:r>
            <a:br>
              <a:rPr b="1" i="0" lang="en" sz="1200" u="none" cap="none" strike="noStrike">
                <a:solidFill>
                  <a:srgbClr val="CC7832"/>
                </a:solidFill>
                <a:latin typeface="Ubuntu"/>
                <a:ea typeface="Ubuntu"/>
                <a:cs typeface="Ubuntu"/>
                <a:sym typeface="Ubuntu"/>
              </a:rPr>
            </a:br>
            <a:r>
              <a:rPr b="1" i="0" lang="en" sz="1200" u="none" cap="none" strike="noStrike">
                <a:solidFill>
                  <a:srgbClr val="CC7832"/>
                </a:solidFill>
                <a:latin typeface="Ubuntu"/>
                <a:ea typeface="Ubuntu"/>
                <a:cs typeface="Ubuntu"/>
                <a:sym typeface="Ubuntu"/>
              </a:rPr>
              <a:t>    app: </a:t>
            </a:r>
            <a:r>
              <a:rPr b="0" i="0" lang="en" sz="1200" u="none" cap="none" strike="noStrike">
                <a:solidFill>
                  <a:srgbClr val="A9B7C6"/>
                </a:solidFill>
                <a:latin typeface="Ubuntu"/>
                <a:ea typeface="Ubuntu"/>
                <a:cs typeface="Ubuntu"/>
                <a:sym typeface="Ubuntu"/>
              </a:rPr>
              <a:t>myapp</a:t>
            </a:r>
            <a:endParaRPr b="0" i="0" sz="1200" u="none" cap="none" strike="noStrike">
              <a:solidFill>
                <a:srgbClr val="A9B7C6"/>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4"/>
                                        </p:tgtEl>
                                        <p:attrNameLst>
                                          <p:attrName>style.visibility</p:attrName>
                                        </p:attrNameLst>
                                      </p:cBhvr>
                                      <p:to>
                                        <p:strVal val="visible"/>
                                      </p:to>
                                    </p:set>
                                    <p:animEffect filter="fade" transition="in">
                                      <p:cBhvr>
                                        <p:cTn dur="500"/>
                                        <p:tgtEl>
                                          <p:spTgt spid="3704"/>
                                        </p:tgtEl>
                                      </p:cBhvr>
                                    </p:animEffect>
                                  </p:childTnLst>
                                </p:cTn>
                              </p:par>
                              <p:par>
                                <p:cTn fill="hold" nodeType="withEffect" presetClass="entr" presetID="10" presetSubtype="0">
                                  <p:stCondLst>
                                    <p:cond delay="0"/>
                                  </p:stCondLst>
                                  <p:childTnLst>
                                    <p:set>
                                      <p:cBhvr>
                                        <p:cTn dur="1" fill="hold">
                                          <p:stCondLst>
                                            <p:cond delay="0"/>
                                          </p:stCondLst>
                                        </p:cTn>
                                        <p:tgtEl>
                                          <p:spTgt spid="3705"/>
                                        </p:tgtEl>
                                        <p:attrNameLst>
                                          <p:attrName>style.visibility</p:attrName>
                                        </p:attrNameLst>
                                      </p:cBhvr>
                                      <p:to>
                                        <p:strVal val="visible"/>
                                      </p:to>
                                    </p:set>
                                    <p:animEffect filter="fade" transition="in">
                                      <p:cBhvr>
                                        <p:cTn dur="500"/>
                                        <p:tgtEl>
                                          <p:spTgt spid="3705"/>
                                        </p:tgtEl>
                                      </p:cBhvr>
                                    </p:animEffect>
                                  </p:childTnLst>
                                </p:cTn>
                              </p:par>
                              <p:par>
                                <p:cTn fill="hold" nodeType="withEffect" presetClass="entr" presetID="10" presetSubtype="0">
                                  <p:stCondLst>
                                    <p:cond delay="0"/>
                                  </p:stCondLst>
                                  <p:childTnLst>
                                    <p:set>
                                      <p:cBhvr>
                                        <p:cTn dur="1" fill="hold">
                                          <p:stCondLst>
                                            <p:cond delay="0"/>
                                          </p:stCondLst>
                                        </p:cTn>
                                        <p:tgtEl>
                                          <p:spTgt spid="3706"/>
                                        </p:tgtEl>
                                        <p:attrNameLst>
                                          <p:attrName>style.visibility</p:attrName>
                                        </p:attrNameLst>
                                      </p:cBhvr>
                                      <p:to>
                                        <p:strVal val="visible"/>
                                      </p:to>
                                    </p:set>
                                    <p:animEffect filter="fade" transition="in">
                                      <p:cBhvr>
                                        <p:cTn dur="500"/>
                                        <p:tgtEl>
                                          <p:spTgt spid="3706"/>
                                        </p:tgtEl>
                                      </p:cBhvr>
                                    </p:animEffect>
                                  </p:childTnLst>
                                </p:cTn>
                              </p:par>
                              <p:par>
                                <p:cTn fill="hold" nodeType="withEffect" presetClass="entr" presetID="10" presetSubtype="0">
                                  <p:stCondLst>
                                    <p:cond delay="0"/>
                                  </p:stCondLst>
                                  <p:childTnLst>
                                    <p:set>
                                      <p:cBhvr>
                                        <p:cTn dur="1" fill="hold">
                                          <p:stCondLst>
                                            <p:cond delay="0"/>
                                          </p:stCondLst>
                                        </p:cTn>
                                        <p:tgtEl>
                                          <p:spTgt spid="3710"/>
                                        </p:tgtEl>
                                        <p:attrNameLst>
                                          <p:attrName>style.visibility</p:attrName>
                                        </p:attrNameLst>
                                      </p:cBhvr>
                                      <p:to>
                                        <p:strVal val="visible"/>
                                      </p:to>
                                    </p:set>
                                    <p:animEffect filter="fade" transition="in">
                                      <p:cBhvr>
                                        <p:cTn dur="500"/>
                                        <p:tgtEl>
                                          <p:spTgt spid="371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07"/>
                                        </p:tgtEl>
                                        <p:attrNameLst>
                                          <p:attrName>style.visibility</p:attrName>
                                        </p:attrNameLst>
                                      </p:cBhvr>
                                      <p:to>
                                        <p:strVal val="visible"/>
                                      </p:to>
                                    </p:set>
                                    <p:animEffect filter="fade" transition="in">
                                      <p:cBhvr>
                                        <p:cTn dur="500"/>
                                        <p:tgtEl>
                                          <p:spTgt spid="3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707"/>
                                        </p:tgtEl>
                                      </p:cBhvr>
                                    </p:animEffect>
                                    <p:set>
                                      <p:cBhvr>
                                        <p:cTn dur="1" fill="hold">
                                          <p:stCondLst>
                                            <p:cond delay="500"/>
                                          </p:stCondLst>
                                        </p:cTn>
                                        <p:tgtEl>
                                          <p:spTgt spid="37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5" name="Shape 3715"/>
        <p:cNvGrpSpPr/>
        <p:nvPr/>
      </p:nvGrpSpPr>
      <p:grpSpPr>
        <a:xfrm>
          <a:off x="0" y="0"/>
          <a:ext cx="0" cy="0"/>
          <a:chOff x="0" y="0"/>
          <a:chExt cx="0" cy="0"/>
        </a:xfrm>
      </p:grpSpPr>
      <p:sp>
        <p:nvSpPr>
          <p:cNvPr id="3716" name="Google Shape;3716;p292"/>
          <p:cNvSpPr/>
          <p:nvPr/>
        </p:nvSpPr>
        <p:spPr>
          <a:xfrm>
            <a:off x="5792391" y="-164306"/>
            <a:ext cx="2120400" cy="1698900"/>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17" name="Google Shape;3717;p292"/>
          <p:cNvSpPr/>
          <p:nvPr/>
        </p:nvSpPr>
        <p:spPr>
          <a:xfrm>
            <a:off x="6846094" y="-148828"/>
            <a:ext cx="0" cy="167880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18" name="Google Shape;3718;p292"/>
          <p:cNvSpPr/>
          <p:nvPr/>
        </p:nvSpPr>
        <p:spPr>
          <a:xfrm>
            <a:off x="5797154" y="-148828"/>
            <a:ext cx="0" cy="167880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19" name="Google Shape;3719;p292"/>
          <p:cNvSpPr/>
          <p:nvPr/>
        </p:nvSpPr>
        <p:spPr>
          <a:xfrm>
            <a:off x="7893844" y="-148828"/>
            <a:ext cx="0" cy="167880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20" name="Google Shape;3720;p292"/>
          <p:cNvSpPr/>
          <p:nvPr/>
        </p:nvSpPr>
        <p:spPr>
          <a:xfrm>
            <a:off x="5792391" y="1525191"/>
            <a:ext cx="2106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3721" name="Google Shape;3721;p292"/>
          <p:cNvGrpSpPr/>
          <p:nvPr/>
        </p:nvGrpSpPr>
        <p:grpSpPr>
          <a:xfrm>
            <a:off x="5950758" y="1959769"/>
            <a:ext cx="2124775" cy="1390650"/>
            <a:chOff x="7601888" y="2613025"/>
            <a:chExt cx="2833033" cy="1854200"/>
          </a:xfrm>
        </p:grpSpPr>
        <p:sp>
          <p:nvSpPr>
            <p:cNvPr id="3722" name="Google Shape;3722;p292"/>
            <p:cNvSpPr/>
            <p:nvPr/>
          </p:nvSpPr>
          <p:spPr>
            <a:xfrm>
              <a:off x="7608238" y="2613025"/>
              <a:ext cx="1398600" cy="3699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Kind</a:t>
              </a:r>
              <a:endParaRPr sz="1100"/>
            </a:p>
          </p:txBody>
        </p:sp>
        <p:sp>
          <p:nvSpPr>
            <p:cNvPr id="3723" name="Google Shape;3723;p292"/>
            <p:cNvSpPr/>
            <p:nvPr/>
          </p:nvSpPr>
          <p:spPr>
            <a:xfrm>
              <a:off x="9037821" y="2613025"/>
              <a:ext cx="1397100" cy="3699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Version</a:t>
              </a:r>
              <a:endParaRPr sz="1100"/>
            </a:p>
          </p:txBody>
        </p:sp>
        <p:sp>
          <p:nvSpPr>
            <p:cNvPr id="3724" name="Google Shape;3724;p292"/>
            <p:cNvSpPr/>
            <p:nvPr/>
          </p:nvSpPr>
          <p:spPr>
            <a:xfrm>
              <a:off x="7608238" y="2982912"/>
              <a:ext cx="13986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POD</a:t>
              </a:r>
              <a:endParaRPr sz="1100"/>
            </a:p>
          </p:txBody>
        </p:sp>
        <p:sp>
          <p:nvSpPr>
            <p:cNvPr id="3725" name="Google Shape;3725;p292"/>
            <p:cNvSpPr/>
            <p:nvPr/>
          </p:nvSpPr>
          <p:spPr>
            <a:xfrm>
              <a:off x="9037821" y="2982912"/>
              <a:ext cx="13971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v1</a:t>
              </a:r>
              <a:endParaRPr sz="1100"/>
            </a:p>
          </p:txBody>
        </p:sp>
        <p:sp>
          <p:nvSpPr>
            <p:cNvPr id="3726" name="Google Shape;3726;p292"/>
            <p:cNvSpPr/>
            <p:nvPr/>
          </p:nvSpPr>
          <p:spPr>
            <a:xfrm>
              <a:off x="7608238" y="3354387"/>
              <a:ext cx="13986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Service</a:t>
              </a:r>
              <a:endParaRPr sz="1100"/>
            </a:p>
          </p:txBody>
        </p:sp>
        <p:sp>
          <p:nvSpPr>
            <p:cNvPr id="3727" name="Google Shape;3727;p292"/>
            <p:cNvSpPr/>
            <p:nvPr/>
          </p:nvSpPr>
          <p:spPr>
            <a:xfrm>
              <a:off x="9037821" y="3354387"/>
              <a:ext cx="13971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v1</a:t>
              </a:r>
              <a:endParaRPr sz="1100"/>
            </a:p>
          </p:txBody>
        </p:sp>
        <p:sp>
          <p:nvSpPr>
            <p:cNvPr id="3728" name="Google Shape;3728;p292"/>
            <p:cNvSpPr/>
            <p:nvPr/>
          </p:nvSpPr>
          <p:spPr>
            <a:xfrm>
              <a:off x="7608238" y="3725862"/>
              <a:ext cx="1398600" cy="3699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ReplicaSet</a:t>
              </a:r>
              <a:endParaRPr sz="1100"/>
            </a:p>
          </p:txBody>
        </p:sp>
        <p:sp>
          <p:nvSpPr>
            <p:cNvPr id="3729" name="Google Shape;3729;p292"/>
            <p:cNvSpPr/>
            <p:nvPr/>
          </p:nvSpPr>
          <p:spPr>
            <a:xfrm>
              <a:off x="9037821" y="3725862"/>
              <a:ext cx="1397100" cy="3699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apps/v1</a:t>
              </a:r>
              <a:endParaRPr sz="1100"/>
            </a:p>
          </p:txBody>
        </p:sp>
        <p:sp>
          <p:nvSpPr>
            <p:cNvPr id="3730" name="Google Shape;3730;p292"/>
            <p:cNvSpPr/>
            <p:nvPr/>
          </p:nvSpPr>
          <p:spPr>
            <a:xfrm>
              <a:off x="7608238" y="4095750"/>
              <a:ext cx="13986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Deployment</a:t>
              </a:r>
              <a:endParaRPr sz="1100"/>
            </a:p>
          </p:txBody>
        </p:sp>
        <p:sp>
          <p:nvSpPr>
            <p:cNvPr id="3731" name="Google Shape;3731;p292"/>
            <p:cNvSpPr/>
            <p:nvPr/>
          </p:nvSpPr>
          <p:spPr>
            <a:xfrm>
              <a:off x="9037821" y="4095750"/>
              <a:ext cx="13971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apps/v1</a:t>
              </a:r>
              <a:endParaRPr sz="1100"/>
            </a:p>
          </p:txBody>
        </p:sp>
        <p:sp>
          <p:nvSpPr>
            <p:cNvPr id="3732" name="Google Shape;3732;p292"/>
            <p:cNvSpPr/>
            <p:nvPr/>
          </p:nvSpPr>
          <p:spPr>
            <a:xfrm>
              <a:off x="7601888" y="2982912"/>
              <a:ext cx="2808300" cy="0"/>
            </a:xfrm>
            <a:prstGeom prst="roundRect">
              <a:avLst>
                <a:gd fmla="val 16667" name="adj"/>
              </a:avLst>
            </a:prstGeom>
            <a:noFill/>
            <a:ln cap="flat" cmpd="sng" w="381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33" name="Google Shape;3733;p292"/>
            <p:cNvSpPr/>
            <p:nvPr/>
          </p:nvSpPr>
          <p:spPr>
            <a:xfrm>
              <a:off x="7601888" y="3354387"/>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34" name="Google Shape;3734;p292"/>
            <p:cNvSpPr/>
            <p:nvPr/>
          </p:nvSpPr>
          <p:spPr>
            <a:xfrm>
              <a:off x="7601888" y="3725862"/>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35" name="Google Shape;3735;p292"/>
            <p:cNvSpPr/>
            <p:nvPr/>
          </p:nvSpPr>
          <p:spPr>
            <a:xfrm>
              <a:off x="7601888" y="4095750"/>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36" name="Google Shape;3736;p292"/>
            <p:cNvSpPr/>
            <p:nvPr/>
          </p:nvSpPr>
          <p:spPr>
            <a:xfrm>
              <a:off x="7601888" y="4467225"/>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37" name="Google Shape;3737;p292"/>
            <p:cNvSpPr/>
            <p:nvPr/>
          </p:nvSpPr>
          <p:spPr>
            <a:xfrm>
              <a:off x="7601888" y="2613025"/>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38" name="Google Shape;3738;p292"/>
            <p:cNvSpPr/>
            <p:nvPr/>
          </p:nvSpPr>
          <p:spPr>
            <a:xfrm>
              <a:off x="9098900" y="26527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39" name="Google Shape;3739;p292"/>
            <p:cNvSpPr/>
            <p:nvPr/>
          </p:nvSpPr>
          <p:spPr>
            <a:xfrm>
              <a:off x="7700313" y="26527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40" name="Google Shape;3740;p292"/>
            <p:cNvSpPr/>
            <p:nvPr/>
          </p:nvSpPr>
          <p:spPr>
            <a:xfrm>
              <a:off x="9098900" y="3025775"/>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41" name="Google Shape;3741;p292"/>
            <p:cNvSpPr/>
            <p:nvPr/>
          </p:nvSpPr>
          <p:spPr>
            <a:xfrm>
              <a:off x="7700313" y="3025775"/>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42" name="Google Shape;3742;p292"/>
            <p:cNvSpPr/>
            <p:nvPr/>
          </p:nvSpPr>
          <p:spPr>
            <a:xfrm>
              <a:off x="9098900" y="33972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43" name="Google Shape;3743;p292"/>
            <p:cNvSpPr/>
            <p:nvPr/>
          </p:nvSpPr>
          <p:spPr>
            <a:xfrm>
              <a:off x="7700313" y="33972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44" name="Google Shape;3744;p292"/>
            <p:cNvSpPr/>
            <p:nvPr/>
          </p:nvSpPr>
          <p:spPr>
            <a:xfrm>
              <a:off x="9098900" y="37655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45" name="Google Shape;3745;p292"/>
            <p:cNvSpPr/>
            <p:nvPr/>
          </p:nvSpPr>
          <p:spPr>
            <a:xfrm>
              <a:off x="7700313" y="37655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46" name="Google Shape;3746;p292"/>
            <p:cNvSpPr/>
            <p:nvPr/>
          </p:nvSpPr>
          <p:spPr>
            <a:xfrm>
              <a:off x="9098900" y="41386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47" name="Google Shape;3747;p292"/>
            <p:cNvSpPr/>
            <p:nvPr/>
          </p:nvSpPr>
          <p:spPr>
            <a:xfrm>
              <a:off x="7700313" y="41386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grpSp>
      <p:sp>
        <p:nvSpPr>
          <p:cNvPr id="3748" name="Google Shape;3748;p292"/>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YAML in Kubernetes</a:t>
            </a:r>
            <a:endParaRPr>
              <a:latin typeface="Ubuntu"/>
              <a:ea typeface="Ubuntu"/>
              <a:cs typeface="Ubuntu"/>
              <a:sym typeface="Ubuntu"/>
            </a:endParaRPr>
          </a:p>
        </p:txBody>
      </p:sp>
      <p:sp>
        <p:nvSpPr>
          <p:cNvPr id="3749" name="Google Shape;3749;p292"/>
          <p:cNvSpPr/>
          <p:nvPr/>
        </p:nvSpPr>
        <p:spPr>
          <a:xfrm>
            <a:off x="886890" y="1747753"/>
            <a:ext cx="4117200" cy="2528400"/>
          </a:xfrm>
          <a:prstGeom prst="roundRect">
            <a:avLst>
              <a:gd fmla="val 2637"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3750" name="Google Shape;3750;p292"/>
          <p:cNvSpPr/>
          <p:nvPr/>
        </p:nvSpPr>
        <p:spPr>
          <a:xfrm>
            <a:off x="886890" y="1630782"/>
            <a:ext cx="2094600" cy="255300"/>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pod-definition.yml</a:t>
            </a:r>
            <a:endParaRPr b="1" i="0" sz="1100" u="none" cap="none" strike="noStrike">
              <a:solidFill>
                <a:srgbClr val="A5A5A5"/>
              </a:solidFill>
              <a:latin typeface="Consolas"/>
              <a:ea typeface="Consolas"/>
              <a:cs typeface="Consolas"/>
              <a:sym typeface="Consolas"/>
            </a:endParaRPr>
          </a:p>
        </p:txBody>
      </p:sp>
      <p:sp>
        <p:nvSpPr>
          <p:cNvPr id="3751" name="Google Shape;3751;p292"/>
          <p:cNvSpPr/>
          <p:nvPr/>
        </p:nvSpPr>
        <p:spPr>
          <a:xfrm>
            <a:off x="1975810" y="1869291"/>
            <a:ext cx="3237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chemeClr val="dk1"/>
              </a:solidFill>
              <a:latin typeface="Consolas"/>
              <a:ea typeface="Consolas"/>
              <a:cs typeface="Consolas"/>
              <a:sym typeface="Consolas"/>
            </a:endParaRPr>
          </a:p>
        </p:txBody>
      </p:sp>
      <p:sp>
        <p:nvSpPr>
          <p:cNvPr id="3752" name="Google Shape;3752;p292"/>
          <p:cNvSpPr/>
          <p:nvPr/>
        </p:nvSpPr>
        <p:spPr>
          <a:xfrm>
            <a:off x="1421746" y="2048555"/>
            <a:ext cx="4161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chemeClr val="dk1"/>
              </a:solidFill>
              <a:latin typeface="Consolas"/>
              <a:ea typeface="Consolas"/>
              <a:cs typeface="Consolas"/>
              <a:sym typeface="Consolas"/>
            </a:endParaRPr>
          </a:p>
        </p:txBody>
      </p:sp>
      <p:sp>
        <p:nvSpPr>
          <p:cNvPr id="3753" name="Google Shape;3753;p292"/>
          <p:cNvSpPr/>
          <p:nvPr/>
        </p:nvSpPr>
        <p:spPr>
          <a:xfrm>
            <a:off x="1048072" y="2401100"/>
            <a:ext cx="3777900" cy="8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cxnSp>
        <p:nvCxnSpPr>
          <p:cNvPr id="3754" name="Google Shape;3754;p292"/>
          <p:cNvCxnSpPr/>
          <p:nvPr/>
        </p:nvCxnSpPr>
        <p:spPr>
          <a:xfrm flipH="1" rot="-5400000">
            <a:off x="980647" y="2466227"/>
            <a:ext cx="119700" cy="91500"/>
          </a:xfrm>
          <a:prstGeom prst="bentConnector3">
            <a:avLst>
              <a:gd fmla="val 94530"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cxnSp>
        <p:nvCxnSpPr>
          <p:cNvPr id="3755" name="Google Shape;3755;p292"/>
          <p:cNvCxnSpPr/>
          <p:nvPr/>
        </p:nvCxnSpPr>
        <p:spPr>
          <a:xfrm flipH="1" rot="-5400000">
            <a:off x="980645" y="2599474"/>
            <a:ext cx="119700" cy="91500"/>
          </a:xfrm>
          <a:prstGeom prst="bentConnector3">
            <a:avLst>
              <a:gd fmla="val 94530"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sp>
        <p:nvSpPr>
          <p:cNvPr id="3756" name="Google Shape;3756;p292"/>
          <p:cNvSpPr/>
          <p:nvPr/>
        </p:nvSpPr>
        <p:spPr>
          <a:xfrm>
            <a:off x="672925" y="1408850"/>
            <a:ext cx="7543800" cy="3415500"/>
          </a:xfrm>
          <a:prstGeom prst="rect">
            <a:avLst/>
          </a:prstGeom>
          <a:solidFill>
            <a:srgbClr val="FFFFFF">
              <a:alpha val="7765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sp>
        <p:nvSpPr>
          <p:cNvPr id="3757" name="Google Shape;3757;p292"/>
          <p:cNvSpPr/>
          <p:nvPr/>
        </p:nvSpPr>
        <p:spPr>
          <a:xfrm>
            <a:off x="886890" y="2310251"/>
            <a:ext cx="4117200" cy="807900"/>
          </a:xfrm>
          <a:prstGeom prst="rect">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p:txBody>
      </p:sp>
      <p:sp>
        <p:nvSpPr>
          <p:cNvPr id="3758" name="Google Shape;3758;p292"/>
          <p:cNvSpPr/>
          <p:nvPr/>
        </p:nvSpPr>
        <p:spPr>
          <a:xfrm>
            <a:off x="983625" y="2484320"/>
            <a:ext cx="37779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myapp-pod    </a:t>
            </a:r>
            <a:endParaRPr b="0" i="0" sz="1200" u="none" cap="none" strike="noStrike">
              <a:solidFill>
                <a:schemeClr val="dk1"/>
              </a:solidFill>
              <a:latin typeface="Consolas"/>
              <a:ea typeface="Consolas"/>
              <a:cs typeface="Consolas"/>
              <a:sym typeface="Consolas"/>
            </a:endParaRPr>
          </a:p>
        </p:txBody>
      </p:sp>
      <p:sp>
        <p:nvSpPr>
          <p:cNvPr id="3759" name="Google Shape;3759;p292"/>
          <p:cNvSpPr/>
          <p:nvPr/>
        </p:nvSpPr>
        <p:spPr>
          <a:xfrm>
            <a:off x="968230" y="2662250"/>
            <a:ext cx="18078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rgbClr val="CC7832"/>
                </a:solidFill>
                <a:latin typeface="Ubuntu"/>
                <a:ea typeface="Ubuntu"/>
                <a:cs typeface="Ubuntu"/>
                <a:sym typeface="Ubuntu"/>
              </a:rPr>
              <a:t>   </a:t>
            </a:r>
            <a:r>
              <a:rPr b="1" i="0" lang="en" sz="1200" u="none" cap="none" strike="noStrike">
                <a:solidFill>
                  <a:srgbClr val="CC7832"/>
                </a:solidFill>
                <a:latin typeface="Ubuntu"/>
                <a:ea typeface="Ubuntu"/>
                <a:cs typeface="Ubuntu"/>
                <a:sym typeface="Ubuntu"/>
              </a:rPr>
              <a:t>labels:</a:t>
            </a:r>
            <a:br>
              <a:rPr b="1" i="0" lang="en" sz="1200" u="none" cap="none" strike="noStrike">
                <a:solidFill>
                  <a:srgbClr val="CC7832"/>
                </a:solidFill>
                <a:latin typeface="Ubuntu"/>
                <a:ea typeface="Ubuntu"/>
                <a:cs typeface="Ubuntu"/>
                <a:sym typeface="Ubuntu"/>
              </a:rPr>
            </a:br>
            <a:r>
              <a:rPr b="1" i="0" lang="en" sz="1200" u="none" cap="none" strike="noStrike">
                <a:solidFill>
                  <a:srgbClr val="CC7832"/>
                </a:solidFill>
                <a:latin typeface="Ubuntu"/>
                <a:ea typeface="Ubuntu"/>
                <a:cs typeface="Ubuntu"/>
                <a:sym typeface="Ubuntu"/>
              </a:rPr>
              <a:t>      app: </a:t>
            </a:r>
            <a:r>
              <a:rPr b="0" i="0" lang="en" sz="1200" u="none" cap="none" strike="noStrike">
                <a:solidFill>
                  <a:srgbClr val="A9B7C6"/>
                </a:solidFill>
                <a:latin typeface="Ubuntu"/>
                <a:ea typeface="Ubuntu"/>
                <a:cs typeface="Ubuntu"/>
                <a:sym typeface="Ubuntu"/>
              </a:rPr>
              <a:t>myapp</a:t>
            </a:r>
            <a:endParaRPr b="0" i="0" sz="1200" u="none" cap="none" strike="noStrike">
              <a:solidFill>
                <a:srgbClr val="A9B7C6"/>
              </a:solidFill>
              <a:latin typeface="Ubuntu"/>
              <a:ea typeface="Ubuntu"/>
              <a:cs typeface="Ubuntu"/>
              <a:sym typeface="Ubuntu"/>
            </a:endParaRPr>
          </a:p>
        </p:txBody>
      </p:sp>
      <p:grpSp>
        <p:nvGrpSpPr>
          <p:cNvPr id="3760" name="Google Shape;3760;p292"/>
          <p:cNvGrpSpPr/>
          <p:nvPr/>
        </p:nvGrpSpPr>
        <p:grpSpPr>
          <a:xfrm>
            <a:off x="4270173" y="2412358"/>
            <a:ext cx="603675" cy="603675"/>
            <a:chOff x="7946856" y="5014766"/>
            <a:chExt cx="804900" cy="804900"/>
          </a:xfrm>
        </p:grpSpPr>
        <p:sp>
          <p:nvSpPr>
            <p:cNvPr id="3761" name="Google Shape;3761;p292"/>
            <p:cNvSpPr/>
            <p:nvPr/>
          </p:nvSpPr>
          <p:spPr>
            <a:xfrm>
              <a:off x="7946856" y="5014766"/>
              <a:ext cx="804900" cy="804900"/>
            </a:xfrm>
            <a:prstGeom prst="ellipse">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pic>
          <p:nvPicPr>
            <p:cNvPr descr="Close" id="3762" name="Google Shape;3762;p292"/>
            <p:cNvPicPr preferRelativeResize="0"/>
            <p:nvPr/>
          </p:nvPicPr>
          <p:blipFill rotWithShape="1">
            <a:blip r:embed="rId3">
              <a:alphaModFix/>
            </a:blip>
            <a:srcRect b="0" l="0" r="0" t="0"/>
            <a:stretch/>
          </p:blipFill>
          <p:spPr>
            <a:xfrm>
              <a:off x="8018205" y="5060714"/>
              <a:ext cx="679142" cy="67914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60"/>
                                        </p:tgtEl>
                                        <p:attrNameLst>
                                          <p:attrName>style.visibility</p:attrName>
                                        </p:attrNameLst>
                                      </p:cBhvr>
                                      <p:to>
                                        <p:strVal val="visible"/>
                                      </p:to>
                                    </p:set>
                                    <p:animEffect filter="fade" transition="in">
                                      <p:cBhvr>
                                        <p:cTn dur="500"/>
                                        <p:tgtEl>
                                          <p:spTgt spid="3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760"/>
                                        </p:tgtEl>
                                      </p:cBhvr>
                                    </p:animEffect>
                                    <p:set>
                                      <p:cBhvr>
                                        <p:cTn dur="1" fill="hold">
                                          <p:stCondLst>
                                            <p:cond delay="500"/>
                                          </p:stCondLst>
                                        </p:cTn>
                                        <p:tgtEl>
                                          <p:spTgt spid="376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60"/>
                                        </p:tgtEl>
                                        <p:attrNameLst>
                                          <p:attrName>style.visibility</p:attrName>
                                        </p:attrNameLst>
                                      </p:cBhvr>
                                      <p:to>
                                        <p:strVal val="visible"/>
                                      </p:to>
                                    </p:set>
                                    <p:animEffect filter="fade" transition="in">
                                      <p:cBhvr>
                                        <p:cTn dur="500"/>
                                        <p:tgtEl>
                                          <p:spTgt spid="3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757"/>
                                        </p:tgtEl>
                                      </p:cBhvr>
                                    </p:animEffect>
                                    <p:set>
                                      <p:cBhvr>
                                        <p:cTn dur="1" fill="hold">
                                          <p:stCondLst>
                                            <p:cond delay="500"/>
                                          </p:stCondLst>
                                        </p:cTn>
                                        <p:tgtEl>
                                          <p:spTgt spid="37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758"/>
                                        </p:tgtEl>
                                      </p:cBhvr>
                                    </p:animEffect>
                                    <p:set>
                                      <p:cBhvr>
                                        <p:cTn dur="1" fill="hold">
                                          <p:stCondLst>
                                            <p:cond delay="500"/>
                                          </p:stCondLst>
                                        </p:cTn>
                                        <p:tgtEl>
                                          <p:spTgt spid="37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759"/>
                                        </p:tgtEl>
                                      </p:cBhvr>
                                    </p:animEffect>
                                    <p:set>
                                      <p:cBhvr>
                                        <p:cTn dur="1" fill="hold">
                                          <p:stCondLst>
                                            <p:cond delay="500"/>
                                          </p:stCondLst>
                                        </p:cTn>
                                        <p:tgtEl>
                                          <p:spTgt spid="37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760"/>
                                        </p:tgtEl>
                                      </p:cBhvr>
                                    </p:animEffect>
                                    <p:set>
                                      <p:cBhvr>
                                        <p:cTn dur="1" fill="hold">
                                          <p:stCondLst>
                                            <p:cond delay="500"/>
                                          </p:stCondLst>
                                        </p:cTn>
                                        <p:tgtEl>
                                          <p:spTgt spid="3760"/>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756"/>
                                        </p:tgtEl>
                                      </p:cBhvr>
                                    </p:animEffect>
                                    <p:set>
                                      <p:cBhvr>
                                        <p:cTn dur="1" fill="hold">
                                          <p:stCondLst>
                                            <p:cond delay="500"/>
                                          </p:stCondLst>
                                        </p:cTn>
                                        <p:tgtEl>
                                          <p:spTgt spid="37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7" name="Shape 3767"/>
        <p:cNvGrpSpPr/>
        <p:nvPr/>
      </p:nvGrpSpPr>
      <p:grpSpPr>
        <a:xfrm>
          <a:off x="0" y="0"/>
          <a:ext cx="0" cy="0"/>
          <a:chOff x="0" y="0"/>
          <a:chExt cx="0" cy="0"/>
        </a:xfrm>
      </p:grpSpPr>
      <p:sp>
        <p:nvSpPr>
          <p:cNvPr id="3768" name="Google Shape;3768;p293"/>
          <p:cNvSpPr/>
          <p:nvPr/>
        </p:nvSpPr>
        <p:spPr>
          <a:xfrm>
            <a:off x="5792391" y="-164306"/>
            <a:ext cx="2120400" cy="1698900"/>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9" name="Google Shape;3769;p293"/>
          <p:cNvSpPr/>
          <p:nvPr/>
        </p:nvSpPr>
        <p:spPr>
          <a:xfrm>
            <a:off x="6846094" y="-148828"/>
            <a:ext cx="0" cy="167880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70" name="Google Shape;3770;p293"/>
          <p:cNvSpPr/>
          <p:nvPr/>
        </p:nvSpPr>
        <p:spPr>
          <a:xfrm>
            <a:off x="5797154" y="-148828"/>
            <a:ext cx="0" cy="167880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71" name="Google Shape;3771;p293"/>
          <p:cNvSpPr/>
          <p:nvPr/>
        </p:nvSpPr>
        <p:spPr>
          <a:xfrm>
            <a:off x="7893844" y="-148828"/>
            <a:ext cx="0" cy="167880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72" name="Google Shape;3772;p293"/>
          <p:cNvSpPr/>
          <p:nvPr/>
        </p:nvSpPr>
        <p:spPr>
          <a:xfrm>
            <a:off x="5792391" y="1525191"/>
            <a:ext cx="2106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3773" name="Google Shape;3773;p293"/>
          <p:cNvGrpSpPr/>
          <p:nvPr/>
        </p:nvGrpSpPr>
        <p:grpSpPr>
          <a:xfrm>
            <a:off x="5950758" y="1959769"/>
            <a:ext cx="2124775" cy="1390650"/>
            <a:chOff x="7601888" y="2613025"/>
            <a:chExt cx="2833033" cy="1854200"/>
          </a:xfrm>
        </p:grpSpPr>
        <p:sp>
          <p:nvSpPr>
            <p:cNvPr id="3774" name="Google Shape;3774;p293"/>
            <p:cNvSpPr/>
            <p:nvPr/>
          </p:nvSpPr>
          <p:spPr>
            <a:xfrm>
              <a:off x="7608238" y="2613025"/>
              <a:ext cx="1398600" cy="3699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Kind</a:t>
              </a:r>
              <a:endParaRPr sz="1100"/>
            </a:p>
          </p:txBody>
        </p:sp>
        <p:sp>
          <p:nvSpPr>
            <p:cNvPr id="3775" name="Google Shape;3775;p293"/>
            <p:cNvSpPr/>
            <p:nvPr/>
          </p:nvSpPr>
          <p:spPr>
            <a:xfrm>
              <a:off x="9037821" y="2613025"/>
              <a:ext cx="1397100" cy="369900"/>
            </a:xfrm>
            <a:prstGeom prst="roundRect">
              <a:avLst>
                <a:gd fmla="val 16667" name="adj"/>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Version</a:t>
              </a:r>
              <a:endParaRPr sz="1100"/>
            </a:p>
          </p:txBody>
        </p:sp>
        <p:sp>
          <p:nvSpPr>
            <p:cNvPr id="3776" name="Google Shape;3776;p293"/>
            <p:cNvSpPr/>
            <p:nvPr/>
          </p:nvSpPr>
          <p:spPr>
            <a:xfrm>
              <a:off x="7608238" y="2982912"/>
              <a:ext cx="13986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POD</a:t>
              </a:r>
              <a:endParaRPr sz="1100"/>
            </a:p>
          </p:txBody>
        </p:sp>
        <p:sp>
          <p:nvSpPr>
            <p:cNvPr id="3777" name="Google Shape;3777;p293"/>
            <p:cNvSpPr/>
            <p:nvPr/>
          </p:nvSpPr>
          <p:spPr>
            <a:xfrm>
              <a:off x="9037821" y="2982912"/>
              <a:ext cx="13971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v1</a:t>
              </a:r>
              <a:endParaRPr sz="1100"/>
            </a:p>
          </p:txBody>
        </p:sp>
        <p:sp>
          <p:nvSpPr>
            <p:cNvPr id="3778" name="Google Shape;3778;p293"/>
            <p:cNvSpPr/>
            <p:nvPr/>
          </p:nvSpPr>
          <p:spPr>
            <a:xfrm>
              <a:off x="7608238" y="3354387"/>
              <a:ext cx="13986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Service</a:t>
              </a:r>
              <a:endParaRPr sz="1100"/>
            </a:p>
          </p:txBody>
        </p:sp>
        <p:sp>
          <p:nvSpPr>
            <p:cNvPr id="3779" name="Google Shape;3779;p293"/>
            <p:cNvSpPr/>
            <p:nvPr/>
          </p:nvSpPr>
          <p:spPr>
            <a:xfrm>
              <a:off x="9037821" y="3354387"/>
              <a:ext cx="13971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v1</a:t>
              </a:r>
              <a:endParaRPr sz="1100"/>
            </a:p>
          </p:txBody>
        </p:sp>
        <p:sp>
          <p:nvSpPr>
            <p:cNvPr id="3780" name="Google Shape;3780;p293"/>
            <p:cNvSpPr/>
            <p:nvPr/>
          </p:nvSpPr>
          <p:spPr>
            <a:xfrm>
              <a:off x="7608238" y="3725862"/>
              <a:ext cx="1398600" cy="3699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ReplicaSet</a:t>
              </a:r>
              <a:endParaRPr sz="1100"/>
            </a:p>
          </p:txBody>
        </p:sp>
        <p:sp>
          <p:nvSpPr>
            <p:cNvPr id="3781" name="Google Shape;3781;p293"/>
            <p:cNvSpPr/>
            <p:nvPr/>
          </p:nvSpPr>
          <p:spPr>
            <a:xfrm>
              <a:off x="9037821" y="3725862"/>
              <a:ext cx="1397100" cy="3699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apps/v1</a:t>
              </a:r>
              <a:endParaRPr sz="1100"/>
            </a:p>
          </p:txBody>
        </p:sp>
        <p:sp>
          <p:nvSpPr>
            <p:cNvPr id="3782" name="Google Shape;3782;p293"/>
            <p:cNvSpPr/>
            <p:nvPr/>
          </p:nvSpPr>
          <p:spPr>
            <a:xfrm>
              <a:off x="7608238" y="4095750"/>
              <a:ext cx="13986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Deployment</a:t>
              </a:r>
              <a:endParaRPr sz="1100"/>
            </a:p>
          </p:txBody>
        </p:sp>
        <p:sp>
          <p:nvSpPr>
            <p:cNvPr id="3783" name="Google Shape;3783;p293"/>
            <p:cNvSpPr/>
            <p:nvPr/>
          </p:nvSpPr>
          <p:spPr>
            <a:xfrm>
              <a:off x="9037821" y="4095750"/>
              <a:ext cx="1397100" cy="3714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solidFill>
                    <a:srgbClr val="7F7F7F"/>
                  </a:solidFill>
                  <a:latin typeface="Ubuntu"/>
                  <a:ea typeface="Ubuntu"/>
                  <a:cs typeface="Ubuntu"/>
                  <a:sym typeface="Ubuntu"/>
                </a:rPr>
                <a:t>apps/v1</a:t>
              </a:r>
              <a:endParaRPr sz="1100"/>
            </a:p>
          </p:txBody>
        </p:sp>
        <p:sp>
          <p:nvSpPr>
            <p:cNvPr id="3784" name="Google Shape;3784;p293"/>
            <p:cNvSpPr/>
            <p:nvPr/>
          </p:nvSpPr>
          <p:spPr>
            <a:xfrm>
              <a:off x="7601888" y="2982912"/>
              <a:ext cx="2808300" cy="0"/>
            </a:xfrm>
            <a:prstGeom prst="roundRect">
              <a:avLst>
                <a:gd fmla="val 16667" name="adj"/>
              </a:avLst>
            </a:prstGeom>
            <a:noFill/>
            <a:ln cap="flat" cmpd="sng" w="381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85" name="Google Shape;3785;p293"/>
            <p:cNvSpPr/>
            <p:nvPr/>
          </p:nvSpPr>
          <p:spPr>
            <a:xfrm>
              <a:off x="7601888" y="3354387"/>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86" name="Google Shape;3786;p293"/>
            <p:cNvSpPr/>
            <p:nvPr/>
          </p:nvSpPr>
          <p:spPr>
            <a:xfrm>
              <a:off x="7601888" y="3725862"/>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87" name="Google Shape;3787;p293"/>
            <p:cNvSpPr/>
            <p:nvPr/>
          </p:nvSpPr>
          <p:spPr>
            <a:xfrm>
              <a:off x="7601888" y="4095750"/>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88" name="Google Shape;3788;p293"/>
            <p:cNvSpPr/>
            <p:nvPr/>
          </p:nvSpPr>
          <p:spPr>
            <a:xfrm>
              <a:off x="7601888" y="4467225"/>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89" name="Google Shape;3789;p293"/>
            <p:cNvSpPr/>
            <p:nvPr/>
          </p:nvSpPr>
          <p:spPr>
            <a:xfrm>
              <a:off x="7601888" y="2613025"/>
              <a:ext cx="2808300" cy="0"/>
            </a:xfrm>
            <a:prstGeom prst="roundRect">
              <a:avLst>
                <a:gd fmla="val 16667" name="adj"/>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7F7F7F"/>
                </a:solidFill>
                <a:latin typeface="Ubuntu"/>
                <a:ea typeface="Ubuntu"/>
                <a:cs typeface="Ubuntu"/>
                <a:sym typeface="Ubuntu"/>
              </a:endParaRPr>
            </a:p>
          </p:txBody>
        </p:sp>
        <p:sp>
          <p:nvSpPr>
            <p:cNvPr id="3790" name="Google Shape;3790;p293"/>
            <p:cNvSpPr/>
            <p:nvPr/>
          </p:nvSpPr>
          <p:spPr>
            <a:xfrm>
              <a:off x="9098900" y="26527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91" name="Google Shape;3791;p293"/>
            <p:cNvSpPr/>
            <p:nvPr/>
          </p:nvSpPr>
          <p:spPr>
            <a:xfrm>
              <a:off x="7700313" y="26527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92" name="Google Shape;3792;p293"/>
            <p:cNvSpPr/>
            <p:nvPr/>
          </p:nvSpPr>
          <p:spPr>
            <a:xfrm>
              <a:off x="9098900" y="3025775"/>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93" name="Google Shape;3793;p293"/>
            <p:cNvSpPr/>
            <p:nvPr/>
          </p:nvSpPr>
          <p:spPr>
            <a:xfrm>
              <a:off x="7700313" y="3025775"/>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94" name="Google Shape;3794;p293"/>
            <p:cNvSpPr/>
            <p:nvPr/>
          </p:nvSpPr>
          <p:spPr>
            <a:xfrm>
              <a:off x="9098900" y="33972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95" name="Google Shape;3795;p293"/>
            <p:cNvSpPr/>
            <p:nvPr/>
          </p:nvSpPr>
          <p:spPr>
            <a:xfrm>
              <a:off x="7700313" y="33972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96" name="Google Shape;3796;p293"/>
            <p:cNvSpPr/>
            <p:nvPr/>
          </p:nvSpPr>
          <p:spPr>
            <a:xfrm>
              <a:off x="9098900" y="37655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97" name="Google Shape;3797;p293"/>
            <p:cNvSpPr/>
            <p:nvPr/>
          </p:nvSpPr>
          <p:spPr>
            <a:xfrm>
              <a:off x="7700313" y="3765550"/>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98" name="Google Shape;3798;p293"/>
            <p:cNvSpPr/>
            <p:nvPr/>
          </p:nvSpPr>
          <p:spPr>
            <a:xfrm>
              <a:off x="9098900" y="41386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sp>
          <p:nvSpPr>
            <p:cNvPr id="3799" name="Google Shape;3799;p293"/>
            <p:cNvSpPr/>
            <p:nvPr/>
          </p:nvSpPr>
          <p:spPr>
            <a:xfrm>
              <a:off x="7700313" y="4138612"/>
              <a:ext cx="0" cy="276900"/>
            </a:xfrm>
            <a:prstGeom prst="roundRect">
              <a:avLst>
                <a:gd fmla="val 16667" name="adj"/>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7F7F7F"/>
                </a:solidFill>
                <a:latin typeface="Ubuntu"/>
                <a:ea typeface="Ubuntu"/>
                <a:cs typeface="Ubuntu"/>
                <a:sym typeface="Ubuntu"/>
              </a:endParaRPr>
            </a:p>
          </p:txBody>
        </p:sp>
      </p:grpSp>
      <p:sp>
        <p:nvSpPr>
          <p:cNvPr id="3800" name="Google Shape;3800;p293"/>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YAML in Kubernetes</a:t>
            </a:r>
            <a:endParaRPr>
              <a:latin typeface="Ubuntu"/>
              <a:ea typeface="Ubuntu"/>
              <a:cs typeface="Ubuntu"/>
              <a:sym typeface="Ubuntu"/>
            </a:endParaRPr>
          </a:p>
        </p:txBody>
      </p:sp>
      <p:sp>
        <p:nvSpPr>
          <p:cNvPr id="3801" name="Google Shape;3801;p293"/>
          <p:cNvSpPr/>
          <p:nvPr>
            <p:ph idx="4294967295" type="body"/>
          </p:nvPr>
        </p:nvSpPr>
        <p:spPr>
          <a:xfrm>
            <a:off x="903640" y="4346308"/>
            <a:ext cx="3684900" cy="280800"/>
          </a:xfrm>
          <a:prstGeom prst="roundRect">
            <a:avLst>
              <a:gd fmla="val 16667" name="adj"/>
            </a:avLst>
          </a:prstGeom>
          <a:solidFill>
            <a:srgbClr val="2B2B2B"/>
          </a:solid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C7832"/>
              </a:buClr>
              <a:buSzPts val="1200"/>
              <a:buNone/>
            </a:pPr>
            <a:r>
              <a:rPr b="1" lang="en" sz="1200">
                <a:solidFill>
                  <a:srgbClr val="CC7832"/>
                </a:solidFill>
                <a:latin typeface="Consolas"/>
                <a:ea typeface="Consolas"/>
                <a:cs typeface="Consolas"/>
                <a:sym typeface="Consolas"/>
              </a:rPr>
              <a:t>kubectl create –f pod-definition.yml</a:t>
            </a:r>
            <a:endParaRPr b="1" sz="1200">
              <a:solidFill>
                <a:srgbClr val="CC7832"/>
              </a:solidFill>
              <a:latin typeface="Consolas"/>
              <a:ea typeface="Consolas"/>
              <a:cs typeface="Consolas"/>
              <a:sym typeface="Consolas"/>
            </a:endParaRPr>
          </a:p>
        </p:txBody>
      </p:sp>
      <p:sp>
        <p:nvSpPr>
          <p:cNvPr id="3802" name="Google Shape;3802;p293"/>
          <p:cNvSpPr/>
          <p:nvPr/>
        </p:nvSpPr>
        <p:spPr>
          <a:xfrm>
            <a:off x="886890" y="1747753"/>
            <a:ext cx="4117200" cy="2528400"/>
          </a:xfrm>
          <a:prstGeom prst="roundRect">
            <a:avLst>
              <a:gd fmla="val 2637"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3803" name="Google Shape;3803;p293"/>
          <p:cNvSpPr/>
          <p:nvPr/>
        </p:nvSpPr>
        <p:spPr>
          <a:xfrm>
            <a:off x="886890" y="1630782"/>
            <a:ext cx="2094600" cy="255300"/>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pod-definition.yml</a:t>
            </a:r>
            <a:endParaRPr b="1" i="0" sz="1100" u="none" cap="none" strike="noStrike">
              <a:solidFill>
                <a:srgbClr val="A5A5A5"/>
              </a:solidFill>
              <a:latin typeface="Consolas"/>
              <a:ea typeface="Consolas"/>
              <a:cs typeface="Consolas"/>
              <a:sym typeface="Consolas"/>
            </a:endParaRPr>
          </a:p>
        </p:txBody>
      </p:sp>
      <p:sp>
        <p:nvSpPr>
          <p:cNvPr id="3804" name="Google Shape;3804;p293"/>
          <p:cNvSpPr/>
          <p:nvPr/>
        </p:nvSpPr>
        <p:spPr>
          <a:xfrm>
            <a:off x="1975810" y="1869291"/>
            <a:ext cx="3237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chemeClr val="dk1"/>
              </a:solidFill>
              <a:latin typeface="Consolas"/>
              <a:ea typeface="Consolas"/>
              <a:cs typeface="Consolas"/>
              <a:sym typeface="Consolas"/>
            </a:endParaRPr>
          </a:p>
        </p:txBody>
      </p:sp>
      <p:sp>
        <p:nvSpPr>
          <p:cNvPr id="3805" name="Google Shape;3805;p293"/>
          <p:cNvSpPr/>
          <p:nvPr/>
        </p:nvSpPr>
        <p:spPr>
          <a:xfrm>
            <a:off x="1421746" y="2048555"/>
            <a:ext cx="4161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chemeClr val="dk1"/>
              </a:solidFill>
              <a:latin typeface="Consolas"/>
              <a:ea typeface="Consolas"/>
              <a:cs typeface="Consolas"/>
              <a:sym typeface="Consolas"/>
            </a:endParaRPr>
          </a:p>
        </p:txBody>
      </p:sp>
      <p:sp>
        <p:nvSpPr>
          <p:cNvPr id="3806" name="Google Shape;3806;p293"/>
          <p:cNvSpPr/>
          <p:nvPr/>
        </p:nvSpPr>
        <p:spPr>
          <a:xfrm>
            <a:off x="1048072" y="2401100"/>
            <a:ext cx="3777900" cy="8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3807" name="Google Shape;3807;p293"/>
          <p:cNvSpPr/>
          <p:nvPr/>
        </p:nvSpPr>
        <p:spPr>
          <a:xfrm>
            <a:off x="1048072" y="3307644"/>
            <a:ext cx="4572000" cy="62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Ubuntu"/>
                <a:ea typeface="Ubuntu"/>
                <a:cs typeface="Ubuntu"/>
                <a:sym typeface="Ubuntu"/>
              </a:rPr>
              <a:t>containers:</a:t>
            </a:r>
            <a:br>
              <a:rPr b="1" i="0" lang="en" sz="1200" u="none" cap="none" strike="noStrike">
                <a:solidFill>
                  <a:srgbClr val="CC7832"/>
                </a:solidFill>
                <a:latin typeface="Ubuntu"/>
                <a:ea typeface="Ubuntu"/>
                <a:cs typeface="Ubuntu"/>
                <a:sym typeface="Ubuntu"/>
              </a:rPr>
            </a:br>
            <a:r>
              <a:rPr b="1" i="0" lang="en" sz="1200" u="none" cap="none" strike="noStrike">
                <a:solidFill>
                  <a:srgbClr val="CC7832"/>
                </a:solidFill>
                <a:latin typeface="Ubuntu"/>
                <a:ea typeface="Ubuntu"/>
                <a:cs typeface="Ubuntu"/>
                <a:sym typeface="Ubuntu"/>
              </a:rPr>
              <a:t>  </a:t>
            </a:r>
            <a:r>
              <a:rPr b="0" i="0" lang="en" sz="1200" u="none" cap="none" strike="noStrike">
                <a:solidFill>
                  <a:srgbClr val="A9B7C6"/>
                </a:solidFill>
                <a:latin typeface="Ubuntu"/>
                <a:ea typeface="Ubuntu"/>
                <a:cs typeface="Ubuntu"/>
                <a:sym typeface="Ubuntu"/>
              </a:rPr>
              <a:t>- </a:t>
            </a:r>
            <a:r>
              <a:rPr b="1" i="0" lang="en" sz="1200" u="none" cap="none" strike="noStrike">
                <a:solidFill>
                  <a:srgbClr val="CC7832"/>
                </a:solidFill>
                <a:latin typeface="Ubuntu"/>
                <a:ea typeface="Ubuntu"/>
                <a:cs typeface="Ubuntu"/>
                <a:sym typeface="Ubuntu"/>
              </a:rPr>
              <a:t>name: </a:t>
            </a:r>
            <a:r>
              <a:rPr b="0" i="0" lang="en" sz="1200" u="none" cap="none" strike="noStrike">
                <a:solidFill>
                  <a:srgbClr val="A9B7C6"/>
                </a:solidFill>
                <a:latin typeface="Ubuntu"/>
                <a:ea typeface="Ubuntu"/>
                <a:cs typeface="Ubuntu"/>
                <a:sym typeface="Ubuntu"/>
              </a:rPr>
              <a:t>nginx-container</a:t>
            </a:r>
            <a:endParaRPr b="0" i="0" sz="11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Ubuntu"/>
                <a:ea typeface="Ubuntu"/>
                <a:cs typeface="Ubuntu"/>
                <a:sym typeface="Ubuntu"/>
              </a:rPr>
              <a:t>    </a:t>
            </a:r>
            <a:r>
              <a:rPr b="1" i="0" lang="en" sz="1200" u="none" cap="none" strike="noStrike">
                <a:solidFill>
                  <a:srgbClr val="CC7832"/>
                </a:solidFill>
                <a:latin typeface="Ubuntu"/>
                <a:ea typeface="Ubuntu"/>
                <a:cs typeface="Ubuntu"/>
                <a:sym typeface="Ubuntu"/>
              </a:rPr>
              <a:t>image: </a:t>
            </a:r>
            <a:r>
              <a:rPr b="0" i="0" lang="en" sz="1200" u="none" cap="none" strike="noStrike">
                <a:solidFill>
                  <a:srgbClr val="A9B7C6"/>
                </a:solidFill>
                <a:latin typeface="Ubuntu"/>
                <a:ea typeface="Ubuntu"/>
                <a:cs typeface="Ubuntu"/>
                <a:sym typeface="Ubuntu"/>
              </a:rPr>
              <a:t>nginx</a:t>
            </a:r>
            <a:endParaRPr b="0" i="0" sz="1200" u="none" cap="none" strike="noStrike">
              <a:solidFill>
                <a:srgbClr val="A9B7C6"/>
              </a:solidFill>
              <a:latin typeface="Ubuntu"/>
              <a:ea typeface="Ubuntu"/>
              <a:cs typeface="Ubuntu"/>
              <a:sym typeface="Ubuntu"/>
            </a:endParaRPr>
          </a:p>
        </p:txBody>
      </p:sp>
      <p:cxnSp>
        <p:nvCxnSpPr>
          <p:cNvPr id="3808" name="Google Shape;3808;p293"/>
          <p:cNvCxnSpPr/>
          <p:nvPr/>
        </p:nvCxnSpPr>
        <p:spPr>
          <a:xfrm flipH="1" rot="-5400000">
            <a:off x="980647" y="2466227"/>
            <a:ext cx="119700" cy="91500"/>
          </a:xfrm>
          <a:prstGeom prst="bentConnector3">
            <a:avLst>
              <a:gd fmla="val 94530"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cxnSp>
        <p:nvCxnSpPr>
          <p:cNvPr id="3809" name="Google Shape;3809;p293"/>
          <p:cNvCxnSpPr/>
          <p:nvPr/>
        </p:nvCxnSpPr>
        <p:spPr>
          <a:xfrm flipH="1" rot="-5400000">
            <a:off x="980645" y="2599474"/>
            <a:ext cx="119700" cy="91500"/>
          </a:xfrm>
          <a:prstGeom prst="bentConnector3">
            <a:avLst>
              <a:gd fmla="val 94530"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sp>
        <p:nvSpPr>
          <p:cNvPr id="3810" name="Google Shape;3810;p293"/>
          <p:cNvSpPr/>
          <p:nvPr/>
        </p:nvSpPr>
        <p:spPr>
          <a:xfrm>
            <a:off x="886890" y="2311139"/>
            <a:ext cx="4117200" cy="807900"/>
          </a:xfrm>
          <a:prstGeom prst="rect">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p:txBody>
      </p:sp>
      <p:sp>
        <p:nvSpPr>
          <p:cNvPr id="3811" name="Google Shape;3811;p293"/>
          <p:cNvSpPr/>
          <p:nvPr/>
        </p:nvSpPr>
        <p:spPr>
          <a:xfrm>
            <a:off x="983625" y="2484320"/>
            <a:ext cx="37779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myapp-pod    </a:t>
            </a:r>
            <a:endParaRPr b="0" i="0" sz="1200" u="none" cap="none" strike="noStrike">
              <a:solidFill>
                <a:schemeClr val="dk1"/>
              </a:solidFill>
              <a:latin typeface="Consolas"/>
              <a:ea typeface="Consolas"/>
              <a:cs typeface="Consolas"/>
              <a:sym typeface="Consolas"/>
            </a:endParaRPr>
          </a:p>
        </p:txBody>
      </p:sp>
      <p:sp>
        <p:nvSpPr>
          <p:cNvPr id="3812" name="Google Shape;3812;p293"/>
          <p:cNvSpPr/>
          <p:nvPr/>
        </p:nvSpPr>
        <p:spPr>
          <a:xfrm>
            <a:off x="968230" y="2662250"/>
            <a:ext cx="17391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Ubuntu"/>
                <a:ea typeface="Ubuntu"/>
                <a:cs typeface="Ubuntu"/>
                <a:sym typeface="Ubuntu"/>
              </a:rPr>
              <a:t>labels:</a:t>
            </a:r>
            <a:br>
              <a:rPr b="1" i="0" lang="en" sz="1200" u="none" cap="none" strike="noStrike">
                <a:solidFill>
                  <a:srgbClr val="CC7832"/>
                </a:solidFill>
                <a:latin typeface="Ubuntu"/>
                <a:ea typeface="Ubuntu"/>
                <a:cs typeface="Ubuntu"/>
                <a:sym typeface="Ubuntu"/>
              </a:rPr>
            </a:br>
            <a:r>
              <a:rPr b="1" i="0" lang="en" sz="1200" u="none" cap="none" strike="noStrike">
                <a:solidFill>
                  <a:srgbClr val="CC7832"/>
                </a:solidFill>
                <a:latin typeface="Ubuntu"/>
                <a:ea typeface="Ubuntu"/>
                <a:cs typeface="Ubuntu"/>
                <a:sym typeface="Ubuntu"/>
              </a:rPr>
              <a:t>    app: </a:t>
            </a:r>
            <a:r>
              <a:rPr b="0" i="0" lang="en" sz="1200" u="none" cap="none" strike="noStrike">
                <a:solidFill>
                  <a:srgbClr val="A9B7C6"/>
                </a:solidFill>
                <a:latin typeface="Ubuntu"/>
                <a:ea typeface="Ubuntu"/>
                <a:cs typeface="Ubuntu"/>
                <a:sym typeface="Ubuntu"/>
              </a:rPr>
              <a:t>myapp</a:t>
            </a:r>
            <a:endParaRPr b="0" i="0" sz="1200" u="none" cap="none" strike="noStrike">
              <a:solidFill>
                <a:srgbClr val="A9B7C6"/>
              </a:solidFill>
              <a:latin typeface="Ubuntu"/>
              <a:ea typeface="Ubuntu"/>
              <a:cs typeface="Ubuntu"/>
              <a:sym typeface="Ubuntu"/>
            </a:endParaRPr>
          </a:p>
        </p:txBody>
      </p:sp>
      <p:cxnSp>
        <p:nvCxnSpPr>
          <p:cNvPr id="3813" name="Google Shape;3813;p293"/>
          <p:cNvCxnSpPr>
            <a:stCxn id="3814" idx="3"/>
            <a:endCxn id="3815" idx="1"/>
          </p:cNvCxnSpPr>
          <p:nvPr/>
        </p:nvCxnSpPr>
        <p:spPr>
          <a:xfrm>
            <a:off x="2061053" y="3441920"/>
            <a:ext cx="646200" cy="7500"/>
          </a:xfrm>
          <a:prstGeom prst="straightConnector1">
            <a:avLst/>
          </a:prstGeom>
          <a:noFill/>
          <a:ln cap="flat" cmpd="sng" w="12700">
            <a:solidFill>
              <a:schemeClr val="accent1"/>
            </a:solidFill>
            <a:prstDash val="solid"/>
            <a:round/>
            <a:headEnd len="sm" w="sm" type="none"/>
            <a:tailEnd len="sm" w="sm" type="none"/>
          </a:ln>
        </p:spPr>
      </p:cxnSp>
      <p:sp>
        <p:nvSpPr>
          <p:cNvPr id="3815" name="Google Shape;3815;p293"/>
          <p:cNvSpPr txBox="1"/>
          <p:nvPr/>
        </p:nvSpPr>
        <p:spPr>
          <a:xfrm>
            <a:off x="2707253" y="3307070"/>
            <a:ext cx="1131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E99C8"/>
                </a:solidFill>
                <a:latin typeface="Consolas"/>
                <a:ea typeface="Consolas"/>
                <a:cs typeface="Consolas"/>
                <a:sym typeface="Consolas"/>
              </a:rPr>
              <a:t>List/Array</a:t>
            </a:r>
            <a:endParaRPr b="0" i="0" sz="1100" u="none" cap="none" strike="noStrike">
              <a:solidFill>
                <a:srgbClr val="000000"/>
              </a:solidFill>
              <a:latin typeface="Consolas"/>
              <a:ea typeface="Consolas"/>
              <a:cs typeface="Consolas"/>
              <a:sym typeface="Consolas"/>
            </a:endParaRPr>
          </a:p>
        </p:txBody>
      </p:sp>
      <p:sp>
        <p:nvSpPr>
          <p:cNvPr id="3816" name="Google Shape;3816;p293"/>
          <p:cNvSpPr/>
          <p:nvPr/>
        </p:nvSpPr>
        <p:spPr>
          <a:xfrm>
            <a:off x="1134225" y="3544125"/>
            <a:ext cx="139800" cy="137400"/>
          </a:xfrm>
          <a:prstGeom prst="roundRect">
            <a:avLst>
              <a:gd fmla="val 16667" name="adj"/>
            </a:avLst>
          </a:prstGeom>
          <a:no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sp>
        <p:nvSpPr>
          <p:cNvPr id="3817" name="Google Shape;3817;p293"/>
          <p:cNvSpPr txBox="1"/>
          <p:nvPr/>
        </p:nvSpPr>
        <p:spPr>
          <a:xfrm>
            <a:off x="949041" y="3909122"/>
            <a:ext cx="1431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E99C8"/>
                </a:solidFill>
                <a:latin typeface="Ubuntu"/>
                <a:ea typeface="Ubuntu"/>
                <a:cs typeface="Ubuntu"/>
                <a:sym typeface="Ubuntu"/>
              </a:rPr>
              <a:t>1</a:t>
            </a:r>
            <a:r>
              <a:rPr b="0" baseline="30000" i="0" lang="en" sz="1400" u="none" cap="none" strike="noStrike">
                <a:solidFill>
                  <a:srgbClr val="1E99C8"/>
                </a:solidFill>
                <a:latin typeface="Ubuntu"/>
                <a:ea typeface="Ubuntu"/>
                <a:cs typeface="Ubuntu"/>
                <a:sym typeface="Ubuntu"/>
              </a:rPr>
              <a:t>st</a:t>
            </a:r>
            <a:r>
              <a:rPr b="0" i="0" lang="en" sz="1400" u="none" cap="none" strike="noStrike">
                <a:solidFill>
                  <a:srgbClr val="1E99C8"/>
                </a:solidFill>
                <a:latin typeface="Ubuntu"/>
                <a:ea typeface="Ubuntu"/>
                <a:cs typeface="Ubuntu"/>
                <a:sym typeface="Ubuntu"/>
              </a:rPr>
              <a:t> Item in List</a:t>
            </a:r>
            <a:endParaRPr b="0" i="0" sz="1100" u="none" cap="none" strike="noStrike">
              <a:solidFill>
                <a:srgbClr val="000000"/>
              </a:solidFill>
              <a:latin typeface="Ubuntu"/>
              <a:ea typeface="Ubuntu"/>
              <a:cs typeface="Ubuntu"/>
              <a:sym typeface="Ubuntu"/>
            </a:endParaRPr>
          </a:p>
        </p:txBody>
      </p:sp>
      <p:cxnSp>
        <p:nvCxnSpPr>
          <p:cNvPr id="3818" name="Google Shape;3818;p293"/>
          <p:cNvCxnSpPr>
            <a:stCxn id="3816" idx="2"/>
          </p:cNvCxnSpPr>
          <p:nvPr/>
        </p:nvCxnSpPr>
        <p:spPr>
          <a:xfrm rot="5400000">
            <a:off x="1025925" y="3741825"/>
            <a:ext cx="238500" cy="117900"/>
          </a:xfrm>
          <a:prstGeom prst="bentConnector3">
            <a:avLst>
              <a:gd fmla="val 50000" name="adj1"/>
            </a:avLst>
          </a:prstGeom>
          <a:noFill/>
          <a:ln cap="flat" cmpd="sng" w="127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810"/>
                                        </p:tgtEl>
                                      </p:cBhvr>
                                    </p:animEffect>
                                    <p:set>
                                      <p:cBhvr>
                                        <p:cTn dur="1" fill="hold">
                                          <p:stCondLst>
                                            <p:cond delay="500"/>
                                          </p:stCondLst>
                                        </p:cTn>
                                        <p:tgtEl>
                                          <p:spTgt spid="38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811"/>
                                        </p:tgtEl>
                                      </p:cBhvr>
                                    </p:animEffect>
                                    <p:set>
                                      <p:cBhvr>
                                        <p:cTn dur="1" fill="hold">
                                          <p:stCondLst>
                                            <p:cond delay="500"/>
                                          </p:stCondLst>
                                        </p:cTn>
                                        <p:tgtEl>
                                          <p:spTgt spid="38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812"/>
                                        </p:tgtEl>
                                      </p:cBhvr>
                                    </p:animEffect>
                                    <p:set>
                                      <p:cBhvr>
                                        <p:cTn dur="1" fill="hold">
                                          <p:stCondLst>
                                            <p:cond delay="500"/>
                                          </p:stCondLst>
                                        </p:cTn>
                                        <p:tgtEl>
                                          <p:spTgt spid="38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3"/>
                                        </p:tgtEl>
                                        <p:attrNameLst>
                                          <p:attrName>style.visibility</p:attrName>
                                        </p:attrNameLst>
                                      </p:cBhvr>
                                      <p:to>
                                        <p:strVal val="visible"/>
                                      </p:to>
                                    </p:set>
                                    <p:animEffect filter="fade" transition="in">
                                      <p:cBhvr>
                                        <p:cTn dur="500"/>
                                        <p:tgtEl>
                                          <p:spTgt spid="3813"/>
                                        </p:tgtEl>
                                      </p:cBhvr>
                                    </p:animEffect>
                                  </p:childTnLst>
                                </p:cTn>
                              </p:par>
                              <p:par>
                                <p:cTn fill="hold" nodeType="withEffect" presetClass="entr" presetID="1" presetSubtype="0">
                                  <p:stCondLst>
                                    <p:cond delay="0"/>
                                  </p:stCondLst>
                                  <p:childTnLst>
                                    <p:set>
                                      <p:cBhvr>
                                        <p:cTn dur="1" fill="hold">
                                          <p:stCondLst>
                                            <p:cond delay="0"/>
                                          </p:stCondLst>
                                        </p:cTn>
                                        <p:tgtEl>
                                          <p:spTgt spid="38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813"/>
                                        </p:tgtEl>
                                      </p:cBhvr>
                                    </p:animEffect>
                                    <p:set>
                                      <p:cBhvr>
                                        <p:cTn dur="1" fill="hold">
                                          <p:stCondLst>
                                            <p:cond delay="500"/>
                                          </p:stCondLst>
                                        </p:cTn>
                                        <p:tgtEl>
                                          <p:spTgt spid="38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815"/>
                                        </p:tgtEl>
                                      </p:cBhvr>
                                    </p:animEffect>
                                    <p:set>
                                      <p:cBhvr>
                                        <p:cTn dur="1" fill="hold">
                                          <p:stCondLst>
                                            <p:cond delay="500"/>
                                          </p:stCondLst>
                                        </p:cTn>
                                        <p:tgtEl>
                                          <p:spTgt spid="381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816"/>
                                        </p:tgtEl>
                                        <p:attrNameLst>
                                          <p:attrName>style.visibility</p:attrName>
                                        </p:attrNameLst>
                                      </p:cBhvr>
                                      <p:to>
                                        <p:strVal val="visible"/>
                                      </p:to>
                                    </p:set>
                                    <p:anim calcmode="lin" valueType="num">
                                      <p:cBhvr additive="base">
                                        <p:cTn dur="500"/>
                                        <p:tgtEl>
                                          <p:spTgt spid="3816"/>
                                        </p:tgtEl>
                                        <p:attrNameLst>
                                          <p:attrName>ppt_w</p:attrName>
                                        </p:attrNameLst>
                                      </p:cBhvr>
                                      <p:tavLst>
                                        <p:tav fmla="" tm="0">
                                          <p:val>
                                            <p:strVal val="0"/>
                                          </p:val>
                                        </p:tav>
                                        <p:tav fmla="" tm="100000">
                                          <p:val>
                                            <p:strVal val="#ppt_w"/>
                                          </p:val>
                                        </p:tav>
                                      </p:tavLst>
                                    </p:anim>
                                    <p:anim calcmode="lin" valueType="num">
                                      <p:cBhvr additive="base">
                                        <p:cTn dur="500"/>
                                        <p:tgtEl>
                                          <p:spTgt spid="381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18"/>
                                        </p:tgtEl>
                                        <p:attrNameLst>
                                          <p:attrName>style.visibility</p:attrName>
                                        </p:attrNameLst>
                                      </p:cBhvr>
                                      <p:to>
                                        <p:strVal val="visible"/>
                                      </p:to>
                                    </p:set>
                                    <p:animEffect filter="fade" transition="in">
                                      <p:cBhvr>
                                        <p:cTn dur="500"/>
                                        <p:tgtEl>
                                          <p:spTgt spid="3818"/>
                                        </p:tgtEl>
                                      </p:cBhvr>
                                    </p:animEffect>
                                  </p:childTnLst>
                                </p:cTn>
                              </p:par>
                            </p:childTnLst>
                          </p:cTn>
                        </p:par>
                        <p:par>
                          <p:cTn fill="hold">
                            <p:stCondLst>
                              <p:cond delay="1500"/>
                            </p:stCondLst>
                            <p:childTnLst>
                              <p:par>
                                <p:cTn fill="hold" nodeType="afterEffect" presetClass="entr" presetID="1" presetSubtype="0">
                                  <p:stCondLst>
                                    <p:cond delay="0"/>
                                  </p:stCondLst>
                                  <p:childTnLst>
                                    <p:set>
                                      <p:cBhvr>
                                        <p:cTn dur="1" fill="hold">
                                          <p:stCondLst>
                                            <p:cond delay="0"/>
                                          </p:stCondLst>
                                        </p:cTn>
                                        <p:tgtEl>
                                          <p:spTgt spid="38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816"/>
                                        </p:tgtEl>
                                      </p:cBhvr>
                                    </p:animEffect>
                                    <p:set>
                                      <p:cBhvr>
                                        <p:cTn dur="1" fill="hold">
                                          <p:stCondLst>
                                            <p:cond delay="500"/>
                                          </p:stCondLst>
                                        </p:cTn>
                                        <p:tgtEl>
                                          <p:spTgt spid="38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818"/>
                                        </p:tgtEl>
                                      </p:cBhvr>
                                    </p:animEffect>
                                    <p:set>
                                      <p:cBhvr>
                                        <p:cTn dur="1" fill="hold">
                                          <p:stCondLst>
                                            <p:cond delay="500"/>
                                          </p:stCondLst>
                                        </p:cTn>
                                        <p:tgtEl>
                                          <p:spTgt spid="38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817"/>
                                        </p:tgtEl>
                                      </p:cBhvr>
                                    </p:animEffect>
                                    <p:set>
                                      <p:cBhvr>
                                        <p:cTn dur="1" fill="hold">
                                          <p:stCondLst>
                                            <p:cond delay="500"/>
                                          </p:stCondLst>
                                        </p:cTn>
                                        <p:tgtEl>
                                          <p:spTgt spid="38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3" name="Shape 3823"/>
        <p:cNvGrpSpPr/>
        <p:nvPr/>
      </p:nvGrpSpPr>
      <p:grpSpPr>
        <a:xfrm>
          <a:off x="0" y="0"/>
          <a:ext cx="0" cy="0"/>
          <a:chOff x="0" y="0"/>
          <a:chExt cx="0" cy="0"/>
        </a:xfrm>
      </p:grpSpPr>
      <p:sp>
        <p:nvSpPr>
          <p:cNvPr id="3824" name="Google Shape;3824;p294"/>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Commands</a:t>
            </a:r>
            <a:endParaRPr/>
          </a:p>
        </p:txBody>
      </p:sp>
      <p:sp>
        <p:nvSpPr>
          <p:cNvPr id="3825" name="Google Shape;3825;p294"/>
          <p:cNvSpPr/>
          <p:nvPr/>
        </p:nvSpPr>
        <p:spPr>
          <a:xfrm>
            <a:off x="1076687" y="1176390"/>
            <a:ext cx="4033517" cy="281746"/>
          </a:xfrm>
          <a:prstGeom prst="roundRect">
            <a:avLst>
              <a:gd fmla="val 16667"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NAME             READY     STATUS    RESTARTS   AGE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myapp-pod        1/1       Running   0          20s</a:t>
            </a:r>
            <a:endParaRPr b="0" i="0" sz="1100" u="none" cap="none" strike="noStrike">
              <a:solidFill>
                <a:srgbClr val="00FF00"/>
              </a:solidFill>
              <a:latin typeface="Arial"/>
              <a:ea typeface="Arial"/>
              <a:cs typeface="Arial"/>
              <a:sym typeface="Arial"/>
            </a:endParaRPr>
          </a:p>
        </p:txBody>
      </p:sp>
      <p:sp>
        <p:nvSpPr>
          <p:cNvPr id="3826" name="Google Shape;3826;p294"/>
          <p:cNvSpPr/>
          <p:nvPr/>
        </p:nvSpPr>
        <p:spPr>
          <a:xfrm>
            <a:off x="1061402" y="1767863"/>
            <a:ext cx="7119521" cy="3060808"/>
          </a:xfrm>
          <a:prstGeom prst="roundRect">
            <a:avLst>
              <a:gd fmla="val 1406"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Name:         myapp-pod</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Namespace:    default</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Node:         minikube/192.168.99.100</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Start Time:   Sat, 03 Mar 2018 14:26:14 +0800</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Labels:       app=myapp</a:t>
            </a:r>
            <a:endParaRPr b="0" i="0" sz="600" u="none" cap="none" strike="noStrike">
              <a:solidFill>
                <a:srgbClr val="00FF00"/>
              </a:solidFill>
              <a:latin typeface="Consolas"/>
              <a:ea typeface="Consolas"/>
              <a:cs typeface="Consolas"/>
              <a:sym typeface="Consolas"/>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name=myapp-pod</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Annotations:  &lt;none&gt;</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Status:       Running</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IP:           10.244.0.24</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Containers:</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nginx:</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Container ID:   docker://830bb56c8c42a86b4bb70e9c1488fae1bc38663e4918b6c2f5a783e7688b8c9d</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Image:          nginx</a:t>
            </a:r>
            <a:endParaRPr b="0" i="0" sz="600" u="none" cap="none" strike="noStrike">
              <a:solidFill>
                <a:srgbClr val="00FF00"/>
              </a:solidFill>
              <a:latin typeface="Consolas"/>
              <a:ea typeface="Consolas"/>
              <a:cs typeface="Consolas"/>
              <a:sym typeface="Consolas"/>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Image ID:       docker-pullable://nginx@sha256:4771d09578c7c6a65299e110b3ee1c0a2592f5ea2618d23e4ffe7a4cab1ce5de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Port:           &lt;none&gt;</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State:          Running</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Started:      Sat, 03 Mar 2018 14:26:21 +0800</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Ready:          True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Restart Count:  0</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Environment:    &lt;none&gt;</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Mounts:</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/var/run/secrets/kubernetes.io/serviceaccount from default-token-x95w7 (ro)</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Conditions:</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Type           Status</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Initialized    True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Ready          True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PodScheduled   True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Events:</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Type    Reason                 Age   From               Message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    ------                 ----  ----               -------</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Normal  Scheduled              34s   default-scheduler  Successfully assigned myapp-pod to minikube</a:t>
            </a:r>
            <a:endParaRPr b="0" i="0" sz="600" u="none" cap="none" strike="noStrike">
              <a:solidFill>
                <a:srgbClr val="00FF00"/>
              </a:solidFill>
              <a:latin typeface="Consolas"/>
              <a:ea typeface="Consolas"/>
              <a:cs typeface="Consolas"/>
              <a:sym typeface="Consolas"/>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Normal  SuccessfulMountVolume  33s   kubelet, minikube  MountVolume.SetUp succeeded for volume "default-token-x95w7"</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Normal  Pulling                33s   kubelet, minikube  pulling image "nginx"</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Normal  Pulled                 27s   kubelet, minikube  Successfully pulled image "nginx"</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Normal  Created                27s   kubelet, minikube  Created container</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0"/>
              </a:spcBef>
              <a:spcAft>
                <a:spcPts val="0"/>
              </a:spcAft>
              <a:buClr>
                <a:srgbClr val="00FF00"/>
              </a:buClr>
              <a:buSzPts val="600"/>
              <a:buFont typeface="Calibri"/>
              <a:buChar char=" "/>
            </a:pPr>
            <a:r>
              <a:rPr b="0" i="0" lang="en" sz="600" u="none" cap="none" strike="noStrike">
                <a:solidFill>
                  <a:srgbClr val="00FF00"/>
                </a:solidFill>
                <a:latin typeface="Consolas"/>
                <a:ea typeface="Consolas"/>
                <a:cs typeface="Consolas"/>
                <a:sym typeface="Consolas"/>
              </a:rPr>
              <a:t>  Normal  Started                27s   kubelet, minikube  Started container</a:t>
            </a:r>
            <a:endParaRPr b="0" i="0" sz="1100" u="none" cap="none" strike="noStrike">
              <a:solidFill>
                <a:srgbClr val="00FF00"/>
              </a:solidFill>
              <a:latin typeface="Arial"/>
              <a:ea typeface="Arial"/>
              <a:cs typeface="Arial"/>
              <a:sym typeface="Arial"/>
            </a:endParaRPr>
          </a:p>
        </p:txBody>
      </p:sp>
      <p:sp>
        <p:nvSpPr>
          <p:cNvPr id="3827" name="Google Shape;3827;p294"/>
          <p:cNvSpPr/>
          <p:nvPr/>
        </p:nvSpPr>
        <p:spPr>
          <a:xfrm>
            <a:off x="1062773" y="1614169"/>
            <a:ext cx="7117847" cy="192354"/>
          </a:xfrm>
          <a:prstGeom prst="round2SameRect">
            <a:avLst>
              <a:gd fmla="val 16667" name="adj1"/>
              <a:gd fmla="val 0" name="adj2"/>
            </a:avLst>
          </a:prstGeom>
          <a:solidFill>
            <a:srgbClr val="3F3F3F"/>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chemeClr val="accent1"/>
              </a:buClr>
              <a:buSzPts val="800"/>
              <a:buFont typeface="Calibri"/>
              <a:buChar char=" "/>
            </a:pPr>
            <a:r>
              <a:rPr b="0" i="0" lang="en" sz="800" u="none" cap="none" strike="noStrike">
                <a:solidFill>
                  <a:srgbClr val="D8D8D8"/>
                </a:solidFill>
                <a:latin typeface="Consolas"/>
                <a:ea typeface="Consolas"/>
                <a:cs typeface="Consolas"/>
                <a:sym typeface="Consolas"/>
              </a:rPr>
              <a:t>&gt; kubectl describe pod myapp-pod</a:t>
            </a:r>
            <a:endParaRPr b="0" i="0" sz="1100" u="none" cap="none" strike="noStrike">
              <a:solidFill>
                <a:srgbClr val="000000"/>
              </a:solidFill>
              <a:latin typeface="Arial"/>
              <a:ea typeface="Arial"/>
              <a:cs typeface="Arial"/>
              <a:sym typeface="Arial"/>
            </a:endParaRPr>
          </a:p>
        </p:txBody>
      </p:sp>
      <p:sp>
        <p:nvSpPr>
          <p:cNvPr id="3828" name="Google Shape;3828;p294"/>
          <p:cNvSpPr/>
          <p:nvPr/>
        </p:nvSpPr>
        <p:spPr>
          <a:xfrm>
            <a:off x="1078362" y="1015985"/>
            <a:ext cx="4031843" cy="192354"/>
          </a:xfrm>
          <a:prstGeom prst="round2SameRect">
            <a:avLst>
              <a:gd fmla="val 16667" name="adj1"/>
              <a:gd fmla="val 0" name="adj2"/>
            </a:avLst>
          </a:prstGeom>
          <a:solidFill>
            <a:srgbClr val="3F3F3F"/>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chemeClr val="accent1"/>
              </a:buClr>
              <a:buSzPts val="800"/>
              <a:buFont typeface="Calibri"/>
              <a:buChar char=" "/>
            </a:pPr>
            <a:r>
              <a:rPr b="0" i="0" lang="en" sz="800" u="none" cap="none" strike="noStrike">
                <a:solidFill>
                  <a:srgbClr val="D8D8D8"/>
                </a:solidFill>
                <a:latin typeface="Consolas"/>
                <a:ea typeface="Consolas"/>
                <a:cs typeface="Consolas"/>
                <a:sym typeface="Consolas"/>
              </a:rPr>
              <a:t>&gt; kubectl get pods</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825"/>
                                        </p:tgtEl>
                                        <p:attrNameLst>
                                          <p:attrName>style.visibility</p:attrName>
                                        </p:attrNameLst>
                                      </p:cBhvr>
                                      <p:to>
                                        <p:strVal val="visible"/>
                                      </p:to>
                                    </p:set>
                                    <p:animEffect filter="fade" transition="in">
                                      <p:cBhvr>
                                        <p:cTn dur="300"/>
                                        <p:tgtEl>
                                          <p:spTgt spid="3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826"/>
                                        </p:tgtEl>
                                        <p:attrNameLst>
                                          <p:attrName>style.visibility</p:attrName>
                                        </p:attrNameLst>
                                      </p:cBhvr>
                                      <p:to>
                                        <p:strVal val="visible"/>
                                      </p:to>
                                    </p:set>
                                    <p:animEffect filter="fade" transition="in">
                                      <p:cBhvr>
                                        <p:cTn dur="300"/>
                                        <p:tgtEl>
                                          <p:spTgt spid="3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3" name="Shape 3833"/>
        <p:cNvGrpSpPr/>
        <p:nvPr/>
      </p:nvGrpSpPr>
      <p:grpSpPr>
        <a:xfrm>
          <a:off x="0" y="0"/>
          <a:ext cx="0" cy="0"/>
          <a:chOff x="0" y="0"/>
          <a:chExt cx="0" cy="0"/>
        </a:xfrm>
      </p:grpSpPr>
      <p:sp>
        <p:nvSpPr>
          <p:cNvPr id="3834" name="Google Shape;3834;p295"/>
          <p:cNvSpPr/>
          <p:nvPr/>
        </p:nvSpPr>
        <p:spPr>
          <a:xfrm>
            <a:off x="2050166" y="1397259"/>
            <a:ext cx="5043668" cy="2473814"/>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sp>
        <p:nvSpPr>
          <p:cNvPr id="3835" name="Google Shape;3835;p295"/>
          <p:cNvSpPr/>
          <p:nvPr/>
        </p:nvSpPr>
        <p:spPr>
          <a:xfrm rot="10800000">
            <a:off x="1837481" y="3829936"/>
            <a:ext cx="5469038" cy="164549"/>
          </a:xfrm>
          <a:prstGeom prst="round2SameRect">
            <a:avLst>
              <a:gd fmla="val 43770" name="adj1"/>
              <a:gd fmla="val 0" name="adj2"/>
            </a:avLst>
          </a:prstGeom>
          <a:solidFill>
            <a:srgbClr val="A5A5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pic>
        <p:nvPicPr>
          <p:cNvPr descr="A screenshot of a computer&#10;&#10;Description automatically generated" id="3836" name="Google Shape;3836;p295"/>
          <p:cNvPicPr preferRelativeResize="0"/>
          <p:nvPr/>
        </p:nvPicPr>
        <p:blipFill rotWithShape="1">
          <a:blip r:embed="rId3">
            <a:alphaModFix/>
          </a:blip>
          <a:srcRect b="0" l="0" r="101" t="0"/>
          <a:stretch/>
        </p:blipFill>
        <p:spPr>
          <a:xfrm>
            <a:off x="2216552" y="1540169"/>
            <a:ext cx="4710897" cy="2187997"/>
          </a:xfrm>
          <a:prstGeom prst="roundRect">
            <a:avLst>
              <a:gd fmla="val 3400" name="adj"/>
            </a:avLst>
          </a:prstGeom>
          <a:noFill/>
          <a:ln>
            <a:noFill/>
          </a:ln>
        </p:spPr>
      </p:pic>
      <p:sp>
        <p:nvSpPr>
          <p:cNvPr id="3837" name="Google Shape;3837;p295"/>
          <p:cNvSpPr txBox="1"/>
          <p:nvPr/>
        </p:nvSpPr>
        <p:spPr>
          <a:xfrm>
            <a:off x="1840056" y="607274"/>
            <a:ext cx="5766300" cy="1050600"/>
          </a:xfrm>
          <a:prstGeom prst="rect">
            <a:avLst/>
          </a:prstGeom>
          <a:noFill/>
          <a:ln>
            <a:noFill/>
          </a:ln>
        </p:spPr>
        <p:txBody>
          <a:bodyPr anchorCtr="0" anchor="t" bIns="17150" lIns="34275" spcFirstLastPara="1" rIns="34275" wrap="square" tIns="17150">
            <a:spAutoFit/>
          </a:bodyPr>
          <a:lstStyle/>
          <a:p>
            <a:pPr indent="0" lvl="0" marL="0" marR="0" rtl="0" algn="l">
              <a:lnSpc>
                <a:spcPct val="100000"/>
              </a:lnSpc>
              <a:spcBef>
                <a:spcPts val="0"/>
              </a:spcBef>
              <a:spcAft>
                <a:spcPts val="0"/>
              </a:spcAft>
              <a:buNone/>
            </a:pPr>
            <a:r>
              <a:rPr b="0" i="0" lang="en" sz="1800" u="none" cap="none" strike="noStrike">
                <a:solidFill>
                  <a:schemeClr val="dk1"/>
                </a:solidFill>
                <a:latin typeface="Quattrocento Sans"/>
                <a:ea typeface="Quattrocento Sans"/>
                <a:cs typeface="Quattrocento Sans"/>
                <a:sym typeface="Quattrocento Sans"/>
              </a:rPr>
              <a:t>Before starting labs </a:t>
            </a:r>
            <a:endParaRPr sz="1100"/>
          </a:p>
          <a:p>
            <a:pPr indent="0" lvl="0" marL="0" marR="0" rtl="0" algn="l">
              <a:lnSpc>
                <a:spcPct val="100000"/>
              </a:lnSpc>
              <a:spcBef>
                <a:spcPts val="0"/>
              </a:spcBef>
              <a:spcAft>
                <a:spcPts val="0"/>
              </a:spcAft>
              <a:buNone/>
            </a:pPr>
            <a:r>
              <a:rPr b="1" i="0" lang="en" sz="2400" u="none" cap="none" strike="noStrike">
                <a:solidFill>
                  <a:srgbClr val="3966F1"/>
                </a:solidFill>
                <a:latin typeface="Quattrocento Sans"/>
                <a:ea typeface="Quattrocento Sans"/>
                <a:cs typeface="Quattrocento Sans"/>
                <a:sym typeface="Quattrocento Sans"/>
              </a:rPr>
              <a:t>Let's Familiarize with </a:t>
            </a:r>
            <a:r>
              <a:rPr b="1" lang="en" sz="2400">
                <a:solidFill>
                  <a:srgbClr val="3966F1"/>
                </a:solidFill>
                <a:latin typeface="Quattrocento Sans"/>
                <a:ea typeface="Quattrocento Sans"/>
                <a:cs typeface="Quattrocento Sans"/>
                <a:sym typeface="Quattrocento Sans"/>
              </a:rPr>
              <a:t>L</a:t>
            </a:r>
            <a:r>
              <a:rPr b="1" i="0" lang="en" sz="2400" u="none" cap="none" strike="noStrike">
                <a:solidFill>
                  <a:srgbClr val="3966F1"/>
                </a:solidFill>
                <a:latin typeface="Quattrocento Sans"/>
                <a:ea typeface="Quattrocento Sans"/>
                <a:cs typeface="Quattrocento Sans"/>
                <a:sym typeface="Quattrocento Sans"/>
              </a:rPr>
              <a:t>ab </a:t>
            </a:r>
            <a:r>
              <a:rPr b="1" lang="en" sz="2400">
                <a:solidFill>
                  <a:srgbClr val="3966F1"/>
                </a:solidFill>
                <a:latin typeface="Quattrocento Sans"/>
                <a:ea typeface="Quattrocento Sans"/>
                <a:cs typeface="Quattrocento Sans"/>
                <a:sym typeface="Quattrocento Sans"/>
              </a:rPr>
              <a:t>E</a:t>
            </a:r>
            <a:r>
              <a:rPr b="1" i="0" lang="en" sz="2400" u="none" cap="none" strike="noStrike">
                <a:solidFill>
                  <a:srgbClr val="3966F1"/>
                </a:solidFill>
                <a:latin typeface="Quattrocento Sans"/>
                <a:ea typeface="Quattrocento Sans"/>
                <a:cs typeface="Quattrocento Sans"/>
                <a:sym typeface="Quattrocento Sans"/>
              </a:rPr>
              <a:t>nvironment</a:t>
            </a:r>
            <a:endParaRPr b="0" i="0" sz="24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Ubuntu"/>
              <a:ea typeface="Ubuntu"/>
              <a:cs typeface="Ubuntu"/>
              <a:sym typeface="Ubuntu"/>
            </a:endParaRPr>
          </a:p>
        </p:txBody>
      </p:sp>
      <p:sp>
        <p:nvSpPr>
          <p:cNvPr id="3838" name="Google Shape;3838;p295"/>
          <p:cNvSpPr txBox="1"/>
          <p:nvPr/>
        </p:nvSpPr>
        <p:spPr>
          <a:xfrm>
            <a:off x="1836940" y="4146518"/>
            <a:ext cx="5470206" cy="219291"/>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None/>
            </a:pPr>
            <a:r>
              <a:rPr b="1" i="0" lang="en" sz="1200" u="sng" cap="none" strike="noStrike">
                <a:solidFill>
                  <a:schemeClr val="hlink"/>
                </a:solidFill>
                <a:latin typeface="Ubuntu"/>
                <a:ea typeface="Ubuntu"/>
                <a:cs typeface="Ubuntu"/>
                <a:sym typeface="Ubuntu"/>
                <a:hlinkClick r:id="rId4"/>
              </a:rPr>
              <a:t>Tap on this Link to access the lab</a:t>
            </a:r>
            <a:endParaRPr b="1" i="0" sz="1200" u="sng" cap="none" strike="noStrike">
              <a:solidFill>
                <a:schemeClr val="hlink"/>
              </a:solidFill>
              <a:latin typeface="Ubuntu"/>
              <a:ea typeface="Ubuntu"/>
              <a:cs typeface="Ubuntu"/>
              <a:sym typeface="Ubuntu"/>
              <a:hlinkClick r:id="rId5"/>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3" name="Shape 3843"/>
        <p:cNvGrpSpPr/>
        <p:nvPr/>
      </p:nvGrpSpPr>
      <p:grpSpPr>
        <a:xfrm>
          <a:off x="0" y="0"/>
          <a:ext cx="0" cy="0"/>
          <a:chOff x="0" y="0"/>
          <a:chExt cx="0" cy="0"/>
        </a:xfrm>
      </p:grpSpPr>
      <p:sp>
        <p:nvSpPr>
          <p:cNvPr id="3844" name="Google Shape;3844;p296"/>
          <p:cNvSpPr/>
          <p:nvPr/>
        </p:nvSpPr>
        <p:spPr>
          <a:xfrm>
            <a:off x="2050166" y="1397259"/>
            <a:ext cx="5043668" cy="2473814"/>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sp>
        <p:nvSpPr>
          <p:cNvPr id="3845" name="Google Shape;3845;p296"/>
          <p:cNvSpPr/>
          <p:nvPr/>
        </p:nvSpPr>
        <p:spPr>
          <a:xfrm rot="10800000">
            <a:off x="1837481" y="3829936"/>
            <a:ext cx="5469038" cy="164549"/>
          </a:xfrm>
          <a:prstGeom prst="round2SameRect">
            <a:avLst>
              <a:gd fmla="val 43770" name="adj1"/>
              <a:gd fmla="val 0" name="adj2"/>
            </a:avLst>
          </a:prstGeom>
          <a:solidFill>
            <a:srgbClr val="A5A5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pic>
        <p:nvPicPr>
          <p:cNvPr descr="A screenshot of a computer&#10;&#10;Description automatically generated" id="3846" name="Google Shape;3846;p296"/>
          <p:cNvPicPr preferRelativeResize="0"/>
          <p:nvPr/>
        </p:nvPicPr>
        <p:blipFill rotWithShape="1">
          <a:blip r:embed="rId3">
            <a:alphaModFix/>
          </a:blip>
          <a:srcRect b="0" l="0" r="101" t="0"/>
          <a:stretch/>
        </p:blipFill>
        <p:spPr>
          <a:xfrm>
            <a:off x="2216552" y="1540169"/>
            <a:ext cx="4710897" cy="2187997"/>
          </a:xfrm>
          <a:prstGeom prst="roundRect">
            <a:avLst>
              <a:gd fmla="val 3400" name="adj"/>
            </a:avLst>
          </a:prstGeom>
          <a:noFill/>
          <a:ln>
            <a:noFill/>
          </a:ln>
        </p:spPr>
      </p:pic>
      <p:sp>
        <p:nvSpPr>
          <p:cNvPr id="3847" name="Google Shape;3847;p296"/>
          <p:cNvSpPr txBox="1"/>
          <p:nvPr/>
        </p:nvSpPr>
        <p:spPr>
          <a:xfrm>
            <a:off x="2050166" y="556848"/>
            <a:ext cx="5043600" cy="681000"/>
          </a:xfrm>
          <a:prstGeom prst="rect">
            <a:avLst/>
          </a:prstGeom>
          <a:noFill/>
          <a:ln>
            <a:noFill/>
          </a:ln>
        </p:spPr>
        <p:txBody>
          <a:bodyPr anchorCtr="0" anchor="t" bIns="17150" lIns="34275" spcFirstLastPara="1" rIns="34275" wrap="square" tIns="17150">
            <a:spAutoFit/>
          </a:bodyPr>
          <a:lstStyle/>
          <a:p>
            <a:pPr indent="0" lvl="0" marL="0" rtl="0" algn="l">
              <a:spcBef>
                <a:spcPts val="0"/>
              </a:spcBef>
              <a:spcAft>
                <a:spcPts val="0"/>
              </a:spcAft>
              <a:buNone/>
            </a:pPr>
            <a:r>
              <a:rPr lang="en" sz="1800">
                <a:solidFill>
                  <a:schemeClr val="dk1"/>
                </a:solidFill>
                <a:latin typeface="Ubuntu"/>
                <a:ea typeface="Ubuntu"/>
                <a:cs typeface="Ubuntu"/>
                <a:sym typeface="Ubuntu"/>
              </a:rPr>
              <a:t>It's time to do a hands-on lab on </a:t>
            </a:r>
            <a:endParaRPr sz="1800">
              <a:solidFill>
                <a:schemeClr val="dk1"/>
              </a:solidFill>
              <a:latin typeface="Ubuntu"/>
              <a:ea typeface="Ubuntu"/>
              <a:cs typeface="Ubuntu"/>
              <a:sym typeface="Ubuntu"/>
            </a:endParaRPr>
          </a:p>
          <a:p>
            <a:pPr indent="0" lvl="0" marL="0" marR="0" rtl="0" algn="l">
              <a:lnSpc>
                <a:spcPct val="100000"/>
              </a:lnSpc>
              <a:spcBef>
                <a:spcPts val="0"/>
              </a:spcBef>
              <a:spcAft>
                <a:spcPts val="0"/>
              </a:spcAft>
              <a:buNone/>
            </a:pPr>
            <a:r>
              <a:rPr b="1" i="0" lang="en" sz="2400" u="none" cap="none" strike="noStrike">
                <a:solidFill>
                  <a:srgbClr val="3966F1"/>
                </a:solidFill>
                <a:latin typeface="Ubuntu"/>
                <a:ea typeface="Ubuntu"/>
                <a:cs typeface="Ubuntu"/>
                <a:sym typeface="Ubuntu"/>
              </a:rPr>
              <a:t>PODs with YAML</a:t>
            </a:r>
            <a:endParaRPr b="0" i="0" sz="2400" u="none" cap="none" strike="noStrike">
              <a:solidFill>
                <a:schemeClr val="dk1"/>
              </a:solidFill>
              <a:latin typeface="Ubuntu"/>
              <a:ea typeface="Ubuntu"/>
              <a:cs typeface="Ubuntu"/>
              <a:sym typeface="Ubuntu"/>
            </a:endParaRPr>
          </a:p>
        </p:txBody>
      </p:sp>
      <p:sp>
        <p:nvSpPr>
          <p:cNvPr id="3848" name="Google Shape;3848;p296"/>
          <p:cNvSpPr txBox="1"/>
          <p:nvPr/>
        </p:nvSpPr>
        <p:spPr>
          <a:xfrm>
            <a:off x="1836940" y="4146518"/>
            <a:ext cx="5470206" cy="219291"/>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None/>
            </a:pPr>
            <a:r>
              <a:rPr b="1" i="0" lang="en" sz="1200" u="sng" cap="none" strike="noStrike">
                <a:solidFill>
                  <a:schemeClr val="hlink"/>
                </a:solidFill>
                <a:latin typeface="Ubuntu"/>
                <a:ea typeface="Ubuntu"/>
                <a:cs typeface="Ubuntu"/>
                <a:sym typeface="Ubuntu"/>
                <a:hlinkClick r:id="rId4"/>
              </a:rPr>
              <a:t>Tap on this Link to access the lab</a:t>
            </a:r>
            <a:endParaRPr b="1" i="0" sz="1200" u="sng" cap="none" strike="noStrike">
              <a:solidFill>
                <a:schemeClr val="hlink"/>
              </a:solidFill>
              <a:latin typeface="Ubuntu"/>
              <a:ea typeface="Ubuntu"/>
              <a:cs typeface="Ubuntu"/>
              <a:sym typeface="Ubuntu"/>
              <a:hlinkClick r:id="rId5"/>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3" name="Shape 3853"/>
        <p:cNvGrpSpPr/>
        <p:nvPr/>
      </p:nvGrpSpPr>
      <p:grpSpPr>
        <a:xfrm>
          <a:off x="0" y="0"/>
          <a:ext cx="0" cy="0"/>
          <a:chOff x="0" y="0"/>
          <a:chExt cx="0" cy="0"/>
        </a:xfrm>
      </p:grpSpPr>
      <p:sp>
        <p:nvSpPr>
          <p:cNvPr id="3854" name="Google Shape;3854;p297"/>
          <p:cNvSpPr txBox="1"/>
          <p:nvPr>
            <p:ph idx="1" type="body"/>
          </p:nvPr>
        </p:nvSpPr>
        <p:spPr>
          <a:xfrm>
            <a:off x="126855" y="2307315"/>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Coding Exercises</a:t>
            </a:r>
            <a:endParaRPr/>
          </a:p>
        </p:txBody>
      </p:sp>
      <p:pic>
        <p:nvPicPr>
          <p:cNvPr descr="A close up of a logo&#10;&#10;Description generated with very high confidence" id="3855" name="Google Shape;3855;p297"/>
          <p:cNvPicPr preferRelativeResize="0"/>
          <p:nvPr/>
        </p:nvPicPr>
        <p:blipFill rotWithShape="1">
          <a:blip r:embed="rId3">
            <a:alphaModFix/>
          </a:blip>
          <a:srcRect b="0" l="0" r="0" t="0"/>
          <a:stretch/>
        </p:blipFill>
        <p:spPr>
          <a:xfrm>
            <a:off x="4387464" y="0"/>
            <a:ext cx="5143500"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9" name="Shape 3859"/>
        <p:cNvGrpSpPr/>
        <p:nvPr/>
      </p:nvGrpSpPr>
      <p:grpSpPr>
        <a:xfrm>
          <a:off x="0" y="0"/>
          <a:ext cx="0" cy="0"/>
          <a:chOff x="0" y="0"/>
          <a:chExt cx="0" cy="0"/>
        </a:xfrm>
      </p:grpSpPr>
      <p:pic>
        <p:nvPicPr>
          <p:cNvPr id="3860" name="Google Shape;3860;p298"/>
          <p:cNvPicPr preferRelativeResize="0"/>
          <p:nvPr/>
        </p:nvPicPr>
        <p:blipFill rotWithShape="1">
          <a:blip r:embed="rId3">
            <a:alphaModFix/>
          </a:blip>
          <a:srcRect b="0" l="0" r="0" t="0"/>
          <a:stretch/>
        </p:blipFill>
        <p:spPr>
          <a:xfrm>
            <a:off x="4587204" y="1459721"/>
            <a:ext cx="3815730" cy="2937467"/>
          </a:xfrm>
          <a:prstGeom prst="roundRect">
            <a:avLst>
              <a:gd fmla="val 5840" name="adj"/>
            </a:avLst>
          </a:prstGeom>
          <a:noFill/>
          <a:ln>
            <a:noFill/>
          </a:ln>
        </p:spPr>
      </p:pic>
      <p:pic>
        <p:nvPicPr>
          <p:cNvPr id="3861" name="Google Shape;3861;p298"/>
          <p:cNvPicPr preferRelativeResize="0"/>
          <p:nvPr/>
        </p:nvPicPr>
        <p:blipFill rotWithShape="1">
          <a:blip r:embed="rId4">
            <a:alphaModFix/>
          </a:blip>
          <a:srcRect b="2571" l="548" r="49753" t="3018"/>
          <a:stretch/>
        </p:blipFill>
        <p:spPr>
          <a:xfrm>
            <a:off x="679487" y="1290602"/>
            <a:ext cx="3638774" cy="1637852"/>
          </a:xfrm>
          <a:prstGeom prst="rect">
            <a:avLst/>
          </a:prstGeom>
          <a:noFill/>
          <a:ln>
            <a:noFill/>
          </a:ln>
        </p:spPr>
      </p:pic>
      <p:pic>
        <p:nvPicPr>
          <p:cNvPr id="3862" name="Google Shape;3862;p298"/>
          <p:cNvPicPr preferRelativeResize="0"/>
          <p:nvPr/>
        </p:nvPicPr>
        <p:blipFill rotWithShape="1">
          <a:blip r:embed="rId4">
            <a:alphaModFix/>
          </a:blip>
          <a:srcRect b="2569" l="50008" r="103" t="13249"/>
          <a:stretch/>
        </p:blipFill>
        <p:spPr>
          <a:xfrm>
            <a:off x="665622" y="3043595"/>
            <a:ext cx="3652640" cy="1460350"/>
          </a:xfrm>
          <a:prstGeom prst="rect">
            <a:avLst/>
          </a:prstGeom>
          <a:noFill/>
          <a:ln>
            <a:noFill/>
          </a:ln>
        </p:spPr>
      </p:pic>
      <p:sp>
        <p:nvSpPr>
          <p:cNvPr id="3863" name="Google Shape;3863;p29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latin typeface="Ubuntu"/>
                <a:ea typeface="Ubuntu"/>
                <a:cs typeface="Ubuntu"/>
                <a:sym typeface="Ubuntu"/>
              </a:rPr>
              <a:t>Integrated Development Environment (IDE)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7" name="Shape 3867"/>
        <p:cNvGrpSpPr/>
        <p:nvPr/>
      </p:nvGrpSpPr>
      <p:grpSpPr>
        <a:xfrm>
          <a:off x="0" y="0"/>
          <a:ext cx="0" cy="0"/>
          <a:chOff x="0" y="0"/>
          <a:chExt cx="0" cy="0"/>
        </a:xfrm>
      </p:grpSpPr>
      <p:sp>
        <p:nvSpPr>
          <p:cNvPr id="3868" name="Google Shape;3868;p29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62626"/>
              </a:buClr>
              <a:buSzPts val="2100"/>
              <a:buFont typeface="Ubuntu"/>
              <a:buNone/>
            </a:pPr>
            <a:r>
              <a:rPr lang="en"/>
              <a:t>Kubernetes Support (Plugin/Extension)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2" name="Shape 3872"/>
        <p:cNvGrpSpPr/>
        <p:nvPr/>
      </p:nvGrpSpPr>
      <p:grpSpPr>
        <a:xfrm>
          <a:off x="0" y="0"/>
          <a:ext cx="0" cy="0"/>
          <a:chOff x="0" y="0"/>
          <a:chExt cx="0" cy="0"/>
        </a:xfrm>
      </p:grpSpPr>
      <p:pic>
        <p:nvPicPr>
          <p:cNvPr id="3873" name="Google Shape;3873;p300"/>
          <p:cNvPicPr preferRelativeResize="0"/>
          <p:nvPr/>
        </p:nvPicPr>
        <p:blipFill rotWithShape="1">
          <a:blip r:embed="rId3">
            <a:alphaModFix/>
          </a:blip>
          <a:srcRect b="0" l="0" r="0" t="0"/>
          <a:stretch/>
        </p:blipFill>
        <p:spPr>
          <a:xfrm>
            <a:off x="348805" y="249693"/>
            <a:ext cx="8466269" cy="4451846"/>
          </a:xfrm>
          <a:prstGeom prst="roundRect">
            <a:avLst>
              <a:gd fmla="val 1709"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229"/>
          <p:cNvSpPr/>
          <p:nvPr/>
        </p:nvSpPr>
        <p:spPr>
          <a:xfrm>
            <a:off x="2050166" y="1397259"/>
            <a:ext cx="5043668" cy="2473814"/>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sp>
        <p:nvSpPr>
          <p:cNvPr id="2243" name="Google Shape;2243;p229"/>
          <p:cNvSpPr/>
          <p:nvPr/>
        </p:nvSpPr>
        <p:spPr>
          <a:xfrm rot="10800000">
            <a:off x="1837481" y="3829936"/>
            <a:ext cx="5469038" cy="164549"/>
          </a:xfrm>
          <a:prstGeom prst="round2SameRect">
            <a:avLst>
              <a:gd fmla="val 43770" name="adj1"/>
              <a:gd fmla="val 0" name="adj2"/>
            </a:avLst>
          </a:prstGeom>
          <a:solidFill>
            <a:srgbClr val="A5A5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pic>
        <p:nvPicPr>
          <p:cNvPr descr="A screenshot of a computer&#10;&#10;Description automatically generated" id="2244" name="Google Shape;2244;p229"/>
          <p:cNvPicPr preferRelativeResize="0"/>
          <p:nvPr/>
        </p:nvPicPr>
        <p:blipFill rotWithShape="1">
          <a:blip r:embed="rId3">
            <a:alphaModFix/>
          </a:blip>
          <a:srcRect b="0" l="0" r="101" t="0"/>
          <a:stretch/>
        </p:blipFill>
        <p:spPr>
          <a:xfrm>
            <a:off x="2208175" y="1540169"/>
            <a:ext cx="4710897" cy="2187997"/>
          </a:xfrm>
          <a:prstGeom prst="roundRect">
            <a:avLst>
              <a:gd fmla="val 3400" name="adj"/>
            </a:avLst>
          </a:prstGeom>
          <a:noFill/>
          <a:ln>
            <a:noFill/>
          </a:ln>
        </p:spPr>
      </p:pic>
      <p:sp>
        <p:nvSpPr>
          <p:cNvPr id="2245" name="Google Shape;2245;p229"/>
          <p:cNvSpPr txBox="1"/>
          <p:nvPr/>
        </p:nvSpPr>
        <p:spPr>
          <a:xfrm>
            <a:off x="1953414" y="410021"/>
            <a:ext cx="5244751" cy="773289"/>
          </a:xfrm>
          <a:prstGeom prst="rect">
            <a:avLst/>
          </a:prstGeom>
          <a:noFill/>
          <a:ln>
            <a:noFill/>
          </a:ln>
        </p:spPr>
        <p:txBody>
          <a:bodyPr anchorCtr="0" anchor="t" bIns="17150" lIns="34275" spcFirstLastPara="1" rIns="34275" wrap="square" tIns="17150">
            <a:spAutoFit/>
          </a:bodyPr>
          <a:lstStyle/>
          <a:p>
            <a:pPr indent="0" lvl="0" marL="0" marR="0" rtl="0" algn="l">
              <a:lnSpc>
                <a:spcPct val="100000"/>
              </a:lnSpc>
              <a:spcBef>
                <a:spcPts val="0"/>
              </a:spcBef>
              <a:spcAft>
                <a:spcPts val="0"/>
              </a:spcAft>
              <a:buNone/>
            </a:pPr>
            <a:r>
              <a:rPr b="1" i="0" lang="en" sz="2400" u="none" cap="none" strike="noStrike">
                <a:solidFill>
                  <a:srgbClr val="3966F1"/>
                </a:solidFill>
                <a:latin typeface="Ubuntu"/>
                <a:ea typeface="Ubuntu"/>
                <a:cs typeface="Ubuntu"/>
                <a:sym typeface="Ubuntu"/>
              </a:rPr>
              <a:t>Access FREE KodeKloud hands-on labs for better learning experience.</a:t>
            </a:r>
            <a:endParaRPr b="0" i="0" sz="2400" u="none" cap="none" strike="noStrike">
              <a:solidFill>
                <a:schemeClr val="dk1"/>
              </a:solidFill>
              <a:latin typeface="Ubuntu"/>
              <a:ea typeface="Ubuntu"/>
              <a:cs typeface="Ubuntu"/>
              <a:sym typeface="Ubuntu"/>
            </a:endParaRPr>
          </a:p>
        </p:txBody>
      </p:sp>
      <p:sp>
        <p:nvSpPr>
          <p:cNvPr id="2246" name="Google Shape;2246;p229"/>
          <p:cNvSpPr txBox="1"/>
          <p:nvPr/>
        </p:nvSpPr>
        <p:spPr>
          <a:xfrm>
            <a:off x="1836940" y="4146518"/>
            <a:ext cx="5470206" cy="219291"/>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None/>
            </a:pPr>
            <a:r>
              <a:rPr b="1" i="0" lang="en" sz="1200" u="sng" cap="none" strike="noStrike">
                <a:solidFill>
                  <a:schemeClr val="hlink"/>
                </a:solidFill>
                <a:latin typeface="Ubuntu"/>
                <a:ea typeface="Ubuntu"/>
                <a:cs typeface="Ubuntu"/>
                <a:sym typeface="Ubuntu"/>
                <a:hlinkClick r:id="rId4"/>
              </a:rPr>
              <a:t>Tap on this Link and SignUp for </a:t>
            </a:r>
            <a:r>
              <a:rPr b="1" lang="en" sz="1200" u="sng">
                <a:solidFill>
                  <a:schemeClr val="hlink"/>
                </a:solidFill>
                <a:latin typeface="Ubuntu"/>
                <a:ea typeface="Ubuntu"/>
                <a:cs typeface="Ubuntu"/>
                <a:sym typeface="Ubuntu"/>
                <a:hlinkClick r:id="rId5"/>
              </a:rPr>
              <a:t>Kubernetes</a:t>
            </a:r>
            <a:r>
              <a:rPr b="1" i="0" lang="en" sz="1200" u="sng" cap="none" strike="noStrike">
                <a:solidFill>
                  <a:schemeClr val="hlink"/>
                </a:solidFill>
                <a:latin typeface="Ubuntu"/>
                <a:ea typeface="Ubuntu"/>
                <a:cs typeface="Ubuntu"/>
                <a:sym typeface="Ubuntu"/>
                <a:hlinkClick r:id="rId6"/>
              </a:rPr>
              <a:t> labs course</a:t>
            </a:r>
            <a:endParaRPr b="1" i="0" sz="1200" u="none" cap="none" strike="noStrike">
              <a:solidFill>
                <a:srgbClr val="7F7F7F"/>
              </a:solidFill>
              <a:latin typeface="Ubuntu"/>
              <a:ea typeface="Ubuntu"/>
              <a:cs typeface="Ubuntu"/>
              <a:sym typeface="Ubuntu"/>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8" name="Shape 3878"/>
        <p:cNvGrpSpPr/>
        <p:nvPr/>
      </p:nvGrpSpPr>
      <p:grpSpPr>
        <a:xfrm>
          <a:off x="0" y="0"/>
          <a:ext cx="0" cy="0"/>
          <a:chOff x="0" y="0"/>
          <a:chExt cx="0" cy="0"/>
        </a:xfrm>
      </p:grpSpPr>
      <p:sp>
        <p:nvSpPr>
          <p:cNvPr id="3879" name="Google Shape;3879;p301"/>
          <p:cNvSpPr txBox="1"/>
          <p:nvPr>
            <p:ph idx="1" type="body"/>
          </p:nvPr>
        </p:nvSpPr>
        <p:spPr>
          <a:xfrm>
            <a:off x="126855" y="2307315"/>
            <a:ext cx="3943350" cy="5345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F7F7F"/>
              </a:buClr>
              <a:buSzPts val="2400"/>
              <a:buNone/>
            </a:pPr>
            <a:r>
              <a:rPr lang="en"/>
              <a:t>Replication Controller</a:t>
            </a:r>
            <a:endParaRPr/>
          </a:p>
        </p:txBody>
      </p:sp>
      <p:pic>
        <p:nvPicPr>
          <p:cNvPr descr="A close up of a logo&#10;&#10;Description generated with very high confidence" id="3880" name="Google Shape;3880;p301"/>
          <p:cNvPicPr preferRelativeResize="0"/>
          <p:nvPr/>
        </p:nvPicPr>
        <p:blipFill rotWithShape="1">
          <a:blip r:embed="rId3">
            <a:alphaModFix/>
          </a:blip>
          <a:srcRect b="0" l="0" r="0" t="0"/>
          <a:stretch/>
        </p:blipFill>
        <p:spPr>
          <a:xfrm>
            <a:off x="5857451" y="913054"/>
            <a:ext cx="2400300" cy="2400300"/>
          </a:xfrm>
          <a:prstGeom prst="rect">
            <a:avLst/>
          </a:prstGeom>
          <a:noFill/>
          <a:ln>
            <a:noFill/>
          </a:ln>
        </p:spPr>
      </p:pic>
      <p:pic>
        <p:nvPicPr>
          <p:cNvPr descr="A close up of a logo&#10;&#10;Description generated with very high confidence" id="3881" name="Google Shape;3881;p301"/>
          <p:cNvPicPr preferRelativeResize="0"/>
          <p:nvPr/>
        </p:nvPicPr>
        <p:blipFill rotWithShape="1">
          <a:blip r:embed="rId3">
            <a:alphaModFix/>
          </a:blip>
          <a:srcRect b="0" l="0" r="0" t="0"/>
          <a:stretch/>
        </p:blipFill>
        <p:spPr>
          <a:xfrm>
            <a:off x="5416695" y="1827392"/>
            <a:ext cx="2400300" cy="2400300"/>
          </a:xfrm>
          <a:prstGeom prst="rect">
            <a:avLst/>
          </a:prstGeom>
          <a:noFill/>
          <a:ln>
            <a:noFill/>
          </a:ln>
        </p:spPr>
      </p:pic>
      <p:pic>
        <p:nvPicPr>
          <p:cNvPr descr="A close up of a logo&#10;&#10;Description generated with very high confidence" id="3882" name="Google Shape;3882;p301"/>
          <p:cNvPicPr preferRelativeResize="0"/>
          <p:nvPr/>
        </p:nvPicPr>
        <p:blipFill rotWithShape="1">
          <a:blip r:embed="rId3">
            <a:alphaModFix/>
          </a:blip>
          <a:srcRect b="0" l="0" r="0" t="0"/>
          <a:stretch/>
        </p:blipFill>
        <p:spPr>
          <a:xfrm>
            <a:off x="6616845" y="1827392"/>
            <a:ext cx="2400300" cy="24003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7" name="Shape 3887"/>
        <p:cNvGrpSpPr/>
        <p:nvPr/>
      </p:nvGrpSpPr>
      <p:grpSpPr>
        <a:xfrm>
          <a:off x="0" y="0"/>
          <a:ext cx="0" cy="0"/>
          <a:chOff x="0" y="0"/>
          <a:chExt cx="0" cy="0"/>
        </a:xfrm>
      </p:grpSpPr>
      <p:sp>
        <p:nvSpPr>
          <p:cNvPr id="3888" name="Google Shape;3888;p302"/>
          <p:cNvSpPr/>
          <p:nvPr/>
        </p:nvSpPr>
        <p:spPr>
          <a:xfrm>
            <a:off x="5592932" y="1885691"/>
            <a:ext cx="1549674" cy="1540720"/>
          </a:xfrm>
          <a:prstGeom prst="roundRect">
            <a:avLst>
              <a:gd fmla="val 6728"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3889" name="Google Shape;3889;p302"/>
          <p:cNvSpPr/>
          <p:nvPr/>
        </p:nvSpPr>
        <p:spPr>
          <a:xfrm>
            <a:off x="5798655" y="2086505"/>
            <a:ext cx="1175552" cy="1092714"/>
          </a:xfrm>
          <a:prstGeom prst="roundRect">
            <a:avLst>
              <a:gd fmla="val 3262" name="adj"/>
            </a:avLst>
          </a:prstGeom>
          <a:solidFill>
            <a:srgbClr val="E3B1A8"/>
          </a:solidFill>
          <a:ln cap="flat" cmpd="sng" w="15875">
            <a:solidFill>
              <a:srgbClr val="7F7F7F"/>
            </a:solidFill>
            <a:prstDash val="dash"/>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chemeClr val="lt1"/>
                </a:solidFill>
                <a:latin typeface="Ubuntu"/>
                <a:ea typeface="Ubuntu"/>
                <a:cs typeface="Ubuntu"/>
                <a:sym typeface="Ubuntu"/>
              </a:rPr>
              <a:t>Replication Controller</a:t>
            </a:r>
            <a:endParaRPr b="0" i="0" sz="800" u="none" cap="none" strike="noStrike">
              <a:solidFill>
                <a:schemeClr val="lt1"/>
              </a:solidFill>
              <a:latin typeface="Ubuntu"/>
              <a:ea typeface="Ubuntu"/>
              <a:cs typeface="Ubuntu"/>
              <a:sym typeface="Ubuntu"/>
            </a:endParaRPr>
          </a:p>
        </p:txBody>
      </p:sp>
      <p:sp>
        <p:nvSpPr>
          <p:cNvPr id="3890" name="Google Shape;3890;p302"/>
          <p:cNvSpPr/>
          <p:nvPr/>
        </p:nvSpPr>
        <p:spPr>
          <a:xfrm>
            <a:off x="1524739" y="1868306"/>
            <a:ext cx="2323730" cy="1540720"/>
          </a:xfrm>
          <a:prstGeom prst="roundRect">
            <a:avLst>
              <a:gd fmla="val 5431"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3891" name="Google Shape;3891;p302"/>
          <p:cNvSpPr/>
          <p:nvPr/>
        </p:nvSpPr>
        <p:spPr>
          <a:xfrm>
            <a:off x="1766536" y="2086505"/>
            <a:ext cx="1833152" cy="1024201"/>
          </a:xfrm>
          <a:prstGeom prst="roundRect">
            <a:avLst>
              <a:gd fmla="val 6266" name="adj"/>
            </a:avLst>
          </a:prstGeom>
          <a:solidFill>
            <a:srgbClr val="E3B1A8"/>
          </a:solidFill>
          <a:ln cap="flat" cmpd="sng" w="15875">
            <a:solidFill>
              <a:srgbClr val="7F7F7F"/>
            </a:solidFill>
            <a:prstDash val="dash"/>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800" u="none" cap="none" strike="noStrike">
                <a:solidFill>
                  <a:schemeClr val="lt1"/>
                </a:solidFill>
                <a:latin typeface="Ubuntu"/>
                <a:ea typeface="Ubuntu"/>
                <a:cs typeface="Ubuntu"/>
                <a:sym typeface="Ubuntu"/>
              </a:rPr>
              <a:t>Replication Controller</a:t>
            </a:r>
            <a:endParaRPr b="0" i="0" sz="800" u="none" cap="none" strike="noStrike">
              <a:solidFill>
                <a:schemeClr val="lt1"/>
              </a:solidFill>
              <a:latin typeface="Ubuntu"/>
              <a:ea typeface="Ubuntu"/>
              <a:cs typeface="Ubuntu"/>
              <a:sym typeface="Ubuntu"/>
            </a:endParaRPr>
          </a:p>
        </p:txBody>
      </p:sp>
      <p:sp>
        <p:nvSpPr>
          <p:cNvPr id="3892" name="Google Shape;3892;p302"/>
          <p:cNvSpPr/>
          <p:nvPr/>
        </p:nvSpPr>
        <p:spPr>
          <a:xfrm>
            <a:off x="1842067" y="2190991"/>
            <a:ext cx="740943" cy="673106"/>
          </a:xfrm>
          <a:prstGeom prst="roundRect">
            <a:avLst>
              <a:gd fmla="val 9743"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sp>
        <p:nvSpPr>
          <p:cNvPr id="3893" name="Google Shape;3893;p302"/>
          <p:cNvSpPr/>
          <p:nvPr/>
        </p:nvSpPr>
        <p:spPr>
          <a:xfrm>
            <a:off x="2742337" y="2181554"/>
            <a:ext cx="740943" cy="673106"/>
          </a:xfrm>
          <a:prstGeom prst="roundRect">
            <a:avLst>
              <a:gd fmla="val 6775"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sp>
        <p:nvSpPr>
          <p:cNvPr id="3894" name="Google Shape;3894;p302"/>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High Availability</a:t>
            </a:r>
            <a:endParaRPr/>
          </a:p>
        </p:txBody>
      </p:sp>
      <p:pic>
        <p:nvPicPr>
          <p:cNvPr descr="Related image" id="3895" name="Google Shape;3895;p302"/>
          <p:cNvPicPr preferRelativeResize="0"/>
          <p:nvPr/>
        </p:nvPicPr>
        <p:blipFill rotWithShape="1">
          <a:blip r:embed="rId3">
            <a:alphaModFix/>
          </a:blip>
          <a:srcRect b="0" l="0" r="0" t="0"/>
          <a:stretch/>
        </p:blipFill>
        <p:spPr>
          <a:xfrm>
            <a:off x="2293300" y="3163223"/>
            <a:ext cx="213755" cy="213755"/>
          </a:xfrm>
          <a:prstGeom prst="rect">
            <a:avLst/>
          </a:prstGeom>
          <a:noFill/>
          <a:ln>
            <a:noFill/>
          </a:ln>
        </p:spPr>
      </p:pic>
      <p:grpSp>
        <p:nvGrpSpPr>
          <p:cNvPr id="3896" name="Google Shape;3896;p302"/>
          <p:cNvGrpSpPr/>
          <p:nvPr/>
        </p:nvGrpSpPr>
        <p:grpSpPr>
          <a:xfrm>
            <a:off x="2001394" y="2219282"/>
            <a:ext cx="421118" cy="398718"/>
            <a:chOff x="6225311" y="2473385"/>
            <a:chExt cx="716280" cy="678180"/>
          </a:xfrm>
        </p:grpSpPr>
        <p:pic>
          <p:nvPicPr>
            <p:cNvPr id="3897" name="Google Shape;3897;p302"/>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898" name="Google Shape;3898;p302"/>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grpSp>
        <p:nvGrpSpPr>
          <p:cNvPr id="3899" name="Google Shape;3899;p302"/>
          <p:cNvGrpSpPr/>
          <p:nvPr/>
        </p:nvGrpSpPr>
        <p:grpSpPr>
          <a:xfrm>
            <a:off x="2915394" y="2218481"/>
            <a:ext cx="421118" cy="398718"/>
            <a:chOff x="6225311" y="2473385"/>
            <a:chExt cx="716280" cy="678180"/>
          </a:xfrm>
        </p:grpSpPr>
        <p:pic>
          <p:nvPicPr>
            <p:cNvPr id="3900" name="Google Shape;3900;p302"/>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901" name="Google Shape;3901;p302"/>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3902" name="Google Shape;3902;p302"/>
          <p:cNvSpPr/>
          <p:nvPr/>
        </p:nvSpPr>
        <p:spPr>
          <a:xfrm>
            <a:off x="2006393" y="2234548"/>
            <a:ext cx="402790" cy="378000"/>
          </a:xfrm>
          <a:prstGeom prst="roundRect">
            <a:avLst>
              <a:gd fmla="val 16667" name="adj"/>
            </a:avLst>
          </a:prstGeom>
          <a:solidFill>
            <a:srgbClr val="C00000">
              <a:alpha val="40000"/>
            </a:srgbClr>
          </a:solidFill>
          <a:ln cap="flat" cmpd="sng" w="15875">
            <a:solidFill>
              <a:srgbClr val="FF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Ubuntu"/>
              <a:ea typeface="Ubuntu"/>
              <a:cs typeface="Ubuntu"/>
              <a:sym typeface="Ubuntu"/>
            </a:endParaRPr>
          </a:p>
        </p:txBody>
      </p:sp>
      <p:grpSp>
        <p:nvGrpSpPr>
          <p:cNvPr id="3903" name="Google Shape;3903;p302"/>
          <p:cNvGrpSpPr/>
          <p:nvPr/>
        </p:nvGrpSpPr>
        <p:grpSpPr>
          <a:xfrm>
            <a:off x="2333109" y="969330"/>
            <a:ext cx="685800" cy="835226"/>
            <a:chOff x="5638800" y="1659105"/>
            <a:chExt cx="914400" cy="1113634"/>
          </a:xfrm>
        </p:grpSpPr>
        <p:pic>
          <p:nvPicPr>
            <p:cNvPr descr="User" id="3904" name="Google Shape;3904;p302"/>
            <p:cNvPicPr preferRelativeResize="0"/>
            <p:nvPr/>
          </p:nvPicPr>
          <p:blipFill rotWithShape="1">
            <a:blip r:embed="rId6">
              <a:alphaModFix/>
            </a:blip>
            <a:srcRect b="0" l="0" r="0" t="0"/>
            <a:stretch/>
          </p:blipFill>
          <p:spPr>
            <a:xfrm>
              <a:off x="5638800" y="1659105"/>
              <a:ext cx="914400" cy="914400"/>
            </a:xfrm>
            <a:prstGeom prst="rect">
              <a:avLst/>
            </a:prstGeom>
            <a:noFill/>
            <a:ln>
              <a:noFill/>
            </a:ln>
          </p:spPr>
        </p:pic>
        <p:sp>
          <p:nvSpPr>
            <p:cNvPr id="3905" name="Google Shape;3905;p302"/>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3906" name="Google Shape;3906;p302"/>
          <p:cNvGrpSpPr/>
          <p:nvPr/>
        </p:nvGrpSpPr>
        <p:grpSpPr>
          <a:xfrm>
            <a:off x="2331294" y="969017"/>
            <a:ext cx="685800" cy="835226"/>
            <a:chOff x="5638800" y="1659105"/>
            <a:chExt cx="914400" cy="1113634"/>
          </a:xfrm>
        </p:grpSpPr>
        <p:pic>
          <p:nvPicPr>
            <p:cNvPr descr="User" id="3907" name="Google Shape;3907;p302"/>
            <p:cNvPicPr preferRelativeResize="0"/>
            <p:nvPr/>
          </p:nvPicPr>
          <p:blipFill rotWithShape="1">
            <a:blip r:embed="rId7">
              <a:alphaModFix/>
            </a:blip>
            <a:srcRect b="0" l="0" r="0" t="0"/>
            <a:stretch/>
          </p:blipFill>
          <p:spPr>
            <a:xfrm>
              <a:off x="5638800" y="1659105"/>
              <a:ext cx="914400" cy="914400"/>
            </a:xfrm>
            <a:prstGeom prst="rect">
              <a:avLst/>
            </a:prstGeom>
            <a:noFill/>
            <a:ln>
              <a:noFill/>
            </a:ln>
          </p:spPr>
        </p:pic>
        <p:sp>
          <p:nvSpPr>
            <p:cNvPr id="3908" name="Google Shape;3908;p302"/>
            <p:cNvSpPr/>
            <p:nvPr/>
          </p:nvSpPr>
          <p:spPr>
            <a:xfrm>
              <a:off x="6035812" y="2488274"/>
              <a:ext cx="88739" cy="284465"/>
            </a:xfrm>
            <a:prstGeom prst="downArrow">
              <a:avLst>
                <a:gd fmla="val 50000" name="adj1"/>
                <a:gd fmla="val 50000" name="adj2"/>
              </a:avLst>
            </a:prstGeom>
            <a:solidFill>
              <a:schemeClr val="accent3"/>
            </a:solidFill>
            <a:ln cap="flat" cmpd="sng" w="1587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sp>
        <p:nvSpPr>
          <p:cNvPr id="3909" name="Google Shape;3909;p302"/>
          <p:cNvSpPr/>
          <p:nvPr/>
        </p:nvSpPr>
        <p:spPr>
          <a:xfrm>
            <a:off x="5984533" y="2219282"/>
            <a:ext cx="775783" cy="704756"/>
          </a:xfrm>
          <a:prstGeom prst="roundRect">
            <a:avLst>
              <a:gd fmla="val 9109"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pic>
        <p:nvPicPr>
          <p:cNvPr descr="Related image" id="3910" name="Google Shape;3910;p302"/>
          <p:cNvPicPr preferRelativeResize="0"/>
          <p:nvPr/>
        </p:nvPicPr>
        <p:blipFill rotWithShape="1">
          <a:blip r:embed="rId3">
            <a:alphaModFix/>
          </a:blip>
          <a:srcRect b="0" l="0" r="0" t="0"/>
          <a:stretch/>
        </p:blipFill>
        <p:spPr>
          <a:xfrm>
            <a:off x="5942916" y="3189689"/>
            <a:ext cx="218592" cy="218592"/>
          </a:xfrm>
          <a:prstGeom prst="rect">
            <a:avLst/>
          </a:prstGeom>
          <a:noFill/>
          <a:ln>
            <a:noFill/>
          </a:ln>
        </p:spPr>
      </p:pic>
      <p:grpSp>
        <p:nvGrpSpPr>
          <p:cNvPr id="3911" name="Google Shape;3911;p302"/>
          <p:cNvGrpSpPr/>
          <p:nvPr/>
        </p:nvGrpSpPr>
        <p:grpSpPr>
          <a:xfrm>
            <a:off x="6165972" y="2267041"/>
            <a:ext cx="440920" cy="417466"/>
            <a:chOff x="6225311" y="2473385"/>
            <a:chExt cx="716280" cy="678180"/>
          </a:xfrm>
        </p:grpSpPr>
        <p:pic>
          <p:nvPicPr>
            <p:cNvPr id="3912" name="Google Shape;3912;p302"/>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913" name="Google Shape;3913;p302"/>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
        <p:nvSpPr>
          <p:cNvPr id="3914" name="Google Shape;3914;p302"/>
          <p:cNvSpPr/>
          <p:nvPr/>
        </p:nvSpPr>
        <p:spPr>
          <a:xfrm>
            <a:off x="6171769" y="2278039"/>
            <a:ext cx="421729" cy="405000"/>
          </a:xfrm>
          <a:prstGeom prst="roundRect">
            <a:avLst>
              <a:gd fmla="val 16667" name="adj"/>
            </a:avLst>
          </a:prstGeom>
          <a:solidFill>
            <a:srgbClr val="C00000">
              <a:alpha val="40000"/>
            </a:srgbClr>
          </a:solidFill>
          <a:ln cap="flat" cmpd="sng" w="15875">
            <a:solidFill>
              <a:srgbClr val="FF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Ubuntu"/>
              <a:ea typeface="Ubuntu"/>
              <a:cs typeface="Ubuntu"/>
              <a:sym typeface="Ubuntu"/>
            </a:endParaRPr>
          </a:p>
        </p:txBody>
      </p:sp>
      <p:grpSp>
        <p:nvGrpSpPr>
          <p:cNvPr id="3915" name="Google Shape;3915;p302"/>
          <p:cNvGrpSpPr/>
          <p:nvPr/>
        </p:nvGrpSpPr>
        <p:grpSpPr>
          <a:xfrm>
            <a:off x="6074516" y="1033393"/>
            <a:ext cx="685800" cy="835226"/>
            <a:chOff x="5638800" y="1659105"/>
            <a:chExt cx="914400" cy="1113634"/>
          </a:xfrm>
        </p:grpSpPr>
        <p:pic>
          <p:nvPicPr>
            <p:cNvPr descr="User" id="3916" name="Google Shape;3916;p302"/>
            <p:cNvPicPr preferRelativeResize="0"/>
            <p:nvPr/>
          </p:nvPicPr>
          <p:blipFill rotWithShape="1">
            <a:blip r:embed="rId6">
              <a:alphaModFix/>
            </a:blip>
            <a:srcRect b="0" l="0" r="0" t="0"/>
            <a:stretch/>
          </p:blipFill>
          <p:spPr>
            <a:xfrm>
              <a:off x="5638800" y="1659105"/>
              <a:ext cx="914400" cy="914400"/>
            </a:xfrm>
            <a:prstGeom prst="rect">
              <a:avLst/>
            </a:prstGeom>
            <a:noFill/>
            <a:ln>
              <a:noFill/>
            </a:ln>
          </p:spPr>
        </p:pic>
        <p:sp>
          <p:nvSpPr>
            <p:cNvPr id="3917" name="Google Shape;3917;p302"/>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3918" name="Google Shape;3918;p302"/>
          <p:cNvGrpSpPr/>
          <p:nvPr/>
        </p:nvGrpSpPr>
        <p:grpSpPr>
          <a:xfrm>
            <a:off x="6072701" y="1033080"/>
            <a:ext cx="685800" cy="835226"/>
            <a:chOff x="5638800" y="1659105"/>
            <a:chExt cx="914400" cy="1113634"/>
          </a:xfrm>
        </p:grpSpPr>
        <p:pic>
          <p:nvPicPr>
            <p:cNvPr descr="User" id="3919" name="Google Shape;3919;p302"/>
            <p:cNvPicPr preferRelativeResize="0"/>
            <p:nvPr/>
          </p:nvPicPr>
          <p:blipFill rotWithShape="1">
            <a:blip r:embed="rId7">
              <a:alphaModFix/>
            </a:blip>
            <a:srcRect b="0" l="0" r="0" t="0"/>
            <a:stretch/>
          </p:blipFill>
          <p:spPr>
            <a:xfrm>
              <a:off x="5638800" y="1659105"/>
              <a:ext cx="914400" cy="914400"/>
            </a:xfrm>
            <a:prstGeom prst="rect">
              <a:avLst/>
            </a:prstGeom>
            <a:noFill/>
            <a:ln>
              <a:noFill/>
            </a:ln>
          </p:spPr>
        </p:pic>
        <p:sp>
          <p:nvSpPr>
            <p:cNvPr id="3920" name="Google Shape;3920;p302"/>
            <p:cNvSpPr/>
            <p:nvPr/>
          </p:nvSpPr>
          <p:spPr>
            <a:xfrm>
              <a:off x="6035812" y="2488274"/>
              <a:ext cx="88739" cy="284465"/>
            </a:xfrm>
            <a:prstGeom prst="downArrow">
              <a:avLst>
                <a:gd fmla="val 50000" name="adj1"/>
                <a:gd fmla="val 50000" name="adj2"/>
              </a:avLst>
            </a:prstGeom>
            <a:solidFill>
              <a:schemeClr val="accent3"/>
            </a:solidFill>
            <a:ln cap="flat" cmpd="sng" w="1587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sp>
        <p:nvSpPr>
          <p:cNvPr id="3921" name="Google Shape;3921;p302"/>
          <p:cNvSpPr/>
          <p:nvPr/>
        </p:nvSpPr>
        <p:spPr>
          <a:xfrm>
            <a:off x="5984533" y="2219282"/>
            <a:ext cx="775783" cy="704756"/>
          </a:xfrm>
          <a:prstGeom prst="roundRect">
            <a:avLst>
              <a:gd fmla="val 4385"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POD</a:t>
            </a:r>
            <a:endParaRPr b="0" i="0" sz="1100" u="none" cap="none" strike="noStrike">
              <a:solidFill>
                <a:schemeClr val="lt1"/>
              </a:solidFill>
              <a:latin typeface="Ubuntu"/>
              <a:ea typeface="Ubuntu"/>
              <a:cs typeface="Ubuntu"/>
              <a:sym typeface="Ubuntu"/>
            </a:endParaRPr>
          </a:p>
        </p:txBody>
      </p:sp>
      <p:grpSp>
        <p:nvGrpSpPr>
          <p:cNvPr id="3922" name="Google Shape;3922;p302"/>
          <p:cNvGrpSpPr/>
          <p:nvPr/>
        </p:nvGrpSpPr>
        <p:grpSpPr>
          <a:xfrm>
            <a:off x="6174188" y="2268051"/>
            <a:ext cx="440920" cy="417466"/>
            <a:chOff x="6225311" y="2473385"/>
            <a:chExt cx="716280" cy="678180"/>
          </a:xfrm>
        </p:grpSpPr>
        <p:pic>
          <p:nvPicPr>
            <p:cNvPr id="3923" name="Google Shape;3923;p302"/>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924" name="Google Shape;3924;p302"/>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2"/>
                                        </p:tgtEl>
                                        <p:attrNameLst>
                                          <p:attrName>style.visibility</p:attrName>
                                        </p:attrNameLst>
                                      </p:cBhvr>
                                      <p:to>
                                        <p:strVal val="visible"/>
                                      </p:to>
                                    </p:set>
                                    <p:animEffect filter="fade" transition="in">
                                      <p:cBhvr>
                                        <p:cTn dur="750"/>
                                        <p:tgtEl>
                                          <p:spTgt spid="3892"/>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896"/>
                                        </p:tgtEl>
                                        <p:attrNameLst>
                                          <p:attrName>style.visibility</p:attrName>
                                        </p:attrNameLst>
                                      </p:cBhvr>
                                      <p:to>
                                        <p:strVal val="visible"/>
                                      </p:to>
                                    </p:set>
                                    <p:animEffect filter="fade" transition="in">
                                      <p:cBhvr>
                                        <p:cTn dur="750"/>
                                        <p:tgtEl>
                                          <p:spTgt spid="389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03"/>
                                        </p:tgtEl>
                                        <p:attrNameLst>
                                          <p:attrName>style.visibility</p:attrName>
                                        </p:attrNameLst>
                                      </p:cBhvr>
                                      <p:to>
                                        <p:strVal val="visible"/>
                                      </p:to>
                                    </p:set>
                                    <p:animEffect filter="fade" transition="in">
                                      <p:cBhvr>
                                        <p:cTn dur="500"/>
                                        <p:tgtEl>
                                          <p:spTgt spid="3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2"/>
                                        </p:tgtEl>
                                        <p:attrNameLst>
                                          <p:attrName>style.visibility</p:attrName>
                                        </p:attrNameLst>
                                      </p:cBhvr>
                                      <p:to>
                                        <p:strVal val="visible"/>
                                      </p:to>
                                    </p:set>
                                    <p:animEffect filter="fade" transition="in">
                                      <p:cBhvr>
                                        <p:cTn dur="500"/>
                                        <p:tgtEl>
                                          <p:spTgt spid="39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06"/>
                                        </p:tgtEl>
                                        <p:attrNameLst>
                                          <p:attrName>style.visibility</p:attrName>
                                        </p:attrNameLst>
                                      </p:cBhvr>
                                      <p:to>
                                        <p:strVal val="visible"/>
                                      </p:to>
                                    </p:set>
                                    <p:animEffect filter="fade" transition="in">
                                      <p:cBhvr>
                                        <p:cTn dur="500"/>
                                        <p:tgtEl>
                                          <p:spTgt spid="3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1"/>
                                        </p:tgtEl>
                                        <p:attrNameLst>
                                          <p:attrName>style.visibility</p:attrName>
                                        </p:attrNameLst>
                                      </p:cBhvr>
                                      <p:to>
                                        <p:strVal val="visible"/>
                                      </p:to>
                                    </p:set>
                                    <p:animEffect filter="fade" transition="in">
                                      <p:cBhvr>
                                        <p:cTn dur="500"/>
                                        <p:tgtEl>
                                          <p:spTgt spid="38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93"/>
                                        </p:tgtEl>
                                        <p:attrNameLst>
                                          <p:attrName>style.visibility</p:attrName>
                                        </p:attrNameLst>
                                      </p:cBhvr>
                                      <p:to>
                                        <p:strVal val="visible"/>
                                      </p:to>
                                    </p:set>
                                    <p:animEffect filter="fade" transition="in">
                                      <p:cBhvr>
                                        <p:cTn dur="750"/>
                                        <p:tgtEl>
                                          <p:spTgt spid="3893"/>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3899"/>
                                        </p:tgtEl>
                                        <p:attrNameLst>
                                          <p:attrName>style.visibility</p:attrName>
                                        </p:attrNameLst>
                                      </p:cBhvr>
                                      <p:to>
                                        <p:strVal val="visible"/>
                                      </p:to>
                                    </p:set>
                                    <p:animEffect filter="fade" transition="in">
                                      <p:cBhvr>
                                        <p:cTn dur="750"/>
                                        <p:tgtEl>
                                          <p:spTgt spid="3899"/>
                                        </p:tgtEl>
                                      </p:cBhvr>
                                    </p:animEffec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500"/>
                                        <p:tgtEl>
                                          <p:spTgt spid="3906"/>
                                        </p:tgtEl>
                                      </p:cBhvr>
                                    </p:animEffect>
                                    <p:set>
                                      <p:cBhvr>
                                        <p:cTn dur="1" fill="hold">
                                          <p:stCondLst>
                                            <p:cond delay="500"/>
                                          </p:stCondLst>
                                        </p:cTn>
                                        <p:tgtEl>
                                          <p:spTgt spid="39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8"/>
                                        </p:tgtEl>
                                        <p:attrNameLst>
                                          <p:attrName>style.visibility</p:attrName>
                                        </p:attrNameLst>
                                      </p:cBhvr>
                                      <p:to>
                                        <p:strVal val="visible"/>
                                      </p:to>
                                    </p:set>
                                    <p:animEffect filter="fade" transition="in">
                                      <p:cBhvr>
                                        <p:cTn dur="500"/>
                                        <p:tgtEl>
                                          <p:spTgt spid="3888"/>
                                        </p:tgtEl>
                                      </p:cBhvr>
                                    </p:animEffect>
                                  </p:childTnLst>
                                </p:cTn>
                              </p:par>
                              <p:par>
                                <p:cTn fill="hold" nodeType="withEffect" presetClass="entr" presetID="10" presetSubtype="0">
                                  <p:stCondLst>
                                    <p:cond delay="0"/>
                                  </p:stCondLst>
                                  <p:childTnLst>
                                    <p:set>
                                      <p:cBhvr>
                                        <p:cTn dur="1" fill="hold">
                                          <p:stCondLst>
                                            <p:cond delay="0"/>
                                          </p:stCondLst>
                                        </p:cTn>
                                        <p:tgtEl>
                                          <p:spTgt spid="3910"/>
                                        </p:tgtEl>
                                        <p:attrNameLst>
                                          <p:attrName>style.visibility</p:attrName>
                                        </p:attrNameLst>
                                      </p:cBhvr>
                                      <p:to>
                                        <p:strVal val="visible"/>
                                      </p:to>
                                    </p:set>
                                    <p:animEffect filter="fade" transition="in">
                                      <p:cBhvr>
                                        <p:cTn dur="500"/>
                                        <p:tgtEl>
                                          <p:spTgt spid="391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09"/>
                                        </p:tgtEl>
                                        <p:attrNameLst>
                                          <p:attrName>style.visibility</p:attrName>
                                        </p:attrNameLst>
                                      </p:cBhvr>
                                      <p:to>
                                        <p:strVal val="visible"/>
                                      </p:to>
                                    </p:set>
                                    <p:animEffect filter="fade" transition="in">
                                      <p:cBhvr>
                                        <p:cTn dur="750"/>
                                        <p:tgtEl>
                                          <p:spTgt spid="3909"/>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3911"/>
                                        </p:tgtEl>
                                        <p:attrNameLst>
                                          <p:attrName>style.visibility</p:attrName>
                                        </p:attrNameLst>
                                      </p:cBhvr>
                                      <p:to>
                                        <p:strVal val="visible"/>
                                      </p:to>
                                    </p:set>
                                    <p:animEffect filter="fade" transition="in">
                                      <p:cBhvr>
                                        <p:cTn dur="750"/>
                                        <p:tgtEl>
                                          <p:spTgt spid="391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15"/>
                                        </p:tgtEl>
                                        <p:attrNameLst>
                                          <p:attrName>style.visibility</p:attrName>
                                        </p:attrNameLst>
                                      </p:cBhvr>
                                      <p:to>
                                        <p:strVal val="visible"/>
                                      </p:to>
                                    </p:set>
                                    <p:animEffect filter="fade" transition="in">
                                      <p:cBhvr>
                                        <p:cTn dur="500"/>
                                        <p:tgtEl>
                                          <p:spTgt spid="3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4"/>
                                        </p:tgtEl>
                                        <p:attrNameLst>
                                          <p:attrName>style.visibility</p:attrName>
                                        </p:attrNameLst>
                                      </p:cBhvr>
                                      <p:to>
                                        <p:strVal val="visible"/>
                                      </p:to>
                                    </p:set>
                                    <p:animEffect filter="fade" transition="in">
                                      <p:cBhvr>
                                        <p:cTn dur="500"/>
                                        <p:tgtEl>
                                          <p:spTgt spid="39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18"/>
                                        </p:tgtEl>
                                        <p:attrNameLst>
                                          <p:attrName>style.visibility</p:attrName>
                                        </p:attrNameLst>
                                      </p:cBhvr>
                                      <p:to>
                                        <p:strVal val="visible"/>
                                      </p:to>
                                    </p:set>
                                    <p:animEffect filter="fade" transition="in">
                                      <p:cBhvr>
                                        <p:cTn dur="500"/>
                                        <p:tgtEl>
                                          <p:spTgt spid="3918"/>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3889"/>
                                        </p:tgtEl>
                                        <p:attrNameLst>
                                          <p:attrName>style.visibility</p:attrName>
                                        </p:attrNameLst>
                                      </p:cBhvr>
                                      <p:to>
                                        <p:strVal val="visible"/>
                                      </p:to>
                                    </p:set>
                                    <p:animEffect filter="fade" transition="in">
                                      <p:cBhvr>
                                        <p:cTn dur="500"/>
                                        <p:tgtEl>
                                          <p:spTgt spid="388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21"/>
                                        </p:tgtEl>
                                        <p:attrNameLst>
                                          <p:attrName>style.visibility</p:attrName>
                                        </p:attrNameLst>
                                      </p:cBhvr>
                                      <p:to>
                                        <p:strVal val="visible"/>
                                      </p:to>
                                    </p:set>
                                    <p:animEffect filter="fade" transition="in">
                                      <p:cBhvr>
                                        <p:cTn dur="750"/>
                                        <p:tgtEl>
                                          <p:spTgt spid="3921"/>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3922"/>
                                        </p:tgtEl>
                                        <p:attrNameLst>
                                          <p:attrName>style.visibility</p:attrName>
                                        </p:attrNameLst>
                                      </p:cBhvr>
                                      <p:to>
                                        <p:strVal val="visible"/>
                                      </p:to>
                                    </p:set>
                                    <p:animEffect filter="fade" transition="in">
                                      <p:cBhvr>
                                        <p:cTn dur="750"/>
                                        <p:tgtEl>
                                          <p:spTgt spid="3922"/>
                                        </p:tgtEl>
                                      </p:cBhvr>
                                    </p:animEffec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500"/>
                                        <p:tgtEl>
                                          <p:spTgt spid="3918"/>
                                        </p:tgtEl>
                                      </p:cBhvr>
                                    </p:animEffect>
                                    <p:set>
                                      <p:cBhvr>
                                        <p:cTn dur="1" fill="hold">
                                          <p:stCondLst>
                                            <p:cond delay="500"/>
                                          </p:stCondLst>
                                        </p:cTn>
                                        <p:tgtEl>
                                          <p:spTgt spid="39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9" name="Shape 3929"/>
        <p:cNvGrpSpPr/>
        <p:nvPr/>
      </p:nvGrpSpPr>
      <p:grpSpPr>
        <a:xfrm>
          <a:off x="0" y="0"/>
          <a:ext cx="0" cy="0"/>
          <a:chOff x="0" y="0"/>
          <a:chExt cx="0" cy="0"/>
        </a:xfrm>
      </p:grpSpPr>
      <p:sp>
        <p:nvSpPr>
          <p:cNvPr id="3930" name="Google Shape;3930;p303"/>
          <p:cNvSpPr/>
          <p:nvPr/>
        </p:nvSpPr>
        <p:spPr>
          <a:xfrm>
            <a:off x="1940498" y="2151377"/>
            <a:ext cx="2347249" cy="1871421"/>
          </a:xfrm>
          <a:prstGeom prst="roundRect">
            <a:avLst>
              <a:gd fmla="val 7709"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3931" name="Google Shape;3931;p303"/>
          <p:cNvSpPr/>
          <p:nvPr/>
        </p:nvSpPr>
        <p:spPr>
          <a:xfrm>
            <a:off x="4865136" y="2151377"/>
            <a:ext cx="2347249" cy="1871421"/>
          </a:xfrm>
          <a:prstGeom prst="roundRect">
            <a:avLst>
              <a:gd fmla="val 8931" name="adj"/>
            </a:avLst>
          </a:prstGeom>
          <a:solidFill>
            <a:srgbClr val="F2F2F2">
              <a:alpha val="40000"/>
            </a:srgbClr>
          </a:solidFill>
          <a:ln cap="flat" cmpd="sng" w="15875">
            <a:solidFill>
              <a:srgbClr val="7F7F7F"/>
            </a:solidFill>
            <a:prstDash val="solid"/>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7F7F7F"/>
                </a:solidFill>
                <a:latin typeface="Ubuntu"/>
                <a:ea typeface="Ubuntu"/>
                <a:cs typeface="Ubuntu"/>
                <a:sym typeface="Ubuntu"/>
              </a:rPr>
              <a:t>Node</a:t>
            </a:r>
            <a:endParaRPr b="0" i="0" sz="1100" u="none" cap="none" strike="noStrike">
              <a:solidFill>
                <a:srgbClr val="7F7F7F"/>
              </a:solidFill>
              <a:latin typeface="Ubuntu"/>
              <a:ea typeface="Ubuntu"/>
              <a:cs typeface="Ubuntu"/>
              <a:sym typeface="Ubuntu"/>
            </a:endParaRPr>
          </a:p>
        </p:txBody>
      </p:sp>
      <p:sp>
        <p:nvSpPr>
          <p:cNvPr id="3932" name="Google Shape;3932;p303"/>
          <p:cNvSpPr/>
          <p:nvPr/>
        </p:nvSpPr>
        <p:spPr>
          <a:xfrm>
            <a:off x="2130152" y="2271377"/>
            <a:ext cx="5016601" cy="1090034"/>
          </a:xfrm>
          <a:prstGeom prst="roundRect">
            <a:avLst>
              <a:gd fmla="val 10375" name="adj"/>
            </a:avLst>
          </a:prstGeom>
          <a:gradFill>
            <a:gsLst>
              <a:gs pos="0">
                <a:srgbClr val="E3B098"/>
              </a:gs>
              <a:gs pos="100000">
                <a:srgbClr val="E1B2D2"/>
              </a:gs>
            </a:gsLst>
            <a:lin ang="13200000" scaled="0"/>
          </a:gradFill>
          <a:ln cap="flat" cmpd="sng" w="12700">
            <a:solidFill>
              <a:srgbClr val="7F7F7F"/>
            </a:solidFill>
            <a:prstDash val="solid"/>
            <a:miter lim="800000"/>
            <a:headEnd len="sm" w="sm" type="none"/>
            <a:tailEnd len="sm" w="sm" type="none"/>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Replication Controller</a:t>
            </a:r>
            <a:endParaRPr i="0" sz="1100" u="none" cap="none" strike="noStrike">
              <a:solidFill>
                <a:schemeClr val="lt1"/>
              </a:solidFill>
              <a:latin typeface="Ubuntu"/>
              <a:ea typeface="Ubuntu"/>
              <a:cs typeface="Ubuntu"/>
              <a:sym typeface="Ubuntu"/>
            </a:endParaRPr>
          </a:p>
        </p:txBody>
      </p:sp>
      <p:sp>
        <p:nvSpPr>
          <p:cNvPr id="3933" name="Google Shape;3933;p303"/>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Load Balancing and Scaling</a:t>
            </a:r>
            <a:endParaRPr>
              <a:latin typeface="Ubuntu"/>
              <a:ea typeface="Ubuntu"/>
              <a:cs typeface="Ubuntu"/>
              <a:sym typeface="Ubuntu"/>
            </a:endParaRPr>
          </a:p>
        </p:txBody>
      </p:sp>
      <p:sp>
        <p:nvSpPr>
          <p:cNvPr id="3934" name="Google Shape;3934;p303"/>
          <p:cNvSpPr/>
          <p:nvPr/>
        </p:nvSpPr>
        <p:spPr>
          <a:xfrm>
            <a:off x="2130152" y="2266502"/>
            <a:ext cx="2000969" cy="1090034"/>
          </a:xfrm>
          <a:prstGeom prst="roundRect">
            <a:avLst>
              <a:gd fmla="val 9676" name="adj"/>
            </a:avLst>
          </a:prstGeom>
          <a:gradFill>
            <a:gsLst>
              <a:gs pos="0">
                <a:srgbClr val="E3B098"/>
              </a:gs>
              <a:gs pos="100000">
                <a:srgbClr val="E1B2D2"/>
              </a:gs>
            </a:gsLst>
            <a:lin ang="0" scaled="0"/>
          </a:gradFill>
          <a:ln cap="flat" cmpd="sng" w="12700">
            <a:solidFill>
              <a:srgbClr val="7F7F7F"/>
            </a:solidFill>
            <a:prstDash val="solid"/>
            <a:miter lim="800000"/>
            <a:headEnd len="sm" w="sm" type="none"/>
            <a:tailEnd len="sm" w="sm" type="none"/>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i="0" lang="en" sz="1100" u="none" cap="none" strike="noStrike">
                <a:solidFill>
                  <a:schemeClr val="lt1"/>
                </a:solidFill>
                <a:latin typeface="Ubuntu"/>
                <a:ea typeface="Ubuntu"/>
                <a:cs typeface="Ubuntu"/>
                <a:sym typeface="Ubuntu"/>
              </a:rPr>
              <a:t>Replication Controller</a:t>
            </a:r>
            <a:endParaRPr i="0" sz="1100" u="none" cap="none" strike="noStrike">
              <a:solidFill>
                <a:schemeClr val="lt1"/>
              </a:solidFill>
              <a:latin typeface="Ubuntu"/>
              <a:ea typeface="Ubuntu"/>
              <a:cs typeface="Ubuntu"/>
              <a:sym typeface="Ubuntu"/>
            </a:endParaRPr>
          </a:p>
        </p:txBody>
      </p:sp>
      <p:sp>
        <p:nvSpPr>
          <p:cNvPr id="3935" name="Google Shape;3935;p303"/>
          <p:cNvSpPr/>
          <p:nvPr/>
        </p:nvSpPr>
        <p:spPr>
          <a:xfrm>
            <a:off x="2271925" y="2373695"/>
            <a:ext cx="808774" cy="734726"/>
          </a:xfrm>
          <a:prstGeom prst="roundRect">
            <a:avLst>
              <a:gd fmla="val 16667"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i="0" lang="en" sz="1000" u="none" cap="none" strike="noStrike">
                <a:solidFill>
                  <a:schemeClr val="lt1"/>
                </a:solidFill>
                <a:latin typeface="Ubuntu"/>
                <a:ea typeface="Ubuntu"/>
                <a:cs typeface="Ubuntu"/>
                <a:sym typeface="Ubuntu"/>
              </a:rPr>
              <a:t>POD</a:t>
            </a:r>
            <a:endParaRPr i="0" sz="1000" u="none" cap="none" strike="noStrike">
              <a:solidFill>
                <a:schemeClr val="lt1"/>
              </a:solidFill>
              <a:latin typeface="Ubuntu"/>
              <a:ea typeface="Ubuntu"/>
              <a:cs typeface="Ubuntu"/>
              <a:sym typeface="Ubuntu"/>
            </a:endParaRPr>
          </a:p>
        </p:txBody>
      </p:sp>
      <p:sp>
        <p:nvSpPr>
          <p:cNvPr id="3936" name="Google Shape;3936;p303"/>
          <p:cNvSpPr/>
          <p:nvPr/>
        </p:nvSpPr>
        <p:spPr>
          <a:xfrm>
            <a:off x="3252176" y="2373694"/>
            <a:ext cx="808774" cy="734726"/>
          </a:xfrm>
          <a:prstGeom prst="roundRect">
            <a:avLst>
              <a:gd fmla="val 16667"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i="0" lang="en" sz="1000" u="none" cap="none" strike="noStrike">
                <a:solidFill>
                  <a:schemeClr val="lt1"/>
                </a:solidFill>
                <a:latin typeface="Ubuntu"/>
                <a:ea typeface="Ubuntu"/>
                <a:cs typeface="Ubuntu"/>
                <a:sym typeface="Ubuntu"/>
              </a:rPr>
              <a:t>POD</a:t>
            </a:r>
            <a:endParaRPr i="0" sz="1000" u="none" cap="none" strike="noStrike">
              <a:solidFill>
                <a:schemeClr val="lt1"/>
              </a:solidFill>
              <a:latin typeface="Ubuntu"/>
              <a:ea typeface="Ubuntu"/>
              <a:cs typeface="Ubuntu"/>
              <a:sym typeface="Ubuntu"/>
            </a:endParaRPr>
          </a:p>
        </p:txBody>
      </p:sp>
      <p:pic>
        <p:nvPicPr>
          <p:cNvPr descr="Related image" id="3937" name="Google Shape;3937;p303"/>
          <p:cNvPicPr preferRelativeResize="0"/>
          <p:nvPr/>
        </p:nvPicPr>
        <p:blipFill rotWithShape="1">
          <a:blip r:embed="rId3">
            <a:alphaModFix/>
          </a:blip>
          <a:srcRect b="0" l="0" r="0" t="0"/>
          <a:stretch/>
        </p:blipFill>
        <p:spPr>
          <a:xfrm>
            <a:off x="2639222" y="3743530"/>
            <a:ext cx="244099" cy="244099"/>
          </a:xfrm>
          <a:prstGeom prst="roundRect">
            <a:avLst>
              <a:gd fmla="val 16667" name="adj"/>
            </a:avLst>
          </a:prstGeom>
          <a:noFill/>
          <a:ln>
            <a:noFill/>
          </a:ln>
        </p:spPr>
      </p:pic>
      <p:grpSp>
        <p:nvGrpSpPr>
          <p:cNvPr id="3938" name="Google Shape;3938;p303"/>
          <p:cNvGrpSpPr/>
          <p:nvPr/>
        </p:nvGrpSpPr>
        <p:grpSpPr>
          <a:xfrm>
            <a:off x="2453364" y="2463346"/>
            <a:ext cx="459670" cy="435219"/>
            <a:chOff x="6225311" y="2473385"/>
            <a:chExt cx="716280" cy="678180"/>
          </a:xfrm>
        </p:grpSpPr>
        <p:pic>
          <p:nvPicPr>
            <p:cNvPr id="3939" name="Google Shape;3939;p303"/>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940" name="Google Shape;3940;p303"/>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grpSp>
        <p:nvGrpSpPr>
          <p:cNvPr id="3941" name="Google Shape;3941;p303"/>
          <p:cNvGrpSpPr/>
          <p:nvPr/>
        </p:nvGrpSpPr>
        <p:grpSpPr>
          <a:xfrm>
            <a:off x="3443030" y="2455721"/>
            <a:ext cx="459670" cy="435219"/>
            <a:chOff x="6225311" y="2473385"/>
            <a:chExt cx="716280" cy="678180"/>
          </a:xfrm>
        </p:grpSpPr>
        <p:pic>
          <p:nvPicPr>
            <p:cNvPr id="3942" name="Google Shape;3942;p303"/>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943" name="Google Shape;3943;p303"/>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grpSp>
        <p:nvGrpSpPr>
          <p:cNvPr id="3944" name="Google Shape;3944;p303"/>
          <p:cNvGrpSpPr/>
          <p:nvPr/>
        </p:nvGrpSpPr>
        <p:grpSpPr>
          <a:xfrm>
            <a:off x="3427776" y="1296146"/>
            <a:ext cx="474924" cy="578403"/>
            <a:chOff x="5638800" y="1659105"/>
            <a:chExt cx="914400" cy="1113634"/>
          </a:xfrm>
        </p:grpSpPr>
        <p:pic>
          <p:nvPicPr>
            <p:cNvPr descr="User" id="3945" name="Google Shape;3945;p303"/>
            <p:cNvPicPr preferRelativeResize="0"/>
            <p:nvPr/>
          </p:nvPicPr>
          <p:blipFill rotWithShape="1">
            <a:blip r:embed="rId6">
              <a:alphaModFix/>
            </a:blip>
            <a:srcRect b="0" l="0" r="0" t="0"/>
            <a:stretch/>
          </p:blipFill>
          <p:spPr>
            <a:xfrm>
              <a:off x="5638800" y="1659105"/>
              <a:ext cx="914400" cy="914400"/>
            </a:xfrm>
            <a:prstGeom prst="rect">
              <a:avLst/>
            </a:prstGeom>
            <a:noFill/>
            <a:ln>
              <a:noFill/>
            </a:ln>
          </p:spPr>
        </p:pic>
        <p:sp>
          <p:nvSpPr>
            <p:cNvPr id="3946" name="Google Shape;3946;p303"/>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3947" name="Google Shape;3947;p303"/>
          <p:cNvGrpSpPr/>
          <p:nvPr/>
        </p:nvGrpSpPr>
        <p:grpSpPr>
          <a:xfrm>
            <a:off x="4070873" y="1296524"/>
            <a:ext cx="474924" cy="578403"/>
            <a:chOff x="5638800" y="1659105"/>
            <a:chExt cx="914400" cy="1113634"/>
          </a:xfrm>
        </p:grpSpPr>
        <p:pic>
          <p:nvPicPr>
            <p:cNvPr descr="User" id="3948" name="Google Shape;3948;p303"/>
            <p:cNvPicPr preferRelativeResize="0"/>
            <p:nvPr/>
          </p:nvPicPr>
          <p:blipFill rotWithShape="1">
            <a:blip r:embed="rId6">
              <a:alphaModFix/>
            </a:blip>
            <a:srcRect b="0" l="0" r="0" t="0"/>
            <a:stretch/>
          </p:blipFill>
          <p:spPr>
            <a:xfrm>
              <a:off x="5638800" y="1659105"/>
              <a:ext cx="914400" cy="914400"/>
            </a:xfrm>
            <a:prstGeom prst="rect">
              <a:avLst/>
            </a:prstGeom>
            <a:noFill/>
            <a:ln>
              <a:noFill/>
            </a:ln>
          </p:spPr>
        </p:pic>
        <p:sp>
          <p:nvSpPr>
            <p:cNvPr id="3949" name="Google Shape;3949;p303"/>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sp>
        <p:nvSpPr>
          <p:cNvPr id="3950" name="Google Shape;3950;p303"/>
          <p:cNvSpPr/>
          <p:nvPr/>
        </p:nvSpPr>
        <p:spPr>
          <a:xfrm>
            <a:off x="5260493" y="2373695"/>
            <a:ext cx="808774" cy="734726"/>
          </a:xfrm>
          <a:prstGeom prst="roundRect">
            <a:avLst>
              <a:gd fmla="val 16667"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i="0" lang="en" sz="1000" u="none" cap="none" strike="noStrike">
                <a:solidFill>
                  <a:schemeClr val="lt1"/>
                </a:solidFill>
                <a:latin typeface="Ubuntu"/>
                <a:ea typeface="Ubuntu"/>
                <a:cs typeface="Ubuntu"/>
                <a:sym typeface="Ubuntu"/>
              </a:rPr>
              <a:t>POD</a:t>
            </a:r>
            <a:endParaRPr i="0" sz="1000" u="none" cap="none" strike="noStrike">
              <a:solidFill>
                <a:schemeClr val="lt1"/>
              </a:solidFill>
              <a:latin typeface="Ubuntu"/>
              <a:ea typeface="Ubuntu"/>
              <a:cs typeface="Ubuntu"/>
              <a:sym typeface="Ubuntu"/>
            </a:endParaRPr>
          </a:p>
        </p:txBody>
      </p:sp>
      <p:sp>
        <p:nvSpPr>
          <p:cNvPr id="3951" name="Google Shape;3951;p303"/>
          <p:cNvSpPr/>
          <p:nvPr/>
        </p:nvSpPr>
        <p:spPr>
          <a:xfrm>
            <a:off x="6240743" y="2373694"/>
            <a:ext cx="808774" cy="734726"/>
          </a:xfrm>
          <a:prstGeom prst="roundRect">
            <a:avLst>
              <a:gd fmla="val 16667" name="adj"/>
            </a:avLst>
          </a:prstGeom>
          <a:gradFill>
            <a:gsLst>
              <a:gs pos="0">
                <a:srgbClr val="00B0F0"/>
              </a:gs>
              <a:gs pos="100000">
                <a:srgbClr val="62D7C7"/>
              </a:gs>
            </a:gsLst>
            <a:lin ang="2700000" scaled="0"/>
          </a:gradFill>
          <a:ln>
            <a:noFill/>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i="0" lang="en" sz="1000" u="none" cap="none" strike="noStrike">
                <a:solidFill>
                  <a:schemeClr val="lt1"/>
                </a:solidFill>
                <a:latin typeface="Ubuntu"/>
                <a:ea typeface="Ubuntu"/>
                <a:cs typeface="Ubuntu"/>
                <a:sym typeface="Ubuntu"/>
              </a:rPr>
              <a:t>POD</a:t>
            </a:r>
            <a:endParaRPr i="0" sz="1000" u="none" cap="none" strike="noStrike">
              <a:solidFill>
                <a:schemeClr val="lt1"/>
              </a:solidFill>
              <a:latin typeface="Ubuntu"/>
              <a:ea typeface="Ubuntu"/>
              <a:cs typeface="Ubuntu"/>
              <a:sym typeface="Ubuntu"/>
            </a:endParaRPr>
          </a:p>
        </p:txBody>
      </p:sp>
      <p:pic>
        <p:nvPicPr>
          <p:cNvPr descr="Related image" id="3952" name="Google Shape;3952;p303"/>
          <p:cNvPicPr preferRelativeResize="0"/>
          <p:nvPr/>
        </p:nvPicPr>
        <p:blipFill rotWithShape="1">
          <a:blip r:embed="rId3">
            <a:alphaModFix/>
          </a:blip>
          <a:srcRect b="0" l="0" r="0" t="0"/>
          <a:stretch/>
        </p:blipFill>
        <p:spPr>
          <a:xfrm>
            <a:off x="5549698" y="3757862"/>
            <a:ext cx="244099" cy="244099"/>
          </a:xfrm>
          <a:prstGeom prst="roundRect">
            <a:avLst>
              <a:gd fmla="val 16667" name="adj"/>
            </a:avLst>
          </a:prstGeom>
          <a:noFill/>
          <a:ln>
            <a:noFill/>
          </a:ln>
        </p:spPr>
      </p:pic>
      <p:grpSp>
        <p:nvGrpSpPr>
          <p:cNvPr id="3953" name="Google Shape;3953;p303"/>
          <p:cNvGrpSpPr/>
          <p:nvPr/>
        </p:nvGrpSpPr>
        <p:grpSpPr>
          <a:xfrm>
            <a:off x="5441931" y="2463346"/>
            <a:ext cx="459670" cy="435219"/>
            <a:chOff x="6225311" y="2473385"/>
            <a:chExt cx="716280" cy="678180"/>
          </a:xfrm>
        </p:grpSpPr>
        <p:pic>
          <p:nvPicPr>
            <p:cNvPr id="3954" name="Google Shape;3954;p303"/>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cap="flat" cmpd="sng" w="9525">
              <a:solidFill>
                <a:schemeClr val="lt1"/>
              </a:solidFill>
              <a:prstDash val="solid"/>
              <a:round/>
              <a:headEnd len="sm" w="sm" type="none"/>
              <a:tailEnd len="sm" w="sm" type="none"/>
            </a:ln>
          </p:spPr>
        </p:pic>
        <p:pic>
          <p:nvPicPr>
            <p:cNvPr descr="Image result for python logo" id="3955" name="Google Shape;3955;p303"/>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grpSp>
        <p:nvGrpSpPr>
          <p:cNvPr id="3956" name="Google Shape;3956;p303"/>
          <p:cNvGrpSpPr/>
          <p:nvPr/>
        </p:nvGrpSpPr>
        <p:grpSpPr>
          <a:xfrm>
            <a:off x="6431597" y="2455721"/>
            <a:ext cx="459670" cy="435219"/>
            <a:chOff x="6225311" y="2473385"/>
            <a:chExt cx="716280" cy="678180"/>
          </a:xfrm>
        </p:grpSpPr>
        <p:pic>
          <p:nvPicPr>
            <p:cNvPr id="3957" name="Google Shape;3957;p303"/>
            <p:cNvPicPr preferRelativeResize="0"/>
            <p:nvPr/>
          </p:nvPicPr>
          <p:blipFill rotWithShape="1">
            <a:blip r:embed="rId4">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3958" name="Google Shape;3958;p303"/>
            <p:cNvPicPr preferRelativeResize="0"/>
            <p:nvPr/>
          </p:nvPicPr>
          <p:blipFill rotWithShape="1">
            <a:blip r:embed="rId5">
              <a:alphaModFix/>
            </a:blip>
            <a:srcRect b="0" l="0" r="0" t="0"/>
            <a:stretch/>
          </p:blipFill>
          <p:spPr>
            <a:xfrm>
              <a:off x="6263299" y="2473385"/>
              <a:ext cx="640303" cy="640303"/>
            </a:xfrm>
            <a:prstGeom prst="roundRect">
              <a:avLst>
                <a:gd fmla="val 16667" name="adj"/>
              </a:avLst>
            </a:prstGeom>
            <a:noFill/>
            <a:ln>
              <a:noFill/>
            </a:ln>
          </p:spPr>
        </p:pic>
      </p:grpSp>
      <p:grpSp>
        <p:nvGrpSpPr>
          <p:cNvPr id="3959" name="Google Shape;3959;p303"/>
          <p:cNvGrpSpPr/>
          <p:nvPr/>
        </p:nvGrpSpPr>
        <p:grpSpPr>
          <a:xfrm>
            <a:off x="4573776" y="1293382"/>
            <a:ext cx="474924" cy="578403"/>
            <a:chOff x="5638800" y="1659105"/>
            <a:chExt cx="914400" cy="1113634"/>
          </a:xfrm>
        </p:grpSpPr>
        <p:pic>
          <p:nvPicPr>
            <p:cNvPr descr="User" id="3960" name="Google Shape;3960;p303"/>
            <p:cNvPicPr preferRelativeResize="0"/>
            <p:nvPr/>
          </p:nvPicPr>
          <p:blipFill rotWithShape="1">
            <a:blip r:embed="rId6">
              <a:alphaModFix/>
            </a:blip>
            <a:srcRect b="0" l="0" r="0" t="0"/>
            <a:stretch/>
          </p:blipFill>
          <p:spPr>
            <a:xfrm>
              <a:off x="5638800" y="1659105"/>
              <a:ext cx="914400" cy="914400"/>
            </a:xfrm>
            <a:prstGeom prst="rect">
              <a:avLst/>
            </a:prstGeom>
            <a:noFill/>
            <a:ln>
              <a:noFill/>
            </a:ln>
          </p:spPr>
        </p:pic>
        <p:sp>
          <p:nvSpPr>
            <p:cNvPr id="3961" name="Google Shape;3961;p303"/>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3962" name="Google Shape;3962;p303"/>
          <p:cNvGrpSpPr/>
          <p:nvPr/>
        </p:nvGrpSpPr>
        <p:grpSpPr>
          <a:xfrm>
            <a:off x="5256401" y="1309711"/>
            <a:ext cx="474924" cy="578403"/>
            <a:chOff x="5638800" y="1659105"/>
            <a:chExt cx="914400" cy="1113634"/>
          </a:xfrm>
        </p:grpSpPr>
        <p:pic>
          <p:nvPicPr>
            <p:cNvPr descr="User" id="3963" name="Google Shape;3963;p303"/>
            <p:cNvPicPr preferRelativeResize="0"/>
            <p:nvPr/>
          </p:nvPicPr>
          <p:blipFill rotWithShape="1">
            <a:blip r:embed="rId6">
              <a:alphaModFix/>
            </a:blip>
            <a:srcRect b="0" l="0" r="0" t="0"/>
            <a:stretch/>
          </p:blipFill>
          <p:spPr>
            <a:xfrm>
              <a:off x="5638800" y="1659105"/>
              <a:ext cx="914400" cy="914400"/>
            </a:xfrm>
            <a:prstGeom prst="rect">
              <a:avLst/>
            </a:prstGeom>
            <a:noFill/>
            <a:ln>
              <a:noFill/>
            </a:ln>
          </p:spPr>
        </p:pic>
        <p:sp>
          <p:nvSpPr>
            <p:cNvPr id="3964" name="Google Shape;3964;p303"/>
            <p:cNvSpPr/>
            <p:nvPr/>
          </p:nvSpPr>
          <p:spPr>
            <a:xfrm>
              <a:off x="6035812" y="2488274"/>
              <a:ext cx="88739" cy="284465"/>
            </a:xfrm>
            <a:prstGeom prst="downArrow">
              <a:avLst>
                <a:gd fmla="val 50000" name="adj1"/>
                <a:gd fmla="val 50000" name="adj2"/>
              </a:avLst>
            </a:prstGeom>
            <a:solidFill>
              <a:srgbClr val="7F7F7F"/>
            </a:solidFill>
            <a:ln cap="flat" cmpd="sng" w="1587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cxnSp>
        <p:nvCxnSpPr>
          <p:cNvPr id="3965" name="Google Shape;3965;p303"/>
          <p:cNvCxnSpPr>
            <a:stCxn id="3946" idx="2"/>
            <a:endCxn id="3940" idx="0"/>
          </p:cNvCxnSpPr>
          <p:nvPr/>
        </p:nvCxnSpPr>
        <p:spPr>
          <a:xfrm rot="5400000">
            <a:off x="2875672" y="1682099"/>
            <a:ext cx="588900" cy="973800"/>
          </a:xfrm>
          <a:prstGeom prst="bentConnector3">
            <a:avLst>
              <a:gd fmla="val 23956" name="adj1"/>
            </a:avLst>
          </a:prstGeom>
          <a:noFill/>
          <a:ln cap="flat" cmpd="sng" w="12700">
            <a:solidFill>
              <a:srgbClr val="7F7F7F"/>
            </a:solidFill>
            <a:prstDash val="dash"/>
            <a:round/>
            <a:headEnd len="sm" w="sm" type="none"/>
            <a:tailEnd len="med" w="med" type="triangle"/>
          </a:ln>
        </p:spPr>
      </p:cxnSp>
      <p:cxnSp>
        <p:nvCxnSpPr>
          <p:cNvPr id="3966" name="Google Shape;3966;p303"/>
          <p:cNvCxnSpPr>
            <a:stCxn id="3949" idx="2"/>
            <a:endCxn id="3943" idx="0"/>
          </p:cNvCxnSpPr>
          <p:nvPr/>
        </p:nvCxnSpPr>
        <p:spPr>
          <a:xfrm rot="5400000">
            <a:off x="3696069" y="1851677"/>
            <a:ext cx="580800" cy="627300"/>
          </a:xfrm>
          <a:prstGeom prst="bentConnector3">
            <a:avLst>
              <a:gd fmla="val 24178" name="adj1"/>
            </a:avLst>
          </a:prstGeom>
          <a:noFill/>
          <a:ln cap="flat" cmpd="sng" w="12700">
            <a:solidFill>
              <a:srgbClr val="7F7F7F"/>
            </a:solidFill>
            <a:prstDash val="dash"/>
            <a:round/>
            <a:headEnd len="sm" w="sm" type="none"/>
            <a:tailEnd len="med" w="med" type="triangle"/>
          </a:ln>
        </p:spPr>
      </p:cxnSp>
      <p:cxnSp>
        <p:nvCxnSpPr>
          <p:cNvPr id="3967" name="Google Shape;3967;p303"/>
          <p:cNvCxnSpPr>
            <a:stCxn id="3961" idx="2"/>
            <a:endCxn id="3955" idx="0"/>
          </p:cNvCxnSpPr>
          <p:nvPr/>
        </p:nvCxnSpPr>
        <p:spPr>
          <a:xfrm flipH="1" rot="-5400000">
            <a:off x="4941622" y="1733186"/>
            <a:ext cx="591600" cy="868800"/>
          </a:xfrm>
          <a:prstGeom prst="bentConnector3">
            <a:avLst>
              <a:gd fmla="val 24457" name="adj1"/>
            </a:avLst>
          </a:prstGeom>
          <a:noFill/>
          <a:ln cap="flat" cmpd="sng" w="12700">
            <a:solidFill>
              <a:srgbClr val="7F7F7F"/>
            </a:solidFill>
            <a:prstDash val="dash"/>
            <a:round/>
            <a:headEnd len="sm" w="sm" type="none"/>
            <a:tailEnd len="med" w="med" type="triangle"/>
          </a:ln>
        </p:spPr>
      </p:cxnSp>
      <p:cxnSp>
        <p:nvCxnSpPr>
          <p:cNvPr id="3968" name="Google Shape;3968;p303"/>
          <p:cNvCxnSpPr>
            <a:stCxn id="3961" idx="2"/>
            <a:endCxn id="3943" idx="0"/>
          </p:cNvCxnSpPr>
          <p:nvPr/>
        </p:nvCxnSpPr>
        <p:spPr>
          <a:xfrm rot="5400000">
            <a:off x="3946072" y="1598636"/>
            <a:ext cx="583800" cy="1130100"/>
          </a:xfrm>
          <a:prstGeom prst="bentConnector3">
            <a:avLst>
              <a:gd fmla="val 25595" name="adj1"/>
            </a:avLst>
          </a:prstGeom>
          <a:noFill/>
          <a:ln cap="flat" cmpd="sng" w="12700">
            <a:solidFill>
              <a:srgbClr val="7F7F7F"/>
            </a:solidFill>
            <a:prstDash val="dash"/>
            <a:round/>
            <a:headEnd len="sm" w="sm" type="none"/>
            <a:tailEnd len="med" w="med" type="triangle"/>
          </a:ln>
        </p:spPr>
      </p:cxnSp>
      <p:cxnSp>
        <p:nvCxnSpPr>
          <p:cNvPr id="3969" name="Google Shape;3969;p303"/>
          <p:cNvCxnSpPr>
            <a:stCxn id="3964" idx="2"/>
            <a:endCxn id="3958" idx="0"/>
          </p:cNvCxnSpPr>
          <p:nvPr/>
        </p:nvCxnSpPr>
        <p:spPr>
          <a:xfrm flipH="1" rot="-5400000">
            <a:off x="5789697" y="1584064"/>
            <a:ext cx="567600" cy="1175700"/>
          </a:xfrm>
          <a:prstGeom prst="bentConnector3">
            <a:avLst>
              <a:gd fmla="val 23375" name="adj1"/>
            </a:avLst>
          </a:prstGeom>
          <a:noFill/>
          <a:ln cap="flat" cmpd="sng" w="12700">
            <a:solidFill>
              <a:srgbClr val="7F7F7F"/>
            </a:solidFill>
            <a:prstDash val="dash"/>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5"/>
                                        </p:tgtEl>
                                        <p:attrNameLst>
                                          <p:attrName>style.visibility</p:attrName>
                                        </p:attrNameLst>
                                      </p:cBhvr>
                                      <p:to>
                                        <p:strVal val="visible"/>
                                      </p:to>
                                    </p:set>
                                    <p:animEffect filter="fade" transition="in">
                                      <p:cBhvr>
                                        <p:cTn dur="750"/>
                                        <p:tgtEl>
                                          <p:spTgt spid="3935"/>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938"/>
                                        </p:tgtEl>
                                        <p:attrNameLst>
                                          <p:attrName>style.visibility</p:attrName>
                                        </p:attrNameLst>
                                      </p:cBhvr>
                                      <p:to>
                                        <p:strVal val="visible"/>
                                      </p:to>
                                    </p:set>
                                    <p:animEffect filter="fade" transition="in">
                                      <p:cBhvr>
                                        <p:cTn dur="750"/>
                                        <p:tgtEl>
                                          <p:spTgt spid="393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44"/>
                                        </p:tgtEl>
                                        <p:attrNameLst>
                                          <p:attrName>style.visibility</p:attrName>
                                        </p:attrNameLst>
                                      </p:cBhvr>
                                      <p:to>
                                        <p:strVal val="visible"/>
                                      </p:to>
                                    </p:set>
                                    <p:animEffect filter="fade" transition="in">
                                      <p:cBhvr>
                                        <p:cTn dur="500"/>
                                        <p:tgtEl>
                                          <p:spTgt spid="394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65"/>
                                        </p:tgtEl>
                                        <p:attrNameLst>
                                          <p:attrName>style.visibility</p:attrName>
                                        </p:attrNameLst>
                                      </p:cBhvr>
                                      <p:to>
                                        <p:strVal val="visible"/>
                                      </p:to>
                                    </p:set>
                                    <p:animEffect filter="fade" transition="in">
                                      <p:cBhvr>
                                        <p:cTn dur="500"/>
                                        <p:tgtEl>
                                          <p:spTgt spid="3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7"/>
                                        </p:tgtEl>
                                        <p:attrNameLst>
                                          <p:attrName>style.visibility</p:attrName>
                                        </p:attrNameLst>
                                      </p:cBhvr>
                                      <p:to>
                                        <p:strVal val="visible"/>
                                      </p:to>
                                    </p:set>
                                    <p:animEffect filter="fade" transition="in">
                                      <p:cBhvr>
                                        <p:cTn dur="500"/>
                                        <p:tgtEl>
                                          <p:spTgt spid="39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34"/>
                                        </p:tgtEl>
                                        <p:attrNameLst>
                                          <p:attrName>style.visibility</p:attrName>
                                        </p:attrNameLst>
                                      </p:cBhvr>
                                      <p:to>
                                        <p:strVal val="visible"/>
                                      </p:to>
                                    </p:set>
                                    <p:animEffect filter="fade" transition="in">
                                      <p:cBhvr>
                                        <p:cTn dur="500"/>
                                        <p:tgtEl>
                                          <p:spTgt spid="39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36"/>
                                        </p:tgtEl>
                                        <p:attrNameLst>
                                          <p:attrName>style.visibility</p:attrName>
                                        </p:attrNameLst>
                                      </p:cBhvr>
                                      <p:to>
                                        <p:strVal val="visible"/>
                                      </p:to>
                                    </p:set>
                                    <p:animEffect filter="fade" transition="in">
                                      <p:cBhvr>
                                        <p:cTn dur="750"/>
                                        <p:tgtEl>
                                          <p:spTgt spid="3936"/>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3941"/>
                                        </p:tgtEl>
                                        <p:attrNameLst>
                                          <p:attrName>style.visibility</p:attrName>
                                        </p:attrNameLst>
                                      </p:cBhvr>
                                      <p:to>
                                        <p:strVal val="visible"/>
                                      </p:to>
                                    </p:set>
                                    <p:animEffect filter="fade" transition="in">
                                      <p:cBhvr>
                                        <p:cTn dur="750"/>
                                        <p:tgtEl>
                                          <p:spTgt spid="394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966"/>
                                        </p:tgtEl>
                                        <p:attrNameLst>
                                          <p:attrName>style.visibility</p:attrName>
                                        </p:attrNameLst>
                                      </p:cBhvr>
                                      <p:to>
                                        <p:strVal val="visible"/>
                                      </p:to>
                                    </p:set>
                                    <p:animEffect filter="fade" transition="in">
                                      <p:cBhvr>
                                        <p:cTn dur="500"/>
                                        <p:tgtEl>
                                          <p:spTgt spid="3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9"/>
                                        </p:tgtEl>
                                        <p:attrNameLst>
                                          <p:attrName>style.visibility</p:attrName>
                                        </p:attrNameLst>
                                      </p:cBhvr>
                                      <p:to>
                                        <p:strVal val="visible"/>
                                      </p:to>
                                    </p:set>
                                    <p:animEffect filter="fade" transition="in">
                                      <p:cBhvr>
                                        <p:cTn dur="500"/>
                                        <p:tgtEl>
                                          <p:spTgt spid="395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62"/>
                                        </p:tgtEl>
                                        <p:attrNameLst>
                                          <p:attrName>style.visibility</p:attrName>
                                        </p:attrNameLst>
                                      </p:cBhvr>
                                      <p:to>
                                        <p:strVal val="visible"/>
                                      </p:to>
                                    </p:set>
                                    <p:animEffect filter="fade" transition="in">
                                      <p:cBhvr>
                                        <p:cTn dur="500"/>
                                        <p:tgtEl>
                                          <p:spTgt spid="39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31"/>
                                        </p:tgtEl>
                                        <p:attrNameLst>
                                          <p:attrName>style.visibility</p:attrName>
                                        </p:attrNameLst>
                                      </p:cBhvr>
                                      <p:to>
                                        <p:strVal val="visible"/>
                                      </p:to>
                                    </p:set>
                                    <p:animEffect filter="fade" transition="in">
                                      <p:cBhvr>
                                        <p:cTn dur="500"/>
                                        <p:tgtEl>
                                          <p:spTgt spid="3931"/>
                                        </p:tgtEl>
                                      </p:cBhvr>
                                    </p:animEffect>
                                  </p:childTnLst>
                                </p:cTn>
                              </p:par>
                              <p:par>
                                <p:cTn fill="hold" nodeType="withEffect" presetClass="entr" presetID="10" presetSubtype="0">
                                  <p:stCondLst>
                                    <p:cond delay="0"/>
                                  </p:stCondLst>
                                  <p:childTnLst>
                                    <p:set>
                                      <p:cBhvr>
                                        <p:cTn dur="1" fill="hold">
                                          <p:stCondLst>
                                            <p:cond delay="0"/>
                                          </p:stCondLst>
                                        </p:cTn>
                                        <p:tgtEl>
                                          <p:spTgt spid="3952"/>
                                        </p:tgtEl>
                                        <p:attrNameLst>
                                          <p:attrName>style.visibility</p:attrName>
                                        </p:attrNameLst>
                                      </p:cBhvr>
                                      <p:to>
                                        <p:strVal val="visible"/>
                                      </p:to>
                                    </p:set>
                                    <p:animEffect filter="fade" transition="in">
                                      <p:cBhvr>
                                        <p:cTn dur="500"/>
                                        <p:tgtEl>
                                          <p:spTgt spid="395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32"/>
                                        </p:tgtEl>
                                        <p:attrNameLst>
                                          <p:attrName>style.visibility</p:attrName>
                                        </p:attrNameLst>
                                      </p:cBhvr>
                                      <p:to>
                                        <p:strVal val="visible"/>
                                      </p:to>
                                    </p:set>
                                    <p:animEffect filter="fade" transition="in">
                                      <p:cBhvr>
                                        <p:cTn dur="500"/>
                                        <p:tgtEl>
                                          <p:spTgt spid="3932"/>
                                        </p:tgtEl>
                                      </p:cBhvr>
                                    </p:animEffect>
                                  </p:childTnLst>
                                </p:cTn>
                              </p:par>
                              <p:par>
                                <p:cTn fill="hold" nodeType="withEffect" presetClass="exit" presetID="10" presetSubtype="0">
                                  <p:stCondLst>
                                    <p:cond delay="0"/>
                                  </p:stCondLst>
                                  <p:childTnLst>
                                    <p:animEffect filter="fade" transition="out">
                                      <p:cBhvr>
                                        <p:cTn dur="500"/>
                                        <p:tgtEl>
                                          <p:spTgt spid="3934"/>
                                        </p:tgtEl>
                                      </p:cBhvr>
                                    </p:animEffect>
                                    <p:set>
                                      <p:cBhvr>
                                        <p:cTn dur="1" fill="hold">
                                          <p:stCondLst>
                                            <p:cond delay="500"/>
                                          </p:stCondLst>
                                        </p:cTn>
                                        <p:tgtEl>
                                          <p:spTgt spid="3934"/>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50"/>
                                        </p:tgtEl>
                                        <p:attrNameLst>
                                          <p:attrName>style.visibility</p:attrName>
                                        </p:attrNameLst>
                                      </p:cBhvr>
                                      <p:to>
                                        <p:strVal val="visible"/>
                                      </p:to>
                                    </p:set>
                                    <p:animEffect filter="fade" transition="in">
                                      <p:cBhvr>
                                        <p:cTn dur="750"/>
                                        <p:tgtEl>
                                          <p:spTgt spid="3950"/>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3953"/>
                                        </p:tgtEl>
                                        <p:attrNameLst>
                                          <p:attrName>style.visibility</p:attrName>
                                        </p:attrNameLst>
                                      </p:cBhvr>
                                      <p:to>
                                        <p:strVal val="visible"/>
                                      </p:to>
                                    </p:set>
                                    <p:animEffect filter="fade" transition="in">
                                      <p:cBhvr>
                                        <p:cTn dur="750"/>
                                        <p:tgtEl>
                                          <p:spTgt spid="395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951"/>
                                        </p:tgtEl>
                                        <p:attrNameLst>
                                          <p:attrName>style.visibility</p:attrName>
                                        </p:attrNameLst>
                                      </p:cBhvr>
                                      <p:to>
                                        <p:strVal val="visible"/>
                                      </p:to>
                                    </p:set>
                                    <p:animEffect filter="fade" transition="in">
                                      <p:cBhvr>
                                        <p:cTn dur="750"/>
                                        <p:tgtEl>
                                          <p:spTgt spid="3951"/>
                                        </p:tgtEl>
                                      </p:cBhvr>
                                    </p:animEffect>
                                  </p:childTnLst>
                                </p:cTn>
                              </p:par>
                            </p:childTnLst>
                          </p:cTn>
                        </p:par>
                        <p:par>
                          <p:cTn fill="hold">
                            <p:stCondLst>
                              <p:cond delay="4250"/>
                            </p:stCondLst>
                            <p:childTnLst>
                              <p:par>
                                <p:cTn fill="hold" nodeType="afterEffect" presetClass="entr" presetID="10" presetSubtype="0">
                                  <p:stCondLst>
                                    <p:cond delay="0"/>
                                  </p:stCondLst>
                                  <p:childTnLst>
                                    <p:set>
                                      <p:cBhvr>
                                        <p:cTn dur="1" fill="hold">
                                          <p:stCondLst>
                                            <p:cond delay="0"/>
                                          </p:stCondLst>
                                        </p:cTn>
                                        <p:tgtEl>
                                          <p:spTgt spid="3956"/>
                                        </p:tgtEl>
                                        <p:attrNameLst>
                                          <p:attrName>style.visibility</p:attrName>
                                        </p:attrNameLst>
                                      </p:cBhvr>
                                      <p:to>
                                        <p:strVal val="visible"/>
                                      </p:to>
                                    </p:set>
                                    <p:animEffect filter="fade" transition="in">
                                      <p:cBhvr>
                                        <p:cTn dur="750"/>
                                        <p:tgtEl>
                                          <p:spTgt spid="395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967"/>
                                        </p:tgtEl>
                                        <p:attrNameLst>
                                          <p:attrName>style.visibility</p:attrName>
                                        </p:attrNameLst>
                                      </p:cBhvr>
                                      <p:to>
                                        <p:strVal val="visible"/>
                                      </p:to>
                                    </p:set>
                                    <p:animEffect filter="fade" transition="in">
                                      <p:cBhvr>
                                        <p:cTn dur="500"/>
                                        <p:tgtEl>
                                          <p:spTgt spid="3967"/>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968"/>
                                        </p:tgtEl>
                                        <p:attrNameLst>
                                          <p:attrName>style.visibility</p:attrName>
                                        </p:attrNameLst>
                                      </p:cBhvr>
                                      <p:to>
                                        <p:strVal val="visible"/>
                                      </p:to>
                                    </p:set>
                                    <p:animEffect filter="fade" transition="in">
                                      <p:cBhvr>
                                        <p:cTn dur="500"/>
                                        <p:tgtEl>
                                          <p:spTgt spid="396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969"/>
                                        </p:tgtEl>
                                        <p:attrNameLst>
                                          <p:attrName>style.visibility</p:attrName>
                                        </p:attrNameLst>
                                      </p:cBhvr>
                                      <p:to>
                                        <p:strVal val="visible"/>
                                      </p:to>
                                    </p:set>
                                    <p:animEffect filter="fade" transition="in">
                                      <p:cBhvr>
                                        <p:cTn dur="500"/>
                                        <p:tgtEl>
                                          <p:spTgt spid="39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4" name="Shape 3974"/>
        <p:cNvGrpSpPr/>
        <p:nvPr/>
      </p:nvGrpSpPr>
      <p:grpSpPr>
        <a:xfrm>
          <a:off x="0" y="0"/>
          <a:ext cx="0" cy="0"/>
          <a:chOff x="0" y="0"/>
          <a:chExt cx="0" cy="0"/>
        </a:xfrm>
      </p:grpSpPr>
      <p:sp>
        <p:nvSpPr>
          <p:cNvPr id="3975" name="Google Shape;3975;p304"/>
          <p:cNvSpPr txBox="1"/>
          <p:nvPr>
            <p:ph idx="1" type="body"/>
          </p:nvPr>
        </p:nvSpPr>
        <p:spPr>
          <a:xfrm>
            <a:off x="1747050" y="2423550"/>
            <a:ext cx="2233500" cy="296400"/>
          </a:xfrm>
          <a:prstGeom prst="rect">
            <a:avLst/>
          </a:prstGeom>
          <a:noFill/>
          <a:ln>
            <a:noFill/>
          </a:ln>
        </p:spPr>
        <p:txBody>
          <a:bodyPr anchorCtr="0" anchor="t" bIns="34275" lIns="0" spcFirstLastPara="1" rIns="0" wrap="square" tIns="34275">
            <a:noAutofit/>
          </a:bodyPr>
          <a:lstStyle/>
          <a:p>
            <a:pPr indent="-38100" lvl="0" marL="63500" rtl="0" algn="l">
              <a:lnSpc>
                <a:spcPct val="90000"/>
              </a:lnSpc>
              <a:spcBef>
                <a:spcPts val="0"/>
              </a:spcBef>
              <a:spcAft>
                <a:spcPts val="0"/>
              </a:spcAft>
              <a:buClr>
                <a:srgbClr val="1BBAEF"/>
              </a:buClr>
              <a:buSzPts val="1200"/>
              <a:buChar char=" "/>
            </a:pPr>
            <a:r>
              <a:rPr lang="en" sz="1200">
                <a:solidFill>
                  <a:srgbClr val="1BBAEF"/>
                </a:solidFill>
              </a:rPr>
              <a:t>Replication Controller</a:t>
            </a:r>
            <a:endParaRPr sz="1200">
              <a:solidFill>
                <a:srgbClr val="1BBAEF"/>
              </a:solidFill>
            </a:endParaRPr>
          </a:p>
        </p:txBody>
      </p:sp>
      <p:sp>
        <p:nvSpPr>
          <p:cNvPr id="3976" name="Google Shape;3976;p304"/>
          <p:cNvSpPr txBox="1"/>
          <p:nvPr/>
        </p:nvSpPr>
        <p:spPr>
          <a:xfrm>
            <a:off x="5767298" y="2423550"/>
            <a:ext cx="1411800" cy="296400"/>
          </a:xfrm>
          <a:prstGeom prst="rect">
            <a:avLst/>
          </a:prstGeom>
          <a:noFill/>
          <a:ln>
            <a:noFill/>
          </a:ln>
        </p:spPr>
        <p:txBody>
          <a:bodyPr anchorCtr="0" anchor="t" bIns="34275" lIns="0" spcFirstLastPara="1" rIns="0" wrap="square" tIns="34275">
            <a:normAutofit/>
          </a:bodyPr>
          <a:lstStyle/>
          <a:p>
            <a:pPr indent="-38100" lvl="0" marL="63500" marR="0" rtl="0" algn="l">
              <a:lnSpc>
                <a:spcPct val="90000"/>
              </a:lnSpc>
              <a:spcBef>
                <a:spcPts val="0"/>
              </a:spcBef>
              <a:spcAft>
                <a:spcPts val="0"/>
              </a:spcAft>
              <a:buClr>
                <a:schemeClr val="accent1"/>
              </a:buClr>
              <a:buSzPts val="1200"/>
              <a:buFont typeface="Calibri"/>
              <a:buChar char=" "/>
            </a:pPr>
            <a:r>
              <a:rPr b="0" i="0" lang="en" sz="1200" u="none" cap="none" strike="noStrike">
                <a:solidFill>
                  <a:srgbClr val="E65F4B"/>
                </a:solidFill>
                <a:latin typeface="Ubuntu"/>
                <a:ea typeface="Ubuntu"/>
                <a:cs typeface="Ubuntu"/>
                <a:sym typeface="Ubuntu"/>
              </a:rPr>
              <a:t>Replica Set</a:t>
            </a:r>
            <a:endParaRPr b="0" i="0" sz="1200" u="none" cap="none" strike="noStrike">
              <a:solidFill>
                <a:srgbClr val="E65F4B"/>
              </a:solidFill>
              <a:latin typeface="Ubuntu"/>
              <a:ea typeface="Ubuntu"/>
              <a:cs typeface="Ubuntu"/>
              <a:sym typeface="Ubuntu"/>
            </a:endParaRPr>
          </a:p>
        </p:txBody>
      </p:sp>
      <p:cxnSp>
        <p:nvCxnSpPr>
          <p:cNvPr id="3977" name="Google Shape;3977;p304"/>
          <p:cNvCxnSpPr/>
          <p:nvPr/>
        </p:nvCxnSpPr>
        <p:spPr>
          <a:xfrm>
            <a:off x="4572000" y="2228398"/>
            <a:ext cx="0" cy="575374"/>
          </a:xfrm>
          <a:prstGeom prst="straightConnector1">
            <a:avLst/>
          </a:prstGeom>
          <a:noFill/>
          <a:ln cap="flat" cmpd="sng" w="19050">
            <a:solidFill>
              <a:srgbClr val="7F7F7F"/>
            </a:solidFill>
            <a:prstDash val="solid"/>
            <a:round/>
            <a:headEnd len="sm" w="sm" type="none"/>
            <a:tailEnd len="sm" w="sm"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1" name="Shape 3981"/>
        <p:cNvGrpSpPr/>
        <p:nvPr/>
      </p:nvGrpSpPr>
      <p:grpSpPr>
        <a:xfrm>
          <a:off x="0" y="0"/>
          <a:ext cx="0" cy="0"/>
          <a:chOff x="0" y="0"/>
          <a:chExt cx="0" cy="0"/>
        </a:xfrm>
      </p:grpSpPr>
      <p:sp>
        <p:nvSpPr>
          <p:cNvPr id="3982" name="Google Shape;3982;p305"/>
          <p:cNvSpPr/>
          <p:nvPr/>
        </p:nvSpPr>
        <p:spPr>
          <a:xfrm>
            <a:off x="149035" y="567089"/>
            <a:ext cx="4117200" cy="4316400"/>
          </a:xfrm>
          <a:prstGeom prst="roundRect">
            <a:avLst>
              <a:gd fmla="val 1486"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3983" name="Google Shape;3983;p305"/>
          <p:cNvSpPr/>
          <p:nvPr/>
        </p:nvSpPr>
        <p:spPr>
          <a:xfrm>
            <a:off x="148783" y="328565"/>
            <a:ext cx="2431684" cy="255355"/>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rc-definition.yml</a:t>
            </a:r>
            <a:endParaRPr b="1" i="0" sz="1100" u="none" cap="none" strike="noStrike">
              <a:solidFill>
                <a:srgbClr val="A5A5A5"/>
              </a:solidFill>
              <a:latin typeface="Consolas"/>
              <a:ea typeface="Consolas"/>
              <a:cs typeface="Consolas"/>
              <a:sym typeface="Consolas"/>
            </a:endParaRPr>
          </a:p>
        </p:txBody>
      </p:sp>
      <p:sp>
        <p:nvSpPr>
          <p:cNvPr id="3984" name="Google Shape;3984;p305"/>
          <p:cNvSpPr/>
          <p:nvPr/>
        </p:nvSpPr>
        <p:spPr>
          <a:xfrm>
            <a:off x="1237703" y="567074"/>
            <a:ext cx="323646"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chemeClr val="dk1"/>
              </a:solidFill>
              <a:latin typeface="Consolas"/>
              <a:ea typeface="Consolas"/>
              <a:cs typeface="Consolas"/>
              <a:sym typeface="Consolas"/>
            </a:endParaRPr>
          </a:p>
        </p:txBody>
      </p:sp>
      <p:sp>
        <p:nvSpPr>
          <p:cNvPr id="3985" name="Google Shape;3985;p305"/>
          <p:cNvSpPr/>
          <p:nvPr/>
        </p:nvSpPr>
        <p:spPr>
          <a:xfrm>
            <a:off x="683638" y="746337"/>
            <a:ext cx="2082542"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ReplicationController</a:t>
            </a:r>
            <a:endParaRPr b="0" i="0" sz="1200" u="none" cap="none" strike="noStrike">
              <a:solidFill>
                <a:schemeClr val="dk1"/>
              </a:solidFill>
              <a:latin typeface="Consolas"/>
              <a:ea typeface="Consolas"/>
              <a:cs typeface="Consolas"/>
              <a:sym typeface="Consolas"/>
            </a:endParaRPr>
          </a:p>
        </p:txBody>
      </p:sp>
      <p:sp>
        <p:nvSpPr>
          <p:cNvPr id="3986" name="Google Shape;3986;p305"/>
          <p:cNvSpPr/>
          <p:nvPr/>
        </p:nvSpPr>
        <p:spPr>
          <a:xfrm>
            <a:off x="4878094" y="567091"/>
            <a:ext cx="4031591" cy="2469877"/>
          </a:xfrm>
          <a:prstGeom prst="roundRect">
            <a:avLst>
              <a:gd fmla="val 1101"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3987" name="Google Shape;3987;p305"/>
          <p:cNvSpPr/>
          <p:nvPr/>
        </p:nvSpPr>
        <p:spPr>
          <a:xfrm>
            <a:off x="4878094" y="328565"/>
            <a:ext cx="2094596" cy="255355"/>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pod-definition.yml</a:t>
            </a:r>
            <a:endParaRPr b="1" i="0" sz="1100" u="none" cap="none" strike="noStrike">
              <a:solidFill>
                <a:srgbClr val="A5A5A5"/>
              </a:solidFill>
              <a:latin typeface="Consolas"/>
              <a:ea typeface="Consolas"/>
              <a:cs typeface="Consolas"/>
              <a:sym typeface="Consolas"/>
            </a:endParaRPr>
          </a:p>
        </p:txBody>
      </p:sp>
      <p:sp>
        <p:nvSpPr>
          <p:cNvPr id="3988" name="Google Shape;3988;p305"/>
          <p:cNvSpPr/>
          <p:nvPr/>
        </p:nvSpPr>
        <p:spPr>
          <a:xfrm>
            <a:off x="5925392" y="568964"/>
            <a:ext cx="323646"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chemeClr val="dk1"/>
              </a:solidFill>
              <a:latin typeface="Consolas"/>
              <a:ea typeface="Consolas"/>
              <a:cs typeface="Consolas"/>
              <a:sym typeface="Consolas"/>
            </a:endParaRPr>
          </a:p>
        </p:txBody>
      </p:sp>
      <p:sp>
        <p:nvSpPr>
          <p:cNvPr id="3989" name="Google Shape;3989;p305"/>
          <p:cNvSpPr/>
          <p:nvPr/>
        </p:nvSpPr>
        <p:spPr>
          <a:xfrm>
            <a:off x="5393298" y="763027"/>
            <a:ext cx="416220"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chemeClr val="dk1"/>
              </a:solidFill>
              <a:latin typeface="Consolas"/>
              <a:ea typeface="Consolas"/>
              <a:cs typeface="Consolas"/>
              <a:sym typeface="Consolas"/>
            </a:endParaRPr>
          </a:p>
        </p:txBody>
      </p:sp>
      <p:sp>
        <p:nvSpPr>
          <p:cNvPr id="3990" name="Google Shape;3990;p305"/>
          <p:cNvSpPr/>
          <p:nvPr/>
        </p:nvSpPr>
        <p:spPr>
          <a:xfrm>
            <a:off x="309965" y="2030064"/>
            <a:ext cx="2502977"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template:</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3991" name="Google Shape;3991;p305"/>
          <p:cNvSpPr/>
          <p:nvPr/>
        </p:nvSpPr>
        <p:spPr>
          <a:xfrm>
            <a:off x="582847" y="2327916"/>
            <a:ext cx="3078600" cy="1737900"/>
          </a:xfrm>
          <a:prstGeom prst="roundRect">
            <a:avLst>
              <a:gd fmla="val 9674" name="adj"/>
            </a:avLst>
          </a:prstGeom>
          <a:gradFill>
            <a:gsLst>
              <a:gs pos="0">
                <a:srgbClr val="E65F4B">
                  <a:alpha val="48235"/>
                </a:srgbClr>
              </a:gs>
              <a:gs pos="100000">
                <a:srgbClr val="E6993F">
                  <a:alpha val="44313"/>
                </a:srgbClr>
              </a:gs>
            </a:gsLst>
            <a:lin ang="5400000" scaled="0"/>
          </a:gradFill>
          <a:ln cap="flat" cmpd="sng" w="15875">
            <a:solidFill>
              <a:srgbClr val="E65F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onsolas"/>
                <a:ea typeface="Consolas"/>
                <a:cs typeface="Consolas"/>
                <a:sym typeface="Consolas"/>
              </a:rPr>
              <a:t>POD</a:t>
            </a:r>
            <a:endParaRPr b="0" i="0" sz="1100" u="none" cap="none" strike="noStrike">
              <a:solidFill>
                <a:srgbClr val="000000"/>
              </a:solidFill>
              <a:latin typeface="Consolas"/>
              <a:ea typeface="Consolas"/>
              <a:cs typeface="Consolas"/>
              <a:sym typeface="Consolas"/>
            </a:endParaRPr>
          </a:p>
        </p:txBody>
      </p:sp>
      <p:sp>
        <p:nvSpPr>
          <p:cNvPr id="3992" name="Google Shape;3992;p305"/>
          <p:cNvSpPr/>
          <p:nvPr/>
        </p:nvSpPr>
        <p:spPr>
          <a:xfrm>
            <a:off x="4878094" y="926104"/>
            <a:ext cx="4572000" cy="1754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3993" name="Google Shape;3993;p305"/>
          <p:cNvSpPr/>
          <p:nvPr/>
        </p:nvSpPr>
        <p:spPr>
          <a:xfrm>
            <a:off x="582847" y="2338793"/>
            <a:ext cx="3078600" cy="1737900"/>
          </a:xfrm>
          <a:prstGeom prst="roundRect">
            <a:avLst>
              <a:gd fmla="val 8675" name="adj"/>
            </a:avLst>
          </a:prstGeom>
          <a:noFill/>
          <a:ln cap="flat" cmpd="sng" w="15875">
            <a:solidFill>
              <a:srgbClr val="E65A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onsolas"/>
                <a:ea typeface="Consolas"/>
                <a:cs typeface="Consolas"/>
                <a:sym typeface="Consolas"/>
              </a:rPr>
              <a:t>POD</a:t>
            </a:r>
            <a:endParaRPr b="0" i="0" sz="1100" u="none" cap="none" strike="noStrike">
              <a:solidFill>
                <a:srgbClr val="000000"/>
              </a:solidFill>
              <a:latin typeface="Consolas"/>
              <a:ea typeface="Consolas"/>
              <a:cs typeface="Consolas"/>
              <a:sym typeface="Consolas"/>
            </a:endParaRPr>
          </a:p>
        </p:txBody>
      </p:sp>
      <p:cxnSp>
        <p:nvCxnSpPr>
          <p:cNvPr id="3994" name="Google Shape;3994;p305"/>
          <p:cNvCxnSpPr/>
          <p:nvPr/>
        </p:nvCxnSpPr>
        <p:spPr>
          <a:xfrm>
            <a:off x="281733" y="2102785"/>
            <a:ext cx="110400" cy="72600"/>
          </a:xfrm>
          <a:prstGeom prst="bentConnector3">
            <a:avLst>
              <a:gd fmla="val 3376"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sp>
        <p:nvSpPr>
          <p:cNvPr id="3995" name="Google Shape;3995;p305"/>
          <p:cNvSpPr/>
          <p:nvPr/>
        </p:nvSpPr>
        <p:spPr>
          <a:xfrm>
            <a:off x="1202802" y="4113756"/>
            <a:ext cx="231074"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onsolas"/>
              <a:ea typeface="Consolas"/>
              <a:cs typeface="Consolas"/>
              <a:sym typeface="Consolas"/>
            </a:endParaRPr>
          </a:p>
        </p:txBody>
      </p:sp>
      <p:sp>
        <p:nvSpPr>
          <p:cNvPr id="3996" name="Google Shape;3996;p305"/>
          <p:cNvSpPr/>
          <p:nvPr/>
        </p:nvSpPr>
        <p:spPr>
          <a:xfrm>
            <a:off x="148783" y="2279504"/>
            <a:ext cx="434066" cy="1737887"/>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sp>
        <p:nvSpPr>
          <p:cNvPr id="3997" name="Google Shape;3997;p305"/>
          <p:cNvSpPr/>
          <p:nvPr/>
        </p:nvSpPr>
        <p:spPr>
          <a:xfrm>
            <a:off x="233131" y="2417086"/>
            <a:ext cx="264032" cy="124280"/>
          </a:xfrm>
          <a:prstGeom prst="rightArrow">
            <a:avLst>
              <a:gd fmla="val 50000" name="adj1"/>
              <a:gd fmla="val 50000" name="adj2"/>
            </a:avLst>
          </a:prstGeom>
          <a:gradFill>
            <a:gsLst>
              <a:gs pos="0">
                <a:srgbClr val="14B8EF"/>
              </a:gs>
              <a:gs pos="100000">
                <a:srgbClr val="60D6D1"/>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sp>
        <p:nvSpPr>
          <p:cNvPr id="3998" name="Google Shape;3998;p305"/>
          <p:cNvSpPr/>
          <p:nvPr/>
        </p:nvSpPr>
        <p:spPr>
          <a:xfrm>
            <a:off x="233131" y="2641220"/>
            <a:ext cx="264032" cy="124280"/>
          </a:xfrm>
          <a:prstGeom prst="rightArrow">
            <a:avLst>
              <a:gd fmla="val 50000" name="adj1"/>
              <a:gd fmla="val 50000" name="adj2"/>
            </a:avLst>
          </a:prstGeom>
          <a:gradFill>
            <a:gsLst>
              <a:gs pos="0">
                <a:srgbClr val="14B8EF"/>
              </a:gs>
              <a:gs pos="100000">
                <a:srgbClr val="60D6D1"/>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sp>
        <p:nvSpPr>
          <p:cNvPr id="3999" name="Google Shape;3999;p305"/>
          <p:cNvSpPr/>
          <p:nvPr/>
        </p:nvSpPr>
        <p:spPr>
          <a:xfrm>
            <a:off x="233131" y="2865352"/>
            <a:ext cx="264032" cy="124280"/>
          </a:xfrm>
          <a:prstGeom prst="rightArrow">
            <a:avLst>
              <a:gd fmla="val 50000" name="adj1"/>
              <a:gd fmla="val 50000" name="adj2"/>
            </a:avLst>
          </a:prstGeom>
          <a:gradFill>
            <a:gsLst>
              <a:gs pos="0">
                <a:srgbClr val="14B8EF"/>
              </a:gs>
              <a:gs pos="100000">
                <a:srgbClr val="60D6D1"/>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sp>
        <p:nvSpPr>
          <p:cNvPr id="4000" name="Google Shape;4000;p305"/>
          <p:cNvSpPr/>
          <p:nvPr/>
        </p:nvSpPr>
        <p:spPr>
          <a:xfrm>
            <a:off x="233131" y="3089485"/>
            <a:ext cx="264032" cy="124280"/>
          </a:xfrm>
          <a:prstGeom prst="rightArrow">
            <a:avLst>
              <a:gd fmla="val 50000" name="adj1"/>
              <a:gd fmla="val 50000" name="adj2"/>
            </a:avLst>
          </a:prstGeom>
          <a:gradFill>
            <a:gsLst>
              <a:gs pos="0">
                <a:srgbClr val="14B8EF"/>
              </a:gs>
              <a:gs pos="100000">
                <a:srgbClr val="60D6D1"/>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sp>
        <p:nvSpPr>
          <p:cNvPr id="4001" name="Google Shape;4001;p305"/>
          <p:cNvSpPr/>
          <p:nvPr/>
        </p:nvSpPr>
        <p:spPr>
          <a:xfrm>
            <a:off x="233131" y="3313619"/>
            <a:ext cx="264032" cy="124280"/>
          </a:xfrm>
          <a:prstGeom prst="rightArrow">
            <a:avLst>
              <a:gd fmla="val 50000" name="adj1"/>
              <a:gd fmla="val 50000" name="adj2"/>
            </a:avLst>
          </a:prstGeom>
          <a:gradFill>
            <a:gsLst>
              <a:gs pos="0">
                <a:srgbClr val="14B8EF"/>
              </a:gs>
              <a:gs pos="100000">
                <a:srgbClr val="60D6D1"/>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sp>
        <p:nvSpPr>
          <p:cNvPr id="4002" name="Google Shape;4002;p305"/>
          <p:cNvSpPr/>
          <p:nvPr/>
        </p:nvSpPr>
        <p:spPr>
          <a:xfrm>
            <a:off x="233131" y="3537752"/>
            <a:ext cx="264032" cy="124280"/>
          </a:xfrm>
          <a:prstGeom prst="rightArrow">
            <a:avLst>
              <a:gd fmla="val 50000" name="adj1"/>
              <a:gd fmla="val 50000" name="adj2"/>
            </a:avLst>
          </a:prstGeom>
          <a:gradFill>
            <a:gsLst>
              <a:gs pos="0">
                <a:srgbClr val="14B8EF"/>
              </a:gs>
              <a:gs pos="100000">
                <a:srgbClr val="60D6D1"/>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sp>
        <p:nvSpPr>
          <p:cNvPr id="4003" name="Google Shape;4003;p305"/>
          <p:cNvSpPr/>
          <p:nvPr/>
        </p:nvSpPr>
        <p:spPr>
          <a:xfrm>
            <a:off x="233131" y="3761886"/>
            <a:ext cx="264032" cy="124280"/>
          </a:xfrm>
          <a:prstGeom prst="rightArrow">
            <a:avLst>
              <a:gd fmla="val 50000" name="adj1"/>
              <a:gd fmla="val 50000" name="adj2"/>
            </a:avLst>
          </a:prstGeom>
          <a:gradFill>
            <a:gsLst>
              <a:gs pos="0">
                <a:srgbClr val="14B8EF"/>
              </a:gs>
              <a:gs pos="100000">
                <a:srgbClr val="60D6D1"/>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sp>
        <p:nvSpPr>
          <p:cNvPr id="4004" name="Google Shape;4004;p305"/>
          <p:cNvSpPr/>
          <p:nvPr/>
        </p:nvSpPr>
        <p:spPr>
          <a:xfrm>
            <a:off x="600194" y="2307276"/>
            <a:ext cx="4572000" cy="1754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4005" name="Google Shape;4005;p305"/>
          <p:cNvSpPr/>
          <p:nvPr/>
        </p:nvSpPr>
        <p:spPr>
          <a:xfrm>
            <a:off x="309965" y="1098883"/>
            <a:ext cx="2502900" cy="9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myapp-rc</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3"/>
                                        </p:tgtEl>
                                        <p:attrNameLst>
                                          <p:attrName>style.visibility</p:attrName>
                                        </p:attrNameLst>
                                      </p:cBhvr>
                                      <p:to>
                                        <p:strVal val="visible"/>
                                      </p:to>
                                    </p:set>
                                    <p:animEffect filter="fade" transition="in">
                                      <p:cBhvr>
                                        <p:cTn dur="500"/>
                                        <p:tgtEl>
                                          <p:spTgt spid="3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4"/>
                                        </p:tgtEl>
                                        <p:attrNameLst>
                                          <p:attrName>style.visibility</p:attrName>
                                        </p:attrNameLst>
                                      </p:cBhvr>
                                      <p:to>
                                        <p:strVal val="visible"/>
                                      </p:to>
                                    </p:set>
                                    <p:animEffect filter="fade" transition="in">
                                      <p:cBhvr>
                                        <p:cTn dur="500"/>
                                        <p:tgtEl>
                                          <p:spTgt spid="3994"/>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990"/>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3991"/>
                                        </p:tgtEl>
                                        <p:attrNameLst>
                                          <p:attrName>style.visibility</p:attrName>
                                        </p:attrNameLst>
                                      </p:cBhvr>
                                      <p:to>
                                        <p:strVal val="visible"/>
                                      </p:to>
                                    </p:set>
                                    <p:animEffect filter="fade" transition="in">
                                      <p:cBhvr>
                                        <p:cTn dur="500"/>
                                        <p:tgtEl>
                                          <p:spTgt spid="3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7"/>
                                        </p:tgtEl>
                                        <p:attrNameLst>
                                          <p:attrName>style.visibility</p:attrName>
                                        </p:attrNameLst>
                                      </p:cBhvr>
                                      <p:to>
                                        <p:strVal val="visible"/>
                                      </p:to>
                                    </p:set>
                                    <p:animEffect filter="fade" transition="in">
                                      <p:cBhvr>
                                        <p:cTn dur="500"/>
                                        <p:tgtEl>
                                          <p:spTgt spid="3987"/>
                                        </p:tgtEl>
                                      </p:cBhvr>
                                    </p:animEffect>
                                  </p:childTnLst>
                                </p:cTn>
                              </p:par>
                              <p:par>
                                <p:cTn fill="hold" nodeType="withEffect" presetClass="entr" presetID="10" presetSubtype="0">
                                  <p:stCondLst>
                                    <p:cond delay="0"/>
                                  </p:stCondLst>
                                  <p:childTnLst>
                                    <p:set>
                                      <p:cBhvr>
                                        <p:cTn dur="1" fill="hold">
                                          <p:stCondLst>
                                            <p:cond delay="0"/>
                                          </p:stCondLst>
                                        </p:cTn>
                                        <p:tgtEl>
                                          <p:spTgt spid="3986"/>
                                        </p:tgtEl>
                                        <p:attrNameLst>
                                          <p:attrName>style.visibility</p:attrName>
                                        </p:attrNameLst>
                                      </p:cBhvr>
                                      <p:to>
                                        <p:strVal val="visible"/>
                                      </p:to>
                                    </p:set>
                                    <p:animEffect filter="fade" transition="in">
                                      <p:cBhvr>
                                        <p:cTn dur="500"/>
                                        <p:tgtEl>
                                          <p:spTgt spid="3986"/>
                                        </p:tgtEl>
                                      </p:cBhvr>
                                    </p:animEffect>
                                  </p:childTnLst>
                                </p:cTn>
                              </p:par>
                              <p:par>
                                <p:cTn fill="hold" nodeType="withEffect" presetClass="entr" presetID="10" presetSubtype="0">
                                  <p:stCondLst>
                                    <p:cond delay="0"/>
                                  </p:stCondLst>
                                  <p:childTnLst>
                                    <p:set>
                                      <p:cBhvr>
                                        <p:cTn dur="1" fill="hold">
                                          <p:stCondLst>
                                            <p:cond delay="0"/>
                                          </p:stCondLst>
                                        </p:cTn>
                                        <p:tgtEl>
                                          <p:spTgt spid="3988"/>
                                        </p:tgtEl>
                                        <p:attrNameLst>
                                          <p:attrName>style.visibility</p:attrName>
                                        </p:attrNameLst>
                                      </p:cBhvr>
                                      <p:to>
                                        <p:strVal val="visible"/>
                                      </p:to>
                                    </p:set>
                                    <p:animEffect filter="fade" transition="in">
                                      <p:cBhvr>
                                        <p:cTn dur="500"/>
                                        <p:tgtEl>
                                          <p:spTgt spid="3988"/>
                                        </p:tgtEl>
                                      </p:cBhvr>
                                    </p:animEffect>
                                  </p:childTnLst>
                                </p:cTn>
                              </p:par>
                              <p:par>
                                <p:cTn fill="hold" nodeType="withEffect" presetClass="entr" presetID="10" presetSubtype="0">
                                  <p:stCondLst>
                                    <p:cond delay="0"/>
                                  </p:stCondLst>
                                  <p:childTnLst>
                                    <p:set>
                                      <p:cBhvr>
                                        <p:cTn dur="1" fill="hold">
                                          <p:stCondLst>
                                            <p:cond delay="0"/>
                                          </p:stCondLst>
                                        </p:cTn>
                                        <p:tgtEl>
                                          <p:spTgt spid="3989"/>
                                        </p:tgtEl>
                                        <p:attrNameLst>
                                          <p:attrName>style.visibility</p:attrName>
                                        </p:attrNameLst>
                                      </p:cBhvr>
                                      <p:to>
                                        <p:strVal val="visible"/>
                                      </p:to>
                                    </p:set>
                                    <p:animEffect filter="fade" transition="in">
                                      <p:cBhvr>
                                        <p:cTn dur="500"/>
                                        <p:tgtEl>
                                          <p:spTgt spid="3989"/>
                                        </p:tgtEl>
                                      </p:cBhvr>
                                    </p:animEffect>
                                  </p:childTnLst>
                                </p:cTn>
                              </p:par>
                              <p:par>
                                <p:cTn fill="hold" nodeType="withEffect" presetClass="entr" presetID="10" presetSubtype="0">
                                  <p:stCondLst>
                                    <p:cond delay="0"/>
                                  </p:stCondLst>
                                  <p:childTnLst>
                                    <p:set>
                                      <p:cBhvr>
                                        <p:cTn dur="1" fill="hold">
                                          <p:stCondLst>
                                            <p:cond delay="0"/>
                                          </p:stCondLst>
                                        </p:cTn>
                                        <p:tgtEl>
                                          <p:spTgt spid="3992"/>
                                        </p:tgtEl>
                                        <p:attrNameLst>
                                          <p:attrName>style.visibility</p:attrName>
                                        </p:attrNameLst>
                                      </p:cBhvr>
                                      <p:to>
                                        <p:strVal val="visible"/>
                                      </p:to>
                                    </p:set>
                                    <p:animEffect filter="fade" transition="in">
                                      <p:cBhvr>
                                        <p:cTn dur="500"/>
                                        <p:tgtEl>
                                          <p:spTgt spid="3992"/>
                                        </p:tgtEl>
                                      </p:cBhvr>
                                    </p:animEffect>
                                  </p:childTnLst>
                                </p:cTn>
                              </p:par>
                              <p:par>
                                <p:cTn fill="hold" nodeType="withEffect" presetClass="entr" presetID="10" presetSubtype="0">
                                  <p:stCondLst>
                                    <p:cond delay="0"/>
                                  </p:stCondLst>
                                  <p:childTnLst>
                                    <p:set>
                                      <p:cBhvr>
                                        <p:cTn dur="1" fill="hold">
                                          <p:stCondLst>
                                            <p:cond delay="0"/>
                                          </p:stCondLst>
                                        </p:cTn>
                                        <p:tgtEl>
                                          <p:spTgt spid="3993"/>
                                        </p:tgtEl>
                                        <p:attrNameLst>
                                          <p:attrName>style.visibility</p:attrName>
                                        </p:attrNameLst>
                                      </p:cBhvr>
                                      <p:to>
                                        <p:strVal val="visible"/>
                                      </p:to>
                                    </p:set>
                                    <p:animEffect filter="fade" transition="in">
                                      <p:cBhvr>
                                        <p:cTn dur="500"/>
                                        <p:tgtEl>
                                          <p:spTgt spid="3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991"/>
                                        </p:tgtEl>
                                      </p:cBhvr>
                                    </p:animEffect>
                                    <p:set>
                                      <p:cBhvr>
                                        <p:cTn dur="1" fill="hold">
                                          <p:stCondLst>
                                            <p:cond delay="500"/>
                                          </p:stCondLst>
                                        </p:cTn>
                                        <p:tgtEl>
                                          <p:spTgt spid="39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993"/>
                                        </p:tgtEl>
                                      </p:cBhvr>
                                    </p:animEffect>
                                    <p:set>
                                      <p:cBhvr>
                                        <p:cTn dur="1" fill="hold">
                                          <p:stCondLst>
                                            <p:cond delay="500"/>
                                          </p:stCondLst>
                                        </p:cTn>
                                        <p:tgtEl>
                                          <p:spTgt spid="39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04"/>
                                        </p:tgtEl>
                                        <p:attrNameLst>
                                          <p:attrName>style.visibility</p:attrName>
                                        </p:attrNameLst>
                                      </p:cBhvr>
                                      <p:to>
                                        <p:strVal val="visible"/>
                                      </p:to>
                                    </p:set>
                                    <p:animEffect filter="fade" transition="in">
                                      <p:cBhvr>
                                        <p:cTn dur="500"/>
                                        <p:tgtEl>
                                          <p:spTgt spid="4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6"/>
                                        </p:tgtEl>
                                        <p:attrNameLst>
                                          <p:attrName>style.visibility</p:attrName>
                                        </p:attrNameLst>
                                      </p:cBhvr>
                                      <p:to>
                                        <p:strVal val="visible"/>
                                      </p:to>
                                    </p:set>
                                    <p:animEffect filter="fade" transition="in">
                                      <p:cBhvr>
                                        <p:cTn dur="500"/>
                                        <p:tgtEl>
                                          <p:spTgt spid="39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97"/>
                                        </p:tgtEl>
                                        <p:attrNameLst>
                                          <p:attrName>style.visibility</p:attrName>
                                        </p:attrNameLst>
                                      </p:cBhvr>
                                      <p:to>
                                        <p:strVal val="visible"/>
                                      </p:to>
                                    </p:set>
                                    <p:animEffect filter="fade" transition="in">
                                      <p:cBhvr>
                                        <p:cTn dur="500"/>
                                        <p:tgtEl>
                                          <p:spTgt spid="3997"/>
                                        </p:tgtEl>
                                      </p:cBhvr>
                                    </p:animEffect>
                                  </p:childTnLst>
                                </p:cTn>
                              </p:par>
                              <p:par>
                                <p:cTn fill="hold" nodeType="withEffect" presetClass="entr" presetID="10" presetSubtype="0">
                                  <p:stCondLst>
                                    <p:cond delay="250"/>
                                  </p:stCondLst>
                                  <p:childTnLst>
                                    <p:set>
                                      <p:cBhvr>
                                        <p:cTn dur="1" fill="hold">
                                          <p:stCondLst>
                                            <p:cond delay="0"/>
                                          </p:stCondLst>
                                        </p:cTn>
                                        <p:tgtEl>
                                          <p:spTgt spid="3998"/>
                                        </p:tgtEl>
                                        <p:attrNameLst>
                                          <p:attrName>style.visibility</p:attrName>
                                        </p:attrNameLst>
                                      </p:cBhvr>
                                      <p:to>
                                        <p:strVal val="visible"/>
                                      </p:to>
                                    </p:set>
                                    <p:animEffect filter="fade" transition="in">
                                      <p:cBhvr>
                                        <p:cTn dur="500"/>
                                        <p:tgtEl>
                                          <p:spTgt spid="3998"/>
                                        </p:tgtEl>
                                      </p:cBhvr>
                                    </p:animEffect>
                                  </p:childTnLst>
                                </p:cTn>
                              </p:par>
                              <p:par>
                                <p:cTn fill="hold" nodeType="withEffect" presetClass="entr" presetID="10" presetSubtype="0">
                                  <p:stCondLst>
                                    <p:cond delay="500"/>
                                  </p:stCondLst>
                                  <p:childTnLst>
                                    <p:set>
                                      <p:cBhvr>
                                        <p:cTn dur="1" fill="hold">
                                          <p:stCondLst>
                                            <p:cond delay="0"/>
                                          </p:stCondLst>
                                        </p:cTn>
                                        <p:tgtEl>
                                          <p:spTgt spid="3999"/>
                                        </p:tgtEl>
                                        <p:attrNameLst>
                                          <p:attrName>style.visibility</p:attrName>
                                        </p:attrNameLst>
                                      </p:cBhvr>
                                      <p:to>
                                        <p:strVal val="visible"/>
                                      </p:to>
                                    </p:set>
                                    <p:animEffect filter="fade" transition="in">
                                      <p:cBhvr>
                                        <p:cTn dur="500"/>
                                        <p:tgtEl>
                                          <p:spTgt spid="3999"/>
                                        </p:tgtEl>
                                      </p:cBhvr>
                                    </p:animEffect>
                                  </p:childTnLst>
                                </p:cTn>
                              </p:par>
                              <p:par>
                                <p:cTn fill="hold" nodeType="withEffect" presetClass="entr" presetID="10" presetSubtype="0">
                                  <p:stCondLst>
                                    <p:cond delay="750"/>
                                  </p:stCondLst>
                                  <p:childTnLst>
                                    <p:set>
                                      <p:cBhvr>
                                        <p:cTn dur="1" fill="hold">
                                          <p:stCondLst>
                                            <p:cond delay="0"/>
                                          </p:stCondLst>
                                        </p:cTn>
                                        <p:tgtEl>
                                          <p:spTgt spid="4000"/>
                                        </p:tgtEl>
                                        <p:attrNameLst>
                                          <p:attrName>style.visibility</p:attrName>
                                        </p:attrNameLst>
                                      </p:cBhvr>
                                      <p:to>
                                        <p:strVal val="visible"/>
                                      </p:to>
                                    </p:set>
                                    <p:animEffect filter="fade" transition="in">
                                      <p:cBhvr>
                                        <p:cTn dur="500"/>
                                        <p:tgtEl>
                                          <p:spTgt spid="4000"/>
                                        </p:tgtEl>
                                      </p:cBhvr>
                                    </p:animEffect>
                                  </p:childTnLst>
                                </p:cTn>
                              </p:par>
                              <p:par>
                                <p:cTn fill="hold" nodeType="withEffect" presetClass="entr" presetID="10" presetSubtype="0">
                                  <p:stCondLst>
                                    <p:cond delay="1000"/>
                                  </p:stCondLst>
                                  <p:childTnLst>
                                    <p:set>
                                      <p:cBhvr>
                                        <p:cTn dur="1" fill="hold">
                                          <p:stCondLst>
                                            <p:cond delay="0"/>
                                          </p:stCondLst>
                                        </p:cTn>
                                        <p:tgtEl>
                                          <p:spTgt spid="4001"/>
                                        </p:tgtEl>
                                        <p:attrNameLst>
                                          <p:attrName>style.visibility</p:attrName>
                                        </p:attrNameLst>
                                      </p:cBhvr>
                                      <p:to>
                                        <p:strVal val="visible"/>
                                      </p:to>
                                    </p:set>
                                    <p:animEffect filter="fade" transition="in">
                                      <p:cBhvr>
                                        <p:cTn dur="500"/>
                                        <p:tgtEl>
                                          <p:spTgt spid="4001"/>
                                        </p:tgtEl>
                                      </p:cBhvr>
                                    </p:animEffect>
                                  </p:childTnLst>
                                </p:cTn>
                              </p:par>
                              <p:par>
                                <p:cTn fill="hold" nodeType="withEffect" presetClass="entr" presetID="10" presetSubtype="0">
                                  <p:stCondLst>
                                    <p:cond delay="1250"/>
                                  </p:stCondLst>
                                  <p:childTnLst>
                                    <p:set>
                                      <p:cBhvr>
                                        <p:cTn dur="1" fill="hold">
                                          <p:stCondLst>
                                            <p:cond delay="0"/>
                                          </p:stCondLst>
                                        </p:cTn>
                                        <p:tgtEl>
                                          <p:spTgt spid="4002"/>
                                        </p:tgtEl>
                                        <p:attrNameLst>
                                          <p:attrName>style.visibility</p:attrName>
                                        </p:attrNameLst>
                                      </p:cBhvr>
                                      <p:to>
                                        <p:strVal val="visible"/>
                                      </p:to>
                                    </p:set>
                                    <p:animEffect filter="fade" transition="in">
                                      <p:cBhvr>
                                        <p:cTn dur="500"/>
                                        <p:tgtEl>
                                          <p:spTgt spid="4002"/>
                                        </p:tgtEl>
                                      </p:cBhvr>
                                    </p:animEffect>
                                  </p:childTnLst>
                                </p:cTn>
                              </p:par>
                              <p:par>
                                <p:cTn fill="hold" nodeType="withEffect" presetClass="entr" presetID="10" presetSubtype="0">
                                  <p:stCondLst>
                                    <p:cond delay="1250"/>
                                  </p:stCondLst>
                                  <p:childTnLst>
                                    <p:set>
                                      <p:cBhvr>
                                        <p:cTn dur="1" fill="hold">
                                          <p:stCondLst>
                                            <p:cond delay="0"/>
                                          </p:stCondLst>
                                        </p:cTn>
                                        <p:tgtEl>
                                          <p:spTgt spid="4003"/>
                                        </p:tgtEl>
                                        <p:attrNameLst>
                                          <p:attrName>style.visibility</p:attrName>
                                        </p:attrNameLst>
                                      </p:cBhvr>
                                      <p:to>
                                        <p:strVal val="visible"/>
                                      </p:to>
                                    </p:set>
                                    <p:animEffect filter="fade" transition="in">
                                      <p:cBhvr>
                                        <p:cTn dur="500"/>
                                        <p:tgtEl>
                                          <p:spTgt spid="4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996"/>
                                        </p:tgtEl>
                                      </p:cBhvr>
                                    </p:animEffect>
                                    <p:set>
                                      <p:cBhvr>
                                        <p:cTn dur="1" fill="hold">
                                          <p:stCondLst>
                                            <p:cond delay="500"/>
                                          </p:stCondLst>
                                        </p:cTn>
                                        <p:tgtEl>
                                          <p:spTgt spid="39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997"/>
                                        </p:tgtEl>
                                      </p:cBhvr>
                                    </p:animEffect>
                                    <p:set>
                                      <p:cBhvr>
                                        <p:cTn dur="1" fill="hold">
                                          <p:stCondLst>
                                            <p:cond delay="500"/>
                                          </p:stCondLst>
                                        </p:cTn>
                                        <p:tgtEl>
                                          <p:spTgt spid="39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998"/>
                                        </p:tgtEl>
                                      </p:cBhvr>
                                    </p:animEffect>
                                    <p:set>
                                      <p:cBhvr>
                                        <p:cTn dur="1" fill="hold">
                                          <p:stCondLst>
                                            <p:cond delay="500"/>
                                          </p:stCondLst>
                                        </p:cTn>
                                        <p:tgtEl>
                                          <p:spTgt spid="39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999"/>
                                        </p:tgtEl>
                                      </p:cBhvr>
                                    </p:animEffect>
                                    <p:set>
                                      <p:cBhvr>
                                        <p:cTn dur="1" fill="hold">
                                          <p:stCondLst>
                                            <p:cond delay="500"/>
                                          </p:stCondLst>
                                        </p:cTn>
                                        <p:tgtEl>
                                          <p:spTgt spid="39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00"/>
                                        </p:tgtEl>
                                      </p:cBhvr>
                                    </p:animEffect>
                                    <p:set>
                                      <p:cBhvr>
                                        <p:cTn dur="1" fill="hold">
                                          <p:stCondLst>
                                            <p:cond delay="500"/>
                                          </p:stCondLst>
                                        </p:cTn>
                                        <p:tgtEl>
                                          <p:spTgt spid="400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01"/>
                                        </p:tgtEl>
                                      </p:cBhvr>
                                    </p:animEffect>
                                    <p:set>
                                      <p:cBhvr>
                                        <p:cTn dur="1" fill="hold">
                                          <p:stCondLst>
                                            <p:cond delay="500"/>
                                          </p:stCondLst>
                                        </p:cTn>
                                        <p:tgtEl>
                                          <p:spTgt spid="40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02"/>
                                        </p:tgtEl>
                                      </p:cBhvr>
                                    </p:animEffect>
                                    <p:set>
                                      <p:cBhvr>
                                        <p:cTn dur="1" fill="hold">
                                          <p:stCondLst>
                                            <p:cond delay="500"/>
                                          </p:stCondLst>
                                        </p:cTn>
                                        <p:tgtEl>
                                          <p:spTgt spid="40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03"/>
                                        </p:tgtEl>
                                      </p:cBhvr>
                                    </p:animEffect>
                                    <p:set>
                                      <p:cBhvr>
                                        <p:cTn dur="1" fill="hold">
                                          <p:stCondLst>
                                            <p:cond delay="500"/>
                                          </p:stCondLst>
                                        </p:cTn>
                                        <p:tgtEl>
                                          <p:spTgt spid="400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9" name="Shape 4009"/>
        <p:cNvGrpSpPr/>
        <p:nvPr/>
      </p:nvGrpSpPr>
      <p:grpSpPr>
        <a:xfrm>
          <a:off x="0" y="0"/>
          <a:ext cx="0" cy="0"/>
          <a:chOff x="0" y="0"/>
          <a:chExt cx="0" cy="0"/>
        </a:xfrm>
      </p:grpSpPr>
      <p:sp>
        <p:nvSpPr>
          <p:cNvPr id="4010" name="Google Shape;4010;p306"/>
          <p:cNvSpPr/>
          <p:nvPr/>
        </p:nvSpPr>
        <p:spPr>
          <a:xfrm>
            <a:off x="149035" y="567089"/>
            <a:ext cx="4117200" cy="4316400"/>
          </a:xfrm>
          <a:prstGeom prst="roundRect">
            <a:avLst>
              <a:gd fmla="val 1486"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4011" name="Google Shape;4011;p306"/>
          <p:cNvSpPr/>
          <p:nvPr/>
        </p:nvSpPr>
        <p:spPr>
          <a:xfrm>
            <a:off x="148783" y="328565"/>
            <a:ext cx="2431800" cy="255300"/>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rc-definition.yml</a:t>
            </a:r>
            <a:endParaRPr b="1" i="0" sz="1100" u="none" cap="none" strike="noStrike">
              <a:solidFill>
                <a:srgbClr val="A5A5A5"/>
              </a:solidFill>
              <a:latin typeface="Consolas"/>
              <a:ea typeface="Consolas"/>
              <a:cs typeface="Consolas"/>
              <a:sym typeface="Consolas"/>
            </a:endParaRPr>
          </a:p>
        </p:txBody>
      </p:sp>
      <p:sp>
        <p:nvSpPr>
          <p:cNvPr id="4012" name="Google Shape;4012;p306"/>
          <p:cNvSpPr/>
          <p:nvPr/>
        </p:nvSpPr>
        <p:spPr>
          <a:xfrm>
            <a:off x="1237703" y="567073"/>
            <a:ext cx="3237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chemeClr val="dk1"/>
              </a:solidFill>
              <a:latin typeface="Consolas"/>
              <a:ea typeface="Consolas"/>
              <a:cs typeface="Consolas"/>
              <a:sym typeface="Consolas"/>
            </a:endParaRPr>
          </a:p>
        </p:txBody>
      </p:sp>
      <p:sp>
        <p:nvSpPr>
          <p:cNvPr id="4013" name="Google Shape;4013;p306"/>
          <p:cNvSpPr/>
          <p:nvPr/>
        </p:nvSpPr>
        <p:spPr>
          <a:xfrm>
            <a:off x="683639" y="746337"/>
            <a:ext cx="20826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ReplicationController</a:t>
            </a:r>
            <a:endParaRPr b="0" i="0" sz="1200" u="none" cap="none" strike="noStrike">
              <a:solidFill>
                <a:schemeClr val="dk1"/>
              </a:solidFill>
              <a:latin typeface="Consolas"/>
              <a:ea typeface="Consolas"/>
              <a:cs typeface="Consolas"/>
              <a:sym typeface="Consolas"/>
            </a:endParaRPr>
          </a:p>
        </p:txBody>
      </p:sp>
      <p:sp>
        <p:nvSpPr>
          <p:cNvPr id="4014" name="Google Shape;4014;p306"/>
          <p:cNvSpPr/>
          <p:nvPr/>
        </p:nvSpPr>
        <p:spPr>
          <a:xfrm>
            <a:off x="309965" y="1098883"/>
            <a:ext cx="2502900" cy="9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myapp-rc</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015" name="Google Shape;4015;p306"/>
          <p:cNvSpPr/>
          <p:nvPr/>
        </p:nvSpPr>
        <p:spPr>
          <a:xfrm>
            <a:off x="4878094" y="567091"/>
            <a:ext cx="4031700" cy="2469900"/>
          </a:xfrm>
          <a:prstGeom prst="roundRect">
            <a:avLst>
              <a:gd fmla="val 1101"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4016" name="Google Shape;4016;p306"/>
          <p:cNvSpPr/>
          <p:nvPr/>
        </p:nvSpPr>
        <p:spPr>
          <a:xfrm>
            <a:off x="4878094" y="328565"/>
            <a:ext cx="2094600" cy="255300"/>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pod-definition.yml</a:t>
            </a:r>
            <a:endParaRPr b="1" i="0" sz="1100" u="none" cap="none" strike="noStrike">
              <a:solidFill>
                <a:srgbClr val="A5A5A5"/>
              </a:solidFill>
              <a:latin typeface="Consolas"/>
              <a:ea typeface="Consolas"/>
              <a:cs typeface="Consolas"/>
              <a:sym typeface="Consolas"/>
            </a:endParaRPr>
          </a:p>
        </p:txBody>
      </p:sp>
      <p:sp>
        <p:nvSpPr>
          <p:cNvPr id="4017" name="Google Shape;4017;p306"/>
          <p:cNvSpPr/>
          <p:nvPr/>
        </p:nvSpPr>
        <p:spPr>
          <a:xfrm>
            <a:off x="5925392" y="568964"/>
            <a:ext cx="3237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chemeClr val="dk1"/>
              </a:solidFill>
              <a:latin typeface="Consolas"/>
              <a:ea typeface="Consolas"/>
              <a:cs typeface="Consolas"/>
              <a:sym typeface="Consolas"/>
            </a:endParaRPr>
          </a:p>
        </p:txBody>
      </p:sp>
      <p:sp>
        <p:nvSpPr>
          <p:cNvPr id="4018" name="Google Shape;4018;p306"/>
          <p:cNvSpPr/>
          <p:nvPr/>
        </p:nvSpPr>
        <p:spPr>
          <a:xfrm>
            <a:off x="5393298" y="763027"/>
            <a:ext cx="4161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chemeClr val="dk1"/>
              </a:solidFill>
              <a:latin typeface="Consolas"/>
              <a:ea typeface="Consolas"/>
              <a:cs typeface="Consolas"/>
              <a:sym typeface="Consolas"/>
            </a:endParaRPr>
          </a:p>
        </p:txBody>
      </p:sp>
      <p:sp>
        <p:nvSpPr>
          <p:cNvPr id="4019" name="Google Shape;4019;p306"/>
          <p:cNvSpPr/>
          <p:nvPr/>
        </p:nvSpPr>
        <p:spPr>
          <a:xfrm>
            <a:off x="309965" y="2030064"/>
            <a:ext cx="25029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template:</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020" name="Google Shape;4020;p306"/>
          <p:cNvSpPr/>
          <p:nvPr/>
        </p:nvSpPr>
        <p:spPr>
          <a:xfrm>
            <a:off x="4878094" y="926104"/>
            <a:ext cx="4572000" cy="1754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4021" name="Google Shape;4021;p306"/>
          <p:cNvSpPr/>
          <p:nvPr/>
        </p:nvSpPr>
        <p:spPr>
          <a:xfrm>
            <a:off x="309965" y="4106348"/>
            <a:ext cx="25029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replicas: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cxnSp>
        <p:nvCxnSpPr>
          <p:cNvPr id="4022" name="Google Shape;4022;p306"/>
          <p:cNvCxnSpPr/>
          <p:nvPr/>
        </p:nvCxnSpPr>
        <p:spPr>
          <a:xfrm>
            <a:off x="281733" y="2102785"/>
            <a:ext cx="110400" cy="72600"/>
          </a:xfrm>
          <a:prstGeom prst="bentConnector3">
            <a:avLst>
              <a:gd fmla="val 3381"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cxnSp>
        <p:nvCxnSpPr>
          <p:cNvPr id="4023" name="Google Shape;4023;p306"/>
          <p:cNvCxnSpPr/>
          <p:nvPr/>
        </p:nvCxnSpPr>
        <p:spPr>
          <a:xfrm flipH="1" rot="-5400000">
            <a:off x="-737216" y="3127926"/>
            <a:ext cx="2148300" cy="110400"/>
          </a:xfrm>
          <a:prstGeom prst="bentConnector3">
            <a:avLst>
              <a:gd fmla="val 98772"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sp>
        <p:nvSpPr>
          <p:cNvPr id="4024" name="Google Shape;4024;p306"/>
          <p:cNvSpPr/>
          <p:nvPr/>
        </p:nvSpPr>
        <p:spPr>
          <a:xfrm>
            <a:off x="1202802" y="4113756"/>
            <a:ext cx="231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3</a:t>
            </a:r>
            <a:endParaRPr b="0" i="0" sz="1200" u="none" cap="none" strike="noStrike">
              <a:solidFill>
                <a:schemeClr val="dk1"/>
              </a:solidFill>
              <a:latin typeface="Consolas"/>
              <a:ea typeface="Consolas"/>
              <a:cs typeface="Consolas"/>
              <a:sym typeface="Consolas"/>
            </a:endParaRPr>
          </a:p>
        </p:txBody>
      </p:sp>
      <p:sp>
        <p:nvSpPr>
          <p:cNvPr id="4025" name="Google Shape;4025;p306"/>
          <p:cNvSpPr txBox="1"/>
          <p:nvPr/>
        </p:nvSpPr>
        <p:spPr>
          <a:xfrm>
            <a:off x="4876167" y="3383417"/>
            <a:ext cx="4033500" cy="180000"/>
          </a:xfrm>
          <a:prstGeom prst="rect">
            <a:avLst/>
          </a:prstGeom>
          <a:solidFill>
            <a:srgbClr val="0C0C0C"/>
          </a:solidFill>
          <a:ln>
            <a:noFill/>
          </a:ln>
        </p:spPr>
        <p:txBody>
          <a:bodyPr anchorCtr="0" anchor="t" bIns="34275" lIns="0" spcFirstLastPara="1" rIns="0" wrap="square" tIns="34275">
            <a:sp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replicationcontroller “myapp-rc” created</a:t>
            </a:r>
            <a:endParaRPr b="0" i="0" sz="1100" u="none" cap="none" strike="noStrike">
              <a:solidFill>
                <a:srgbClr val="00FF00"/>
              </a:solidFill>
              <a:latin typeface="Consolas"/>
              <a:ea typeface="Consolas"/>
              <a:cs typeface="Consolas"/>
              <a:sym typeface="Consolas"/>
            </a:endParaRPr>
          </a:p>
        </p:txBody>
      </p:sp>
      <p:sp>
        <p:nvSpPr>
          <p:cNvPr id="4026" name="Google Shape;4026;p306"/>
          <p:cNvSpPr txBox="1"/>
          <p:nvPr/>
        </p:nvSpPr>
        <p:spPr>
          <a:xfrm>
            <a:off x="4876167" y="3840680"/>
            <a:ext cx="4033500" cy="316500"/>
          </a:xfrm>
          <a:prstGeom prst="rect">
            <a:avLst/>
          </a:prstGeom>
          <a:solidFill>
            <a:srgbClr val="0C0C0C"/>
          </a:solidFill>
          <a:ln>
            <a:noFill/>
          </a:ln>
        </p:spPr>
        <p:txBody>
          <a:bodyPr anchorCtr="0" anchor="t" bIns="34275" lIns="0" spcFirstLastPara="1" rIns="0" wrap="square" tIns="34275">
            <a:sp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DESIRED   CURRENT   READY     AGE</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myapp-rc   3         3         3         19s</a:t>
            </a:r>
            <a:endParaRPr b="0" i="0" sz="1100" u="none" cap="none" strike="noStrike">
              <a:solidFill>
                <a:srgbClr val="00FF00"/>
              </a:solidFill>
              <a:latin typeface="Consolas"/>
              <a:ea typeface="Consolas"/>
              <a:cs typeface="Consolas"/>
              <a:sym typeface="Consolas"/>
            </a:endParaRPr>
          </a:p>
        </p:txBody>
      </p:sp>
      <p:sp>
        <p:nvSpPr>
          <p:cNvPr id="4027" name="Google Shape;4027;p306"/>
          <p:cNvSpPr/>
          <p:nvPr/>
        </p:nvSpPr>
        <p:spPr>
          <a:xfrm>
            <a:off x="4876167" y="4410667"/>
            <a:ext cx="4033500" cy="528300"/>
          </a:xfrm>
          <a:prstGeom prst="roundRect">
            <a:avLst>
              <a:gd fmla="val 8882"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READY     STATUS    RESTARTS   AGE</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myapp-rc-4lvk9   1/1       Running   0          20s</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myapp-rc-mc2mf   1/1       Running   0          20s</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myapp-rc-px9pz   1/1       Running   0          20s</a:t>
            </a:r>
            <a:endParaRPr b="0" i="0" sz="1100" u="none" cap="none" strike="noStrike">
              <a:solidFill>
                <a:srgbClr val="00FF00"/>
              </a:solidFill>
              <a:latin typeface="Consolas"/>
              <a:ea typeface="Consolas"/>
              <a:cs typeface="Consolas"/>
              <a:sym typeface="Consolas"/>
            </a:endParaRPr>
          </a:p>
        </p:txBody>
      </p:sp>
      <p:sp>
        <p:nvSpPr>
          <p:cNvPr id="4028" name="Google Shape;4028;p306"/>
          <p:cNvSpPr/>
          <p:nvPr/>
        </p:nvSpPr>
        <p:spPr>
          <a:xfrm>
            <a:off x="148783" y="2279504"/>
            <a:ext cx="434100" cy="1737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sp>
        <p:nvSpPr>
          <p:cNvPr id="4029" name="Google Shape;4029;p306"/>
          <p:cNvSpPr/>
          <p:nvPr/>
        </p:nvSpPr>
        <p:spPr>
          <a:xfrm>
            <a:off x="156861" y="1002674"/>
            <a:ext cx="975000" cy="169200"/>
          </a:xfrm>
          <a:prstGeom prst="roundRect">
            <a:avLst>
              <a:gd fmla="val 16667" name="adj"/>
            </a:avLst>
          </a:prstGeom>
          <a:no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cxnSp>
        <p:nvCxnSpPr>
          <p:cNvPr id="4030" name="Google Shape;4030;p306"/>
          <p:cNvCxnSpPr>
            <a:stCxn id="4029" idx="3"/>
          </p:cNvCxnSpPr>
          <p:nvPr/>
        </p:nvCxnSpPr>
        <p:spPr>
          <a:xfrm>
            <a:off x="1131861" y="1087274"/>
            <a:ext cx="645900" cy="0"/>
          </a:xfrm>
          <a:prstGeom prst="straightConnector1">
            <a:avLst/>
          </a:prstGeom>
          <a:noFill/>
          <a:ln cap="flat" cmpd="sng" w="12700">
            <a:solidFill>
              <a:schemeClr val="accent1"/>
            </a:solidFill>
            <a:prstDash val="solid"/>
            <a:round/>
            <a:headEnd len="sm" w="sm" type="none"/>
            <a:tailEnd len="sm" w="sm" type="none"/>
          </a:ln>
        </p:spPr>
      </p:cxnSp>
      <p:sp>
        <p:nvSpPr>
          <p:cNvPr id="4031" name="Google Shape;4031;p306"/>
          <p:cNvSpPr txBox="1"/>
          <p:nvPr/>
        </p:nvSpPr>
        <p:spPr>
          <a:xfrm>
            <a:off x="1777928" y="956448"/>
            <a:ext cx="2328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E99C8"/>
                </a:solidFill>
                <a:latin typeface="Consolas"/>
                <a:ea typeface="Consolas"/>
                <a:cs typeface="Consolas"/>
                <a:sym typeface="Consolas"/>
              </a:rPr>
              <a:t>Replication Controller</a:t>
            </a:r>
            <a:endParaRPr b="0" i="0" sz="1100" u="none" cap="none" strike="noStrike">
              <a:solidFill>
                <a:srgbClr val="000000"/>
              </a:solidFill>
              <a:latin typeface="Consolas"/>
              <a:ea typeface="Consolas"/>
              <a:cs typeface="Consolas"/>
              <a:sym typeface="Consolas"/>
            </a:endParaRPr>
          </a:p>
        </p:txBody>
      </p:sp>
      <p:sp>
        <p:nvSpPr>
          <p:cNvPr id="4032" name="Google Shape;4032;p306"/>
          <p:cNvSpPr/>
          <p:nvPr/>
        </p:nvSpPr>
        <p:spPr>
          <a:xfrm>
            <a:off x="601407" y="2358884"/>
            <a:ext cx="975000" cy="169200"/>
          </a:xfrm>
          <a:prstGeom prst="roundRect">
            <a:avLst>
              <a:gd fmla="val 16667" name="adj"/>
            </a:avLst>
          </a:prstGeom>
          <a:no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cxnSp>
        <p:nvCxnSpPr>
          <p:cNvPr id="4033" name="Google Shape;4033;p306"/>
          <p:cNvCxnSpPr>
            <a:stCxn id="4032" idx="3"/>
          </p:cNvCxnSpPr>
          <p:nvPr/>
        </p:nvCxnSpPr>
        <p:spPr>
          <a:xfrm>
            <a:off x="1576407" y="2443484"/>
            <a:ext cx="681900" cy="0"/>
          </a:xfrm>
          <a:prstGeom prst="straightConnector1">
            <a:avLst/>
          </a:prstGeom>
          <a:noFill/>
          <a:ln cap="flat" cmpd="sng" w="12700">
            <a:solidFill>
              <a:schemeClr val="accent1"/>
            </a:solidFill>
            <a:prstDash val="solid"/>
            <a:round/>
            <a:headEnd len="sm" w="sm" type="none"/>
            <a:tailEnd len="sm" w="sm" type="none"/>
          </a:ln>
        </p:spPr>
      </p:cxnSp>
      <p:sp>
        <p:nvSpPr>
          <p:cNvPr id="4034" name="Google Shape;4034;p306"/>
          <p:cNvSpPr txBox="1"/>
          <p:nvPr/>
        </p:nvSpPr>
        <p:spPr>
          <a:xfrm>
            <a:off x="2230386" y="2315713"/>
            <a:ext cx="448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E99C8"/>
                </a:solidFill>
                <a:latin typeface="Consolas"/>
                <a:ea typeface="Consolas"/>
                <a:cs typeface="Consolas"/>
                <a:sym typeface="Consolas"/>
              </a:rPr>
              <a:t>POD</a:t>
            </a:r>
            <a:endParaRPr b="0" i="0" sz="1100" u="none" cap="none" strike="noStrike">
              <a:solidFill>
                <a:srgbClr val="000000"/>
              </a:solidFill>
              <a:latin typeface="Consolas"/>
              <a:ea typeface="Consolas"/>
              <a:cs typeface="Consolas"/>
              <a:sym typeface="Consolas"/>
            </a:endParaRPr>
          </a:p>
        </p:txBody>
      </p:sp>
      <p:sp>
        <p:nvSpPr>
          <p:cNvPr id="4035" name="Google Shape;4035;p306"/>
          <p:cNvSpPr/>
          <p:nvPr/>
        </p:nvSpPr>
        <p:spPr>
          <a:xfrm>
            <a:off x="192895" y="1902091"/>
            <a:ext cx="546300" cy="195600"/>
          </a:xfrm>
          <a:prstGeom prst="roundRect">
            <a:avLst>
              <a:gd fmla="val 16667" name="adj"/>
            </a:avLst>
          </a:prstGeom>
          <a:no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cxnSp>
        <p:nvCxnSpPr>
          <p:cNvPr id="4036" name="Google Shape;4036;p306"/>
          <p:cNvCxnSpPr>
            <a:stCxn id="4035" idx="3"/>
            <a:endCxn id="4037" idx="1"/>
          </p:cNvCxnSpPr>
          <p:nvPr/>
        </p:nvCxnSpPr>
        <p:spPr>
          <a:xfrm>
            <a:off x="739195" y="1999891"/>
            <a:ext cx="1074900" cy="13500"/>
          </a:xfrm>
          <a:prstGeom prst="straightConnector1">
            <a:avLst/>
          </a:prstGeom>
          <a:noFill/>
          <a:ln cap="flat" cmpd="sng" w="12700">
            <a:solidFill>
              <a:schemeClr val="accent1"/>
            </a:solidFill>
            <a:prstDash val="solid"/>
            <a:round/>
            <a:headEnd len="sm" w="sm" type="none"/>
            <a:tailEnd len="sm" w="sm" type="none"/>
          </a:ln>
        </p:spPr>
      </p:cxnSp>
      <p:sp>
        <p:nvSpPr>
          <p:cNvPr id="4037" name="Google Shape;4037;p306"/>
          <p:cNvSpPr txBox="1"/>
          <p:nvPr/>
        </p:nvSpPr>
        <p:spPr>
          <a:xfrm>
            <a:off x="1813961" y="1871104"/>
            <a:ext cx="2328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E99C8"/>
                </a:solidFill>
                <a:latin typeface="Consolas"/>
                <a:ea typeface="Consolas"/>
                <a:cs typeface="Consolas"/>
                <a:sym typeface="Consolas"/>
              </a:rPr>
              <a:t>Replication Controller</a:t>
            </a:r>
            <a:endParaRPr b="0" i="0" sz="1100" u="none" cap="none" strike="noStrike">
              <a:solidFill>
                <a:srgbClr val="000000"/>
              </a:solidFill>
              <a:latin typeface="Consolas"/>
              <a:ea typeface="Consolas"/>
              <a:cs typeface="Consolas"/>
              <a:sym typeface="Consolas"/>
            </a:endParaRPr>
          </a:p>
        </p:txBody>
      </p:sp>
      <p:sp>
        <p:nvSpPr>
          <p:cNvPr id="4038" name="Google Shape;4038;p306"/>
          <p:cNvSpPr/>
          <p:nvPr/>
        </p:nvSpPr>
        <p:spPr>
          <a:xfrm>
            <a:off x="602693" y="3274792"/>
            <a:ext cx="525900" cy="195900"/>
          </a:xfrm>
          <a:prstGeom prst="roundRect">
            <a:avLst>
              <a:gd fmla="val 16667" name="adj"/>
            </a:avLst>
          </a:prstGeom>
          <a:noFill/>
          <a:ln cap="flat" cmpd="sng" w="15875">
            <a:solidFill>
              <a:srgbClr val="147EA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nsolas"/>
              <a:ea typeface="Consolas"/>
              <a:cs typeface="Consolas"/>
              <a:sym typeface="Consolas"/>
            </a:endParaRPr>
          </a:p>
        </p:txBody>
      </p:sp>
      <p:cxnSp>
        <p:nvCxnSpPr>
          <p:cNvPr id="4039" name="Google Shape;4039;p306"/>
          <p:cNvCxnSpPr/>
          <p:nvPr/>
        </p:nvCxnSpPr>
        <p:spPr>
          <a:xfrm>
            <a:off x="1143837" y="3374645"/>
            <a:ext cx="1131300" cy="0"/>
          </a:xfrm>
          <a:prstGeom prst="straightConnector1">
            <a:avLst/>
          </a:prstGeom>
          <a:noFill/>
          <a:ln cap="flat" cmpd="sng" w="12700">
            <a:solidFill>
              <a:schemeClr val="accent1"/>
            </a:solidFill>
            <a:prstDash val="solid"/>
            <a:round/>
            <a:headEnd len="sm" w="sm" type="none"/>
            <a:tailEnd len="sm" w="sm" type="none"/>
          </a:ln>
        </p:spPr>
      </p:cxnSp>
      <p:sp>
        <p:nvSpPr>
          <p:cNvPr id="4040" name="Google Shape;4040;p306"/>
          <p:cNvSpPr txBox="1"/>
          <p:nvPr/>
        </p:nvSpPr>
        <p:spPr>
          <a:xfrm>
            <a:off x="2223759" y="3245928"/>
            <a:ext cx="448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E99C8"/>
                </a:solidFill>
                <a:latin typeface="Consolas"/>
                <a:ea typeface="Consolas"/>
                <a:cs typeface="Consolas"/>
                <a:sym typeface="Consolas"/>
              </a:rPr>
              <a:t>POD</a:t>
            </a:r>
            <a:endParaRPr b="0" i="0" sz="1100" u="none" cap="none" strike="noStrike">
              <a:solidFill>
                <a:srgbClr val="000000"/>
              </a:solidFill>
              <a:latin typeface="Consolas"/>
              <a:ea typeface="Consolas"/>
              <a:cs typeface="Consolas"/>
              <a:sym typeface="Consolas"/>
            </a:endParaRPr>
          </a:p>
        </p:txBody>
      </p:sp>
      <p:sp>
        <p:nvSpPr>
          <p:cNvPr id="4041" name="Google Shape;4041;p306"/>
          <p:cNvSpPr/>
          <p:nvPr>
            <p:ph idx="4294967295" type="body"/>
          </p:nvPr>
        </p:nvSpPr>
        <p:spPr>
          <a:xfrm>
            <a:off x="4876167" y="3183937"/>
            <a:ext cx="4033800" cy="237600"/>
          </a:xfrm>
          <a:prstGeom prst="roundRect">
            <a:avLst>
              <a:gd fmla="val 16667" name="adj"/>
            </a:avLst>
          </a:prstGeom>
          <a:solidFill>
            <a:srgbClr val="3F3F3F"/>
          </a:solidFill>
          <a:ln>
            <a:noFill/>
          </a:ln>
        </p:spPr>
        <p:txBody>
          <a:bodyPr anchorCtr="0" anchor="t" bIns="34275" lIns="0" spcFirstLastPara="1" rIns="0" wrap="square" tIns="34275">
            <a:normAutofit/>
          </a:bodyPr>
          <a:lstStyle/>
          <a:p>
            <a:pPr indent="-69850" lvl="0" marL="63500" rtl="0" algn="l">
              <a:lnSpc>
                <a:spcPct val="80000"/>
              </a:lnSpc>
              <a:spcBef>
                <a:spcPts val="0"/>
              </a:spcBef>
              <a:spcAft>
                <a:spcPts val="0"/>
              </a:spcAft>
              <a:buClr>
                <a:srgbClr val="D8D8D8"/>
              </a:buClr>
              <a:buSzPts val="1100"/>
              <a:buChar char=" "/>
            </a:pPr>
            <a:r>
              <a:rPr lang="en" sz="1100">
                <a:solidFill>
                  <a:srgbClr val="D8D8D8"/>
                </a:solidFill>
                <a:latin typeface="Consolas"/>
                <a:ea typeface="Consolas"/>
                <a:cs typeface="Consolas"/>
                <a:sym typeface="Consolas"/>
              </a:rPr>
              <a:t>&gt; kubectl create –f rc-definition.yml</a:t>
            </a:r>
            <a:endParaRPr sz="1100">
              <a:solidFill>
                <a:srgbClr val="D8D8D8"/>
              </a:solidFill>
              <a:latin typeface="Consolas"/>
              <a:ea typeface="Consolas"/>
              <a:cs typeface="Consolas"/>
              <a:sym typeface="Consolas"/>
            </a:endParaRPr>
          </a:p>
        </p:txBody>
      </p:sp>
      <p:sp>
        <p:nvSpPr>
          <p:cNvPr id="4042" name="Google Shape;4042;p306"/>
          <p:cNvSpPr/>
          <p:nvPr/>
        </p:nvSpPr>
        <p:spPr>
          <a:xfrm>
            <a:off x="4877842" y="3629225"/>
            <a:ext cx="4031700" cy="237600"/>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get replicationcontroller</a:t>
            </a:r>
            <a:endParaRPr b="0" i="0" sz="1100" u="none" cap="none" strike="noStrike">
              <a:solidFill>
                <a:srgbClr val="D8D8D8"/>
              </a:solidFill>
              <a:latin typeface="Consolas"/>
              <a:ea typeface="Consolas"/>
              <a:cs typeface="Consolas"/>
              <a:sym typeface="Consolas"/>
            </a:endParaRPr>
          </a:p>
        </p:txBody>
      </p:sp>
      <p:sp>
        <p:nvSpPr>
          <p:cNvPr id="4043" name="Google Shape;4043;p306"/>
          <p:cNvSpPr/>
          <p:nvPr/>
        </p:nvSpPr>
        <p:spPr>
          <a:xfrm>
            <a:off x="4877842" y="4199212"/>
            <a:ext cx="4031700" cy="237600"/>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get pods</a:t>
            </a:r>
            <a:endParaRPr b="0" i="0" sz="1100" u="none" cap="none" strike="noStrike">
              <a:solidFill>
                <a:srgbClr val="000000"/>
              </a:solidFill>
              <a:latin typeface="Consolas"/>
              <a:ea typeface="Consolas"/>
              <a:cs typeface="Consolas"/>
              <a:sym typeface="Consolas"/>
            </a:endParaRPr>
          </a:p>
        </p:txBody>
      </p:sp>
      <p:sp>
        <p:nvSpPr>
          <p:cNvPr id="4044" name="Google Shape;4044;p306"/>
          <p:cNvSpPr/>
          <p:nvPr/>
        </p:nvSpPr>
        <p:spPr>
          <a:xfrm>
            <a:off x="600194" y="2307276"/>
            <a:ext cx="4572000" cy="1754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29"/>
                                        </p:tgtEl>
                                        <p:attrNameLst>
                                          <p:attrName>style.visibility</p:attrName>
                                        </p:attrNameLst>
                                      </p:cBhvr>
                                      <p:to>
                                        <p:strVal val="visible"/>
                                      </p:to>
                                    </p:set>
                                    <p:animEffect filter="fade" transition="in">
                                      <p:cBhvr>
                                        <p:cTn dur="500"/>
                                        <p:tgtEl>
                                          <p:spTgt spid="40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30"/>
                                        </p:tgtEl>
                                        <p:attrNameLst>
                                          <p:attrName>style.visibility</p:attrName>
                                        </p:attrNameLst>
                                      </p:cBhvr>
                                      <p:to>
                                        <p:strVal val="visible"/>
                                      </p:to>
                                    </p:set>
                                    <p:animEffect filter="fade" transition="in">
                                      <p:cBhvr>
                                        <p:cTn dur="500"/>
                                        <p:tgtEl>
                                          <p:spTgt spid="4030"/>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03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032"/>
                                        </p:tgtEl>
                                        <p:attrNameLst>
                                          <p:attrName>style.visibility</p:attrName>
                                        </p:attrNameLst>
                                      </p:cBhvr>
                                      <p:to>
                                        <p:strVal val="visible"/>
                                      </p:to>
                                    </p:set>
                                    <p:animEffect filter="fade" transition="in">
                                      <p:cBhvr>
                                        <p:cTn dur="500"/>
                                        <p:tgtEl>
                                          <p:spTgt spid="403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033"/>
                                        </p:tgtEl>
                                        <p:attrNameLst>
                                          <p:attrName>style.visibility</p:attrName>
                                        </p:attrNameLst>
                                      </p:cBhvr>
                                      <p:to>
                                        <p:strVal val="visible"/>
                                      </p:to>
                                    </p:set>
                                    <p:animEffect filter="fade" transition="in">
                                      <p:cBhvr>
                                        <p:cTn dur="500"/>
                                        <p:tgtEl>
                                          <p:spTgt spid="4033"/>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40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029"/>
                                        </p:tgtEl>
                                      </p:cBhvr>
                                    </p:animEffect>
                                    <p:set>
                                      <p:cBhvr>
                                        <p:cTn dur="1" fill="hold">
                                          <p:stCondLst>
                                            <p:cond delay="500"/>
                                          </p:stCondLst>
                                        </p:cTn>
                                        <p:tgtEl>
                                          <p:spTgt spid="40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30"/>
                                        </p:tgtEl>
                                      </p:cBhvr>
                                    </p:animEffect>
                                    <p:set>
                                      <p:cBhvr>
                                        <p:cTn dur="1" fill="hold">
                                          <p:stCondLst>
                                            <p:cond delay="500"/>
                                          </p:stCondLst>
                                        </p:cTn>
                                        <p:tgtEl>
                                          <p:spTgt spid="40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31"/>
                                        </p:tgtEl>
                                      </p:cBhvr>
                                    </p:animEffect>
                                    <p:set>
                                      <p:cBhvr>
                                        <p:cTn dur="1" fill="hold">
                                          <p:stCondLst>
                                            <p:cond delay="500"/>
                                          </p:stCondLst>
                                        </p:cTn>
                                        <p:tgtEl>
                                          <p:spTgt spid="40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32"/>
                                        </p:tgtEl>
                                      </p:cBhvr>
                                    </p:animEffect>
                                    <p:set>
                                      <p:cBhvr>
                                        <p:cTn dur="1" fill="hold">
                                          <p:stCondLst>
                                            <p:cond delay="500"/>
                                          </p:stCondLst>
                                        </p:cTn>
                                        <p:tgtEl>
                                          <p:spTgt spid="40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33"/>
                                        </p:tgtEl>
                                      </p:cBhvr>
                                    </p:animEffect>
                                    <p:set>
                                      <p:cBhvr>
                                        <p:cTn dur="1" fill="hold">
                                          <p:stCondLst>
                                            <p:cond delay="500"/>
                                          </p:stCondLst>
                                        </p:cTn>
                                        <p:tgtEl>
                                          <p:spTgt spid="40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34"/>
                                        </p:tgtEl>
                                      </p:cBhvr>
                                    </p:animEffect>
                                    <p:set>
                                      <p:cBhvr>
                                        <p:cTn dur="1" fill="hold">
                                          <p:stCondLst>
                                            <p:cond delay="500"/>
                                          </p:stCondLst>
                                        </p:cTn>
                                        <p:tgtEl>
                                          <p:spTgt spid="40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35"/>
                                        </p:tgtEl>
                                        <p:attrNameLst>
                                          <p:attrName>style.visibility</p:attrName>
                                        </p:attrNameLst>
                                      </p:cBhvr>
                                      <p:to>
                                        <p:strVal val="visible"/>
                                      </p:to>
                                    </p:set>
                                    <p:animEffect filter="fade" transition="in">
                                      <p:cBhvr>
                                        <p:cTn dur="500"/>
                                        <p:tgtEl>
                                          <p:spTgt spid="40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36"/>
                                        </p:tgtEl>
                                        <p:attrNameLst>
                                          <p:attrName>style.visibility</p:attrName>
                                        </p:attrNameLst>
                                      </p:cBhvr>
                                      <p:to>
                                        <p:strVal val="visible"/>
                                      </p:to>
                                    </p:set>
                                    <p:animEffect filter="fade" transition="in">
                                      <p:cBhvr>
                                        <p:cTn dur="500"/>
                                        <p:tgtEl>
                                          <p:spTgt spid="4036"/>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037"/>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4038"/>
                                        </p:tgtEl>
                                        <p:attrNameLst>
                                          <p:attrName>style.visibility</p:attrName>
                                        </p:attrNameLst>
                                      </p:cBhvr>
                                      <p:to>
                                        <p:strVal val="visible"/>
                                      </p:to>
                                    </p:set>
                                    <p:animEffect filter="fade" transition="in">
                                      <p:cBhvr>
                                        <p:cTn dur="500"/>
                                        <p:tgtEl>
                                          <p:spTgt spid="4038"/>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4039"/>
                                        </p:tgtEl>
                                        <p:attrNameLst>
                                          <p:attrName>style.visibility</p:attrName>
                                        </p:attrNameLst>
                                      </p:cBhvr>
                                      <p:to>
                                        <p:strVal val="visible"/>
                                      </p:to>
                                    </p:set>
                                    <p:animEffect filter="fade" transition="in">
                                      <p:cBhvr>
                                        <p:cTn dur="500"/>
                                        <p:tgtEl>
                                          <p:spTgt spid="4039"/>
                                        </p:tgtEl>
                                      </p:cBhvr>
                                    </p:animEffec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40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035"/>
                                        </p:tgtEl>
                                      </p:cBhvr>
                                    </p:animEffect>
                                    <p:set>
                                      <p:cBhvr>
                                        <p:cTn dur="1" fill="hold">
                                          <p:stCondLst>
                                            <p:cond delay="500"/>
                                          </p:stCondLst>
                                        </p:cTn>
                                        <p:tgtEl>
                                          <p:spTgt spid="40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36"/>
                                        </p:tgtEl>
                                      </p:cBhvr>
                                    </p:animEffect>
                                    <p:set>
                                      <p:cBhvr>
                                        <p:cTn dur="1" fill="hold">
                                          <p:stCondLst>
                                            <p:cond delay="500"/>
                                          </p:stCondLst>
                                        </p:cTn>
                                        <p:tgtEl>
                                          <p:spTgt spid="40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37"/>
                                        </p:tgtEl>
                                      </p:cBhvr>
                                    </p:animEffect>
                                    <p:set>
                                      <p:cBhvr>
                                        <p:cTn dur="1" fill="hold">
                                          <p:stCondLst>
                                            <p:cond delay="500"/>
                                          </p:stCondLst>
                                        </p:cTn>
                                        <p:tgtEl>
                                          <p:spTgt spid="40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38"/>
                                        </p:tgtEl>
                                      </p:cBhvr>
                                    </p:animEffect>
                                    <p:set>
                                      <p:cBhvr>
                                        <p:cTn dur="1" fill="hold">
                                          <p:stCondLst>
                                            <p:cond delay="500"/>
                                          </p:stCondLst>
                                        </p:cTn>
                                        <p:tgtEl>
                                          <p:spTgt spid="40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39"/>
                                        </p:tgtEl>
                                      </p:cBhvr>
                                    </p:animEffect>
                                    <p:set>
                                      <p:cBhvr>
                                        <p:cTn dur="1" fill="hold">
                                          <p:stCondLst>
                                            <p:cond delay="500"/>
                                          </p:stCondLst>
                                        </p:cTn>
                                        <p:tgtEl>
                                          <p:spTgt spid="40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040"/>
                                        </p:tgtEl>
                                      </p:cBhvr>
                                    </p:animEffect>
                                    <p:set>
                                      <p:cBhvr>
                                        <p:cTn dur="1" fill="hold">
                                          <p:stCondLst>
                                            <p:cond delay="500"/>
                                          </p:stCondLst>
                                        </p:cTn>
                                        <p:tgtEl>
                                          <p:spTgt spid="40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3"/>
                                        </p:tgtEl>
                                        <p:attrNameLst>
                                          <p:attrName>style.visibility</p:attrName>
                                        </p:attrNameLst>
                                      </p:cBhvr>
                                      <p:to>
                                        <p:strVal val="visible"/>
                                      </p:to>
                                    </p:set>
                                    <p:animEffect filter="fade" transition="in">
                                      <p:cBhvr>
                                        <p:cTn dur="500"/>
                                        <p:tgtEl>
                                          <p:spTgt spid="4023"/>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0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025"/>
                                        </p:tgtEl>
                                        <p:attrNameLst>
                                          <p:attrName>style.visibility</p:attrName>
                                        </p:attrNameLst>
                                      </p:cBhvr>
                                      <p:to>
                                        <p:strVal val="visible"/>
                                      </p:to>
                                    </p:set>
                                    <p:animEffect filter="fade" transition="in">
                                      <p:cBhvr>
                                        <p:cTn dur="300"/>
                                        <p:tgtEl>
                                          <p:spTgt spid="4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026"/>
                                        </p:tgtEl>
                                        <p:attrNameLst>
                                          <p:attrName>style.visibility</p:attrName>
                                        </p:attrNameLst>
                                      </p:cBhvr>
                                      <p:to>
                                        <p:strVal val="visible"/>
                                      </p:to>
                                    </p:set>
                                    <p:animEffect filter="fade" transition="in">
                                      <p:cBhvr>
                                        <p:cTn dur="300"/>
                                        <p:tgtEl>
                                          <p:spTgt spid="40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027"/>
                                        </p:tgtEl>
                                        <p:attrNameLst>
                                          <p:attrName>style.visibility</p:attrName>
                                        </p:attrNameLst>
                                      </p:cBhvr>
                                      <p:to>
                                        <p:strVal val="visible"/>
                                      </p:to>
                                    </p:set>
                                    <p:animEffect filter="fade" transition="in">
                                      <p:cBhvr>
                                        <p:cTn dur="300"/>
                                        <p:tgtEl>
                                          <p:spTgt spid="40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8" name="Shape 4048"/>
        <p:cNvGrpSpPr/>
        <p:nvPr/>
      </p:nvGrpSpPr>
      <p:grpSpPr>
        <a:xfrm>
          <a:off x="0" y="0"/>
          <a:ext cx="0" cy="0"/>
          <a:chOff x="0" y="0"/>
          <a:chExt cx="0" cy="0"/>
        </a:xfrm>
      </p:grpSpPr>
      <p:sp>
        <p:nvSpPr>
          <p:cNvPr id="4049" name="Google Shape;4049;p307"/>
          <p:cNvSpPr/>
          <p:nvPr/>
        </p:nvSpPr>
        <p:spPr>
          <a:xfrm>
            <a:off x="149035" y="379069"/>
            <a:ext cx="4117125" cy="4692250"/>
          </a:xfrm>
          <a:prstGeom prst="roundRect">
            <a:avLst>
              <a:gd fmla="val 2130"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4050" name="Google Shape;4050;p307"/>
          <p:cNvSpPr/>
          <p:nvPr/>
        </p:nvSpPr>
        <p:spPr>
          <a:xfrm>
            <a:off x="148783" y="328402"/>
            <a:ext cx="2431684" cy="255356"/>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replicaset-definition.yml</a:t>
            </a:r>
            <a:endParaRPr b="1" i="0" sz="1100" u="none" cap="none" strike="noStrike">
              <a:solidFill>
                <a:srgbClr val="A5A5A5"/>
              </a:solidFill>
              <a:latin typeface="Consolas"/>
              <a:ea typeface="Consolas"/>
              <a:cs typeface="Consolas"/>
              <a:sym typeface="Consolas"/>
            </a:endParaRPr>
          </a:p>
        </p:txBody>
      </p:sp>
      <p:sp>
        <p:nvSpPr>
          <p:cNvPr id="4051" name="Google Shape;4051;p307"/>
          <p:cNvSpPr/>
          <p:nvPr/>
        </p:nvSpPr>
        <p:spPr>
          <a:xfrm>
            <a:off x="1237703" y="566911"/>
            <a:ext cx="786514" cy="280894"/>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apps/v1</a:t>
            </a:r>
            <a:endParaRPr b="0" i="0" sz="1200" u="none" cap="none" strike="noStrike">
              <a:solidFill>
                <a:schemeClr val="dk1"/>
              </a:solidFill>
              <a:latin typeface="Consolas"/>
              <a:ea typeface="Consolas"/>
              <a:cs typeface="Consolas"/>
              <a:sym typeface="Consolas"/>
            </a:endParaRPr>
          </a:p>
        </p:txBody>
      </p:sp>
      <p:sp>
        <p:nvSpPr>
          <p:cNvPr id="4052" name="Google Shape;4052;p307"/>
          <p:cNvSpPr/>
          <p:nvPr/>
        </p:nvSpPr>
        <p:spPr>
          <a:xfrm>
            <a:off x="683639" y="746174"/>
            <a:ext cx="1064234" cy="280894"/>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ReplicaSet</a:t>
            </a:r>
            <a:endParaRPr b="0" i="0" sz="1200" u="none" cap="none" strike="noStrike">
              <a:solidFill>
                <a:schemeClr val="dk1"/>
              </a:solidFill>
              <a:latin typeface="Consolas"/>
              <a:ea typeface="Consolas"/>
              <a:cs typeface="Consolas"/>
              <a:sym typeface="Consolas"/>
            </a:endParaRPr>
          </a:p>
        </p:txBody>
      </p:sp>
      <p:sp>
        <p:nvSpPr>
          <p:cNvPr id="4053" name="Google Shape;4053;p307"/>
          <p:cNvSpPr/>
          <p:nvPr/>
        </p:nvSpPr>
        <p:spPr>
          <a:xfrm>
            <a:off x="309965" y="1098720"/>
            <a:ext cx="2502977" cy="1098140"/>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myapp-replicaset</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054" name="Google Shape;4054;p307"/>
          <p:cNvSpPr/>
          <p:nvPr/>
        </p:nvSpPr>
        <p:spPr>
          <a:xfrm>
            <a:off x="4878094" y="435552"/>
            <a:ext cx="4117125" cy="2732630"/>
          </a:xfrm>
          <a:prstGeom prst="roundRect">
            <a:avLst>
              <a:gd fmla="val 2978"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A9B7C6"/>
              </a:buClr>
              <a:buSzPts val="1200"/>
              <a:buFont typeface="Courier New"/>
              <a:buNone/>
            </a:pPr>
            <a:br>
              <a:rPr b="0" i="0" lang="en" sz="1200" u="none" cap="none" strike="noStrike">
                <a:solidFill>
                  <a:srgbClr val="A9B7C6"/>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4055" name="Google Shape;4055;p307"/>
          <p:cNvSpPr/>
          <p:nvPr/>
        </p:nvSpPr>
        <p:spPr>
          <a:xfrm>
            <a:off x="4878094" y="328402"/>
            <a:ext cx="2094596" cy="255356"/>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pod-definition.yml</a:t>
            </a:r>
            <a:endParaRPr b="1" i="0" sz="1100" u="none" cap="none" strike="noStrike">
              <a:solidFill>
                <a:srgbClr val="A5A5A5"/>
              </a:solidFill>
              <a:latin typeface="Consolas"/>
              <a:ea typeface="Consolas"/>
              <a:cs typeface="Consolas"/>
              <a:sym typeface="Consolas"/>
            </a:endParaRPr>
          </a:p>
        </p:txBody>
      </p:sp>
      <p:sp>
        <p:nvSpPr>
          <p:cNvPr id="4056" name="Google Shape;4056;p307"/>
          <p:cNvSpPr/>
          <p:nvPr/>
        </p:nvSpPr>
        <p:spPr>
          <a:xfrm>
            <a:off x="5925392" y="568801"/>
            <a:ext cx="323646" cy="468241"/>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v1</a:t>
            </a:r>
            <a:endParaRPr b="0" i="0" sz="1200" u="none" cap="none" strike="noStrike">
              <a:solidFill>
                <a:schemeClr val="dk1"/>
              </a:solidFill>
              <a:latin typeface="Consolas"/>
              <a:ea typeface="Consolas"/>
              <a:cs typeface="Consolas"/>
              <a:sym typeface="Consolas"/>
            </a:endParaRPr>
          </a:p>
        </p:txBody>
      </p:sp>
      <p:sp>
        <p:nvSpPr>
          <p:cNvPr id="4057" name="Google Shape;4057;p307"/>
          <p:cNvSpPr/>
          <p:nvPr/>
        </p:nvSpPr>
        <p:spPr>
          <a:xfrm>
            <a:off x="5393298" y="762864"/>
            <a:ext cx="416220" cy="280895"/>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Pod</a:t>
            </a:r>
            <a:endParaRPr b="0" i="0" sz="1200" u="none" cap="none" strike="noStrike">
              <a:solidFill>
                <a:schemeClr val="dk1"/>
              </a:solidFill>
              <a:latin typeface="Consolas"/>
              <a:ea typeface="Consolas"/>
              <a:cs typeface="Consolas"/>
              <a:sym typeface="Consolas"/>
            </a:endParaRPr>
          </a:p>
        </p:txBody>
      </p:sp>
      <p:sp>
        <p:nvSpPr>
          <p:cNvPr id="4058" name="Google Shape;4058;p307"/>
          <p:cNvSpPr/>
          <p:nvPr/>
        </p:nvSpPr>
        <p:spPr>
          <a:xfrm>
            <a:off x="309965" y="2029901"/>
            <a:ext cx="2502977"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template:</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059" name="Google Shape;4059;p307"/>
          <p:cNvSpPr/>
          <p:nvPr/>
        </p:nvSpPr>
        <p:spPr>
          <a:xfrm>
            <a:off x="582847" y="2284209"/>
            <a:ext cx="3078728" cy="1737887"/>
          </a:xfrm>
          <a:prstGeom prst="roundRect">
            <a:avLst>
              <a:gd fmla="val 9175" name="adj"/>
            </a:avLst>
          </a:prstGeom>
          <a:gradFill>
            <a:gsLst>
              <a:gs pos="0">
                <a:srgbClr val="E6574B">
                  <a:alpha val="28235"/>
                </a:srgbClr>
              </a:gs>
              <a:gs pos="100000">
                <a:srgbClr val="E69A3E">
                  <a:alpha val="31372"/>
                </a:srgbClr>
              </a:gs>
            </a:gsLst>
            <a:lin ang="5400000" scaled="0"/>
          </a:gradFill>
          <a:ln cap="flat" cmpd="sng" w="15875">
            <a:solidFill>
              <a:srgbClr val="E657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onsolas"/>
                <a:ea typeface="Consolas"/>
                <a:cs typeface="Consolas"/>
                <a:sym typeface="Consolas"/>
              </a:rPr>
              <a:t>POD</a:t>
            </a:r>
            <a:endParaRPr b="0" i="0" sz="1100" u="none" cap="none" strike="noStrike">
              <a:solidFill>
                <a:srgbClr val="000000"/>
              </a:solidFill>
              <a:latin typeface="Consolas"/>
              <a:ea typeface="Consolas"/>
              <a:cs typeface="Consolas"/>
              <a:sym typeface="Consolas"/>
            </a:endParaRPr>
          </a:p>
        </p:txBody>
      </p:sp>
      <p:sp>
        <p:nvSpPr>
          <p:cNvPr id="4060" name="Google Shape;4060;p307"/>
          <p:cNvSpPr/>
          <p:nvPr/>
        </p:nvSpPr>
        <p:spPr>
          <a:xfrm>
            <a:off x="4878094" y="1049407"/>
            <a:ext cx="4572000" cy="1915385"/>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4061" name="Google Shape;4061;p307"/>
          <p:cNvSpPr/>
          <p:nvPr/>
        </p:nvSpPr>
        <p:spPr>
          <a:xfrm>
            <a:off x="582847" y="2281775"/>
            <a:ext cx="3078728" cy="1737887"/>
          </a:xfrm>
          <a:prstGeom prst="roundRect">
            <a:avLst>
              <a:gd fmla="val 8175" name="adj"/>
            </a:avLst>
          </a:prstGeom>
          <a:noFill/>
          <a:ln cap="flat" cmpd="sng" w="15875">
            <a:solidFill>
              <a:srgbClr val="E6594B"/>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onsolas"/>
                <a:ea typeface="Consolas"/>
                <a:cs typeface="Consolas"/>
                <a:sym typeface="Consolas"/>
              </a:rPr>
              <a:t>POD</a:t>
            </a:r>
            <a:endParaRPr b="0" i="0" sz="1100" u="none" cap="none" strike="noStrike">
              <a:solidFill>
                <a:srgbClr val="000000"/>
              </a:solidFill>
              <a:latin typeface="Consolas"/>
              <a:ea typeface="Consolas"/>
              <a:cs typeface="Consolas"/>
              <a:sym typeface="Consolas"/>
            </a:endParaRPr>
          </a:p>
        </p:txBody>
      </p:sp>
      <p:sp>
        <p:nvSpPr>
          <p:cNvPr id="4062" name="Google Shape;4062;p307"/>
          <p:cNvSpPr/>
          <p:nvPr/>
        </p:nvSpPr>
        <p:spPr>
          <a:xfrm>
            <a:off x="309965" y="4106186"/>
            <a:ext cx="2502977"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replicas: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cxnSp>
        <p:nvCxnSpPr>
          <p:cNvPr id="4063" name="Google Shape;4063;p307"/>
          <p:cNvCxnSpPr/>
          <p:nvPr/>
        </p:nvCxnSpPr>
        <p:spPr>
          <a:xfrm>
            <a:off x="281733" y="2102622"/>
            <a:ext cx="110400" cy="72600"/>
          </a:xfrm>
          <a:prstGeom prst="bentConnector3">
            <a:avLst>
              <a:gd fmla="val 3376"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cxnSp>
        <p:nvCxnSpPr>
          <p:cNvPr id="4064" name="Google Shape;4064;p307"/>
          <p:cNvCxnSpPr/>
          <p:nvPr/>
        </p:nvCxnSpPr>
        <p:spPr>
          <a:xfrm flipH="1" rot="-5400000">
            <a:off x="-737216" y="3127763"/>
            <a:ext cx="2148300" cy="110400"/>
          </a:xfrm>
          <a:prstGeom prst="bentConnector3">
            <a:avLst>
              <a:gd fmla="val 98772"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sp>
        <p:nvSpPr>
          <p:cNvPr id="4065" name="Google Shape;4065;p307"/>
          <p:cNvSpPr/>
          <p:nvPr/>
        </p:nvSpPr>
        <p:spPr>
          <a:xfrm>
            <a:off x="1202802" y="4113593"/>
            <a:ext cx="231074" cy="275983"/>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3</a:t>
            </a:r>
            <a:endParaRPr b="0" i="0" sz="1200" u="none" cap="none" strike="noStrike">
              <a:solidFill>
                <a:schemeClr val="dk1"/>
              </a:solidFill>
              <a:latin typeface="Consolas"/>
              <a:ea typeface="Consolas"/>
              <a:cs typeface="Consolas"/>
              <a:sym typeface="Consolas"/>
            </a:endParaRPr>
          </a:p>
        </p:txBody>
      </p:sp>
      <p:sp>
        <p:nvSpPr>
          <p:cNvPr id="4066" name="Google Shape;4066;p307"/>
          <p:cNvSpPr/>
          <p:nvPr/>
        </p:nvSpPr>
        <p:spPr>
          <a:xfrm>
            <a:off x="309965" y="4289736"/>
            <a:ext cx="2502977"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selector:</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cxnSp>
        <p:nvCxnSpPr>
          <p:cNvPr id="4067" name="Google Shape;4067;p307"/>
          <p:cNvCxnSpPr/>
          <p:nvPr/>
        </p:nvCxnSpPr>
        <p:spPr>
          <a:xfrm flipH="1" rot="-5400000">
            <a:off x="-737216" y="3311314"/>
            <a:ext cx="2148300" cy="110400"/>
          </a:xfrm>
          <a:prstGeom prst="bentConnector3">
            <a:avLst>
              <a:gd fmla="val 98772" name="adj1"/>
            </a:avLst>
          </a:prstGeom>
          <a:noFill/>
          <a:ln cap="flat" cmpd="sng" w="12700">
            <a:solidFill>
              <a:srgbClr val="A06330"/>
            </a:solidFill>
            <a:prstDash val="dashDot"/>
            <a:round/>
            <a:headEnd len="sm" w="sm" type="none"/>
            <a:tailEnd len="sm" w="sm" type="none"/>
          </a:ln>
          <a:effectLst>
            <a:outerShdw blurRad="50800" rotWithShape="0" algn="tl" dir="2700000" dist="38100">
              <a:srgbClr val="000000">
                <a:alpha val="40000"/>
              </a:srgbClr>
            </a:outerShdw>
          </a:effectLst>
        </p:spPr>
      </p:cxnSp>
      <p:sp>
        <p:nvSpPr>
          <p:cNvPr id="4068" name="Google Shape;4068;p307"/>
          <p:cNvSpPr/>
          <p:nvPr/>
        </p:nvSpPr>
        <p:spPr>
          <a:xfrm>
            <a:off x="581930" y="4465879"/>
            <a:ext cx="1804821"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matchLabels: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a:t>
            </a:r>
            <a:r>
              <a:rPr b="0" i="0" lang="en" sz="1200" u="none" cap="none" strike="noStrike">
                <a:solidFill>
                  <a:srgbClr val="A9B7C6"/>
                </a:solidFill>
                <a:latin typeface="Consolas"/>
                <a:ea typeface="Consolas"/>
                <a:cs typeface="Consolas"/>
                <a:sym typeface="Consolas"/>
              </a:rPr>
              <a:t> front-end</a:t>
            </a:r>
            <a:endParaRPr b="0" i="0" sz="1200" u="none" cap="none" strike="noStrike">
              <a:solidFill>
                <a:schemeClr val="dk1"/>
              </a:solidFill>
              <a:latin typeface="Consolas"/>
              <a:ea typeface="Consolas"/>
              <a:cs typeface="Consolas"/>
              <a:sym typeface="Consolas"/>
            </a:endParaRPr>
          </a:p>
        </p:txBody>
      </p:sp>
      <p:sp>
        <p:nvSpPr>
          <p:cNvPr id="4069" name="Google Shape;4069;p307"/>
          <p:cNvSpPr/>
          <p:nvPr/>
        </p:nvSpPr>
        <p:spPr>
          <a:xfrm>
            <a:off x="4877841" y="3410293"/>
            <a:ext cx="4117124" cy="197254"/>
          </a:xfrm>
          <a:prstGeom prst="roundRect">
            <a:avLst>
              <a:gd fmla="val 16667"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replicaset "myapp-replicaset" created</a:t>
            </a:r>
            <a:endParaRPr b="0" i="0" sz="1100" u="none" cap="none" strike="noStrike">
              <a:solidFill>
                <a:srgbClr val="00FF00"/>
              </a:solidFill>
              <a:latin typeface="Consolas"/>
              <a:ea typeface="Consolas"/>
              <a:cs typeface="Consolas"/>
              <a:sym typeface="Consolas"/>
            </a:endParaRPr>
          </a:p>
        </p:txBody>
      </p:sp>
      <p:sp>
        <p:nvSpPr>
          <p:cNvPr id="4070" name="Google Shape;4070;p307"/>
          <p:cNvSpPr/>
          <p:nvPr/>
        </p:nvSpPr>
        <p:spPr>
          <a:xfrm>
            <a:off x="4877807" y="3837255"/>
            <a:ext cx="4117159" cy="327715"/>
          </a:xfrm>
          <a:prstGeom prst="roundRect">
            <a:avLst>
              <a:gd fmla="val 16667"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DESIRED   CURRENT    READY       AGE</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myapp-replicaset   3         3         3         19s</a:t>
            </a:r>
            <a:endParaRPr b="0" i="0" sz="1100" u="none" cap="none" strike="noStrike">
              <a:solidFill>
                <a:srgbClr val="00FF00"/>
              </a:solidFill>
              <a:latin typeface="Consolas"/>
              <a:ea typeface="Consolas"/>
              <a:cs typeface="Consolas"/>
              <a:sym typeface="Consolas"/>
            </a:endParaRPr>
          </a:p>
        </p:txBody>
      </p:sp>
      <p:sp>
        <p:nvSpPr>
          <p:cNvPr id="4071" name="Google Shape;4071;p307"/>
          <p:cNvSpPr/>
          <p:nvPr/>
        </p:nvSpPr>
        <p:spPr>
          <a:xfrm>
            <a:off x="4877807" y="4394240"/>
            <a:ext cx="4117124" cy="557566"/>
          </a:xfrm>
          <a:prstGeom prst="roundRect">
            <a:avLst>
              <a:gd fmla="val 10439"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READY      STATUS    RESTARTS   AGE</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myapp-replicaset-9ddl9   1/1       Running   0          45s</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myapp-replicaset-9jtpx   1/1       Running   0          45s</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myapp-replicaset-hq84m   1/1       Running   0          45s</a:t>
            </a:r>
            <a:endParaRPr b="0" i="0" sz="1100" u="none" cap="none" strike="noStrike">
              <a:solidFill>
                <a:srgbClr val="00FF00"/>
              </a:solidFill>
              <a:latin typeface="Consolas"/>
              <a:ea typeface="Consolas"/>
              <a:cs typeface="Consolas"/>
              <a:sym typeface="Consolas"/>
            </a:endParaRPr>
          </a:p>
        </p:txBody>
      </p:sp>
      <p:sp>
        <p:nvSpPr>
          <p:cNvPr id="4072" name="Google Shape;4072;p307"/>
          <p:cNvSpPr/>
          <p:nvPr/>
        </p:nvSpPr>
        <p:spPr>
          <a:xfrm>
            <a:off x="1689675" y="1061725"/>
            <a:ext cx="5811000" cy="490200"/>
          </a:xfrm>
          <a:prstGeom prst="roundRect">
            <a:avLst>
              <a:gd fmla="val 16667" name="adj"/>
            </a:avLst>
          </a:prstGeom>
          <a:solidFill>
            <a:srgbClr val="0C0C0C"/>
          </a:solidFill>
          <a:ln cap="flat" cmpd="sng" w="9525">
            <a:solidFill>
              <a:srgbClr val="E65A4B"/>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0" spcFirstLastPara="1" rIns="0" wrap="square" tIns="34275">
            <a:noAutofit/>
          </a:bodyPr>
          <a:lstStyle/>
          <a:p>
            <a:pPr indent="-88900" lvl="0" marL="63500" marR="0" rtl="0" algn="l">
              <a:lnSpc>
                <a:spcPct val="90000"/>
              </a:lnSpc>
              <a:spcBef>
                <a:spcPts val="0"/>
              </a:spcBef>
              <a:spcAft>
                <a:spcPts val="0"/>
              </a:spcAft>
              <a:buClr>
                <a:srgbClr val="00FF00"/>
              </a:buClr>
              <a:buSzPts val="1400"/>
              <a:buFont typeface="Calibri"/>
              <a:buChar char=" "/>
            </a:pPr>
            <a:r>
              <a:rPr b="0" i="0" lang="en" sz="1400" u="none" cap="none" strike="noStrike">
                <a:solidFill>
                  <a:srgbClr val="00FF00"/>
                </a:solidFill>
                <a:latin typeface="Consolas"/>
                <a:ea typeface="Consolas"/>
                <a:cs typeface="Consolas"/>
                <a:sym typeface="Consolas"/>
              </a:rPr>
              <a:t>e</a:t>
            </a:r>
            <a:r>
              <a:rPr b="0" i="0" lang="en" sz="1300" u="none" cap="none" strike="noStrike">
                <a:solidFill>
                  <a:srgbClr val="00FF00"/>
                </a:solidFill>
                <a:latin typeface="Consolas"/>
                <a:ea typeface="Consolas"/>
                <a:cs typeface="Consolas"/>
                <a:sym typeface="Consolas"/>
              </a:rPr>
              <a:t>rror: unable to recognize "replicaset-definition.yml": no matches for /, Kind=ReplicaSet</a:t>
            </a:r>
            <a:endParaRPr b="0" i="0" sz="1300" u="none" cap="none" strike="noStrike">
              <a:solidFill>
                <a:srgbClr val="00FF00"/>
              </a:solidFill>
              <a:latin typeface="Consolas"/>
              <a:ea typeface="Consolas"/>
              <a:cs typeface="Consolas"/>
              <a:sym typeface="Consolas"/>
            </a:endParaRPr>
          </a:p>
        </p:txBody>
      </p:sp>
      <p:sp>
        <p:nvSpPr>
          <p:cNvPr id="4073" name="Google Shape;4073;p307"/>
          <p:cNvSpPr/>
          <p:nvPr>
            <p:ph idx="4294967295" type="body"/>
          </p:nvPr>
        </p:nvSpPr>
        <p:spPr>
          <a:xfrm>
            <a:off x="4877807" y="3191780"/>
            <a:ext cx="4117200" cy="237600"/>
          </a:xfrm>
          <a:prstGeom prst="roundRect">
            <a:avLst>
              <a:gd fmla="val 16667" name="adj"/>
            </a:avLst>
          </a:prstGeom>
          <a:solidFill>
            <a:srgbClr val="3F3F3F"/>
          </a:solidFill>
          <a:ln>
            <a:noFill/>
          </a:ln>
        </p:spPr>
        <p:txBody>
          <a:bodyPr anchorCtr="0" anchor="t" bIns="34275" lIns="0" spcFirstLastPara="1" rIns="0" wrap="square" tIns="34275">
            <a:normAutofit/>
          </a:bodyPr>
          <a:lstStyle/>
          <a:p>
            <a:pPr indent="-69850" lvl="0" marL="63500" rtl="0" algn="l">
              <a:lnSpc>
                <a:spcPct val="80000"/>
              </a:lnSpc>
              <a:spcBef>
                <a:spcPts val="0"/>
              </a:spcBef>
              <a:spcAft>
                <a:spcPts val="0"/>
              </a:spcAft>
              <a:buClr>
                <a:srgbClr val="D8D8D8"/>
              </a:buClr>
              <a:buSzPts val="1100"/>
              <a:buChar char=" "/>
            </a:pPr>
            <a:r>
              <a:rPr lang="en" sz="1100">
                <a:solidFill>
                  <a:srgbClr val="D8D8D8"/>
                </a:solidFill>
                <a:latin typeface="Consolas"/>
                <a:ea typeface="Consolas"/>
                <a:cs typeface="Consolas"/>
                <a:sym typeface="Consolas"/>
              </a:rPr>
              <a:t>&gt; kubectl create –f replicaset-definition.yml</a:t>
            </a:r>
            <a:endParaRPr sz="1100">
              <a:solidFill>
                <a:srgbClr val="D8D8D8"/>
              </a:solidFill>
              <a:latin typeface="Consolas"/>
              <a:ea typeface="Consolas"/>
              <a:cs typeface="Consolas"/>
              <a:sym typeface="Consolas"/>
            </a:endParaRPr>
          </a:p>
        </p:txBody>
      </p:sp>
      <p:sp>
        <p:nvSpPr>
          <p:cNvPr id="4074" name="Google Shape;4074;p307"/>
          <p:cNvSpPr/>
          <p:nvPr/>
        </p:nvSpPr>
        <p:spPr>
          <a:xfrm>
            <a:off x="4879481" y="3625800"/>
            <a:ext cx="4115449" cy="237479"/>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get replicaset</a:t>
            </a:r>
            <a:endParaRPr b="0" i="0" sz="1100" u="none" cap="none" strike="noStrike">
              <a:solidFill>
                <a:srgbClr val="D8D8D8"/>
              </a:solidFill>
              <a:latin typeface="Consolas"/>
              <a:ea typeface="Consolas"/>
              <a:cs typeface="Consolas"/>
              <a:sym typeface="Consolas"/>
            </a:endParaRPr>
          </a:p>
        </p:txBody>
      </p:sp>
      <p:sp>
        <p:nvSpPr>
          <p:cNvPr id="4075" name="Google Shape;4075;p307"/>
          <p:cNvSpPr/>
          <p:nvPr/>
        </p:nvSpPr>
        <p:spPr>
          <a:xfrm>
            <a:off x="4879481" y="4182785"/>
            <a:ext cx="4115415" cy="237479"/>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get pods</a:t>
            </a:r>
            <a:endParaRPr b="0" i="0" sz="1100" u="none" cap="none" strike="noStrike">
              <a:solidFill>
                <a:srgbClr val="000000"/>
              </a:solidFill>
              <a:latin typeface="Consolas"/>
              <a:ea typeface="Consolas"/>
              <a:cs typeface="Consolas"/>
              <a:sym typeface="Consolas"/>
            </a:endParaRPr>
          </a:p>
        </p:txBody>
      </p:sp>
      <p:sp>
        <p:nvSpPr>
          <p:cNvPr id="4076" name="Google Shape;4076;p307"/>
          <p:cNvSpPr/>
          <p:nvPr/>
        </p:nvSpPr>
        <p:spPr>
          <a:xfrm>
            <a:off x="581930" y="2204267"/>
            <a:ext cx="3841002" cy="1915385"/>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72"/>
                                        </p:tgtEl>
                                        <p:attrNameLst>
                                          <p:attrName>style.visibility</p:attrName>
                                        </p:attrNameLst>
                                      </p:cBhvr>
                                      <p:to>
                                        <p:strVal val="visible"/>
                                      </p:to>
                                    </p:set>
                                    <p:anim calcmode="lin" valueType="num">
                                      <p:cBhvr additive="base">
                                        <p:cTn dur="500"/>
                                        <p:tgtEl>
                                          <p:spTgt spid="4072"/>
                                        </p:tgtEl>
                                        <p:attrNameLst>
                                          <p:attrName>ppt_w</p:attrName>
                                        </p:attrNameLst>
                                      </p:cBhvr>
                                      <p:tavLst>
                                        <p:tav fmla="" tm="0">
                                          <p:val>
                                            <p:strVal val="0"/>
                                          </p:val>
                                        </p:tav>
                                        <p:tav fmla="" tm="100000">
                                          <p:val>
                                            <p:strVal val="#ppt_w"/>
                                          </p:val>
                                        </p:tav>
                                      </p:tavLst>
                                    </p:anim>
                                    <p:anim calcmode="lin" valueType="num">
                                      <p:cBhvr additive="base">
                                        <p:cTn dur="500"/>
                                        <p:tgtEl>
                                          <p:spTgt spid="40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072"/>
                                        </p:tgtEl>
                                        <p:attrNameLst>
                                          <p:attrName>ppt_w</p:attrName>
                                        </p:attrNameLst>
                                      </p:cBhvr>
                                      <p:tavLst>
                                        <p:tav fmla="" tm="0">
                                          <p:val>
                                            <p:strVal val="#ppt_w"/>
                                          </p:val>
                                        </p:tav>
                                        <p:tav fmla="" tm="100000">
                                          <p:val>
                                            <p:strVal val="0"/>
                                          </p:val>
                                        </p:tav>
                                      </p:tavLst>
                                    </p:anim>
                                    <p:anim calcmode="lin" valueType="num">
                                      <p:cBhvr additive="base">
                                        <p:cTn dur="500"/>
                                        <p:tgtEl>
                                          <p:spTgt spid="4072"/>
                                        </p:tgtEl>
                                        <p:attrNameLst>
                                          <p:attrName>ppt_h</p:attrName>
                                        </p:attrNameLst>
                                      </p:cBhvr>
                                      <p:tavLst>
                                        <p:tav fmla="" tm="0">
                                          <p:val>
                                            <p:strVal val="#ppt_h"/>
                                          </p:val>
                                        </p:tav>
                                        <p:tav fmla="" tm="100000">
                                          <p:val>
                                            <p:strVal val="0"/>
                                          </p:val>
                                        </p:tav>
                                      </p:tavLst>
                                    </p:anim>
                                    <p:set>
                                      <p:cBhvr>
                                        <p:cTn dur="1" fill="hold">
                                          <p:stCondLst>
                                            <p:cond delay="500"/>
                                          </p:stCondLst>
                                        </p:cTn>
                                        <p:tgtEl>
                                          <p:spTgt spid="40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3"/>
                                        </p:tgtEl>
                                        <p:attrNameLst>
                                          <p:attrName>style.visibility</p:attrName>
                                        </p:attrNameLst>
                                      </p:cBhvr>
                                      <p:to>
                                        <p:strVal val="visible"/>
                                      </p:to>
                                    </p:set>
                                    <p:animEffect filter="fade" transition="in">
                                      <p:cBhvr>
                                        <p:cTn dur="500"/>
                                        <p:tgtEl>
                                          <p:spTgt spid="4063"/>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058"/>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4059"/>
                                        </p:tgtEl>
                                        <p:attrNameLst>
                                          <p:attrName>style.visibility</p:attrName>
                                        </p:attrNameLst>
                                      </p:cBhvr>
                                      <p:to>
                                        <p:strVal val="visible"/>
                                      </p:to>
                                    </p:set>
                                    <p:animEffect filter="fade" transition="in">
                                      <p:cBhvr>
                                        <p:cTn dur="500"/>
                                        <p:tgtEl>
                                          <p:spTgt spid="4059"/>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4055"/>
                                        </p:tgtEl>
                                        <p:attrNameLst>
                                          <p:attrName>style.visibility</p:attrName>
                                        </p:attrNameLst>
                                      </p:cBhvr>
                                      <p:to>
                                        <p:strVal val="visible"/>
                                      </p:to>
                                    </p:set>
                                    <p:animEffect filter="fade" transition="in">
                                      <p:cBhvr>
                                        <p:cTn dur="500"/>
                                        <p:tgtEl>
                                          <p:spTgt spid="4055"/>
                                        </p:tgtEl>
                                      </p:cBhvr>
                                    </p:animEffect>
                                  </p:childTnLst>
                                </p:cTn>
                              </p:par>
                              <p:par>
                                <p:cTn fill="hold" nodeType="withEffect" presetClass="entr" presetID="10" presetSubtype="0">
                                  <p:stCondLst>
                                    <p:cond delay="0"/>
                                  </p:stCondLst>
                                  <p:childTnLst>
                                    <p:set>
                                      <p:cBhvr>
                                        <p:cTn dur="1" fill="hold">
                                          <p:stCondLst>
                                            <p:cond delay="0"/>
                                          </p:stCondLst>
                                        </p:cTn>
                                        <p:tgtEl>
                                          <p:spTgt spid="4054"/>
                                        </p:tgtEl>
                                        <p:attrNameLst>
                                          <p:attrName>style.visibility</p:attrName>
                                        </p:attrNameLst>
                                      </p:cBhvr>
                                      <p:to>
                                        <p:strVal val="visible"/>
                                      </p:to>
                                    </p:set>
                                    <p:animEffect filter="fade" transition="in">
                                      <p:cBhvr>
                                        <p:cTn dur="500"/>
                                        <p:tgtEl>
                                          <p:spTgt spid="4054"/>
                                        </p:tgtEl>
                                      </p:cBhvr>
                                    </p:animEffect>
                                  </p:childTnLst>
                                </p:cTn>
                              </p:par>
                              <p:par>
                                <p:cTn fill="hold" nodeType="withEffect" presetClass="entr" presetID="10" presetSubtype="0">
                                  <p:stCondLst>
                                    <p:cond delay="0"/>
                                  </p:stCondLst>
                                  <p:childTnLst>
                                    <p:set>
                                      <p:cBhvr>
                                        <p:cTn dur="1" fill="hold">
                                          <p:stCondLst>
                                            <p:cond delay="0"/>
                                          </p:stCondLst>
                                        </p:cTn>
                                        <p:tgtEl>
                                          <p:spTgt spid="4056"/>
                                        </p:tgtEl>
                                        <p:attrNameLst>
                                          <p:attrName>style.visibility</p:attrName>
                                        </p:attrNameLst>
                                      </p:cBhvr>
                                      <p:to>
                                        <p:strVal val="visible"/>
                                      </p:to>
                                    </p:set>
                                    <p:animEffect filter="fade" transition="in">
                                      <p:cBhvr>
                                        <p:cTn dur="500"/>
                                        <p:tgtEl>
                                          <p:spTgt spid="4056"/>
                                        </p:tgtEl>
                                      </p:cBhvr>
                                    </p:animEffect>
                                  </p:childTnLst>
                                </p:cTn>
                              </p:par>
                              <p:par>
                                <p:cTn fill="hold" nodeType="withEffect" presetClass="entr" presetID="10" presetSubtype="0">
                                  <p:stCondLst>
                                    <p:cond delay="0"/>
                                  </p:stCondLst>
                                  <p:childTnLst>
                                    <p:set>
                                      <p:cBhvr>
                                        <p:cTn dur="1" fill="hold">
                                          <p:stCondLst>
                                            <p:cond delay="0"/>
                                          </p:stCondLst>
                                        </p:cTn>
                                        <p:tgtEl>
                                          <p:spTgt spid="4057"/>
                                        </p:tgtEl>
                                        <p:attrNameLst>
                                          <p:attrName>style.visibility</p:attrName>
                                        </p:attrNameLst>
                                      </p:cBhvr>
                                      <p:to>
                                        <p:strVal val="visible"/>
                                      </p:to>
                                    </p:set>
                                    <p:animEffect filter="fade" transition="in">
                                      <p:cBhvr>
                                        <p:cTn dur="500"/>
                                        <p:tgtEl>
                                          <p:spTgt spid="4057"/>
                                        </p:tgtEl>
                                      </p:cBhvr>
                                    </p:animEffect>
                                  </p:childTnLst>
                                </p:cTn>
                              </p:par>
                              <p:par>
                                <p:cTn fill="hold" nodeType="withEffect" presetClass="entr" presetID="10" presetSubtype="0">
                                  <p:stCondLst>
                                    <p:cond delay="0"/>
                                  </p:stCondLst>
                                  <p:childTnLst>
                                    <p:set>
                                      <p:cBhvr>
                                        <p:cTn dur="1" fill="hold">
                                          <p:stCondLst>
                                            <p:cond delay="0"/>
                                          </p:stCondLst>
                                        </p:cTn>
                                        <p:tgtEl>
                                          <p:spTgt spid="4060"/>
                                        </p:tgtEl>
                                        <p:attrNameLst>
                                          <p:attrName>style.visibility</p:attrName>
                                        </p:attrNameLst>
                                      </p:cBhvr>
                                      <p:to>
                                        <p:strVal val="visible"/>
                                      </p:to>
                                    </p:set>
                                    <p:animEffect filter="fade" transition="in">
                                      <p:cBhvr>
                                        <p:cTn dur="500"/>
                                        <p:tgtEl>
                                          <p:spTgt spid="4060"/>
                                        </p:tgtEl>
                                      </p:cBhvr>
                                    </p:animEffect>
                                  </p:childTnLst>
                                </p:cTn>
                              </p:par>
                            </p:childTnLst>
                          </p:cTn>
                        </p:par>
                        <p:par>
                          <p:cTn fill="hold">
                            <p:stCondLst>
                              <p:cond delay="1501"/>
                            </p:stCondLst>
                            <p:childTnLst>
                              <p:par>
                                <p:cTn fill="hold" nodeType="afterEffect" presetClass="exit" presetID="10" presetSubtype="0">
                                  <p:stCondLst>
                                    <p:cond delay="0"/>
                                  </p:stCondLst>
                                  <p:childTnLst>
                                    <p:animEffect filter="fade" transition="out">
                                      <p:cBhvr>
                                        <p:cTn dur="500"/>
                                        <p:tgtEl>
                                          <p:spTgt spid="4059"/>
                                        </p:tgtEl>
                                      </p:cBhvr>
                                    </p:animEffect>
                                    <p:set>
                                      <p:cBhvr>
                                        <p:cTn dur="1" fill="hold">
                                          <p:stCondLst>
                                            <p:cond delay="500"/>
                                          </p:stCondLst>
                                        </p:cTn>
                                        <p:tgtEl>
                                          <p:spTgt spid="405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61"/>
                                        </p:tgtEl>
                                        <p:attrNameLst>
                                          <p:attrName>style.visibility</p:attrName>
                                        </p:attrNameLst>
                                      </p:cBhvr>
                                      <p:to>
                                        <p:strVal val="visible"/>
                                      </p:to>
                                    </p:set>
                                    <p:animEffect filter="fade" transition="in">
                                      <p:cBhvr>
                                        <p:cTn dur="500"/>
                                        <p:tgtEl>
                                          <p:spTgt spid="4061"/>
                                        </p:tgtEl>
                                      </p:cBhvr>
                                    </p:animEffect>
                                  </p:childTnLst>
                                </p:cTn>
                              </p:par>
                            </p:childTnLst>
                          </p:cTn>
                        </p:par>
                        <p:par>
                          <p:cTn fill="hold">
                            <p:stCondLst>
                              <p:cond delay="2001"/>
                            </p:stCondLst>
                            <p:childTnLst>
                              <p:par>
                                <p:cTn fill="hold" nodeType="afterEffect" presetClass="exit" presetID="10" presetSubtype="0">
                                  <p:stCondLst>
                                    <p:cond delay="0"/>
                                  </p:stCondLst>
                                  <p:childTnLst>
                                    <p:animEffect filter="fade" transition="out">
                                      <p:cBhvr>
                                        <p:cTn dur="500"/>
                                        <p:tgtEl>
                                          <p:spTgt spid="4061"/>
                                        </p:tgtEl>
                                      </p:cBhvr>
                                    </p:animEffect>
                                    <p:set>
                                      <p:cBhvr>
                                        <p:cTn dur="1" fill="hold">
                                          <p:stCondLst>
                                            <p:cond delay="500"/>
                                          </p:stCondLst>
                                        </p:cTn>
                                        <p:tgtEl>
                                          <p:spTgt spid="4061"/>
                                        </p:tgtEl>
                                        <p:attrNameLst>
                                          <p:attrName>style.visibility</p:attrName>
                                        </p:attrNameLst>
                                      </p:cBhvr>
                                      <p:to>
                                        <p:strVal val="hidden"/>
                                      </p:to>
                                    </p:set>
                                  </p:childTnLst>
                                </p:cTn>
                              </p:par>
                            </p:childTnLst>
                          </p:cTn>
                        </p:par>
                        <p:par>
                          <p:cTn fill="hold">
                            <p:stCondLst>
                              <p:cond delay="2501"/>
                            </p:stCondLst>
                            <p:childTnLst>
                              <p:par>
                                <p:cTn fill="hold" nodeType="afterEffect" presetClass="entr" presetID="10" presetSubtype="0">
                                  <p:stCondLst>
                                    <p:cond delay="0"/>
                                  </p:stCondLst>
                                  <p:childTnLst>
                                    <p:set>
                                      <p:cBhvr>
                                        <p:cTn dur="1" fill="hold">
                                          <p:stCondLst>
                                            <p:cond delay="0"/>
                                          </p:stCondLst>
                                        </p:cTn>
                                        <p:tgtEl>
                                          <p:spTgt spid="4076"/>
                                        </p:tgtEl>
                                        <p:attrNameLst>
                                          <p:attrName>style.visibility</p:attrName>
                                        </p:attrNameLst>
                                      </p:cBhvr>
                                      <p:to>
                                        <p:strVal val="visible"/>
                                      </p:to>
                                    </p:set>
                                    <p:animEffect filter="fade" transition="in">
                                      <p:cBhvr>
                                        <p:cTn dur="500"/>
                                        <p:tgtEl>
                                          <p:spTgt spid="40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4"/>
                                        </p:tgtEl>
                                        <p:attrNameLst>
                                          <p:attrName>style.visibility</p:attrName>
                                        </p:attrNameLst>
                                      </p:cBhvr>
                                      <p:to>
                                        <p:strVal val="visible"/>
                                      </p:to>
                                    </p:set>
                                    <p:animEffect filter="fade" transition="in">
                                      <p:cBhvr>
                                        <p:cTn dur="500"/>
                                        <p:tgtEl>
                                          <p:spTgt spid="4064"/>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062"/>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40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7"/>
                                        </p:tgtEl>
                                        <p:attrNameLst>
                                          <p:attrName>style.visibility</p:attrName>
                                        </p:attrNameLst>
                                      </p:cBhvr>
                                      <p:to>
                                        <p:strVal val="visible"/>
                                      </p:to>
                                    </p:set>
                                    <p:animEffect filter="fade" transition="in">
                                      <p:cBhvr>
                                        <p:cTn dur="500"/>
                                        <p:tgtEl>
                                          <p:spTgt spid="4067"/>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0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069"/>
                                        </p:tgtEl>
                                        <p:attrNameLst>
                                          <p:attrName>style.visibility</p:attrName>
                                        </p:attrNameLst>
                                      </p:cBhvr>
                                      <p:to>
                                        <p:strVal val="visible"/>
                                      </p:to>
                                    </p:set>
                                    <p:animEffect filter="fade" transition="in">
                                      <p:cBhvr>
                                        <p:cTn dur="300"/>
                                        <p:tgtEl>
                                          <p:spTgt spid="4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070"/>
                                        </p:tgtEl>
                                        <p:attrNameLst>
                                          <p:attrName>style.visibility</p:attrName>
                                        </p:attrNameLst>
                                      </p:cBhvr>
                                      <p:to>
                                        <p:strVal val="visible"/>
                                      </p:to>
                                    </p:set>
                                    <p:animEffect filter="fade" transition="in">
                                      <p:cBhvr>
                                        <p:cTn dur="300"/>
                                        <p:tgtEl>
                                          <p:spTgt spid="4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071"/>
                                        </p:tgtEl>
                                        <p:attrNameLst>
                                          <p:attrName>style.visibility</p:attrName>
                                        </p:attrNameLst>
                                      </p:cBhvr>
                                      <p:to>
                                        <p:strVal val="visible"/>
                                      </p:to>
                                    </p:set>
                                    <p:animEffect filter="fade" transition="in">
                                      <p:cBhvr>
                                        <p:cTn dur="300"/>
                                        <p:tgtEl>
                                          <p:spTgt spid="40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1" name="Shape 4081"/>
        <p:cNvGrpSpPr/>
        <p:nvPr/>
      </p:nvGrpSpPr>
      <p:grpSpPr>
        <a:xfrm>
          <a:off x="0" y="0"/>
          <a:ext cx="0" cy="0"/>
          <a:chOff x="0" y="0"/>
          <a:chExt cx="0" cy="0"/>
        </a:xfrm>
      </p:grpSpPr>
      <p:grpSp>
        <p:nvGrpSpPr>
          <p:cNvPr id="4082" name="Google Shape;4082;p308"/>
          <p:cNvGrpSpPr/>
          <p:nvPr/>
        </p:nvGrpSpPr>
        <p:grpSpPr>
          <a:xfrm>
            <a:off x="5748921" y="2733753"/>
            <a:ext cx="740925" cy="537975"/>
            <a:chOff x="5155156" y="2064564"/>
            <a:chExt cx="987900" cy="717300"/>
          </a:xfrm>
        </p:grpSpPr>
        <p:sp>
          <p:nvSpPr>
            <p:cNvPr id="4083" name="Google Shape;4083;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084" name="Google Shape;4084;p308"/>
            <p:cNvGrpSpPr/>
            <p:nvPr/>
          </p:nvGrpSpPr>
          <p:grpSpPr>
            <a:xfrm>
              <a:off x="5463528" y="2113856"/>
              <a:ext cx="400754" cy="379441"/>
              <a:chOff x="6225311" y="2473385"/>
              <a:chExt cx="716400" cy="678300"/>
            </a:xfrm>
          </p:grpSpPr>
          <p:pic>
            <p:nvPicPr>
              <p:cNvPr id="4085" name="Google Shape;4085;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086" name="Google Shape;4086;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087" name="Google Shape;4087;p308"/>
          <p:cNvGrpSpPr/>
          <p:nvPr/>
        </p:nvGrpSpPr>
        <p:grpSpPr>
          <a:xfrm>
            <a:off x="1979743" y="2767625"/>
            <a:ext cx="740925" cy="537975"/>
            <a:chOff x="5155156" y="2064564"/>
            <a:chExt cx="987900" cy="717300"/>
          </a:xfrm>
        </p:grpSpPr>
        <p:sp>
          <p:nvSpPr>
            <p:cNvPr id="4088" name="Google Shape;4088;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089" name="Google Shape;4089;p308"/>
            <p:cNvGrpSpPr/>
            <p:nvPr/>
          </p:nvGrpSpPr>
          <p:grpSpPr>
            <a:xfrm>
              <a:off x="5463528" y="2113856"/>
              <a:ext cx="400754" cy="379441"/>
              <a:chOff x="6225311" y="2473385"/>
              <a:chExt cx="716400" cy="678300"/>
            </a:xfrm>
          </p:grpSpPr>
          <p:pic>
            <p:nvPicPr>
              <p:cNvPr id="4090" name="Google Shape;4090;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091" name="Google Shape;4091;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092" name="Google Shape;4092;p308"/>
          <p:cNvGrpSpPr/>
          <p:nvPr/>
        </p:nvGrpSpPr>
        <p:grpSpPr>
          <a:xfrm>
            <a:off x="3866367" y="1548423"/>
            <a:ext cx="740925" cy="537975"/>
            <a:chOff x="5155156" y="2064564"/>
            <a:chExt cx="987900" cy="717300"/>
          </a:xfrm>
        </p:grpSpPr>
        <p:sp>
          <p:nvSpPr>
            <p:cNvPr id="4093" name="Google Shape;4093;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094" name="Google Shape;4094;p308"/>
            <p:cNvGrpSpPr/>
            <p:nvPr/>
          </p:nvGrpSpPr>
          <p:grpSpPr>
            <a:xfrm>
              <a:off x="5463528" y="2113856"/>
              <a:ext cx="400754" cy="379441"/>
              <a:chOff x="6225311" y="2473385"/>
              <a:chExt cx="716400" cy="678300"/>
            </a:xfrm>
          </p:grpSpPr>
          <p:pic>
            <p:nvPicPr>
              <p:cNvPr id="4095" name="Google Shape;4095;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096" name="Google Shape;4096;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097" name="Google Shape;4097;p308"/>
          <p:cNvGrpSpPr/>
          <p:nvPr/>
        </p:nvGrpSpPr>
        <p:grpSpPr>
          <a:xfrm>
            <a:off x="3488458" y="1639272"/>
            <a:ext cx="1512064" cy="2786938"/>
            <a:chOff x="4521383" y="1841010"/>
            <a:chExt cx="2721987" cy="5016990"/>
          </a:xfrm>
        </p:grpSpPr>
        <p:cxnSp>
          <p:nvCxnSpPr>
            <p:cNvPr id="4098" name="Google Shape;4098;p308"/>
            <p:cNvCxnSpPr/>
            <p:nvPr/>
          </p:nvCxnSpPr>
          <p:spPr>
            <a:xfrm rot="10800000">
              <a:off x="5858155" y="1841010"/>
              <a:ext cx="0" cy="2157600"/>
            </a:xfrm>
            <a:prstGeom prst="straightConnector1">
              <a:avLst/>
            </a:prstGeom>
            <a:noFill/>
            <a:ln cap="flat" cmpd="sng" w="19050">
              <a:solidFill>
                <a:srgbClr val="7F7F7F"/>
              </a:solidFill>
              <a:prstDash val="dash"/>
              <a:round/>
              <a:headEnd len="sm" w="sm" type="none"/>
              <a:tailEnd len="sm" w="sm" type="none"/>
            </a:ln>
          </p:spPr>
        </p:cxnSp>
        <p:cxnSp>
          <p:nvCxnSpPr>
            <p:cNvPr id="4099" name="Google Shape;4099;p308"/>
            <p:cNvCxnSpPr/>
            <p:nvPr/>
          </p:nvCxnSpPr>
          <p:spPr>
            <a:xfrm rot="10800000">
              <a:off x="7243370" y="3177514"/>
              <a:ext cx="0" cy="2157600"/>
            </a:xfrm>
            <a:prstGeom prst="straightConnector1">
              <a:avLst/>
            </a:prstGeom>
            <a:noFill/>
            <a:ln cap="flat" cmpd="sng" w="19050">
              <a:solidFill>
                <a:srgbClr val="7F7F7F"/>
              </a:solidFill>
              <a:prstDash val="dash"/>
              <a:round/>
              <a:headEnd len="sm" w="sm" type="none"/>
              <a:tailEnd len="sm" w="sm" type="none"/>
            </a:ln>
          </p:spPr>
        </p:cxnSp>
        <p:cxnSp>
          <p:nvCxnSpPr>
            <p:cNvPr id="4100" name="Google Shape;4100;p308"/>
            <p:cNvCxnSpPr/>
            <p:nvPr/>
          </p:nvCxnSpPr>
          <p:spPr>
            <a:xfrm rot="10800000">
              <a:off x="4521383" y="3209924"/>
              <a:ext cx="0" cy="2157600"/>
            </a:xfrm>
            <a:prstGeom prst="straightConnector1">
              <a:avLst/>
            </a:prstGeom>
            <a:noFill/>
            <a:ln cap="flat" cmpd="sng" w="19050">
              <a:solidFill>
                <a:srgbClr val="7F7F7F"/>
              </a:solidFill>
              <a:prstDash val="dash"/>
              <a:round/>
              <a:headEnd len="sm" w="sm" type="none"/>
              <a:tailEnd len="sm" w="sm" type="none"/>
            </a:ln>
          </p:spPr>
        </p:cxnSp>
        <p:cxnSp>
          <p:nvCxnSpPr>
            <p:cNvPr id="4101" name="Google Shape;4101;p308"/>
            <p:cNvCxnSpPr/>
            <p:nvPr/>
          </p:nvCxnSpPr>
          <p:spPr>
            <a:xfrm rot="10800000">
              <a:off x="5858155" y="4700400"/>
              <a:ext cx="0" cy="2157600"/>
            </a:xfrm>
            <a:prstGeom prst="straightConnector1">
              <a:avLst/>
            </a:prstGeom>
            <a:noFill/>
            <a:ln cap="flat" cmpd="sng" w="19050">
              <a:solidFill>
                <a:srgbClr val="7F7F7F"/>
              </a:solidFill>
              <a:prstDash val="dash"/>
              <a:round/>
              <a:headEnd len="sm" w="sm" type="none"/>
              <a:tailEnd len="sm" w="sm" type="none"/>
            </a:ln>
          </p:spPr>
        </p:cxnSp>
      </p:grpSp>
      <p:sp>
        <p:nvSpPr>
          <p:cNvPr id="4102" name="Google Shape;4102;p308"/>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Labels and Selectors</a:t>
            </a:r>
            <a:endParaRPr/>
          </a:p>
        </p:txBody>
      </p:sp>
      <p:pic>
        <p:nvPicPr>
          <p:cNvPr descr="Web cam" id="4103" name="Google Shape;4103;p308"/>
          <p:cNvPicPr preferRelativeResize="0"/>
          <p:nvPr/>
        </p:nvPicPr>
        <p:blipFill rotWithShape="1">
          <a:blip r:embed="rId5">
            <a:alphaModFix/>
          </a:blip>
          <a:srcRect b="0" l="0" r="0" t="0"/>
          <a:stretch/>
        </p:blipFill>
        <p:spPr>
          <a:xfrm>
            <a:off x="3908297" y="2722003"/>
            <a:ext cx="685800" cy="685800"/>
          </a:xfrm>
          <a:prstGeom prst="roundRect">
            <a:avLst>
              <a:gd fmla="val 16667" name="adj"/>
            </a:avLst>
          </a:prstGeom>
          <a:noFill/>
          <a:ln>
            <a:noFill/>
          </a:ln>
        </p:spPr>
      </p:pic>
      <p:grpSp>
        <p:nvGrpSpPr>
          <p:cNvPr id="4104" name="Google Shape;4104;p308"/>
          <p:cNvGrpSpPr/>
          <p:nvPr/>
        </p:nvGrpSpPr>
        <p:grpSpPr>
          <a:xfrm>
            <a:off x="1314081" y="1612982"/>
            <a:ext cx="740925" cy="537975"/>
            <a:chOff x="5155156" y="2064564"/>
            <a:chExt cx="987900" cy="717300"/>
          </a:xfrm>
        </p:grpSpPr>
        <p:sp>
          <p:nvSpPr>
            <p:cNvPr id="4105" name="Google Shape;4105;p308"/>
            <p:cNvSpPr/>
            <p:nvPr/>
          </p:nvSpPr>
          <p:spPr>
            <a:xfrm>
              <a:off x="5155156" y="2064564"/>
              <a:ext cx="987900" cy="717300"/>
            </a:xfrm>
            <a:prstGeom prst="roundRect">
              <a:avLst>
                <a:gd fmla="val 16667" name="adj"/>
              </a:avLst>
            </a:prstGeom>
            <a:gradFill>
              <a:gsLst>
                <a:gs pos="0">
                  <a:srgbClr val="1CBBEF"/>
                </a:gs>
                <a:gs pos="100000">
                  <a:srgbClr val="5FD6D3"/>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06" name="Google Shape;4106;p308"/>
            <p:cNvGrpSpPr/>
            <p:nvPr/>
          </p:nvGrpSpPr>
          <p:grpSpPr>
            <a:xfrm>
              <a:off x="5463528" y="2113856"/>
              <a:ext cx="400754" cy="379441"/>
              <a:chOff x="6225311" y="2473385"/>
              <a:chExt cx="716400" cy="678300"/>
            </a:xfrm>
          </p:grpSpPr>
          <p:pic>
            <p:nvPicPr>
              <p:cNvPr id="4107" name="Google Shape;4107;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08" name="Google Shape;4108;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09" name="Google Shape;4109;p308"/>
          <p:cNvGrpSpPr/>
          <p:nvPr/>
        </p:nvGrpSpPr>
        <p:grpSpPr>
          <a:xfrm>
            <a:off x="1251548" y="3474707"/>
            <a:ext cx="740925" cy="537975"/>
            <a:chOff x="5155156" y="2064564"/>
            <a:chExt cx="987900" cy="717300"/>
          </a:xfrm>
        </p:grpSpPr>
        <p:sp>
          <p:nvSpPr>
            <p:cNvPr id="4110" name="Google Shape;4110;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11" name="Google Shape;4111;p308"/>
            <p:cNvGrpSpPr/>
            <p:nvPr/>
          </p:nvGrpSpPr>
          <p:grpSpPr>
            <a:xfrm>
              <a:off x="5463528" y="2113856"/>
              <a:ext cx="400754" cy="379441"/>
              <a:chOff x="6225311" y="2473385"/>
              <a:chExt cx="716400" cy="678300"/>
            </a:xfrm>
          </p:grpSpPr>
          <p:pic>
            <p:nvPicPr>
              <p:cNvPr id="4112" name="Google Shape;4112;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13" name="Google Shape;4113;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14" name="Google Shape;4114;p308"/>
          <p:cNvGrpSpPr/>
          <p:nvPr/>
        </p:nvGrpSpPr>
        <p:grpSpPr>
          <a:xfrm>
            <a:off x="2349204" y="3665103"/>
            <a:ext cx="740925" cy="537975"/>
            <a:chOff x="5155156" y="2064564"/>
            <a:chExt cx="987900" cy="717300"/>
          </a:xfrm>
        </p:grpSpPr>
        <p:sp>
          <p:nvSpPr>
            <p:cNvPr id="4115" name="Google Shape;4115;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16" name="Google Shape;4116;p308"/>
            <p:cNvGrpSpPr/>
            <p:nvPr/>
          </p:nvGrpSpPr>
          <p:grpSpPr>
            <a:xfrm>
              <a:off x="5463528" y="2113856"/>
              <a:ext cx="400754" cy="379441"/>
              <a:chOff x="6225311" y="2473385"/>
              <a:chExt cx="716400" cy="678300"/>
            </a:xfrm>
          </p:grpSpPr>
          <p:pic>
            <p:nvPicPr>
              <p:cNvPr id="4117" name="Google Shape;4117;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18" name="Google Shape;4118;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19" name="Google Shape;4119;p308"/>
          <p:cNvGrpSpPr/>
          <p:nvPr/>
        </p:nvGrpSpPr>
        <p:grpSpPr>
          <a:xfrm>
            <a:off x="2262724" y="2151135"/>
            <a:ext cx="740925" cy="537975"/>
            <a:chOff x="5155156" y="2064564"/>
            <a:chExt cx="987900" cy="717300"/>
          </a:xfrm>
        </p:grpSpPr>
        <p:sp>
          <p:nvSpPr>
            <p:cNvPr id="4120" name="Google Shape;4120;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21" name="Google Shape;4121;p308"/>
            <p:cNvGrpSpPr/>
            <p:nvPr/>
          </p:nvGrpSpPr>
          <p:grpSpPr>
            <a:xfrm>
              <a:off x="5463528" y="2113856"/>
              <a:ext cx="400754" cy="379441"/>
              <a:chOff x="6225311" y="2473385"/>
              <a:chExt cx="716400" cy="678300"/>
            </a:xfrm>
          </p:grpSpPr>
          <p:pic>
            <p:nvPicPr>
              <p:cNvPr id="4122" name="Google Shape;4122;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23" name="Google Shape;4123;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24" name="Google Shape;4124;p308"/>
          <p:cNvGrpSpPr/>
          <p:nvPr/>
        </p:nvGrpSpPr>
        <p:grpSpPr>
          <a:xfrm>
            <a:off x="3131501" y="2476075"/>
            <a:ext cx="740925" cy="537975"/>
            <a:chOff x="5155156" y="2064564"/>
            <a:chExt cx="987900" cy="717300"/>
          </a:xfrm>
        </p:grpSpPr>
        <p:sp>
          <p:nvSpPr>
            <p:cNvPr id="4125" name="Google Shape;4125;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26" name="Google Shape;4126;p308"/>
            <p:cNvGrpSpPr/>
            <p:nvPr/>
          </p:nvGrpSpPr>
          <p:grpSpPr>
            <a:xfrm>
              <a:off x="5463528" y="2113856"/>
              <a:ext cx="400754" cy="379441"/>
              <a:chOff x="6225311" y="2473385"/>
              <a:chExt cx="716400" cy="678300"/>
            </a:xfrm>
          </p:grpSpPr>
          <p:pic>
            <p:nvPicPr>
              <p:cNvPr id="4127" name="Google Shape;4127;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28" name="Google Shape;4128;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29" name="Google Shape;4129;p308"/>
          <p:cNvGrpSpPr/>
          <p:nvPr/>
        </p:nvGrpSpPr>
        <p:grpSpPr>
          <a:xfrm>
            <a:off x="3394177" y="3365174"/>
            <a:ext cx="740925" cy="537975"/>
            <a:chOff x="5155156" y="2064564"/>
            <a:chExt cx="987900" cy="717300"/>
          </a:xfrm>
        </p:grpSpPr>
        <p:sp>
          <p:nvSpPr>
            <p:cNvPr id="4130" name="Google Shape;4130;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31" name="Google Shape;4131;p308"/>
            <p:cNvGrpSpPr/>
            <p:nvPr/>
          </p:nvGrpSpPr>
          <p:grpSpPr>
            <a:xfrm>
              <a:off x="5463528" y="2113856"/>
              <a:ext cx="400754" cy="379441"/>
              <a:chOff x="6225311" y="2473385"/>
              <a:chExt cx="716400" cy="678300"/>
            </a:xfrm>
          </p:grpSpPr>
          <p:pic>
            <p:nvPicPr>
              <p:cNvPr id="4132" name="Google Shape;4132;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33" name="Google Shape;4133;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34" name="Google Shape;4134;p308"/>
          <p:cNvGrpSpPr/>
          <p:nvPr/>
        </p:nvGrpSpPr>
        <p:grpSpPr>
          <a:xfrm>
            <a:off x="4567426" y="3751811"/>
            <a:ext cx="740925" cy="537975"/>
            <a:chOff x="5155156" y="2064564"/>
            <a:chExt cx="987900" cy="717300"/>
          </a:xfrm>
        </p:grpSpPr>
        <p:sp>
          <p:nvSpPr>
            <p:cNvPr id="4135" name="Google Shape;4135;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36" name="Google Shape;4136;p308"/>
            <p:cNvGrpSpPr/>
            <p:nvPr/>
          </p:nvGrpSpPr>
          <p:grpSpPr>
            <a:xfrm>
              <a:off x="5463528" y="2113856"/>
              <a:ext cx="400754" cy="379441"/>
              <a:chOff x="6225311" y="2473385"/>
              <a:chExt cx="716400" cy="678300"/>
            </a:xfrm>
          </p:grpSpPr>
          <p:pic>
            <p:nvPicPr>
              <p:cNvPr id="4137" name="Google Shape;4137;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38" name="Google Shape;4138;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39" name="Google Shape;4139;p308"/>
          <p:cNvGrpSpPr/>
          <p:nvPr/>
        </p:nvGrpSpPr>
        <p:grpSpPr>
          <a:xfrm>
            <a:off x="4732199" y="2439509"/>
            <a:ext cx="740925" cy="537975"/>
            <a:chOff x="5155156" y="2064564"/>
            <a:chExt cx="987900" cy="717300"/>
          </a:xfrm>
        </p:grpSpPr>
        <p:sp>
          <p:nvSpPr>
            <p:cNvPr id="4140" name="Google Shape;4140;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41" name="Google Shape;4141;p308"/>
            <p:cNvGrpSpPr/>
            <p:nvPr/>
          </p:nvGrpSpPr>
          <p:grpSpPr>
            <a:xfrm>
              <a:off x="5463528" y="2113856"/>
              <a:ext cx="400754" cy="379441"/>
              <a:chOff x="6225311" y="2473385"/>
              <a:chExt cx="716400" cy="678300"/>
            </a:xfrm>
          </p:grpSpPr>
          <p:pic>
            <p:nvPicPr>
              <p:cNvPr id="4142" name="Google Shape;4142;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43" name="Google Shape;4143;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44" name="Google Shape;4144;p308"/>
          <p:cNvGrpSpPr/>
          <p:nvPr/>
        </p:nvGrpSpPr>
        <p:grpSpPr>
          <a:xfrm>
            <a:off x="5604587" y="1777703"/>
            <a:ext cx="740925" cy="537975"/>
            <a:chOff x="5155156" y="2064564"/>
            <a:chExt cx="987900" cy="717300"/>
          </a:xfrm>
        </p:grpSpPr>
        <p:sp>
          <p:nvSpPr>
            <p:cNvPr id="4145" name="Google Shape;4145;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46" name="Google Shape;4146;p308"/>
            <p:cNvGrpSpPr/>
            <p:nvPr/>
          </p:nvGrpSpPr>
          <p:grpSpPr>
            <a:xfrm>
              <a:off x="5463528" y="2113856"/>
              <a:ext cx="400754" cy="379441"/>
              <a:chOff x="6225311" y="2473385"/>
              <a:chExt cx="716400" cy="678300"/>
            </a:xfrm>
          </p:grpSpPr>
          <p:pic>
            <p:nvPicPr>
              <p:cNvPr id="4147" name="Google Shape;4147;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48" name="Google Shape;4148;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49" name="Google Shape;4149;p308"/>
          <p:cNvGrpSpPr/>
          <p:nvPr/>
        </p:nvGrpSpPr>
        <p:grpSpPr>
          <a:xfrm>
            <a:off x="6596149" y="1593074"/>
            <a:ext cx="740925" cy="537975"/>
            <a:chOff x="5155156" y="2064564"/>
            <a:chExt cx="987900" cy="717300"/>
          </a:xfrm>
        </p:grpSpPr>
        <p:sp>
          <p:nvSpPr>
            <p:cNvPr id="4150" name="Google Shape;4150;p308"/>
            <p:cNvSpPr/>
            <p:nvPr/>
          </p:nvSpPr>
          <p:spPr>
            <a:xfrm>
              <a:off x="5155156" y="2064564"/>
              <a:ext cx="987900" cy="717300"/>
            </a:xfrm>
            <a:prstGeom prst="roundRect">
              <a:avLst>
                <a:gd fmla="val 16667" name="adj"/>
              </a:avLst>
            </a:prstGeom>
            <a:gradFill>
              <a:gsLst>
                <a:gs pos="0">
                  <a:srgbClr val="1CBBEF"/>
                </a:gs>
                <a:gs pos="100000">
                  <a:srgbClr val="5FD6D3"/>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51" name="Google Shape;4151;p308"/>
            <p:cNvGrpSpPr/>
            <p:nvPr/>
          </p:nvGrpSpPr>
          <p:grpSpPr>
            <a:xfrm>
              <a:off x="5463528" y="2113856"/>
              <a:ext cx="400754" cy="379441"/>
              <a:chOff x="6225311" y="2473385"/>
              <a:chExt cx="716400" cy="678300"/>
            </a:xfrm>
          </p:grpSpPr>
          <p:pic>
            <p:nvPicPr>
              <p:cNvPr id="4152" name="Google Shape;4152;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53" name="Google Shape;4153;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54" name="Google Shape;4154;p308"/>
          <p:cNvGrpSpPr/>
          <p:nvPr/>
        </p:nvGrpSpPr>
        <p:grpSpPr>
          <a:xfrm>
            <a:off x="6859439" y="2448461"/>
            <a:ext cx="740925" cy="537975"/>
            <a:chOff x="5155156" y="2064564"/>
            <a:chExt cx="987900" cy="717300"/>
          </a:xfrm>
        </p:grpSpPr>
        <p:sp>
          <p:nvSpPr>
            <p:cNvPr id="4155" name="Google Shape;4155;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56" name="Google Shape;4156;p308"/>
            <p:cNvGrpSpPr/>
            <p:nvPr/>
          </p:nvGrpSpPr>
          <p:grpSpPr>
            <a:xfrm>
              <a:off x="5463528" y="2113856"/>
              <a:ext cx="400754" cy="379441"/>
              <a:chOff x="6225311" y="2473385"/>
              <a:chExt cx="716400" cy="678300"/>
            </a:xfrm>
          </p:grpSpPr>
          <p:pic>
            <p:nvPicPr>
              <p:cNvPr id="4157" name="Google Shape;4157;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58" name="Google Shape;4158;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59" name="Google Shape;4159;p308"/>
          <p:cNvGrpSpPr/>
          <p:nvPr/>
        </p:nvGrpSpPr>
        <p:grpSpPr>
          <a:xfrm>
            <a:off x="6864918" y="3384821"/>
            <a:ext cx="740925" cy="537975"/>
            <a:chOff x="5155156" y="2064564"/>
            <a:chExt cx="987900" cy="717300"/>
          </a:xfrm>
        </p:grpSpPr>
        <p:sp>
          <p:nvSpPr>
            <p:cNvPr id="4160" name="Google Shape;4160;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61" name="Google Shape;4161;p308"/>
            <p:cNvGrpSpPr/>
            <p:nvPr/>
          </p:nvGrpSpPr>
          <p:grpSpPr>
            <a:xfrm>
              <a:off x="5463528" y="2113856"/>
              <a:ext cx="400754" cy="379441"/>
              <a:chOff x="6225311" y="2473385"/>
              <a:chExt cx="716400" cy="678300"/>
            </a:xfrm>
          </p:grpSpPr>
          <p:pic>
            <p:nvPicPr>
              <p:cNvPr id="4162" name="Google Shape;4162;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63" name="Google Shape;4163;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64" name="Google Shape;4164;p308"/>
          <p:cNvGrpSpPr/>
          <p:nvPr/>
        </p:nvGrpSpPr>
        <p:grpSpPr>
          <a:xfrm>
            <a:off x="5708396" y="3562010"/>
            <a:ext cx="740925" cy="537975"/>
            <a:chOff x="5155156" y="2064564"/>
            <a:chExt cx="987900" cy="717300"/>
          </a:xfrm>
        </p:grpSpPr>
        <p:sp>
          <p:nvSpPr>
            <p:cNvPr id="4165" name="Google Shape;4165;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66" name="Google Shape;4166;p308"/>
            <p:cNvGrpSpPr/>
            <p:nvPr/>
          </p:nvGrpSpPr>
          <p:grpSpPr>
            <a:xfrm>
              <a:off x="5463528" y="2113856"/>
              <a:ext cx="400754" cy="379441"/>
              <a:chOff x="6225311" y="2473385"/>
              <a:chExt cx="716400" cy="678300"/>
            </a:xfrm>
          </p:grpSpPr>
          <p:pic>
            <p:nvPicPr>
              <p:cNvPr id="4167" name="Google Shape;4167;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68" name="Google Shape;4168;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69" name="Google Shape;4169;p308"/>
          <p:cNvGrpSpPr/>
          <p:nvPr/>
        </p:nvGrpSpPr>
        <p:grpSpPr>
          <a:xfrm>
            <a:off x="4884656" y="3067037"/>
            <a:ext cx="740925" cy="537975"/>
            <a:chOff x="5155156" y="2064564"/>
            <a:chExt cx="987900" cy="717300"/>
          </a:xfrm>
        </p:grpSpPr>
        <p:sp>
          <p:nvSpPr>
            <p:cNvPr id="4170" name="Google Shape;4170;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71" name="Google Shape;4171;p308"/>
            <p:cNvGrpSpPr/>
            <p:nvPr/>
          </p:nvGrpSpPr>
          <p:grpSpPr>
            <a:xfrm>
              <a:off x="5463528" y="2113856"/>
              <a:ext cx="400754" cy="379441"/>
              <a:chOff x="6225311" y="2473385"/>
              <a:chExt cx="716400" cy="678300"/>
            </a:xfrm>
          </p:grpSpPr>
          <p:pic>
            <p:nvPicPr>
              <p:cNvPr id="4172" name="Google Shape;4172;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73" name="Google Shape;4173;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74" name="Google Shape;4174;p308"/>
          <p:cNvGrpSpPr/>
          <p:nvPr/>
        </p:nvGrpSpPr>
        <p:grpSpPr>
          <a:xfrm>
            <a:off x="2900881" y="1538611"/>
            <a:ext cx="740925" cy="537975"/>
            <a:chOff x="5155156" y="2064564"/>
            <a:chExt cx="987900" cy="717300"/>
          </a:xfrm>
        </p:grpSpPr>
        <p:sp>
          <p:nvSpPr>
            <p:cNvPr id="4175" name="Google Shape;4175;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76" name="Google Shape;4176;p308"/>
            <p:cNvGrpSpPr/>
            <p:nvPr/>
          </p:nvGrpSpPr>
          <p:grpSpPr>
            <a:xfrm>
              <a:off x="5463528" y="2113856"/>
              <a:ext cx="400754" cy="379441"/>
              <a:chOff x="6225311" y="2473385"/>
              <a:chExt cx="716400" cy="678300"/>
            </a:xfrm>
          </p:grpSpPr>
          <p:pic>
            <p:nvPicPr>
              <p:cNvPr id="4177" name="Google Shape;4177;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78" name="Google Shape;4178;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79" name="Google Shape;4179;p308"/>
          <p:cNvGrpSpPr/>
          <p:nvPr/>
        </p:nvGrpSpPr>
        <p:grpSpPr>
          <a:xfrm>
            <a:off x="948105" y="2428240"/>
            <a:ext cx="740925" cy="537975"/>
            <a:chOff x="5155156" y="2064564"/>
            <a:chExt cx="987900" cy="717300"/>
          </a:xfrm>
        </p:grpSpPr>
        <p:sp>
          <p:nvSpPr>
            <p:cNvPr id="4180" name="Google Shape;4180;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181" name="Google Shape;4181;p308"/>
            <p:cNvGrpSpPr/>
            <p:nvPr/>
          </p:nvGrpSpPr>
          <p:grpSpPr>
            <a:xfrm>
              <a:off x="5463528" y="2113856"/>
              <a:ext cx="400754" cy="379441"/>
              <a:chOff x="6225311" y="2473385"/>
              <a:chExt cx="716400" cy="678300"/>
            </a:xfrm>
          </p:grpSpPr>
          <p:pic>
            <p:nvPicPr>
              <p:cNvPr id="4182" name="Google Shape;4182;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83" name="Google Shape;4183;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84" name="Google Shape;4184;p308"/>
          <p:cNvGrpSpPr/>
          <p:nvPr/>
        </p:nvGrpSpPr>
        <p:grpSpPr>
          <a:xfrm>
            <a:off x="1798240" y="3867059"/>
            <a:ext cx="740925" cy="537975"/>
            <a:chOff x="5155156" y="2064564"/>
            <a:chExt cx="987900" cy="717300"/>
          </a:xfrm>
        </p:grpSpPr>
        <p:sp>
          <p:nvSpPr>
            <p:cNvPr id="4185" name="Google Shape;4185;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86" name="Google Shape;4186;p308"/>
            <p:cNvGrpSpPr/>
            <p:nvPr/>
          </p:nvGrpSpPr>
          <p:grpSpPr>
            <a:xfrm>
              <a:off x="5463528" y="2113856"/>
              <a:ext cx="400754" cy="379441"/>
              <a:chOff x="6225311" y="2473385"/>
              <a:chExt cx="716400" cy="678300"/>
            </a:xfrm>
          </p:grpSpPr>
          <p:pic>
            <p:nvPicPr>
              <p:cNvPr id="4187" name="Google Shape;4187;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88" name="Google Shape;4188;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89" name="Google Shape;4189;p308"/>
          <p:cNvGrpSpPr/>
          <p:nvPr/>
        </p:nvGrpSpPr>
        <p:grpSpPr>
          <a:xfrm>
            <a:off x="2895895" y="4057455"/>
            <a:ext cx="740925" cy="537975"/>
            <a:chOff x="5155156" y="2064564"/>
            <a:chExt cx="987900" cy="717300"/>
          </a:xfrm>
        </p:grpSpPr>
        <p:sp>
          <p:nvSpPr>
            <p:cNvPr id="4190" name="Google Shape;4190;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91" name="Google Shape;4191;p308"/>
            <p:cNvGrpSpPr/>
            <p:nvPr/>
          </p:nvGrpSpPr>
          <p:grpSpPr>
            <a:xfrm>
              <a:off x="5463528" y="2113856"/>
              <a:ext cx="400754" cy="379441"/>
              <a:chOff x="6225311" y="2473385"/>
              <a:chExt cx="716400" cy="678300"/>
            </a:xfrm>
          </p:grpSpPr>
          <p:pic>
            <p:nvPicPr>
              <p:cNvPr id="4192" name="Google Shape;4192;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93" name="Google Shape;4193;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94" name="Google Shape;4194;p308"/>
          <p:cNvGrpSpPr/>
          <p:nvPr/>
        </p:nvGrpSpPr>
        <p:grpSpPr>
          <a:xfrm>
            <a:off x="3940869" y="3757526"/>
            <a:ext cx="740925" cy="537975"/>
            <a:chOff x="5155156" y="2064564"/>
            <a:chExt cx="987900" cy="717300"/>
          </a:xfrm>
        </p:grpSpPr>
        <p:sp>
          <p:nvSpPr>
            <p:cNvPr id="4195" name="Google Shape;4195;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196" name="Google Shape;4196;p308"/>
            <p:cNvGrpSpPr/>
            <p:nvPr/>
          </p:nvGrpSpPr>
          <p:grpSpPr>
            <a:xfrm>
              <a:off x="5463528" y="2113856"/>
              <a:ext cx="400754" cy="379441"/>
              <a:chOff x="6225311" y="2473385"/>
              <a:chExt cx="716400" cy="678300"/>
            </a:xfrm>
          </p:grpSpPr>
          <p:pic>
            <p:nvPicPr>
              <p:cNvPr id="4197" name="Google Shape;4197;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198" name="Google Shape;4198;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199" name="Google Shape;4199;p308"/>
          <p:cNvGrpSpPr/>
          <p:nvPr/>
        </p:nvGrpSpPr>
        <p:grpSpPr>
          <a:xfrm>
            <a:off x="6151279" y="2170055"/>
            <a:ext cx="740925" cy="537975"/>
            <a:chOff x="5155156" y="2064564"/>
            <a:chExt cx="987900" cy="717300"/>
          </a:xfrm>
        </p:grpSpPr>
        <p:sp>
          <p:nvSpPr>
            <p:cNvPr id="4200" name="Google Shape;4200;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01" name="Google Shape;4201;p308"/>
            <p:cNvGrpSpPr/>
            <p:nvPr/>
          </p:nvGrpSpPr>
          <p:grpSpPr>
            <a:xfrm>
              <a:off x="5463528" y="2113856"/>
              <a:ext cx="400754" cy="379441"/>
              <a:chOff x="6225311" y="2473385"/>
              <a:chExt cx="716400" cy="678300"/>
            </a:xfrm>
          </p:grpSpPr>
          <p:pic>
            <p:nvPicPr>
              <p:cNvPr id="4202" name="Google Shape;4202;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203" name="Google Shape;4203;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grpSp>
        <p:nvGrpSpPr>
          <p:cNvPr id="4204" name="Google Shape;4204;p308"/>
          <p:cNvGrpSpPr/>
          <p:nvPr/>
        </p:nvGrpSpPr>
        <p:grpSpPr>
          <a:xfrm>
            <a:off x="717249" y="3020941"/>
            <a:ext cx="740925" cy="537975"/>
            <a:chOff x="5155156" y="2064564"/>
            <a:chExt cx="987900" cy="717300"/>
          </a:xfrm>
        </p:grpSpPr>
        <p:sp>
          <p:nvSpPr>
            <p:cNvPr id="4205" name="Google Shape;4205;p308"/>
            <p:cNvSpPr/>
            <p:nvPr/>
          </p:nvSpPr>
          <p:spPr>
            <a:xfrm>
              <a:off x="5155156" y="2064564"/>
              <a:ext cx="987900" cy="717300"/>
            </a:xfrm>
            <a:prstGeom prst="roundRect">
              <a:avLst>
                <a:gd fmla="val 16667" name="adj"/>
              </a:avLst>
            </a:prstGeom>
            <a:gradFill>
              <a:gsLst>
                <a:gs pos="0">
                  <a:srgbClr val="00B0F0"/>
                </a:gs>
                <a:gs pos="100000">
                  <a:srgbClr val="62D7C7"/>
                </a:gs>
              </a:gsLst>
              <a:lin ang="2700006"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06" name="Google Shape;4206;p308"/>
            <p:cNvGrpSpPr/>
            <p:nvPr/>
          </p:nvGrpSpPr>
          <p:grpSpPr>
            <a:xfrm>
              <a:off x="5463528" y="2113856"/>
              <a:ext cx="400754" cy="379441"/>
              <a:chOff x="6225311" y="2473385"/>
              <a:chExt cx="716400" cy="678300"/>
            </a:xfrm>
          </p:grpSpPr>
          <p:pic>
            <p:nvPicPr>
              <p:cNvPr id="4207" name="Google Shape;4207;p308"/>
              <p:cNvPicPr preferRelativeResize="0"/>
              <p:nvPr/>
            </p:nvPicPr>
            <p:blipFill rotWithShape="1">
              <a:blip r:embed="rId3">
                <a:alphaModFix/>
              </a:blip>
              <a:srcRect b="87886" l="46777" r="42462" t="-13"/>
              <a:stretch/>
            </p:blipFill>
            <p:spPr>
              <a:xfrm>
                <a:off x="6225311" y="2473385"/>
                <a:ext cx="716400" cy="678300"/>
              </a:xfrm>
              <a:prstGeom prst="roundRect">
                <a:avLst>
                  <a:gd fmla="val 16667" name="adj"/>
                </a:avLst>
              </a:prstGeom>
              <a:noFill/>
              <a:ln>
                <a:noFill/>
              </a:ln>
            </p:spPr>
          </p:pic>
          <p:pic>
            <p:nvPicPr>
              <p:cNvPr descr="Image result for python logo" id="4208" name="Google Shape;4208;p308"/>
              <p:cNvPicPr preferRelativeResize="0"/>
              <p:nvPr/>
            </p:nvPicPr>
            <p:blipFill rotWithShape="1">
              <a:blip r:embed="rId4">
                <a:alphaModFix/>
              </a:blip>
              <a:srcRect b="0" l="0" r="0" t="0"/>
              <a:stretch/>
            </p:blipFill>
            <p:spPr>
              <a:xfrm>
                <a:off x="6263299" y="2473385"/>
                <a:ext cx="640200" cy="640200"/>
              </a:xfrm>
              <a:prstGeom prst="roundRect">
                <a:avLst>
                  <a:gd fmla="val 16667" name="adj"/>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2"/>
                                        </p:tgtEl>
                                        <p:attrNameLst>
                                          <p:attrName>style.visibility</p:attrName>
                                        </p:attrNameLst>
                                      </p:cBhvr>
                                      <p:to>
                                        <p:strVal val="visible"/>
                                      </p:to>
                                    </p:set>
                                    <p:animEffect filter="fade" transition="in">
                                      <p:cBhvr>
                                        <p:cTn dur="750"/>
                                        <p:tgtEl>
                                          <p:spTgt spid="4092"/>
                                        </p:tgtEl>
                                      </p:cBhvr>
                                    </p:animEffect>
                                  </p:childTnLst>
                                </p:cTn>
                              </p:par>
                              <p:par>
                                <p:cTn fill="hold" nodeType="withEffect" presetClass="entr" presetID="10" presetSubtype="0">
                                  <p:stCondLst>
                                    <p:cond delay="1000"/>
                                  </p:stCondLst>
                                  <p:childTnLst>
                                    <p:set>
                                      <p:cBhvr>
                                        <p:cTn dur="1" fill="hold">
                                          <p:stCondLst>
                                            <p:cond delay="0"/>
                                          </p:stCondLst>
                                        </p:cTn>
                                        <p:tgtEl>
                                          <p:spTgt spid="4087"/>
                                        </p:tgtEl>
                                        <p:attrNameLst>
                                          <p:attrName>style.visibility</p:attrName>
                                        </p:attrNameLst>
                                      </p:cBhvr>
                                      <p:to>
                                        <p:strVal val="visible"/>
                                      </p:to>
                                    </p:set>
                                    <p:animEffect filter="fade" transition="in">
                                      <p:cBhvr>
                                        <p:cTn dur="750"/>
                                        <p:tgtEl>
                                          <p:spTgt spid="408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082"/>
                                        </p:tgtEl>
                                        <p:attrNameLst>
                                          <p:attrName>style.visibility</p:attrName>
                                        </p:attrNameLst>
                                      </p:cBhvr>
                                      <p:to>
                                        <p:strVal val="visible"/>
                                      </p:to>
                                    </p:set>
                                    <p:animEffect filter="fade" transition="in">
                                      <p:cBhvr>
                                        <p:cTn dur="750"/>
                                        <p:tgtEl>
                                          <p:spTgt spid="4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3"/>
                                        </p:tgtEl>
                                        <p:attrNameLst>
                                          <p:attrName>style.visibility</p:attrName>
                                        </p:attrNameLst>
                                      </p:cBhvr>
                                      <p:to>
                                        <p:strVal val="visible"/>
                                      </p:to>
                                    </p:set>
                                    <p:animEffect filter="fade" transition="in">
                                      <p:cBhvr>
                                        <p:cTn dur="500"/>
                                        <p:tgtEl>
                                          <p:spTgt spid="41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97"/>
                                        </p:tgtEl>
                                        <p:attrNameLst>
                                          <p:attrName>style.visibility</p:attrName>
                                        </p:attrNameLst>
                                      </p:cBhvr>
                                      <p:to>
                                        <p:strVal val="visible"/>
                                      </p:to>
                                    </p:set>
                                    <p:animEffect filter="fade" transition="in">
                                      <p:cBhvr>
                                        <p:cTn dur="500"/>
                                        <p:tgtEl>
                                          <p:spTgt spid="4097"/>
                                        </p:tgtEl>
                                      </p:cBhvr>
                                    </p:animEffect>
                                  </p:childTnLst>
                                </p:cTn>
                              </p:par>
                            </p:childTnLst>
                          </p:cTn>
                        </p:par>
                        <p:par>
                          <p:cTn fill="hold">
                            <p:stCondLst>
                              <p:cond delay="1000"/>
                            </p:stCondLst>
                            <p:childTnLst>
                              <p:par>
                                <p:cTn fill="hold" nodeType="afterEffect" presetClass="emph" presetID="8" presetSubtype="0">
                                  <p:stCondLst>
                                    <p:cond delay="0"/>
                                  </p:stCondLst>
                                  <p:childTnLst>
                                    <p:animRot by="-21600000">
                                      <p:cBhvr>
                                        <p:cTn dur="5000" fill="hold"/>
                                        <p:tgtEl>
                                          <p:spTgt spid="4097"/>
                                        </p:tgtEl>
                                        <p:attrNameLst>
                                          <p:attrName>r</p:attrName>
                                        </p:attrNameLst>
                                      </p:cBhvr>
                                    </p:animRot>
                                  </p:childTnLst>
                                </p:cTn>
                              </p:par>
                            </p:childTnLst>
                          </p:cTn>
                        </p:par>
                        <p:par>
                          <p:cTn fill="hold">
                            <p:stCondLst>
                              <p:cond delay="6000"/>
                            </p:stCondLst>
                            <p:childTnLst>
                              <p:par>
                                <p:cTn fill="hold" nodeType="afterEffect" presetClass="exit" presetID="10" presetSubtype="0">
                                  <p:stCondLst>
                                    <p:cond delay="0"/>
                                  </p:stCondLst>
                                  <p:childTnLst>
                                    <p:animEffect filter="fade" transition="out">
                                      <p:cBhvr>
                                        <p:cTn dur="500"/>
                                        <p:tgtEl>
                                          <p:spTgt spid="4097"/>
                                        </p:tgtEl>
                                      </p:cBhvr>
                                    </p:animEffect>
                                    <p:set>
                                      <p:cBhvr>
                                        <p:cTn dur="1" fill="hold">
                                          <p:stCondLst>
                                            <p:cond delay="500"/>
                                          </p:stCondLst>
                                        </p:cTn>
                                        <p:tgtEl>
                                          <p:spTgt spid="40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4"/>
                                        </p:tgtEl>
                                        <p:attrNameLst>
                                          <p:attrName>style.visibility</p:attrName>
                                        </p:attrNameLst>
                                      </p:cBhvr>
                                      <p:to>
                                        <p:strVal val="visible"/>
                                      </p:to>
                                    </p:set>
                                    <p:animEffect filter="fade" transition="in">
                                      <p:cBhvr>
                                        <p:cTn dur="750"/>
                                        <p:tgtEl>
                                          <p:spTgt spid="4104"/>
                                        </p:tgtEl>
                                      </p:cBhvr>
                                    </p:animEffect>
                                  </p:childTnLst>
                                </p:cTn>
                              </p:par>
                              <p:par>
                                <p:cTn fill="hold" nodeType="withEffect" presetClass="entr" presetID="10" presetSubtype="0">
                                  <p:stCondLst>
                                    <p:cond delay="1000"/>
                                  </p:stCondLst>
                                  <p:childTnLst>
                                    <p:set>
                                      <p:cBhvr>
                                        <p:cTn dur="1" fill="hold">
                                          <p:stCondLst>
                                            <p:cond delay="0"/>
                                          </p:stCondLst>
                                        </p:cTn>
                                        <p:tgtEl>
                                          <p:spTgt spid="4109"/>
                                        </p:tgtEl>
                                        <p:attrNameLst>
                                          <p:attrName>style.visibility</p:attrName>
                                        </p:attrNameLst>
                                      </p:cBhvr>
                                      <p:to>
                                        <p:strVal val="visible"/>
                                      </p:to>
                                    </p:set>
                                    <p:animEffect filter="fade" transition="in">
                                      <p:cBhvr>
                                        <p:cTn dur="750"/>
                                        <p:tgtEl>
                                          <p:spTgt spid="4109"/>
                                        </p:tgtEl>
                                      </p:cBhvr>
                                    </p:animEffect>
                                  </p:childTnLst>
                                </p:cTn>
                              </p:par>
                            </p:childTnLst>
                          </p:cTn>
                        </p:par>
                        <p:par>
                          <p:cTn fill="hold">
                            <p:stCondLst>
                              <p:cond delay="750"/>
                            </p:stCondLst>
                            <p:childTnLst>
                              <p:par>
                                <p:cTn fill="hold" nodeType="afterEffect" presetClass="entr" presetID="10" presetSubtype="0">
                                  <p:stCondLst>
                                    <p:cond delay="1150"/>
                                  </p:stCondLst>
                                  <p:childTnLst>
                                    <p:set>
                                      <p:cBhvr>
                                        <p:cTn dur="1" fill="hold">
                                          <p:stCondLst>
                                            <p:cond delay="0"/>
                                          </p:stCondLst>
                                        </p:cTn>
                                        <p:tgtEl>
                                          <p:spTgt spid="4114"/>
                                        </p:tgtEl>
                                        <p:attrNameLst>
                                          <p:attrName>style.visibility</p:attrName>
                                        </p:attrNameLst>
                                      </p:cBhvr>
                                      <p:to>
                                        <p:strVal val="visible"/>
                                      </p:to>
                                    </p:set>
                                    <p:animEffect filter="fade" transition="in">
                                      <p:cBhvr>
                                        <p:cTn dur="750"/>
                                        <p:tgtEl>
                                          <p:spTgt spid="4114"/>
                                        </p:tgtEl>
                                      </p:cBhvr>
                                    </p:animEffect>
                                  </p:childTnLst>
                                </p:cTn>
                              </p:par>
                            </p:childTnLst>
                          </p:cTn>
                        </p:par>
                        <p:par>
                          <p:cTn fill="hold">
                            <p:stCondLst>
                              <p:cond delay="1500"/>
                            </p:stCondLst>
                            <p:childTnLst>
                              <p:par>
                                <p:cTn fill="hold" nodeType="afterEffect" presetClass="entr" presetID="10" presetSubtype="0">
                                  <p:stCondLst>
                                    <p:cond delay="1500"/>
                                  </p:stCondLst>
                                  <p:childTnLst>
                                    <p:set>
                                      <p:cBhvr>
                                        <p:cTn dur="1" fill="hold">
                                          <p:stCondLst>
                                            <p:cond delay="0"/>
                                          </p:stCondLst>
                                        </p:cTn>
                                        <p:tgtEl>
                                          <p:spTgt spid="4119"/>
                                        </p:tgtEl>
                                        <p:attrNameLst>
                                          <p:attrName>style.visibility</p:attrName>
                                        </p:attrNameLst>
                                      </p:cBhvr>
                                      <p:to>
                                        <p:strVal val="visible"/>
                                      </p:to>
                                    </p:set>
                                    <p:animEffect filter="fade" transition="in">
                                      <p:cBhvr>
                                        <p:cTn dur="750"/>
                                        <p:tgtEl>
                                          <p:spTgt spid="4119"/>
                                        </p:tgtEl>
                                      </p:cBhvr>
                                    </p:animEffect>
                                  </p:childTnLst>
                                </p:cTn>
                              </p:par>
                            </p:childTnLst>
                          </p:cTn>
                        </p:par>
                        <p:par>
                          <p:cTn fill="hold">
                            <p:stCondLst>
                              <p:cond delay="2250"/>
                            </p:stCondLst>
                            <p:childTnLst>
                              <p:par>
                                <p:cTn fill="hold" nodeType="afterEffect" presetClass="entr" presetID="10" presetSubtype="0">
                                  <p:stCondLst>
                                    <p:cond delay="1150"/>
                                  </p:stCondLst>
                                  <p:childTnLst>
                                    <p:set>
                                      <p:cBhvr>
                                        <p:cTn dur="1" fill="hold">
                                          <p:stCondLst>
                                            <p:cond delay="0"/>
                                          </p:stCondLst>
                                        </p:cTn>
                                        <p:tgtEl>
                                          <p:spTgt spid="4124"/>
                                        </p:tgtEl>
                                        <p:attrNameLst>
                                          <p:attrName>style.visibility</p:attrName>
                                        </p:attrNameLst>
                                      </p:cBhvr>
                                      <p:to>
                                        <p:strVal val="visible"/>
                                      </p:to>
                                    </p:set>
                                    <p:animEffect filter="fade" transition="in">
                                      <p:cBhvr>
                                        <p:cTn dur="750"/>
                                        <p:tgtEl>
                                          <p:spTgt spid="4124"/>
                                        </p:tgtEl>
                                      </p:cBhvr>
                                    </p:animEffect>
                                  </p:childTnLst>
                                </p:cTn>
                              </p:par>
                            </p:childTnLst>
                          </p:cTn>
                        </p:par>
                        <p:par>
                          <p:cTn fill="hold">
                            <p:stCondLst>
                              <p:cond delay="3000"/>
                            </p:stCondLst>
                            <p:childTnLst>
                              <p:par>
                                <p:cTn fill="hold" nodeType="afterEffect" presetClass="entr" presetID="10" presetSubtype="0">
                                  <p:stCondLst>
                                    <p:cond delay="1000"/>
                                  </p:stCondLst>
                                  <p:childTnLst>
                                    <p:set>
                                      <p:cBhvr>
                                        <p:cTn dur="1" fill="hold">
                                          <p:stCondLst>
                                            <p:cond delay="0"/>
                                          </p:stCondLst>
                                        </p:cTn>
                                        <p:tgtEl>
                                          <p:spTgt spid="4129"/>
                                        </p:tgtEl>
                                        <p:attrNameLst>
                                          <p:attrName>style.visibility</p:attrName>
                                        </p:attrNameLst>
                                      </p:cBhvr>
                                      <p:to>
                                        <p:strVal val="visible"/>
                                      </p:to>
                                    </p:set>
                                    <p:animEffect filter="fade" transition="in">
                                      <p:cBhvr>
                                        <p:cTn dur="750"/>
                                        <p:tgtEl>
                                          <p:spTgt spid="4129"/>
                                        </p:tgtEl>
                                      </p:cBhvr>
                                    </p:animEffect>
                                  </p:childTnLst>
                                </p:cTn>
                              </p:par>
                            </p:childTnLst>
                          </p:cTn>
                        </p:par>
                        <p:par>
                          <p:cTn fill="hold">
                            <p:stCondLst>
                              <p:cond delay="3750"/>
                            </p:stCondLst>
                            <p:childTnLst>
                              <p:par>
                                <p:cTn fill="hold" nodeType="afterEffect" presetClass="entr" presetID="10" presetSubtype="0">
                                  <p:stCondLst>
                                    <p:cond delay="1750"/>
                                  </p:stCondLst>
                                  <p:childTnLst>
                                    <p:set>
                                      <p:cBhvr>
                                        <p:cTn dur="1" fill="hold">
                                          <p:stCondLst>
                                            <p:cond delay="0"/>
                                          </p:stCondLst>
                                        </p:cTn>
                                        <p:tgtEl>
                                          <p:spTgt spid="4134"/>
                                        </p:tgtEl>
                                        <p:attrNameLst>
                                          <p:attrName>style.visibility</p:attrName>
                                        </p:attrNameLst>
                                      </p:cBhvr>
                                      <p:to>
                                        <p:strVal val="visible"/>
                                      </p:to>
                                    </p:set>
                                    <p:animEffect filter="fade" transition="in">
                                      <p:cBhvr>
                                        <p:cTn dur="750"/>
                                        <p:tgtEl>
                                          <p:spTgt spid="4134"/>
                                        </p:tgtEl>
                                      </p:cBhvr>
                                    </p:animEffect>
                                  </p:childTnLst>
                                </p:cTn>
                              </p:par>
                            </p:childTnLst>
                          </p:cTn>
                        </p:par>
                        <p:par>
                          <p:cTn fill="hold">
                            <p:stCondLst>
                              <p:cond delay="4500"/>
                            </p:stCondLst>
                            <p:childTnLst>
                              <p:par>
                                <p:cTn fill="hold" nodeType="afterEffect" presetClass="entr" presetID="10" presetSubtype="0">
                                  <p:stCondLst>
                                    <p:cond delay="1000"/>
                                  </p:stCondLst>
                                  <p:childTnLst>
                                    <p:set>
                                      <p:cBhvr>
                                        <p:cTn dur="1" fill="hold">
                                          <p:stCondLst>
                                            <p:cond delay="0"/>
                                          </p:stCondLst>
                                        </p:cTn>
                                        <p:tgtEl>
                                          <p:spTgt spid="4139"/>
                                        </p:tgtEl>
                                        <p:attrNameLst>
                                          <p:attrName>style.visibility</p:attrName>
                                        </p:attrNameLst>
                                      </p:cBhvr>
                                      <p:to>
                                        <p:strVal val="visible"/>
                                      </p:to>
                                    </p:set>
                                    <p:animEffect filter="fade" transition="in">
                                      <p:cBhvr>
                                        <p:cTn dur="750"/>
                                        <p:tgtEl>
                                          <p:spTgt spid="4139"/>
                                        </p:tgtEl>
                                      </p:cBhvr>
                                    </p:animEffect>
                                  </p:childTnLst>
                                </p:cTn>
                              </p:par>
                            </p:childTnLst>
                          </p:cTn>
                        </p:par>
                        <p:par>
                          <p:cTn fill="hold">
                            <p:stCondLst>
                              <p:cond delay="5250"/>
                            </p:stCondLst>
                            <p:childTnLst>
                              <p:par>
                                <p:cTn fill="hold" nodeType="afterEffect" presetClass="entr" presetID="10" presetSubtype="0">
                                  <p:stCondLst>
                                    <p:cond delay="1650"/>
                                  </p:stCondLst>
                                  <p:childTnLst>
                                    <p:set>
                                      <p:cBhvr>
                                        <p:cTn dur="1" fill="hold">
                                          <p:stCondLst>
                                            <p:cond delay="0"/>
                                          </p:stCondLst>
                                        </p:cTn>
                                        <p:tgtEl>
                                          <p:spTgt spid="4144"/>
                                        </p:tgtEl>
                                        <p:attrNameLst>
                                          <p:attrName>style.visibility</p:attrName>
                                        </p:attrNameLst>
                                      </p:cBhvr>
                                      <p:to>
                                        <p:strVal val="visible"/>
                                      </p:to>
                                    </p:set>
                                    <p:animEffect filter="fade" transition="in">
                                      <p:cBhvr>
                                        <p:cTn dur="750"/>
                                        <p:tgtEl>
                                          <p:spTgt spid="4144"/>
                                        </p:tgtEl>
                                      </p:cBhvr>
                                    </p:animEffect>
                                  </p:childTnLst>
                                </p:cTn>
                              </p:par>
                            </p:childTnLst>
                          </p:cTn>
                        </p:par>
                        <p:par>
                          <p:cTn fill="hold">
                            <p:stCondLst>
                              <p:cond delay="6000"/>
                            </p:stCondLst>
                            <p:childTnLst>
                              <p:par>
                                <p:cTn fill="hold" nodeType="afterEffect" presetClass="entr" presetID="10" presetSubtype="0">
                                  <p:stCondLst>
                                    <p:cond delay="1000"/>
                                  </p:stCondLst>
                                  <p:childTnLst>
                                    <p:set>
                                      <p:cBhvr>
                                        <p:cTn dur="1" fill="hold">
                                          <p:stCondLst>
                                            <p:cond delay="0"/>
                                          </p:stCondLst>
                                        </p:cTn>
                                        <p:tgtEl>
                                          <p:spTgt spid="4149"/>
                                        </p:tgtEl>
                                        <p:attrNameLst>
                                          <p:attrName>style.visibility</p:attrName>
                                        </p:attrNameLst>
                                      </p:cBhvr>
                                      <p:to>
                                        <p:strVal val="visible"/>
                                      </p:to>
                                    </p:set>
                                    <p:animEffect filter="fade" transition="in">
                                      <p:cBhvr>
                                        <p:cTn dur="750"/>
                                        <p:tgtEl>
                                          <p:spTgt spid="4149"/>
                                        </p:tgtEl>
                                      </p:cBhvr>
                                    </p:animEffect>
                                  </p:childTnLst>
                                </p:cTn>
                              </p:par>
                            </p:childTnLst>
                          </p:cTn>
                        </p:par>
                        <p:par>
                          <p:cTn fill="hold">
                            <p:stCondLst>
                              <p:cond delay="6750"/>
                            </p:stCondLst>
                            <p:childTnLst>
                              <p:par>
                                <p:cTn fill="hold" nodeType="afterEffect" presetClass="entr" presetID="10" presetSubtype="0">
                                  <p:stCondLst>
                                    <p:cond delay="1000"/>
                                  </p:stCondLst>
                                  <p:childTnLst>
                                    <p:set>
                                      <p:cBhvr>
                                        <p:cTn dur="1" fill="hold">
                                          <p:stCondLst>
                                            <p:cond delay="0"/>
                                          </p:stCondLst>
                                        </p:cTn>
                                        <p:tgtEl>
                                          <p:spTgt spid="4154"/>
                                        </p:tgtEl>
                                        <p:attrNameLst>
                                          <p:attrName>style.visibility</p:attrName>
                                        </p:attrNameLst>
                                      </p:cBhvr>
                                      <p:to>
                                        <p:strVal val="visible"/>
                                      </p:to>
                                    </p:set>
                                    <p:animEffect filter="fade" transition="in">
                                      <p:cBhvr>
                                        <p:cTn dur="750"/>
                                        <p:tgtEl>
                                          <p:spTgt spid="4154"/>
                                        </p:tgtEl>
                                      </p:cBhvr>
                                    </p:animEffect>
                                  </p:childTnLst>
                                </p:cTn>
                              </p:par>
                            </p:childTnLst>
                          </p:cTn>
                        </p:par>
                        <p:par>
                          <p:cTn fill="hold">
                            <p:stCondLst>
                              <p:cond delay="7500"/>
                            </p:stCondLst>
                            <p:childTnLst>
                              <p:par>
                                <p:cTn fill="hold" nodeType="afterEffect" presetClass="entr" presetID="10" presetSubtype="0">
                                  <p:stCondLst>
                                    <p:cond delay="1150"/>
                                  </p:stCondLst>
                                  <p:childTnLst>
                                    <p:set>
                                      <p:cBhvr>
                                        <p:cTn dur="1" fill="hold">
                                          <p:stCondLst>
                                            <p:cond delay="0"/>
                                          </p:stCondLst>
                                        </p:cTn>
                                        <p:tgtEl>
                                          <p:spTgt spid="4159"/>
                                        </p:tgtEl>
                                        <p:attrNameLst>
                                          <p:attrName>style.visibility</p:attrName>
                                        </p:attrNameLst>
                                      </p:cBhvr>
                                      <p:to>
                                        <p:strVal val="visible"/>
                                      </p:to>
                                    </p:set>
                                    <p:animEffect filter="fade" transition="in">
                                      <p:cBhvr>
                                        <p:cTn dur="750"/>
                                        <p:tgtEl>
                                          <p:spTgt spid="4159"/>
                                        </p:tgtEl>
                                      </p:cBhvr>
                                    </p:animEffect>
                                  </p:childTnLst>
                                </p:cTn>
                              </p:par>
                            </p:childTnLst>
                          </p:cTn>
                        </p:par>
                        <p:par>
                          <p:cTn fill="hold">
                            <p:stCondLst>
                              <p:cond delay="8250"/>
                            </p:stCondLst>
                            <p:childTnLst>
                              <p:par>
                                <p:cTn fill="hold" nodeType="afterEffect" presetClass="entr" presetID="10" presetSubtype="0">
                                  <p:stCondLst>
                                    <p:cond delay="1000"/>
                                  </p:stCondLst>
                                  <p:childTnLst>
                                    <p:set>
                                      <p:cBhvr>
                                        <p:cTn dur="1" fill="hold">
                                          <p:stCondLst>
                                            <p:cond delay="0"/>
                                          </p:stCondLst>
                                        </p:cTn>
                                        <p:tgtEl>
                                          <p:spTgt spid="4164"/>
                                        </p:tgtEl>
                                        <p:attrNameLst>
                                          <p:attrName>style.visibility</p:attrName>
                                        </p:attrNameLst>
                                      </p:cBhvr>
                                      <p:to>
                                        <p:strVal val="visible"/>
                                      </p:to>
                                    </p:set>
                                    <p:animEffect filter="fade" transition="in">
                                      <p:cBhvr>
                                        <p:cTn dur="750"/>
                                        <p:tgtEl>
                                          <p:spTgt spid="4164"/>
                                        </p:tgtEl>
                                      </p:cBhvr>
                                    </p:animEffect>
                                  </p:childTnLst>
                                </p:cTn>
                              </p:par>
                            </p:childTnLst>
                          </p:cTn>
                        </p:par>
                        <p:par>
                          <p:cTn fill="hold">
                            <p:stCondLst>
                              <p:cond delay="9000"/>
                            </p:stCondLst>
                            <p:childTnLst>
                              <p:par>
                                <p:cTn fill="hold" nodeType="afterEffect" presetClass="entr" presetID="10" presetSubtype="0">
                                  <p:stCondLst>
                                    <p:cond delay="1250"/>
                                  </p:stCondLst>
                                  <p:childTnLst>
                                    <p:set>
                                      <p:cBhvr>
                                        <p:cTn dur="1" fill="hold">
                                          <p:stCondLst>
                                            <p:cond delay="0"/>
                                          </p:stCondLst>
                                        </p:cTn>
                                        <p:tgtEl>
                                          <p:spTgt spid="4169"/>
                                        </p:tgtEl>
                                        <p:attrNameLst>
                                          <p:attrName>style.visibility</p:attrName>
                                        </p:attrNameLst>
                                      </p:cBhvr>
                                      <p:to>
                                        <p:strVal val="visible"/>
                                      </p:to>
                                    </p:set>
                                    <p:animEffect filter="fade" transition="in">
                                      <p:cBhvr>
                                        <p:cTn dur="750"/>
                                        <p:tgtEl>
                                          <p:spTgt spid="4169"/>
                                        </p:tgtEl>
                                      </p:cBhvr>
                                    </p:animEffect>
                                  </p:childTnLst>
                                </p:cTn>
                              </p:par>
                            </p:childTnLst>
                          </p:cTn>
                        </p:par>
                        <p:par>
                          <p:cTn fill="hold">
                            <p:stCondLst>
                              <p:cond delay="9750"/>
                            </p:stCondLst>
                            <p:childTnLst>
                              <p:par>
                                <p:cTn fill="hold" nodeType="afterEffect" presetClass="entr" presetID="10" presetSubtype="0">
                                  <p:stCondLst>
                                    <p:cond delay="730"/>
                                  </p:stCondLst>
                                  <p:childTnLst>
                                    <p:set>
                                      <p:cBhvr>
                                        <p:cTn dur="1" fill="hold">
                                          <p:stCondLst>
                                            <p:cond delay="0"/>
                                          </p:stCondLst>
                                        </p:cTn>
                                        <p:tgtEl>
                                          <p:spTgt spid="4174"/>
                                        </p:tgtEl>
                                        <p:attrNameLst>
                                          <p:attrName>style.visibility</p:attrName>
                                        </p:attrNameLst>
                                      </p:cBhvr>
                                      <p:to>
                                        <p:strVal val="visible"/>
                                      </p:to>
                                    </p:set>
                                    <p:animEffect filter="fade" transition="in">
                                      <p:cBhvr>
                                        <p:cTn dur="750"/>
                                        <p:tgtEl>
                                          <p:spTgt spid="4174"/>
                                        </p:tgtEl>
                                      </p:cBhvr>
                                    </p:animEffect>
                                  </p:childTnLst>
                                </p:cTn>
                              </p:par>
                            </p:childTnLst>
                          </p:cTn>
                        </p:par>
                        <p:par>
                          <p:cTn fill="hold">
                            <p:stCondLst>
                              <p:cond delay="10500"/>
                            </p:stCondLst>
                            <p:childTnLst>
                              <p:par>
                                <p:cTn fill="hold" nodeType="afterEffect" presetClass="entr" presetID="10" presetSubtype="0">
                                  <p:stCondLst>
                                    <p:cond delay="910"/>
                                  </p:stCondLst>
                                  <p:childTnLst>
                                    <p:set>
                                      <p:cBhvr>
                                        <p:cTn dur="1" fill="hold">
                                          <p:stCondLst>
                                            <p:cond delay="0"/>
                                          </p:stCondLst>
                                        </p:cTn>
                                        <p:tgtEl>
                                          <p:spTgt spid="4179"/>
                                        </p:tgtEl>
                                        <p:attrNameLst>
                                          <p:attrName>style.visibility</p:attrName>
                                        </p:attrNameLst>
                                      </p:cBhvr>
                                      <p:to>
                                        <p:strVal val="visible"/>
                                      </p:to>
                                    </p:set>
                                    <p:animEffect filter="fade" transition="in">
                                      <p:cBhvr>
                                        <p:cTn dur="750"/>
                                        <p:tgtEl>
                                          <p:spTgt spid="4179"/>
                                        </p:tgtEl>
                                      </p:cBhvr>
                                    </p:animEffect>
                                  </p:childTnLst>
                                </p:cTn>
                              </p:par>
                            </p:childTnLst>
                          </p:cTn>
                        </p:par>
                        <p:par>
                          <p:cTn fill="hold">
                            <p:stCondLst>
                              <p:cond delay="11250"/>
                            </p:stCondLst>
                            <p:childTnLst>
                              <p:par>
                                <p:cTn fill="hold" nodeType="afterEffect" presetClass="entr" presetID="10" presetSubtype="0">
                                  <p:stCondLst>
                                    <p:cond delay="1220"/>
                                  </p:stCondLst>
                                  <p:childTnLst>
                                    <p:set>
                                      <p:cBhvr>
                                        <p:cTn dur="1" fill="hold">
                                          <p:stCondLst>
                                            <p:cond delay="0"/>
                                          </p:stCondLst>
                                        </p:cTn>
                                        <p:tgtEl>
                                          <p:spTgt spid="4184"/>
                                        </p:tgtEl>
                                        <p:attrNameLst>
                                          <p:attrName>style.visibility</p:attrName>
                                        </p:attrNameLst>
                                      </p:cBhvr>
                                      <p:to>
                                        <p:strVal val="visible"/>
                                      </p:to>
                                    </p:set>
                                    <p:animEffect filter="fade" transition="in">
                                      <p:cBhvr>
                                        <p:cTn dur="750"/>
                                        <p:tgtEl>
                                          <p:spTgt spid="4184"/>
                                        </p:tgtEl>
                                      </p:cBhvr>
                                    </p:animEffect>
                                  </p:childTnLst>
                                </p:cTn>
                              </p:par>
                            </p:childTnLst>
                          </p:cTn>
                        </p:par>
                        <p:par>
                          <p:cTn fill="hold">
                            <p:stCondLst>
                              <p:cond delay="12000"/>
                            </p:stCondLst>
                            <p:childTnLst>
                              <p:par>
                                <p:cTn fill="hold" nodeType="afterEffect" presetClass="entr" presetID="10" presetSubtype="0">
                                  <p:stCondLst>
                                    <p:cond delay="1740"/>
                                  </p:stCondLst>
                                  <p:childTnLst>
                                    <p:set>
                                      <p:cBhvr>
                                        <p:cTn dur="1" fill="hold">
                                          <p:stCondLst>
                                            <p:cond delay="0"/>
                                          </p:stCondLst>
                                        </p:cTn>
                                        <p:tgtEl>
                                          <p:spTgt spid="4189"/>
                                        </p:tgtEl>
                                        <p:attrNameLst>
                                          <p:attrName>style.visibility</p:attrName>
                                        </p:attrNameLst>
                                      </p:cBhvr>
                                      <p:to>
                                        <p:strVal val="visible"/>
                                      </p:to>
                                    </p:set>
                                    <p:animEffect filter="fade" transition="in">
                                      <p:cBhvr>
                                        <p:cTn dur="750"/>
                                        <p:tgtEl>
                                          <p:spTgt spid="4189"/>
                                        </p:tgtEl>
                                      </p:cBhvr>
                                    </p:animEffect>
                                  </p:childTnLst>
                                </p:cTn>
                              </p:par>
                            </p:childTnLst>
                          </p:cTn>
                        </p:par>
                        <p:par>
                          <p:cTn fill="hold">
                            <p:stCondLst>
                              <p:cond delay="12750"/>
                            </p:stCondLst>
                            <p:childTnLst>
                              <p:par>
                                <p:cTn fill="hold" nodeType="afterEffect" presetClass="entr" presetID="10" presetSubtype="0">
                                  <p:stCondLst>
                                    <p:cond delay="1890"/>
                                  </p:stCondLst>
                                  <p:childTnLst>
                                    <p:set>
                                      <p:cBhvr>
                                        <p:cTn dur="1" fill="hold">
                                          <p:stCondLst>
                                            <p:cond delay="0"/>
                                          </p:stCondLst>
                                        </p:cTn>
                                        <p:tgtEl>
                                          <p:spTgt spid="4194"/>
                                        </p:tgtEl>
                                        <p:attrNameLst>
                                          <p:attrName>style.visibility</p:attrName>
                                        </p:attrNameLst>
                                      </p:cBhvr>
                                      <p:to>
                                        <p:strVal val="visible"/>
                                      </p:to>
                                    </p:set>
                                    <p:animEffect filter="fade" transition="in">
                                      <p:cBhvr>
                                        <p:cTn dur="750"/>
                                        <p:tgtEl>
                                          <p:spTgt spid="4194"/>
                                        </p:tgtEl>
                                      </p:cBhvr>
                                    </p:animEffect>
                                  </p:childTnLst>
                                </p:cTn>
                              </p:par>
                            </p:childTnLst>
                          </p:cTn>
                        </p:par>
                        <p:par>
                          <p:cTn fill="hold">
                            <p:stCondLst>
                              <p:cond delay="13500"/>
                            </p:stCondLst>
                            <p:childTnLst>
                              <p:par>
                                <p:cTn fill="hold" nodeType="afterEffect" presetClass="entr" presetID="10" presetSubtype="0">
                                  <p:stCondLst>
                                    <p:cond delay="430"/>
                                  </p:stCondLst>
                                  <p:childTnLst>
                                    <p:set>
                                      <p:cBhvr>
                                        <p:cTn dur="1" fill="hold">
                                          <p:stCondLst>
                                            <p:cond delay="0"/>
                                          </p:stCondLst>
                                        </p:cTn>
                                        <p:tgtEl>
                                          <p:spTgt spid="4199"/>
                                        </p:tgtEl>
                                        <p:attrNameLst>
                                          <p:attrName>style.visibility</p:attrName>
                                        </p:attrNameLst>
                                      </p:cBhvr>
                                      <p:to>
                                        <p:strVal val="visible"/>
                                      </p:to>
                                    </p:set>
                                    <p:animEffect filter="fade" transition="in">
                                      <p:cBhvr>
                                        <p:cTn dur="750"/>
                                        <p:tgtEl>
                                          <p:spTgt spid="4199"/>
                                        </p:tgtEl>
                                      </p:cBhvr>
                                    </p:animEffect>
                                  </p:childTnLst>
                                </p:cTn>
                              </p:par>
                            </p:childTnLst>
                          </p:cTn>
                        </p:par>
                        <p:par>
                          <p:cTn fill="hold">
                            <p:stCondLst>
                              <p:cond delay="14250"/>
                            </p:stCondLst>
                            <p:childTnLst>
                              <p:par>
                                <p:cTn fill="hold" nodeType="afterEffect" presetClass="entr" presetID="10" presetSubtype="0">
                                  <p:stCondLst>
                                    <p:cond delay="680"/>
                                  </p:stCondLst>
                                  <p:childTnLst>
                                    <p:set>
                                      <p:cBhvr>
                                        <p:cTn dur="1" fill="hold">
                                          <p:stCondLst>
                                            <p:cond delay="0"/>
                                          </p:stCondLst>
                                        </p:cTn>
                                        <p:tgtEl>
                                          <p:spTgt spid="4204"/>
                                        </p:tgtEl>
                                        <p:attrNameLst>
                                          <p:attrName>style.visibility</p:attrName>
                                        </p:attrNameLst>
                                      </p:cBhvr>
                                      <p:to>
                                        <p:strVal val="visible"/>
                                      </p:to>
                                    </p:set>
                                    <p:animEffect filter="fade" transition="in">
                                      <p:cBhvr>
                                        <p:cTn dur="750"/>
                                        <p:tgtEl>
                                          <p:spTgt spid="4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3" name="Shape 4213"/>
        <p:cNvGrpSpPr/>
        <p:nvPr/>
      </p:nvGrpSpPr>
      <p:grpSpPr>
        <a:xfrm>
          <a:off x="0" y="0"/>
          <a:ext cx="0" cy="0"/>
          <a:chOff x="0" y="0"/>
          <a:chExt cx="0" cy="0"/>
        </a:xfrm>
      </p:grpSpPr>
      <p:grpSp>
        <p:nvGrpSpPr>
          <p:cNvPr id="4214" name="Google Shape;4214;p309"/>
          <p:cNvGrpSpPr/>
          <p:nvPr/>
        </p:nvGrpSpPr>
        <p:grpSpPr>
          <a:xfrm>
            <a:off x="5748921" y="2733753"/>
            <a:ext cx="740943" cy="538007"/>
            <a:chOff x="5155156" y="2064564"/>
            <a:chExt cx="987924" cy="717342"/>
          </a:xfrm>
        </p:grpSpPr>
        <p:sp>
          <p:nvSpPr>
            <p:cNvPr id="4215" name="Google Shape;4215;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16" name="Google Shape;4216;p309"/>
            <p:cNvGrpSpPr/>
            <p:nvPr/>
          </p:nvGrpSpPr>
          <p:grpSpPr>
            <a:xfrm>
              <a:off x="5463389" y="2113798"/>
              <a:ext cx="400671" cy="379358"/>
              <a:chOff x="6225311" y="2473385"/>
              <a:chExt cx="716280" cy="678180"/>
            </a:xfrm>
          </p:grpSpPr>
          <p:pic>
            <p:nvPicPr>
              <p:cNvPr id="4217" name="Google Shape;4217;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18" name="Google Shape;4218;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grpSp>
        <p:nvGrpSpPr>
          <p:cNvPr id="4219" name="Google Shape;4219;p309"/>
          <p:cNvGrpSpPr/>
          <p:nvPr/>
        </p:nvGrpSpPr>
        <p:grpSpPr>
          <a:xfrm>
            <a:off x="1979743" y="2767625"/>
            <a:ext cx="740943" cy="538006"/>
            <a:chOff x="5155156" y="2064564"/>
            <a:chExt cx="987924" cy="717342"/>
          </a:xfrm>
        </p:grpSpPr>
        <p:sp>
          <p:nvSpPr>
            <p:cNvPr id="4220" name="Google Shape;4220;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21" name="Google Shape;4221;p309"/>
            <p:cNvGrpSpPr/>
            <p:nvPr/>
          </p:nvGrpSpPr>
          <p:grpSpPr>
            <a:xfrm>
              <a:off x="5463389" y="2113798"/>
              <a:ext cx="400671" cy="379358"/>
              <a:chOff x="6225311" y="2473385"/>
              <a:chExt cx="716280" cy="678180"/>
            </a:xfrm>
          </p:grpSpPr>
          <p:pic>
            <p:nvPicPr>
              <p:cNvPr id="4222" name="Google Shape;4222;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23" name="Google Shape;4223;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grpSp>
        <p:nvGrpSpPr>
          <p:cNvPr id="4224" name="Google Shape;4224;p309"/>
          <p:cNvGrpSpPr/>
          <p:nvPr/>
        </p:nvGrpSpPr>
        <p:grpSpPr>
          <a:xfrm>
            <a:off x="3866367" y="1548423"/>
            <a:ext cx="740943" cy="538006"/>
            <a:chOff x="5155156" y="2064564"/>
            <a:chExt cx="987924" cy="717342"/>
          </a:xfrm>
        </p:grpSpPr>
        <p:sp>
          <p:nvSpPr>
            <p:cNvPr id="4225" name="Google Shape;4225;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26" name="Google Shape;4226;p309"/>
            <p:cNvGrpSpPr/>
            <p:nvPr/>
          </p:nvGrpSpPr>
          <p:grpSpPr>
            <a:xfrm>
              <a:off x="5463389" y="2113798"/>
              <a:ext cx="400671" cy="379358"/>
              <a:chOff x="6225311" y="2473385"/>
              <a:chExt cx="716280" cy="678180"/>
            </a:xfrm>
          </p:grpSpPr>
          <p:pic>
            <p:nvPicPr>
              <p:cNvPr id="4227" name="Google Shape;4227;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28" name="Google Shape;4228;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29" name="Google Shape;4229;p309"/>
          <p:cNvSpPr/>
          <p:nvPr/>
        </p:nvSpPr>
        <p:spPr>
          <a:xfrm>
            <a:off x="2581961" y="3087327"/>
            <a:ext cx="1151937" cy="288488"/>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type: front-end</a:t>
            </a:r>
            <a:endParaRPr b="0" i="0" sz="1100" u="none" cap="none" strike="noStrike">
              <a:solidFill>
                <a:schemeClr val="lt1"/>
              </a:solidFill>
              <a:latin typeface="Ubuntu"/>
              <a:ea typeface="Ubuntu"/>
              <a:cs typeface="Ubuntu"/>
              <a:sym typeface="Ubuntu"/>
            </a:endParaRPr>
          </a:p>
        </p:txBody>
      </p:sp>
      <p:sp>
        <p:nvSpPr>
          <p:cNvPr id="4230" name="Google Shape;4230;p309"/>
          <p:cNvSpPr/>
          <p:nvPr/>
        </p:nvSpPr>
        <p:spPr>
          <a:xfrm>
            <a:off x="4393616" y="1971649"/>
            <a:ext cx="1130761" cy="288488"/>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type: front-end</a:t>
            </a:r>
            <a:endParaRPr b="0" i="0" sz="1100" u="none" cap="none" strike="noStrike">
              <a:solidFill>
                <a:schemeClr val="lt1"/>
              </a:solidFill>
              <a:latin typeface="Ubuntu"/>
              <a:ea typeface="Ubuntu"/>
              <a:cs typeface="Ubuntu"/>
              <a:sym typeface="Ubuntu"/>
            </a:endParaRPr>
          </a:p>
        </p:txBody>
      </p:sp>
      <p:sp>
        <p:nvSpPr>
          <p:cNvPr id="4231" name="Google Shape;4231;p309"/>
          <p:cNvSpPr/>
          <p:nvPr/>
        </p:nvSpPr>
        <p:spPr>
          <a:xfrm>
            <a:off x="6223618" y="3087327"/>
            <a:ext cx="1113473" cy="288488"/>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Ubuntu"/>
                <a:ea typeface="Ubuntu"/>
                <a:cs typeface="Ubuntu"/>
                <a:sym typeface="Ubuntu"/>
              </a:rPr>
              <a:t>type: front-end</a:t>
            </a:r>
            <a:endParaRPr b="0" i="0" sz="1100" u="none" cap="none" strike="noStrike">
              <a:solidFill>
                <a:schemeClr val="lt1"/>
              </a:solidFill>
              <a:latin typeface="Ubuntu"/>
              <a:ea typeface="Ubuntu"/>
              <a:cs typeface="Ubuntu"/>
              <a:sym typeface="Ubuntu"/>
            </a:endParaRPr>
          </a:p>
        </p:txBody>
      </p:sp>
      <p:sp>
        <p:nvSpPr>
          <p:cNvPr id="4232" name="Google Shape;4232;p30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Labels and Selectors</a:t>
            </a:r>
            <a:endParaRPr/>
          </a:p>
        </p:txBody>
      </p:sp>
      <p:pic>
        <p:nvPicPr>
          <p:cNvPr descr="Web cam" id="4233" name="Google Shape;4233;p309"/>
          <p:cNvPicPr preferRelativeResize="0"/>
          <p:nvPr/>
        </p:nvPicPr>
        <p:blipFill rotWithShape="1">
          <a:blip r:embed="rId5">
            <a:alphaModFix/>
          </a:blip>
          <a:srcRect b="0" l="0" r="0" t="0"/>
          <a:stretch/>
        </p:blipFill>
        <p:spPr>
          <a:xfrm>
            <a:off x="3908297" y="2722003"/>
            <a:ext cx="685800" cy="685800"/>
          </a:xfrm>
          <a:prstGeom prst="roundRect">
            <a:avLst>
              <a:gd fmla="val 16667" name="adj"/>
            </a:avLst>
          </a:prstGeom>
          <a:noFill/>
          <a:ln>
            <a:noFill/>
          </a:ln>
        </p:spPr>
      </p:pic>
      <p:grpSp>
        <p:nvGrpSpPr>
          <p:cNvPr id="4234" name="Google Shape;4234;p309"/>
          <p:cNvGrpSpPr/>
          <p:nvPr/>
        </p:nvGrpSpPr>
        <p:grpSpPr>
          <a:xfrm>
            <a:off x="1314081" y="1612982"/>
            <a:ext cx="740943" cy="538006"/>
            <a:chOff x="5155156" y="2064564"/>
            <a:chExt cx="987924" cy="717342"/>
          </a:xfrm>
        </p:grpSpPr>
        <p:sp>
          <p:nvSpPr>
            <p:cNvPr id="4235" name="Google Shape;4235;p309"/>
            <p:cNvSpPr/>
            <p:nvPr/>
          </p:nvSpPr>
          <p:spPr>
            <a:xfrm>
              <a:off x="5155156" y="2064564"/>
              <a:ext cx="987924" cy="717342"/>
            </a:xfrm>
            <a:prstGeom prst="roundRect">
              <a:avLst>
                <a:gd fmla="val 16667" name="adj"/>
              </a:avLst>
            </a:prstGeom>
            <a:gradFill>
              <a:gsLst>
                <a:gs pos="0">
                  <a:srgbClr val="1CBBEF"/>
                </a:gs>
                <a:gs pos="100000">
                  <a:srgbClr val="5FD6D3"/>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36" name="Google Shape;4236;p309"/>
            <p:cNvGrpSpPr/>
            <p:nvPr/>
          </p:nvGrpSpPr>
          <p:grpSpPr>
            <a:xfrm>
              <a:off x="5463389" y="2113798"/>
              <a:ext cx="400671" cy="379358"/>
              <a:chOff x="6225311" y="2473385"/>
              <a:chExt cx="716280" cy="678180"/>
            </a:xfrm>
          </p:grpSpPr>
          <p:pic>
            <p:nvPicPr>
              <p:cNvPr id="4237" name="Google Shape;4237;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38" name="Google Shape;4238;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39" name="Google Shape;4239;p309"/>
          <p:cNvSpPr/>
          <p:nvPr/>
        </p:nvSpPr>
        <p:spPr>
          <a:xfrm>
            <a:off x="1308366" y="1591064"/>
            <a:ext cx="754394"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nvGrpSpPr>
          <p:cNvPr id="4240" name="Google Shape;4240;p309"/>
          <p:cNvGrpSpPr/>
          <p:nvPr/>
        </p:nvGrpSpPr>
        <p:grpSpPr>
          <a:xfrm>
            <a:off x="1251548" y="3474707"/>
            <a:ext cx="740943" cy="538006"/>
            <a:chOff x="5155156" y="2064564"/>
            <a:chExt cx="987924" cy="717342"/>
          </a:xfrm>
        </p:grpSpPr>
        <p:sp>
          <p:nvSpPr>
            <p:cNvPr id="4241" name="Google Shape;4241;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42" name="Google Shape;4242;p309"/>
            <p:cNvGrpSpPr/>
            <p:nvPr/>
          </p:nvGrpSpPr>
          <p:grpSpPr>
            <a:xfrm>
              <a:off x="5463389" y="2113798"/>
              <a:ext cx="400671" cy="379358"/>
              <a:chOff x="6225311" y="2473385"/>
              <a:chExt cx="716280" cy="678180"/>
            </a:xfrm>
          </p:grpSpPr>
          <p:pic>
            <p:nvPicPr>
              <p:cNvPr id="4243" name="Google Shape;4243;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44" name="Google Shape;4244;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45" name="Google Shape;4245;p309"/>
          <p:cNvSpPr/>
          <p:nvPr/>
        </p:nvSpPr>
        <p:spPr>
          <a:xfrm>
            <a:off x="1245833" y="3452788"/>
            <a:ext cx="754394"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246" name="Google Shape;4246;p309"/>
          <p:cNvGrpSpPr/>
          <p:nvPr/>
        </p:nvGrpSpPr>
        <p:grpSpPr>
          <a:xfrm>
            <a:off x="2349204" y="3665103"/>
            <a:ext cx="740943" cy="538007"/>
            <a:chOff x="5155156" y="2064564"/>
            <a:chExt cx="987924" cy="717342"/>
          </a:xfrm>
        </p:grpSpPr>
        <p:sp>
          <p:nvSpPr>
            <p:cNvPr id="4247" name="Google Shape;4247;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48" name="Google Shape;4248;p309"/>
            <p:cNvGrpSpPr/>
            <p:nvPr/>
          </p:nvGrpSpPr>
          <p:grpSpPr>
            <a:xfrm>
              <a:off x="5463389" y="2113798"/>
              <a:ext cx="400671" cy="379358"/>
              <a:chOff x="6225311" y="2473385"/>
              <a:chExt cx="716280" cy="678180"/>
            </a:xfrm>
          </p:grpSpPr>
          <p:pic>
            <p:nvPicPr>
              <p:cNvPr id="4249" name="Google Shape;4249;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50" name="Google Shape;4250;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51" name="Google Shape;4251;p309"/>
          <p:cNvSpPr/>
          <p:nvPr/>
        </p:nvSpPr>
        <p:spPr>
          <a:xfrm>
            <a:off x="2343489" y="3643184"/>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252" name="Google Shape;4252;p309"/>
          <p:cNvGrpSpPr/>
          <p:nvPr/>
        </p:nvGrpSpPr>
        <p:grpSpPr>
          <a:xfrm>
            <a:off x="2262724" y="2151135"/>
            <a:ext cx="740943" cy="538006"/>
            <a:chOff x="5155156" y="2064564"/>
            <a:chExt cx="987924" cy="717342"/>
          </a:xfrm>
        </p:grpSpPr>
        <p:sp>
          <p:nvSpPr>
            <p:cNvPr id="4253" name="Google Shape;4253;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54" name="Google Shape;4254;p309"/>
            <p:cNvGrpSpPr/>
            <p:nvPr/>
          </p:nvGrpSpPr>
          <p:grpSpPr>
            <a:xfrm>
              <a:off x="5463389" y="2113798"/>
              <a:ext cx="400671" cy="379358"/>
              <a:chOff x="6225311" y="2473385"/>
              <a:chExt cx="716280" cy="678180"/>
            </a:xfrm>
          </p:grpSpPr>
          <p:pic>
            <p:nvPicPr>
              <p:cNvPr id="4255" name="Google Shape;4255;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56" name="Google Shape;4256;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57" name="Google Shape;4257;p309"/>
          <p:cNvSpPr/>
          <p:nvPr/>
        </p:nvSpPr>
        <p:spPr>
          <a:xfrm>
            <a:off x="2257009" y="2129216"/>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258" name="Google Shape;4258;p309"/>
          <p:cNvGrpSpPr/>
          <p:nvPr/>
        </p:nvGrpSpPr>
        <p:grpSpPr>
          <a:xfrm>
            <a:off x="3131501" y="2476075"/>
            <a:ext cx="740943" cy="538006"/>
            <a:chOff x="5155156" y="2064564"/>
            <a:chExt cx="987924" cy="717342"/>
          </a:xfrm>
        </p:grpSpPr>
        <p:sp>
          <p:nvSpPr>
            <p:cNvPr id="4259" name="Google Shape;4259;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60" name="Google Shape;4260;p309"/>
            <p:cNvGrpSpPr/>
            <p:nvPr/>
          </p:nvGrpSpPr>
          <p:grpSpPr>
            <a:xfrm>
              <a:off x="5463389" y="2113798"/>
              <a:ext cx="400671" cy="379358"/>
              <a:chOff x="6225311" y="2473385"/>
              <a:chExt cx="716280" cy="678180"/>
            </a:xfrm>
          </p:grpSpPr>
          <p:pic>
            <p:nvPicPr>
              <p:cNvPr id="4261" name="Google Shape;4261;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62" name="Google Shape;4262;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63" name="Google Shape;4263;p309"/>
          <p:cNvSpPr/>
          <p:nvPr/>
        </p:nvSpPr>
        <p:spPr>
          <a:xfrm>
            <a:off x="3125786" y="2454157"/>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264" name="Google Shape;4264;p309"/>
          <p:cNvGrpSpPr/>
          <p:nvPr/>
        </p:nvGrpSpPr>
        <p:grpSpPr>
          <a:xfrm>
            <a:off x="3394177" y="3365174"/>
            <a:ext cx="740943" cy="538007"/>
            <a:chOff x="5155156" y="2064564"/>
            <a:chExt cx="987924" cy="717342"/>
          </a:xfrm>
        </p:grpSpPr>
        <p:sp>
          <p:nvSpPr>
            <p:cNvPr id="4265" name="Google Shape;4265;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66" name="Google Shape;4266;p309"/>
            <p:cNvGrpSpPr/>
            <p:nvPr/>
          </p:nvGrpSpPr>
          <p:grpSpPr>
            <a:xfrm>
              <a:off x="5463389" y="2113798"/>
              <a:ext cx="400671" cy="379358"/>
              <a:chOff x="6225311" y="2473385"/>
              <a:chExt cx="716280" cy="678180"/>
            </a:xfrm>
          </p:grpSpPr>
          <p:pic>
            <p:nvPicPr>
              <p:cNvPr id="4267" name="Google Shape;4267;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68" name="Google Shape;4268;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69" name="Google Shape;4269;p309"/>
          <p:cNvSpPr/>
          <p:nvPr/>
        </p:nvSpPr>
        <p:spPr>
          <a:xfrm>
            <a:off x="3388463" y="3343255"/>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270" name="Google Shape;4270;p309"/>
          <p:cNvGrpSpPr/>
          <p:nvPr/>
        </p:nvGrpSpPr>
        <p:grpSpPr>
          <a:xfrm>
            <a:off x="4567426" y="3751811"/>
            <a:ext cx="740943" cy="538006"/>
            <a:chOff x="5155156" y="2064564"/>
            <a:chExt cx="987924" cy="717342"/>
          </a:xfrm>
        </p:grpSpPr>
        <p:sp>
          <p:nvSpPr>
            <p:cNvPr id="4271" name="Google Shape;4271;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72" name="Google Shape;4272;p309"/>
            <p:cNvGrpSpPr/>
            <p:nvPr/>
          </p:nvGrpSpPr>
          <p:grpSpPr>
            <a:xfrm>
              <a:off x="5463389" y="2113798"/>
              <a:ext cx="400671" cy="379358"/>
              <a:chOff x="6225311" y="2473385"/>
              <a:chExt cx="716280" cy="678180"/>
            </a:xfrm>
          </p:grpSpPr>
          <p:pic>
            <p:nvPicPr>
              <p:cNvPr id="4273" name="Google Shape;4273;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74" name="Google Shape;4274;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75" name="Google Shape;4275;p309"/>
          <p:cNvSpPr/>
          <p:nvPr/>
        </p:nvSpPr>
        <p:spPr>
          <a:xfrm>
            <a:off x="4561711" y="3729893"/>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276" name="Google Shape;4276;p309"/>
          <p:cNvGrpSpPr/>
          <p:nvPr/>
        </p:nvGrpSpPr>
        <p:grpSpPr>
          <a:xfrm>
            <a:off x="4732199" y="2439509"/>
            <a:ext cx="740943" cy="538007"/>
            <a:chOff x="5155156" y="2064564"/>
            <a:chExt cx="987924" cy="717342"/>
          </a:xfrm>
        </p:grpSpPr>
        <p:sp>
          <p:nvSpPr>
            <p:cNvPr id="4277" name="Google Shape;4277;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78" name="Google Shape;4278;p309"/>
            <p:cNvGrpSpPr/>
            <p:nvPr/>
          </p:nvGrpSpPr>
          <p:grpSpPr>
            <a:xfrm>
              <a:off x="5463389" y="2113798"/>
              <a:ext cx="400671" cy="379358"/>
              <a:chOff x="6225311" y="2473385"/>
              <a:chExt cx="716280" cy="678180"/>
            </a:xfrm>
          </p:grpSpPr>
          <p:pic>
            <p:nvPicPr>
              <p:cNvPr id="4279" name="Google Shape;4279;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80" name="Google Shape;4280;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81" name="Google Shape;4281;p309"/>
          <p:cNvSpPr/>
          <p:nvPr/>
        </p:nvSpPr>
        <p:spPr>
          <a:xfrm>
            <a:off x="4726484" y="2417591"/>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282" name="Google Shape;4282;p309"/>
          <p:cNvGrpSpPr/>
          <p:nvPr/>
        </p:nvGrpSpPr>
        <p:grpSpPr>
          <a:xfrm>
            <a:off x="5604587" y="1777703"/>
            <a:ext cx="740943" cy="538006"/>
            <a:chOff x="5155156" y="2064564"/>
            <a:chExt cx="987924" cy="717342"/>
          </a:xfrm>
        </p:grpSpPr>
        <p:sp>
          <p:nvSpPr>
            <p:cNvPr id="4283" name="Google Shape;4283;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84" name="Google Shape;4284;p309"/>
            <p:cNvGrpSpPr/>
            <p:nvPr/>
          </p:nvGrpSpPr>
          <p:grpSpPr>
            <a:xfrm>
              <a:off x="5463389" y="2113798"/>
              <a:ext cx="400671" cy="379358"/>
              <a:chOff x="6225311" y="2473385"/>
              <a:chExt cx="716280" cy="678180"/>
            </a:xfrm>
          </p:grpSpPr>
          <p:pic>
            <p:nvPicPr>
              <p:cNvPr id="4285" name="Google Shape;4285;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86" name="Google Shape;4286;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87" name="Google Shape;4287;p309"/>
          <p:cNvSpPr/>
          <p:nvPr/>
        </p:nvSpPr>
        <p:spPr>
          <a:xfrm>
            <a:off x="5598872" y="1755784"/>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288" name="Google Shape;4288;p309"/>
          <p:cNvGrpSpPr/>
          <p:nvPr/>
        </p:nvGrpSpPr>
        <p:grpSpPr>
          <a:xfrm>
            <a:off x="6596149" y="1593074"/>
            <a:ext cx="740943" cy="538006"/>
            <a:chOff x="5155156" y="2064564"/>
            <a:chExt cx="987924" cy="717342"/>
          </a:xfrm>
        </p:grpSpPr>
        <p:sp>
          <p:nvSpPr>
            <p:cNvPr id="4289" name="Google Shape;4289;p309"/>
            <p:cNvSpPr/>
            <p:nvPr/>
          </p:nvSpPr>
          <p:spPr>
            <a:xfrm>
              <a:off x="5155156" y="2064564"/>
              <a:ext cx="987924" cy="717342"/>
            </a:xfrm>
            <a:prstGeom prst="roundRect">
              <a:avLst>
                <a:gd fmla="val 16667" name="adj"/>
              </a:avLst>
            </a:prstGeom>
            <a:gradFill>
              <a:gsLst>
                <a:gs pos="0">
                  <a:srgbClr val="1CBBEF"/>
                </a:gs>
                <a:gs pos="100000">
                  <a:srgbClr val="5FD6D3"/>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90" name="Google Shape;4290;p309"/>
            <p:cNvGrpSpPr/>
            <p:nvPr/>
          </p:nvGrpSpPr>
          <p:grpSpPr>
            <a:xfrm>
              <a:off x="5463389" y="2113798"/>
              <a:ext cx="400671" cy="379358"/>
              <a:chOff x="6225311" y="2473385"/>
              <a:chExt cx="716280" cy="678180"/>
            </a:xfrm>
          </p:grpSpPr>
          <p:pic>
            <p:nvPicPr>
              <p:cNvPr id="4291" name="Google Shape;4291;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92" name="Google Shape;4292;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93" name="Google Shape;4293;p309"/>
          <p:cNvSpPr/>
          <p:nvPr/>
        </p:nvSpPr>
        <p:spPr>
          <a:xfrm>
            <a:off x="6590435" y="1571155"/>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nvGrpSpPr>
          <p:cNvPr id="4294" name="Google Shape;4294;p309"/>
          <p:cNvGrpSpPr/>
          <p:nvPr/>
        </p:nvGrpSpPr>
        <p:grpSpPr>
          <a:xfrm>
            <a:off x="6859439" y="2448460"/>
            <a:ext cx="740943" cy="538006"/>
            <a:chOff x="5155156" y="2064564"/>
            <a:chExt cx="987924" cy="717342"/>
          </a:xfrm>
        </p:grpSpPr>
        <p:sp>
          <p:nvSpPr>
            <p:cNvPr id="4295" name="Google Shape;4295;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296" name="Google Shape;4296;p309"/>
            <p:cNvGrpSpPr/>
            <p:nvPr/>
          </p:nvGrpSpPr>
          <p:grpSpPr>
            <a:xfrm>
              <a:off x="5463389" y="2113798"/>
              <a:ext cx="400671" cy="379358"/>
              <a:chOff x="6225311" y="2473385"/>
              <a:chExt cx="716280" cy="678180"/>
            </a:xfrm>
          </p:grpSpPr>
          <p:pic>
            <p:nvPicPr>
              <p:cNvPr id="4297" name="Google Shape;4297;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298" name="Google Shape;4298;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299" name="Google Shape;4299;p309"/>
          <p:cNvSpPr/>
          <p:nvPr/>
        </p:nvSpPr>
        <p:spPr>
          <a:xfrm>
            <a:off x="6853724" y="2426542"/>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300" name="Google Shape;4300;p309"/>
          <p:cNvGrpSpPr/>
          <p:nvPr/>
        </p:nvGrpSpPr>
        <p:grpSpPr>
          <a:xfrm>
            <a:off x="6864918" y="3384821"/>
            <a:ext cx="740943" cy="538007"/>
            <a:chOff x="5155156" y="2064564"/>
            <a:chExt cx="987924" cy="717342"/>
          </a:xfrm>
        </p:grpSpPr>
        <p:sp>
          <p:nvSpPr>
            <p:cNvPr id="4301" name="Google Shape;4301;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02" name="Google Shape;4302;p309"/>
            <p:cNvGrpSpPr/>
            <p:nvPr/>
          </p:nvGrpSpPr>
          <p:grpSpPr>
            <a:xfrm>
              <a:off x="5463389" y="2113798"/>
              <a:ext cx="400671" cy="379358"/>
              <a:chOff x="6225311" y="2473385"/>
              <a:chExt cx="716280" cy="678180"/>
            </a:xfrm>
          </p:grpSpPr>
          <p:pic>
            <p:nvPicPr>
              <p:cNvPr id="4303" name="Google Shape;4303;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04" name="Google Shape;4304;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305" name="Google Shape;4305;p309"/>
          <p:cNvSpPr/>
          <p:nvPr/>
        </p:nvSpPr>
        <p:spPr>
          <a:xfrm>
            <a:off x="6859203" y="3362902"/>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306" name="Google Shape;4306;p309"/>
          <p:cNvGrpSpPr/>
          <p:nvPr/>
        </p:nvGrpSpPr>
        <p:grpSpPr>
          <a:xfrm>
            <a:off x="5708396" y="3562010"/>
            <a:ext cx="740943" cy="538006"/>
            <a:chOff x="5155156" y="2064564"/>
            <a:chExt cx="987924" cy="717342"/>
          </a:xfrm>
        </p:grpSpPr>
        <p:sp>
          <p:nvSpPr>
            <p:cNvPr id="4307" name="Google Shape;4307;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08" name="Google Shape;4308;p309"/>
            <p:cNvGrpSpPr/>
            <p:nvPr/>
          </p:nvGrpSpPr>
          <p:grpSpPr>
            <a:xfrm>
              <a:off x="5463389" y="2113798"/>
              <a:ext cx="400671" cy="379358"/>
              <a:chOff x="6225311" y="2473385"/>
              <a:chExt cx="716280" cy="678180"/>
            </a:xfrm>
          </p:grpSpPr>
          <p:pic>
            <p:nvPicPr>
              <p:cNvPr id="4309" name="Google Shape;4309;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10" name="Google Shape;4310;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311" name="Google Shape;4311;p309"/>
          <p:cNvSpPr/>
          <p:nvPr/>
        </p:nvSpPr>
        <p:spPr>
          <a:xfrm>
            <a:off x="5702681" y="3540091"/>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312" name="Google Shape;4312;p309"/>
          <p:cNvGrpSpPr/>
          <p:nvPr/>
        </p:nvGrpSpPr>
        <p:grpSpPr>
          <a:xfrm>
            <a:off x="4884655" y="3067037"/>
            <a:ext cx="740943" cy="538006"/>
            <a:chOff x="5155156" y="2064564"/>
            <a:chExt cx="987924" cy="717342"/>
          </a:xfrm>
        </p:grpSpPr>
        <p:sp>
          <p:nvSpPr>
            <p:cNvPr id="4313" name="Google Shape;4313;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14" name="Google Shape;4314;p309"/>
            <p:cNvGrpSpPr/>
            <p:nvPr/>
          </p:nvGrpSpPr>
          <p:grpSpPr>
            <a:xfrm>
              <a:off x="5463389" y="2113798"/>
              <a:ext cx="400671" cy="379358"/>
              <a:chOff x="6225311" y="2473385"/>
              <a:chExt cx="716280" cy="678180"/>
            </a:xfrm>
          </p:grpSpPr>
          <p:pic>
            <p:nvPicPr>
              <p:cNvPr id="4315" name="Google Shape;4315;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16" name="Google Shape;4316;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317" name="Google Shape;4317;p309"/>
          <p:cNvSpPr/>
          <p:nvPr/>
        </p:nvSpPr>
        <p:spPr>
          <a:xfrm>
            <a:off x="4878941" y="3045119"/>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318" name="Google Shape;4318;p309"/>
          <p:cNvGrpSpPr/>
          <p:nvPr/>
        </p:nvGrpSpPr>
        <p:grpSpPr>
          <a:xfrm>
            <a:off x="2900881" y="1538611"/>
            <a:ext cx="740943" cy="538006"/>
            <a:chOff x="5155156" y="2064564"/>
            <a:chExt cx="987924" cy="717342"/>
          </a:xfrm>
        </p:grpSpPr>
        <p:sp>
          <p:nvSpPr>
            <p:cNvPr id="4319" name="Google Shape;4319;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20" name="Google Shape;4320;p309"/>
            <p:cNvGrpSpPr/>
            <p:nvPr/>
          </p:nvGrpSpPr>
          <p:grpSpPr>
            <a:xfrm>
              <a:off x="5463389" y="2113798"/>
              <a:ext cx="400671" cy="379358"/>
              <a:chOff x="6225311" y="2473385"/>
              <a:chExt cx="716280" cy="678180"/>
            </a:xfrm>
          </p:grpSpPr>
          <p:pic>
            <p:nvPicPr>
              <p:cNvPr id="4321" name="Google Shape;4321;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22" name="Google Shape;4322;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323" name="Google Shape;4323;p309"/>
          <p:cNvSpPr/>
          <p:nvPr/>
        </p:nvSpPr>
        <p:spPr>
          <a:xfrm>
            <a:off x="2895166" y="1516692"/>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324" name="Google Shape;4324;p309"/>
          <p:cNvGrpSpPr/>
          <p:nvPr/>
        </p:nvGrpSpPr>
        <p:grpSpPr>
          <a:xfrm>
            <a:off x="948105" y="2428240"/>
            <a:ext cx="740943" cy="538006"/>
            <a:chOff x="5155156" y="2064564"/>
            <a:chExt cx="987924" cy="717342"/>
          </a:xfrm>
        </p:grpSpPr>
        <p:sp>
          <p:nvSpPr>
            <p:cNvPr id="4325" name="Google Shape;4325;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None/>
              </a:pPr>
              <a:r>
                <a:rPr b="0" i="0" lang="en" sz="900" u="none" cap="none" strike="noStrike">
                  <a:solidFill>
                    <a:schemeClr val="lt1"/>
                  </a:solidFill>
                  <a:latin typeface="Ubuntu"/>
                  <a:ea typeface="Ubuntu"/>
                  <a:cs typeface="Ubuntu"/>
                  <a:sym typeface="Ubuntu"/>
                </a:rPr>
                <a:t>POD</a:t>
              </a:r>
              <a:endParaRPr b="0" i="0" sz="900" u="none" cap="none" strike="noStrike">
                <a:solidFill>
                  <a:schemeClr val="lt1"/>
                </a:solidFill>
                <a:latin typeface="Ubuntu"/>
                <a:ea typeface="Ubuntu"/>
                <a:cs typeface="Ubuntu"/>
                <a:sym typeface="Ubuntu"/>
              </a:endParaRPr>
            </a:p>
          </p:txBody>
        </p:sp>
        <p:grpSp>
          <p:nvGrpSpPr>
            <p:cNvPr id="4326" name="Google Shape;4326;p309"/>
            <p:cNvGrpSpPr/>
            <p:nvPr/>
          </p:nvGrpSpPr>
          <p:grpSpPr>
            <a:xfrm>
              <a:off x="5463389" y="2113798"/>
              <a:ext cx="400671" cy="379358"/>
              <a:chOff x="6225311" y="2473385"/>
              <a:chExt cx="716280" cy="678180"/>
            </a:xfrm>
          </p:grpSpPr>
          <p:pic>
            <p:nvPicPr>
              <p:cNvPr id="4327" name="Google Shape;4327;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28" name="Google Shape;4328;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329" name="Google Shape;4329;p309"/>
          <p:cNvSpPr/>
          <p:nvPr/>
        </p:nvSpPr>
        <p:spPr>
          <a:xfrm>
            <a:off x="942390" y="2406321"/>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330" name="Google Shape;4330;p309"/>
          <p:cNvGrpSpPr/>
          <p:nvPr/>
        </p:nvGrpSpPr>
        <p:grpSpPr>
          <a:xfrm>
            <a:off x="1798240" y="3867058"/>
            <a:ext cx="740943" cy="538006"/>
            <a:chOff x="5155156" y="2064564"/>
            <a:chExt cx="987924" cy="717342"/>
          </a:xfrm>
        </p:grpSpPr>
        <p:sp>
          <p:nvSpPr>
            <p:cNvPr id="4331" name="Google Shape;4331;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32" name="Google Shape;4332;p309"/>
            <p:cNvGrpSpPr/>
            <p:nvPr/>
          </p:nvGrpSpPr>
          <p:grpSpPr>
            <a:xfrm>
              <a:off x="5463389" y="2113798"/>
              <a:ext cx="400671" cy="379358"/>
              <a:chOff x="6225311" y="2473385"/>
              <a:chExt cx="716280" cy="678180"/>
            </a:xfrm>
          </p:grpSpPr>
          <p:pic>
            <p:nvPicPr>
              <p:cNvPr id="4333" name="Google Shape;4333;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34" name="Google Shape;4334;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335" name="Google Shape;4335;p309"/>
          <p:cNvSpPr/>
          <p:nvPr/>
        </p:nvSpPr>
        <p:spPr>
          <a:xfrm>
            <a:off x="1792525" y="3845140"/>
            <a:ext cx="754394"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336" name="Google Shape;4336;p309"/>
          <p:cNvGrpSpPr/>
          <p:nvPr/>
        </p:nvGrpSpPr>
        <p:grpSpPr>
          <a:xfrm>
            <a:off x="2895896" y="4057455"/>
            <a:ext cx="740943" cy="538006"/>
            <a:chOff x="5155156" y="2064564"/>
            <a:chExt cx="987924" cy="717342"/>
          </a:xfrm>
        </p:grpSpPr>
        <p:sp>
          <p:nvSpPr>
            <p:cNvPr id="4337" name="Google Shape;4337;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38" name="Google Shape;4338;p309"/>
            <p:cNvGrpSpPr/>
            <p:nvPr/>
          </p:nvGrpSpPr>
          <p:grpSpPr>
            <a:xfrm>
              <a:off x="5463389" y="2113798"/>
              <a:ext cx="400671" cy="379358"/>
              <a:chOff x="6225311" y="2473385"/>
              <a:chExt cx="716280" cy="678180"/>
            </a:xfrm>
          </p:grpSpPr>
          <p:pic>
            <p:nvPicPr>
              <p:cNvPr id="4339" name="Google Shape;4339;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40" name="Google Shape;4340;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341" name="Google Shape;4341;p309"/>
          <p:cNvSpPr/>
          <p:nvPr/>
        </p:nvSpPr>
        <p:spPr>
          <a:xfrm>
            <a:off x="2890181" y="4035536"/>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342" name="Google Shape;4342;p309"/>
          <p:cNvGrpSpPr/>
          <p:nvPr/>
        </p:nvGrpSpPr>
        <p:grpSpPr>
          <a:xfrm>
            <a:off x="3940869" y="3757526"/>
            <a:ext cx="740943" cy="538007"/>
            <a:chOff x="5155156" y="2064564"/>
            <a:chExt cx="987924" cy="717342"/>
          </a:xfrm>
        </p:grpSpPr>
        <p:sp>
          <p:nvSpPr>
            <p:cNvPr id="4343" name="Google Shape;4343;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44" name="Google Shape;4344;p309"/>
            <p:cNvGrpSpPr/>
            <p:nvPr/>
          </p:nvGrpSpPr>
          <p:grpSpPr>
            <a:xfrm>
              <a:off x="5463389" y="2113798"/>
              <a:ext cx="400671" cy="379358"/>
              <a:chOff x="6225311" y="2473385"/>
              <a:chExt cx="716280" cy="678180"/>
            </a:xfrm>
          </p:grpSpPr>
          <p:pic>
            <p:nvPicPr>
              <p:cNvPr id="4345" name="Google Shape;4345;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46" name="Google Shape;4346;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347" name="Google Shape;4347;p309"/>
          <p:cNvSpPr/>
          <p:nvPr/>
        </p:nvSpPr>
        <p:spPr>
          <a:xfrm>
            <a:off x="3935154" y="3735607"/>
            <a:ext cx="754393"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348" name="Google Shape;4348;p309"/>
          <p:cNvGrpSpPr/>
          <p:nvPr/>
        </p:nvGrpSpPr>
        <p:grpSpPr>
          <a:xfrm>
            <a:off x="6151279" y="2170055"/>
            <a:ext cx="740943" cy="538006"/>
            <a:chOff x="5155156" y="2064564"/>
            <a:chExt cx="987924" cy="717342"/>
          </a:xfrm>
        </p:grpSpPr>
        <p:sp>
          <p:nvSpPr>
            <p:cNvPr id="4349" name="Google Shape;4349;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50" name="Google Shape;4350;p309"/>
            <p:cNvGrpSpPr/>
            <p:nvPr/>
          </p:nvGrpSpPr>
          <p:grpSpPr>
            <a:xfrm>
              <a:off x="5463389" y="2113798"/>
              <a:ext cx="400671" cy="379358"/>
              <a:chOff x="6225311" y="2473385"/>
              <a:chExt cx="716280" cy="678180"/>
            </a:xfrm>
          </p:grpSpPr>
          <p:pic>
            <p:nvPicPr>
              <p:cNvPr id="4351" name="Google Shape;4351;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52" name="Google Shape;4352;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353" name="Google Shape;4353;p309"/>
          <p:cNvSpPr/>
          <p:nvPr/>
        </p:nvSpPr>
        <p:spPr>
          <a:xfrm>
            <a:off x="6145564" y="2148136"/>
            <a:ext cx="754394"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4354" name="Google Shape;4354;p309"/>
          <p:cNvGrpSpPr/>
          <p:nvPr/>
        </p:nvGrpSpPr>
        <p:grpSpPr>
          <a:xfrm>
            <a:off x="717249" y="3020941"/>
            <a:ext cx="740943" cy="538006"/>
            <a:chOff x="5155156" y="2064564"/>
            <a:chExt cx="987924" cy="717342"/>
          </a:xfrm>
        </p:grpSpPr>
        <p:sp>
          <p:nvSpPr>
            <p:cNvPr id="4355" name="Google Shape;4355;p309"/>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56" name="Google Shape;4356;p309"/>
            <p:cNvGrpSpPr/>
            <p:nvPr/>
          </p:nvGrpSpPr>
          <p:grpSpPr>
            <a:xfrm>
              <a:off x="5463389" y="2113798"/>
              <a:ext cx="400671" cy="379358"/>
              <a:chOff x="6225311" y="2473385"/>
              <a:chExt cx="716280" cy="678180"/>
            </a:xfrm>
          </p:grpSpPr>
          <p:pic>
            <p:nvPicPr>
              <p:cNvPr id="4357" name="Google Shape;4357;p309"/>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58" name="Google Shape;4358;p309"/>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359" name="Google Shape;4359;p309"/>
          <p:cNvSpPr/>
          <p:nvPr/>
        </p:nvSpPr>
        <p:spPr>
          <a:xfrm>
            <a:off x="711534" y="2999022"/>
            <a:ext cx="754394" cy="565640"/>
          </a:xfrm>
          <a:prstGeom prst="roundRect">
            <a:avLst>
              <a:gd fmla="val 16667" name="adj"/>
            </a:avLst>
          </a:prstGeom>
          <a:solidFill>
            <a:srgbClr val="FFFFFF">
              <a:alpha val="6352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360" name="Google Shape;4360;p309"/>
          <p:cNvSpPr/>
          <p:nvPr/>
        </p:nvSpPr>
        <p:spPr>
          <a:xfrm>
            <a:off x="6489864" y="1483218"/>
            <a:ext cx="2490524" cy="893828"/>
          </a:xfrm>
          <a:prstGeom prst="roundRect">
            <a:avLst>
              <a:gd fmla="val 16667"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p:txBody>
      </p:sp>
      <p:sp>
        <p:nvSpPr>
          <p:cNvPr id="4361" name="Google Shape;4361;p309"/>
          <p:cNvSpPr/>
          <p:nvPr/>
        </p:nvSpPr>
        <p:spPr>
          <a:xfrm>
            <a:off x="162049" y="1491683"/>
            <a:ext cx="3371081" cy="689517"/>
          </a:xfrm>
          <a:prstGeom prst="roundRect">
            <a:avLst>
              <a:gd fmla="val 16667"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selector: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matchLabels: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a:t>
            </a:r>
            <a:r>
              <a:rPr b="0" i="0" lang="en" sz="1200" u="none" cap="none" strike="noStrike">
                <a:solidFill>
                  <a:srgbClr val="A9B7C6"/>
                </a:solidFill>
                <a:latin typeface="Consolas"/>
                <a:ea typeface="Consolas"/>
                <a:cs typeface="Consolas"/>
                <a:sym typeface="Consolas"/>
              </a:rPr>
              <a:t> front-end</a:t>
            </a:r>
            <a:endParaRPr b="0" i="0" sz="1200" u="none" cap="none" strike="noStrike">
              <a:solidFill>
                <a:schemeClr val="dk1"/>
              </a:solidFill>
              <a:latin typeface="Consolas"/>
              <a:ea typeface="Consolas"/>
              <a:cs typeface="Consolas"/>
              <a:sym typeface="Consolas"/>
            </a:endParaRPr>
          </a:p>
        </p:txBody>
      </p:sp>
      <p:sp>
        <p:nvSpPr>
          <p:cNvPr id="4362" name="Google Shape;4362;p309"/>
          <p:cNvSpPr/>
          <p:nvPr/>
        </p:nvSpPr>
        <p:spPr>
          <a:xfrm>
            <a:off x="156314" y="1286920"/>
            <a:ext cx="2431684" cy="255356"/>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replicaset-definition.yml</a:t>
            </a:r>
            <a:endParaRPr b="1" i="0" sz="1100" u="none" cap="none" strike="noStrike">
              <a:solidFill>
                <a:srgbClr val="A5A5A5"/>
              </a:solidFill>
              <a:latin typeface="Consolas"/>
              <a:ea typeface="Consolas"/>
              <a:cs typeface="Consolas"/>
              <a:sym typeface="Consolas"/>
            </a:endParaRPr>
          </a:p>
        </p:txBody>
      </p:sp>
      <p:sp>
        <p:nvSpPr>
          <p:cNvPr id="4363" name="Google Shape;4363;p309"/>
          <p:cNvSpPr/>
          <p:nvPr/>
        </p:nvSpPr>
        <p:spPr>
          <a:xfrm>
            <a:off x="6488999" y="1287227"/>
            <a:ext cx="2094596" cy="255356"/>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pod-definition.yml</a:t>
            </a:r>
            <a:endParaRPr b="1" i="0" sz="1100" u="none" cap="none" strike="noStrike">
              <a:solidFill>
                <a:srgbClr val="A5A5A5"/>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0"/>
                                        </p:tgtEl>
                                        <p:attrNameLst>
                                          <p:attrName>style.visibility</p:attrName>
                                        </p:attrNameLst>
                                      </p:cBhvr>
                                      <p:to>
                                        <p:strVal val="visible"/>
                                      </p:to>
                                    </p:set>
                                    <p:animEffect filter="fade" transition="in">
                                      <p:cBhvr>
                                        <p:cTn dur="500"/>
                                        <p:tgtEl>
                                          <p:spTgt spid="4360"/>
                                        </p:tgtEl>
                                      </p:cBhvr>
                                    </p:animEffect>
                                  </p:childTnLst>
                                </p:cTn>
                              </p:par>
                              <p:par>
                                <p:cTn fill="hold" nodeType="withEffect" presetClass="entr" presetID="10" presetSubtype="0">
                                  <p:stCondLst>
                                    <p:cond delay="0"/>
                                  </p:stCondLst>
                                  <p:childTnLst>
                                    <p:set>
                                      <p:cBhvr>
                                        <p:cTn dur="1" fill="hold">
                                          <p:stCondLst>
                                            <p:cond delay="0"/>
                                          </p:stCondLst>
                                        </p:cTn>
                                        <p:tgtEl>
                                          <p:spTgt spid="4363"/>
                                        </p:tgtEl>
                                        <p:attrNameLst>
                                          <p:attrName>style.visibility</p:attrName>
                                        </p:attrNameLst>
                                      </p:cBhvr>
                                      <p:to>
                                        <p:strVal val="visible"/>
                                      </p:to>
                                    </p:set>
                                    <p:animEffect filter="fade" transition="in">
                                      <p:cBhvr>
                                        <p:cTn dur="500"/>
                                        <p:tgtEl>
                                          <p:spTgt spid="43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229"/>
                                        </p:tgtEl>
                                        <p:attrNameLst>
                                          <p:attrName>style.visibility</p:attrName>
                                        </p:attrNameLst>
                                      </p:cBhvr>
                                      <p:to>
                                        <p:strVal val="visible"/>
                                      </p:to>
                                    </p:set>
                                    <p:animEffect filter="fade" transition="in">
                                      <p:cBhvr>
                                        <p:cTn dur="500"/>
                                        <p:tgtEl>
                                          <p:spTgt spid="42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30"/>
                                        </p:tgtEl>
                                        <p:attrNameLst>
                                          <p:attrName>style.visibility</p:attrName>
                                        </p:attrNameLst>
                                      </p:cBhvr>
                                      <p:to>
                                        <p:strVal val="visible"/>
                                      </p:to>
                                    </p:set>
                                    <p:animEffect filter="fade" transition="in">
                                      <p:cBhvr>
                                        <p:cTn dur="500"/>
                                        <p:tgtEl>
                                          <p:spTgt spid="423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231"/>
                                        </p:tgtEl>
                                        <p:attrNameLst>
                                          <p:attrName>style.visibility</p:attrName>
                                        </p:attrNameLst>
                                      </p:cBhvr>
                                      <p:to>
                                        <p:strVal val="visible"/>
                                      </p:to>
                                    </p:set>
                                    <p:animEffect filter="fade" transition="in">
                                      <p:cBhvr>
                                        <p:cTn dur="500"/>
                                        <p:tgtEl>
                                          <p:spTgt spid="42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239"/>
                                        </p:tgtEl>
                                        <p:attrNameLst>
                                          <p:attrName>style.visibility</p:attrName>
                                        </p:attrNameLst>
                                      </p:cBhvr>
                                      <p:to>
                                        <p:strVal val="visible"/>
                                      </p:to>
                                    </p:set>
                                    <p:animEffect filter="fade" transition="in">
                                      <p:cBhvr>
                                        <p:cTn dur="500"/>
                                        <p:tgtEl>
                                          <p:spTgt spid="4239"/>
                                        </p:tgtEl>
                                      </p:cBhvr>
                                    </p:animEffect>
                                  </p:childTnLst>
                                </p:cTn>
                              </p:par>
                              <p:par>
                                <p:cTn fill="hold" nodeType="withEffect" presetClass="entr" presetID="10" presetSubtype="0">
                                  <p:stCondLst>
                                    <p:cond delay="0"/>
                                  </p:stCondLst>
                                  <p:childTnLst>
                                    <p:set>
                                      <p:cBhvr>
                                        <p:cTn dur="1" fill="hold">
                                          <p:stCondLst>
                                            <p:cond delay="0"/>
                                          </p:stCondLst>
                                        </p:cTn>
                                        <p:tgtEl>
                                          <p:spTgt spid="4329"/>
                                        </p:tgtEl>
                                        <p:attrNameLst>
                                          <p:attrName>style.visibility</p:attrName>
                                        </p:attrNameLst>
                                      </p:cBhvr>
                                      <p:to>
                                        <p:strVal val="visible"/>
                                      </p:to>
                                    </p:set>
                                    <p:animEffect filter="fade" transition="in">
                                      <p:cBhvr>
                                        <p:cTn dur="500"/>
                                        <p:tgtEl>
                                          <p:spTgt spid="4329"/>
                                        </p:tgtEl>
                                      </p:cBhvr>
                                    </p:animEffect>
                                  </p:childTnLst>
                                </p:cTn>
                              </p:par>
                              <p:par>
                                <p:cTn fill="hold" nodeType="withEffect" presetClass="entr" presetID="10" presetSubtype="0">
                                  <p:stCondLst>
                                    <p:cond delay="0"/>
                                  </p:stCondLst>
                                  <p:childTnLst>
                                    <p:set>
                                      <p:cBhvr>
                                        <p:cTn dur="1" fill="hold">
                                          <p:stCondLst>
                                            <p:cond delay="0"/>
                                          </p:stCondLst>
                                        </p:cTn>
                                        <p:tgtEl>
                                          <p:spTgt spid="4359"/>
                                        </p:tgtEl>
                                        <p:attrNameLst>
                                          <p:attrName>style.visibility</p:attrName>
                                        </p:attrNameLst>
                                      </p:cBhvr>
                                      <p:to>
                                        <p:strVal val="visible"/>
                                      </p:to>
                                    </p:set>
                                    <p:animEffect filter="fade" transition="in">
                                      <p:cBhvr>
                                        <p:cTn dur="500"/>
                                        <p:tgtEl>
                                          <p:spTgt spid="4359"/>
                                        </p:tgtEl>
                                      </p:cBhvr>
                                    </p:animEffect>
                                  </p:childTnLst>
                                </p:cTn>
                              </p:par>
                              <p:par>
                                <p:cTn fill="hold" nodeType="withEffect" presetClass="entr" presetID="10" presetSubtype="0">
                                  <p:stCondLst>
                                    <p:cond delay="0"/>
                                  </p:stCondLst>
                                  <p:childTnLst>
                                    <p:set>
                                      <p:cBhvr>
                                        <p:cTn dur="1" fill="hold">
                                          <p:stCondLst>
                                            <p:cond delay="0"/>
                                          </p:stCondLst>
                                        </p:cTn>
                                        <p:tgtEl>
                                          <p:spTgt spid="4245"/>
                                        </p:tgtEl>
                                        <p:attrNameLst>
                                          <p:attrName>style.visibility</p:attrName>
                                        </p:attrNameLst>
                                      </p:cBhvr>
                                      <p:to>
                                        <p:strVal val="visible"/>
                                      </p:to>
                                    </p:set>
                                    <p:animEffect filter="fade" transition="in">
                                      <p:cBhvr>
                                        <p:cTn dur="500"/>
                                        <p:tgtEl>
                                          <p:spTgt spid="4245"/>
                                        </p:tgtEl>
                                      </p:cBhvr>
                                    </p:animEffect>
                                  </p:childTnLst>
                                </p:cTn>
                              </p:par>
                              <p:par>
                                <p:cTn fill="hold" nodeType="withEffect" presetClass="entr" presetID="10" presetSubtype="0">
                                  <p:stCondLst>
                                    <p:cond delay="0"/>
                                  </p:stCondLst>
                                  <p:childTnLst>
                                    <p:set>
                                      <p:cBhvr>
                                        <p:cTn dur="1" fill="hold">
                                          <p:stCondLst>
                                            <p:cond delay="0"/>
                                          </p:stCondLst>
                                        </p:cTn>
                                        <p:tgtEl>
                                          <p:spTgt spid="4335"/>
                                        </p:tgtEl>
                                        <p:attrNameLst>
                                          <p:attrName>style.visibility</p:attrName>
                                        </p:attrNameLst>
                                      </p:cBhvr>
                                      <p:to>
                                        <p:strVal val="visible"/>
                                      </p:to>
                                    </p:set>
                                    <p:animEffect filter="fade" transition="in">
                                      <p:cBhvr>
                                        <p:cTn dur="500"/>
                                        <p:tgtEl>
                                          <p:spTgt spid="4335"/>
                                        </p:tgtEl>
                                      </p:cBhvr>
                                    </p:animEffect>
                                  </p:childTnLst>
                                </p:cTn>
                              </p:par>
                              <p:par>
                                <p:cTn fill="hold" nodeType="withEffect" presetClass="entr" presetID="10" presetSubtype="0">
                                  <p:stCondLst>
                                    <p:cond delay="0"/>
                                  </p:stCondLst>
                                  <p:childTnLst>
                                    <p:set>
                                      <p:cBhvr>
                                        <p:cTn dur="1" fill="hold">
                                          <p:stCondLst>
                                            <p:cond delay="0"/>
                                          </p:stCondLst>
                                        </p:cTn>
                                        <p:tgtEl>
                                          <p:spTgt spid="4251"/>
                                        </p:tgtEl>
                                        <p:attrNameLst>
                                          <p:attrName>style.visibility</p:attrName>
                                        </p:attrNameLst>
                                      </p:cBhvr>
                                      <p:to>
                                        <p:strVal val="visible"/>
                                      </p:to>
                                    </p:set>
                                    <p:animEffect filter="fade" transition="in">
                                      <p:cBhvr>
                                        <p:cTn dur="500"/>
                                        <p:tgtEl>
                                          <p:spTgt spid="4251"/>
                                        </p:tgtEl>
                                      </p:cBhvr>
                                    </p:animEffect>
                                  </p:childTnLst>
                                </p:cTn>
                              </p:par>
                              <p:par>
                                <p:cTn fill="hold" nodeType="withEffect" presetClass="entr" presetID="10" presetSubtype="0">
                                  <p:stCondLst>
                                    <p:cond delay="0"/>
                                  </p:stCondLst>
                                  <p:childTnLst>
                                    <p:set>
                                      <p:cBhvr>
                                        <p:cTn dur="1" fill="hold">
                                          <p:stCondLst>
                                            <p:cond delay="0"/>
                                          </p:stCondLst>
                                        </p:cTn>
                                        <p:tgtEl>
                                          <p:spTgt spid="4341"/>
                                        </p:tgtEl>
                                        <p:attrNameLst>
                                          <p:attrName>style.visibility</p:attrName>
                                        </p:attrNameLst>
                                      </p:cBhvr>
                                      <p:to>
                                        <p:strVal val="visible"/>
                                      </p:to>
                                    </p:set>
                                    <p:animEffect filter="fade" transition="in">
                                      <p:cBhvr>
                                        <p:cTn dur="500"/>
                                        <p:tgtEl>
                                          <p:spTgt spid="4341"/>
                                        </p:tgtEl>
                                      </p:cBhvr>
                                    </p:animEffect>
                                  </p:childTnLst>
                                </p:cTn>
                              </p:par>
                              <p:par>
                                <p:cTn fill="hold" nodeType="withEffect" presetClass="entr" presetID="10" presetSubtype="0">
                                  <p:stCondLst>
                                    <p:cond delay="0"/>
                                  </p:stCondLst>
                                  <p:childTnLst>
                                    <p:set>
                                      <p:cBhvr>
                                        <p:cTn dur="1" fill="hold">
                                          <p:stCondLst>
                                            <p:cond delay="0"/>
                                          </p:stCondLst>
                                        </p:cTn>
                                        <p:tgtEl>
                                          <p:spTgt spid="4269"/>
                                        </p:tgtEl>
                                        <p:attrNameLst>
                                          <p:attrName>style.visibility</p:attrName>
                                        </p:attrNameLst>
                                      </p:cBhvr>
                                      <p:to>
                                        <p:strVal val="visible"/>
                                      </p:to>
                                    </p:set>
                                    <p:animEffect filter="fade" transition="in">
                                      <p:cBhvr>
                                        <p:cTn dur="500"/>
                                        <p:tgtEl>
                                          <p:spTgt spid="4269"/>
                                        </p:tgtEl>
                                      </p:cBhvr>
                                    </p:animEffect>
                                  </p:childTnLst>
                                </p:cTn>
                              </p:par>
                              <p:par>
                                <p:cTn fill="hold" nodeType="withEffect" presetClass="entr" presetID="10" presetSubtype="0">
                                  <p:stCondLst>
                                    <p:cond delay="0"/>
                                  </p:stCondLst>
                                  <p:childTnLst>
                                    <p:set>
                                      <p:cBhvr>
                                        <p:cTn dur="1" fill="hold">
                                          <p:stCondLst>
                                            <p:cond delay="0"/>
                                          </p:stCondLst>
                                        </p:cTn>
                                        <p:tgtEl>
                                          <p:spTgt spid="4347"/>
                                        </p:tgtEl>
                                        <p:attrNameLst>
                                          <p:attrName>style.visibility</p:attrName>
                                        </p:attrNameLst>
                                      </p:cBhvr>
                                      <p:to>
                                        <p:strVal val="visible"/>
                                      </p:to>
                                    </p:set>
                                    <p:animEffect filter="fade" transition="in">
                                      <p:cBhvr>
                                        <p:cTn dur="500"/>
                                        <p:tgtEl>
                                          <p:spTgt spid="4347"/>
                                        </p:tgtEl>
                                      </p:cBhvr>
                                    </p:animEffect>
                                  </p:childTnLst>
                                </p:cTn>
                              </p:par>
                              <p:par>
                                <p:cTn fill="hold" nodeType="withEffect" presetClass="entr" presetID="10" presetSubtype="0">
                                  <p:stCondLst>
                                    <p:cond delay="0"/>
                                  </p:stCondLst>
                                  <p:childTnLst>
                                    <p:set>
                                      <p:cBhvr>
                                        <p:cTn dur="1" fill="hold">
                                          <p:stCondLst>
                                            <p:cond delay="0"/>
                                          </p:stCondLst>
                                        </p:cTn>
                                        <p:tgtEl>
                                          <p:spTgt spid="4275"/>
                                        </p:tgtEl>
                                        <p:attrNameLst>
                                          <p:attrName>style.visibility</p:attrName>
                                        </p:attrNameLst>
                                      </p:cBhvr>
                                      <p:to>
                                        <p:strVal val="visible"/>
                                      </p:to>
                                    </p:set>
                                    <p:animEffect filter="fade" transition="in">
                                      <p:cBhvr>
                                        <p:cTn dur="500"/>
                                        <p:tgtEl>
                                          <p:spTgt spid="4275"/>
                                        </p:tgtEl>
                                      </p:cBhvr>
                                    </p:animEffect>
                                  </p:childTnLst>
                                </p:cTn>
                              </p:par>
                              <p:par>
                                <p:cTn fill="hold" nodeType="withEffect" presetClass="entr" presetID="10" presetSubtype="0">
                                  <p:stCondLst>
                                    <p:cond delay="0"/>
                                  </p:stCondLst>
                                  <p:childTnLst>
                                    <p:set>
                                      <p:cBhvr>
                                        <p:cTn dur="1" fill="hold">
                                          <p:stCondLst>
                                            <p:cond delay="0"/>
                                          </p:stCondLst>
                                        </p:cTn>
                                        <p:tgtEl>
                                          <p:spTgt spid="4317"/>
                                        </p:tgtEl>
                                        <p:attrNameLst>
                                          <p:attrName>style.visibility</p:attrName>
                                        </p:attrNameLst>
                                      </p:cBhvr>
                                      <p:to>
                                        <p:strVal val="visible"/>
                                      </p:to>
                                    </p:set>
                                    <p:animEffect filter="fade" transition="in">
                                      <p:cBhvr>
                                        <p:cTn dur="500"/>
                                        <p:tgtEl>
                                          <p:spTgt spid="4317"/>
                                        </p:tgtEl>
                                      </p:cBhvr>
                                    </p:animEffect>
                                  </p:childTnLst>
                                </p:cTn>
                              </p:par>
                              <p:par>
                                <p:cTn fill="hold" nodeType="withEffect" presetClass="entr" presetID="10" presetSubtype="0">
                                  <p:stCondLst>
                                    <p:cond delay="0"/>
                                  </p:stCondLst>
                                  <p:childTnLst>
                                    <p:set>
                                      <p:cBhvr>
                                        <p:cTn dur="1" fill="hold">
                                          <p:stCondLst>
                                            <p:cond delay="0"/>
                                          </p:stCondLst>
                                        </p:cTn>
                                        <p:tgtEl>
                                          <p:spTgt spid="4281"/>
                                        </p:tgtEl>
                                        <p:attrNameLst>
                                          <p:attrName>style.visibility</p:attrName>
                                        </p:attrNameLst>
                                      </p:cBhvr>
                                      <p:to>
                                        <p:strVal val="visible"/>
                                      </p:to>
                                    </p:set>
                                    <p:animEffect filter="fade" transition="in">
                                      <p:cBhvr>
                                        <p:cTn dur="500"/>
                                        <p:tgtEl>
                                          <p:spTgt spid="4281"/>
                                        </p:tgtEl>
                                      </p:cBhvr>
                                    </p:animEffect>
                                  </p:childTnLst>
                                </p:cTn>
                              </p:par>
                              <p:par>
                                <p:cTn fill="hold" nodeType="withEffect" presetClass="entr" presetID="10" presetSubtype="0">
                                  <p:stCondLst>
                                    <p:cond delay="0"/>
                                  </p:stCondLst>
                                  <p:childTnLst>
                                    <p:set>
                                      <p:cBhvr>
                                        <p:cTn dur="1" fill="hold">
                                          <p:stCondLst>
                                            <p:cond delay="0"/>
                                          </p:stCondLst>
                                        </p:cTn>
                                        <p:tgtEl>
                                          <p:spTgt spid="4287"/>
                                        </p:tgtEl>
                                        <p:attrNameLst>
                                          <p:attrName>style.visibility</p:attrName>
                                        </p:attrNameLst>
                                      </p:cBhvr>
                                      <p:to>
                                        <p:strVal val="visible"/>
                                      </p:to>
                                    </p:set>
                                    <p:animEffect filter="fade" transition="in">
                                      <p:cBhvr>
                                        <p:cTn dur="500"/>
                                        <p:tgtEl>
                                          <p:spTgt spid="4287"/>
                                        </p:tgtEl>
                                      </p:cBhvr>
                                    </p:animEffect>
                                  </p:childTnLst>
                                </p:cTn>
                              </p:par>
                              <p:par>
                                <p:cTn fill="hold" nodeType="withEffect" presetClass="entr" presetID="10" presetSubtype="0">
                                  <p:stCondLst>
                                    <p:cond delay="0"/>
                                  </p:stCondLst>
                                  <p:childTnLst>
                                    <p:set>
                                      <p:cBhvr>
                                        <p:cTn dur="1" fill="hold">
                                          <p:stCondLst>
                                            <p:cond delay="0"/>
                                          </p:stCondLst>
                                        </p:cTn>
                                        <p:tgtEl>
                                          <p:spTgt spid="4353"/>
                                        </p:tgtEl>
                                        <p:attrNameLst>
                                          <p:attrName>style.visibility</p:attrName>
                                        </p:attrNameLst>
                                      </p:cBhvr>
                                      <p:to>
                                        <p:strVal val="visible"/>
                                      </p:to>
                                    </p:set>
                                    <p:animEffect filter="fade" transition="in">
                                      <p:cBhvr>
                                        <p:cTn dur="500"/>
                                        <p:tgtEl>
                                          <p:spTgt spid="4353"/>
                                        </p:tgtEl>
                                      </p:cBhvr>
                                    </p:animEffect>
                                  </p:childTnLst>
                                </p:cTn>
                              </p:par>
                              <p:par>
                                <p:cTn fill="hold" nodeType="withEffect" presetClass="entr" presetID="10" presetSubtype="0">
                                  <p:stCondLst>
                                    <p:cond delay="0"/>
                                  </p:stCondLst>
                                  <p:childTnLst>
                                    <p:set>
                                      <p:cBhvr>
                                        <p:cTn dur="1" fill="hold">
                                          <p:stCondLst>
                                            <p:cond delay="0"/>
                                          </p:stCondLst>
                                        </p:cTn>
                                        <p:tgtEl>
                                          <p:spTgt spid="4293"/>
                                        </p:tgtEl>
                                        <p:attrNameLst>
                                          <p:attrName>style.visibility</p:attrName>
                                        </p:attrNameLst>
                                      </p:cBhvr>
                                      <p:to>
                                        <p:strVal val="visible"/>
                                      </p:to>
                                    </p:set>
                                    <p:animEffect filter="fade" transition="in">
                                      <p:cBhvr>
                                        <p:cTn dur="500"/>
                                        <p:tgtEl>
                                          <p:spTgt spid="4293"/>
                                        </p:tgtEl>
                                      </p:cBhvr>
                                    </p:animEffect>
                                  </p:childTnLst>
                                </p:cTn>
                              </p:par>
                              <p:par>
                                <p:cTn fill="hold" nodeType="withEffect" presetClass="entr" presetID="10" presetSubtype="0">
                                  <p:stCondLst>
                                    <p:cond delay="0"/>
                                  </p:stCondLst>
                                  <p:childTnLst>
                                    <p:set>
                                      <p:cBhvr>
                                        <p:cTn dur="1" fill="hold">
                                          <p:stCondLst>
                                            <p:cond delay="0"/>
                                          </p:stCondLst>
                                        </p:cTn>
                                        <p:tgtEl>
                                          <p:spTgt spid="4299"/>
                                        </p:tgtEl>
                                        <p:attrNameLst>
                                          <p:attrName>style.visibility</p:attrName>
                                        </p:attrNameLst>
                                      </p:cBhvr>
                                      <p:to>
                                        <p:strVal val="visible"/>
                                      </p:to>
                                    </p:set>
                                    <p:animEffect filter="fade" transition="in">
                                      <p:cBhvr>
                                        <p:cTn dur="500"/>
                                        <p:tgtEl>
                                          <p:spTgt spid="4299"/>
                                        </p:tgtEl>
                                      </p:cBhvr>
                                    </p:animEffect>
                                  </p:childTnLst>
                                </p:cTn>
                              </p:par>
                              <p:par>
                                <p:cTn fill="hold" nodeType="withEffect" presetClass="entr" presetID="10" presetSubtype="0">
                                  <p:stCondLst>
                                    <p:cond delay="0"/>
                                  </p:stCondLst>
                                  <p:childTnLst>
                                    <p:set>
                                      <p:cBhvr>
                                        <p:cTn dur="1" fill="hold">
                                          <p:stCondLst>
                                            <p:cond delay="0"/>
                                          </p:stCondLst>
                                        </p:cTn>
                                        <p:tgtEl>
                                          <p:spTgt spid="4305"/>
                                        </p:tgtEl>
                                        <p:attrNameLst>
                                          <p:attrName>style.visibility</p:attrName>
                                        </p:attrNameLst>
                                      </p:cBhvr>
                                      <p:to>
                                        <p:strVal val="visible"/>
                                      </p:to>
                                    </p:set>
                                    <p:animEffect filter="fade" transition="in">
                                      <p:cBhvr>
                                        <p:cTn dur="500"/>
                                        <p:tgtEl>
                                          <p:spTgt spid="4305"/>
                                        </p:tgtEl>
                                      </p:cBhvr>
                                    </p:animEffect>
                                  </p:childTnLst>
                                </p:cTn>
                              </p:par>
                              <p:par>
                                <p:cTn fill="hold" nodeType="withEffect" presetClass="entr" presetID="10" presetSubtype="0">
                                  <p:stCondLst>
                                    <p:cond delay="0"/>
                                  </p:stCondLst>
                                  <p:childTnLst>
                                    <p:set>
                                      <p:cBhvr>
                                        <p:cTn dur="1" fill="hold">
                                          <p:stCondLst>
                                            <p:cond delay="0"/>
                                          </p:stCondLst>
                                        </p:cTn>
                                        <p:tgtEl>
                                          <p:spTgt spid="4311"/>
                                        </p:tgtEl>
                                        <p:attrNameLst>
                                          <p:attrName>style.visibility</p:attrName>
                                        </p:attrNameLst>
                                      </p:cBhvr>
                                      <p:to>
                                        <p:strVal val="visible"/>
                                      </p:to>
                                    </p:set>
                                    <p:animEffect filter="fade" transition="in">
                                      <p:cBhvr>
                                        <p:cTn dur="500"/>
                                        <p:tgtEl>
                                          <p:spTgt spid="4311"/>
                                        </p:tgtEl>
                                      </p:cBhvr>
                                    </p:animEffect>
                                  </p:childTnLst>
                                </p:cTn>
                              </p:par>
                              <p:par>
                                <p:cTn fill="hold" nodeType="withEffect" presetClass="entr" presetID="10" presetSubtype="0">
                                  <p:stCondLst>
                                    <p:cond delay="0"/>
                                  </p:stCondLst>
                                  <p:childTnLst>
                                    <p:set>
                                      <p:cBhvr>
                                        <p:cTn dur="1" fill="hold">
                                          <p:stCondLst>
                                            <p:cond delay="0"/>
                                          </p:stCondLst>
                                        </p:cTn>
                                        <p:tgtEl>
                                          <p:spTgt spid="4263"/>
                                        </p:tgtEl>
                                        <p:attrNameLst>
                                          <p:attrName>style.visibility</p:attrName>
                                        </p:attrNameLst>
                                      </p:cBhvr>
                                      <p:to>
                                        <p:strVal val="visible"/>
                                      </p:to>
                                    </p:set>
                                    <p:animEffect filter="fade" transition="in">
                                      <p:cBhvr>
                                        <p:cTn dur="500"/>
                                        <p:tgtEl>
                                          <p:spTgt spid="4263"/>
                                        </p:tgtEl>
                                      </p:cBhvr>
                                    </p:animEffect>
                                  </p:childTnLst>
                                </p:cTn>
                              </p:par>
                              <p:par>
                                <p:cTn fill="hold" nodeType="withEffect" presetClass="entr" presetID="10" presetSubtype="0">
                                  <p:stCondLst>
                                    <p:cond delay="0"/>
                                  </p:stCondLst>
                                  <p:childTnLst>
                                    <p:set>
                                      <p:cBhvr>
                                        <p:cTn dur="1" fill="hold">
                                          <p:stCondLst>
                                            <p:cond delay="0"/>
                                          </p:stCondLst>
                                        </p:cTn>
                                        <p:tgtEl>
                                          <p:spTgt spid="4257"/>
                                        </p:tgtEl>
                                        <p:attrNameLst>
                                          <p:attrName>style.visibility</p:attrName>
                                        </p:attrNameLst>
                                      </p:cBhvr>
                                      <p:to>
                                        <p:strVal val="visible"/>
                                      </p:to>
                                    </p:set>
                                    <p:animEffect filter="fade" transition="in">
                                      <p:cBhvr>
                                        <p:cTn dur="500"/>
                                        <p:tgtEl>
                                          <p:spTgt spid="4257"/>
                                        </p:tgtEl>
                                      </p:cBhvr>
                                    </p:animEffect>
                                  </p:childTnLst>
                                </p:cTn>
                              </p:par>
                              <p:par>
                                <p:cTn fill="hold" nodeType="withEffect" presetClass="entr" presetID="10" presetSubtype="0">
                                  <p:stCondLst>
                                    <p:cond delay="0"/>
                                  </p:stCondLst>
                                  <p:childTnLst>
                                    <p:set>
                                      <p:cBhvr>
                                        <p:cTn dur="1" fill="hold">
                                          <p:stCondLst>
                                            <p:cond delay="0"/>
                                          </p:stCondLst>
                                        </p:cTn>
                                        <p:tgtEl>
                                          <p:spTgt spid="4323"/>
                                        </p:tgtEl>
                                        <p:attrNameLst>
                                          <p:attrName>style.visibility</p:attrName>
                                        </p:attrNameLst>
                                      </p:cBhvr>
                                      <p:to>
                                        <p:strVal val="visible"/>
                                      </p:to>
                                    </p:set>
                                    <p:animEffect filter="fade" transition="in">
                                      <p:cBhvr>
                                        <p:cTn dur="500"/>
                                        <p:tgtEl>
                                          <p:spTgt spid="4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1"/>
                                        </p:tgtEl>
                                        <p:attrNameLst>
                                          <p:attrName>style.visibility</p:attrName>
                                        </p:attrNameLst>
                                      </p:cBhvr>
                                      <p:to>
                                        <p:strVal val="visible"/>
                                      </p:to>
                                    </p:set>
                                    <p:animEffect filter="fade" transition="in">
                                      <p:cBhvr>
                                        <p:cTn dur="500"/>
                                        <p:tgtEl>
                                          <p:spTgt spid="4361"/>
                                        </p:tgtEl>
                                      </p:cBhvr>
                                    </p:animEffect>
                                  </p:childTnLst>
                                </p:cTn>
                              </p:par>
                              <p:par>
                                <p:cTn fill="hold" nodeType="withEffect" presetClass="entr" presetID="10" presetSubtype="0">
                                  <p:stCondLst>
                                    <p:cond delay="0"/>
                                  </p:stCondLst>
                                  <p:childTnLst>
                                    <p:set>
                                      <p:cBhvr>
                                        <p:cTn dur="1" fill="hold">
                                          <p:stCondLst>
                                            <p:cond delay="0"/>
                                          </p:stCondLst>
                                        </p:cTn>
                                        <p:tgtEl>
                                          <p:spTgt spid="4362"/>
                                        </p:tgtEl>
                                        <p:attrNameLst>
                                          <p:attrName>style.visibility</p:attrName>
                                        </p:attrNameLst>
                                      </p:cBhvr>
                                      <p:to>
                                        <p:strVal val="visible"/>
                                      </p:to>
                                    </p:set>
                                    <p:animEffect filter="fade" transition="in">
                                      <p:cBhvr>
                                        <p:cTn dur="500"/>
                                        <p:tgtEl>
                                          <p:spTgt spid="4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8" name="Shape 4368"/>
        <p:cNvGrpSpPr/>
        <p:nvPr/>
      </p:nvGrpSpPr>
      <p:grpSpPr>
        <a:xfrm>
          <a:off x="0" y="0"/>
          <a:ext cx="0" cy="0"/>
          <a:chOff x="0" y="0"/>
          <a:chExt cx="0" cy="0"/>
        </a:xfrm>
      </p:grpSpPr>
      <p:sp>
        <p:nvSpPr>
          <p:cNvPr id="4369" name="Google Shape;4369;p310"/>
          <p:cNvSpPr/>
          <p:nvPr/>
        </p:nvSpPr>
        <p:spPr>
          <a:xfrm>
            <a:off x="423809" y="536472"/>
            <a:ext cx="4117125" cy="4316536"/>
          </a:xfrm>
          <a:prstGeom prst="roundRect">
            <a:avLst>
              <a:gd fmla="val 1635"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4370" name="Google Shape;4370;p310"/>
          <p:cNvSpPr/>
          <p:nvPr/>
        </p:nvSpPr>
        <p:spPr>
          <a:xfrm>
            <a:off x="423557" y="297947"/>
            <a:ext cx="2431684" cy="255356"/>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replicaset-definition.yml</a:t>
            </a:r>
            <a:endParaRPr b="1" i="0" sz="1100" u="none" cap="none" strike="noStrike">
              <a:solidFill>
                <a:srgbClr val="A5A5A5"/>
              </a:solidFill>
              <a:latin typeface="Consolas"/>
              <a:ea typeface="Consolas"/>
              <a:cs typeface="Consolas"/>
              <a:sym typeface="Consolas"/>
            </a:endParaRPr>
          </a:p>
        </p:txBody>
      </p:sp>
      <p:sp>
        <p:nvSpPr>
          <p:cNvPr id="4371" name="Google Shape;4371;p310"/>
          <p:cNvSpPr/>
          <p:nvPr/>
        </p:nvSpPr>
        <p:spPr>
          <a:xfrm>
            <a:off x="906978" y="730779"/>
            <a:ext cx="1064234"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ReplicaSet</a:t>
            </a:r>
            <a:endParaRPr b="0" i="0" sz="1200" u="none" cap="none" strike="noStrike">
              <a:solidFill>
                <a:schemeClr val="dk1"/>
              </a:solidFill>
              <a:latin typeface="Consolas"/>
              <a:ea typeface="Consolas"/>
              <a:cs typeface="Consolas"/>
              <a:sym typeface="Consolas"/>
            </a:endParaRPr>
          </a:p>
        </p:txBody>
      </p:sp>
      <p:sp>
        <p:nvSpPr>
          <p:cNvPr id="4372" name="Google Shape;4372;p310"/>
          <p:cNvSpPr/>
          <p:nvPr/>
        </p:nvSpPr>
        <p:spPr>
          <a:xfrm>
            <a:off x="533305" y="1083325"/>
            <a:ext cx="2502977" cy="99257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myapp-replicaset</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373" name="Google Shape;4373;p310"/>
          <p:cNvSpPr/>
          <p:nvPr/>
        </p:nvSpPr>
        <p:spPr>
          <a:xfrm>
            <a:off x="1512477" y="536456"/>
            <a:ext cx="786514"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apps/v1</a:t>
            </a:r>
            <a:endParaRPr b="0" i="0" sz="1200" u="none" cap="none" strike="noStrike">
              <a:solidFill>
                <a:schemeClr val="dk1"/>
              </a:solidFill>
              <a:latin typeface="Consolas"/>
              <a:ea typeface="Consolas"/>
              <a:cs typeface="Consolas"/>
              <a:sym typeface="Consolas"/>
            </a:endParaRPr>
          </a:p>
        </p:txBody>
      </p:sp>
      <p:sp>
        <p:nvSpPr>
          <p:cNvPr id="4374" name="Google Shape;4374;p310"/>
          <p:cNvSpPr/>
          <p:nvPr/>
        </p:nvSpPr>
        <p:spPr>
          <a:xfrm>
            <a:off x="805270" y="2228297"/>
            <a:ext cx="3067600" cy="175432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4375" name="Google Shape;4375;p310"/>
          <p:cNvSpPr/>
          <p:nvPr/>
        </p:nvSpPr>
        <p:spPr>
          <a:xfrm>
            <a:off x="533305" y="3967385"/>
            <a:ext cx="2502977"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replicas: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376" name="Google Shape;4376;p310"/>
          <p:cNvSpPr/>
          <p:nvPr/>
        </p:nvSpPr>
        <p:spPr>
          <a:xfrm>
            <a:off x="533305" y="4150936"/>
            <a:ext cx="2502977"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selector:</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377" name="Google Shape;4377;p310"/>
          <p:cNvSpPr/>
          <p:nvPr/>
        </p:nvSpPr>
        <p:spPr>
          <a:xfrm>
            <a:off x="805270" y="4327079"/>
            <a:ext cx="1804821"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matchLabels: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a:t>
            </a:r>
            <a:r>
              <a:rPr b="0" i="0" lang="en" sz="1200" u="none" cap="none" strike="noStrike">
                <a:solidFill>
                  <a:srgbClr val="A9B7C6"/>
                </a:solidFill>
                <a:latin typeface="Consolas"/>
                <a:ea typeface="Consolas"/>
                <a:cs typeface="Consolas"/>
                <a:sym typeface="Consolas"/>
              </a:rPr>
              <a:t> front-end</a:t>
            </a:r>
            <a:endParaRPr b="0" i="0" sz="1200" u="none" cap="none" strike="noStrike">
              <a:solidFill>
                <a:schemeClr val="dk1"/>
              </a:solidFill>
              <a:latin typeface="Consolas"/>
              <a:ea typeface="Consolas"/>
              <a:cs typeface="Consolas"/>
              <a:sym typeface="Consolas"/>
            </a:endParaRPr>
          </a:p>
        </p:txBody>
      </p:sp>
      <p:sp>
        <p:nvSpPr>
          <p:cNvPr id="4378" name="Google Shape;4378;p310"/>
          <p:cNvSpPr/>
          <p:nvPr/>
        </p:nvSpPr>
        <p:spPr>
          <a:xfrm>
            <a:off x="584740" y="2032756"/>
            <a:ext cx="2502977"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template:</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379" name="Google Shape;4379;p310"/>
          <p:cNvSpPr/>
          <p:nvPr/>
        </p:nvSpPr>
        <p:spPr>
          <a:xfrm>
            <a:off x="1396940" y="3985800"/>
            <a:ext cx="231074"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3</a:t>
            </a:r>
            <a:endParaRPr b="0" i="0" sz="1200" u="none" cap="none" strike="noStrike">
              <a:solidFill>
                <a:schemeClr val="dk1"/>
              </a:solidFill>
              <a:latin typeface="Consolas"/>
              <a:ea typeface="Consolas"/>
              <a:cs typeface="Consolas"/>
              <a:sym typeface="Consolas"/>
            </a:endParaRPr>
          </a:p>
        </p:txBody>
      </p:sp>
      <p:grpSp>
        <p:nvGrpSpPr>
          <p:cNvPr id="4380" name="Google Shape;4380;p310"/>
          <p:cNvGrpSpPr/>
          <p:nvPr/>
        </p:nvGrpSpPr>
        <p:grpSpPr>
          <a:xfrm>
            <a:off x="7228448" y="2760131"/>
            <a:ext cx="740943" cy="538007"/>
            <a:chOff x="5155156" y="2064564"/>
            <a:chExt cx="987924" cy="717342"/>
          </a:xfrm>
        </p:grpSpPr>
        <p:sp>
          <p:nvSpPr>
            <p:cNvPr id="4381" name="Google Shape;4381;p310"/>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82" name="Google Shape;4382;p310"/>
            <p:cNvGrpSpPr/>
            <p:nvPr/>
          </p:nvGrpSpPr>
          <p:grpSpPr>
            <a:xfrm>
              <a:off x="5463389" y="2113798"/>
              <a:ext cx="400671" cy="379358"/>
              <a:chOff x="6225311" y="2473385"/>
              <a:chExt cx="716280" cy="678180"/>
            </a:xfrm>
          </p:grpSpPr>
          <p:pic>
            <p:nvPicPr>
              <p:cNvPr id="4383" name="Google Shape;4383;p310"/>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84" name="Google Shape;4384;p310"/>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grpSp>
        <p:nvGrpSpPr>
          <p:cNvPr id="4385" name="Google Shape;4385;p310"/>
          <p:cNvGrpSpPr/>
          <p:nvPr/>
        </p:nvGrpSpPr>
        <p:grpSpPr>
          <a:xfrm>
            <a:off x="5149589" y="2760131"/>
            <a:ext cx="740943" cy="538007"/>
            <a:chOff x="5155156" y="2064564"/>
            <a:chExt cx="987924" cy="717342"/>
          </a:xfrm>
        </p:grpSpPr>
        <p:sp>
          <p:nvSpPr>
            <p:cNvPr id="4386" name="Google Shape;4386;p310"/>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87" name="Google Shape;4387;p310"/>
            <p:cNvGrpSpPr/>
            <p:nvPr/>
          </p:nvGrpSpPr>
          <p:grpSpPr>
            <a:xfrm>
              <a:off x="5463389" y="2113798"/>
              <a:ext cx="400671" cy="379358"/>
              <a:chOff x="6225311" y="2473385"/>
              <a:chExt cx="716280" cy="678180"/>
            </a:xfrm>
          </p:grpSpPr>
          <p:pic>
            <p:nvPicPr>
              <p:cNvPr id="4388" name="Google Shape;4388;p310"/>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89" name="Google Shape;4389;p310"/>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grpSp>
        <p:nvGrpSpPr>
          <p:cNvPr id="4390" name="Google Shape;4390;p310"/>
          <p:cNvGrpSpPr/>
          <p:nvPr/>
        </p:nvGrpSpPr>
        <p:grpSpPr>
          <a:xfrm>
            <a:off x="6151709" y="1724382"/>
            <a:ext cx="740943" cy="538006"/>
            <a:chOff x="5155156" y="2064564"/>
            <a:chExt cx="987924" cy="717342"/>
          </a:xfrm>
        </p:grpSpPr>
        <p:sp>
          <p:nvSpPr>
            <p:cNvPr id="4391" name="Google Shape;4391;p310"/>
            <p:cNvSpPr/>
            <p:nvPr/>
          </p:nvSpPr>
          <p:spPr>
            <a:xfrm>
              <a:off x="5155156" y="2064564"/>
              <a:ext cx="987924" cy="717342"/>
            </a:xfrm>
            <a:prstGeom prst="roundRect">
              <a:avLst>
                <a:gd fmla="val 16667" name="adj"/>
              </a:avLst>
            </a:prstGeom>
            <a:gradFill>
              <a:gsLst>
                <a:gs pos="0">
                  <a:srgbClr val="00B0F0"/>
                </a:gs>
                <a:gs pos="100000">
                  <a:srgbClr val="62D7C7"/>
                </a:gs>
              </a:gsLst>
              <a:lin ang="2700000" scaled="0"/>
            </a:grad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392" name="Google Shape;4392;p310"/>
            <p:cNvGrpSpPr/>
            <p:nvPr/>
          </p:nvGrpSpPr>
          <p:grpSpPr>
            <a:xfrm>
              <a:off x="5463389" y="2113798"/>
              <a:ext cx="400671" cy="379358"/>
              <a:chOff x="6225311" y="2473385"/>
              <a:chExt cx="716280" cy="678180"/>
            </a:xfrm>
          </p:grpSpPr>
          <p:pic>
            <p:nvPicPr>
              <p:cNvPr id="4393" name="Google Shape;4393;p310"/>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394" name="Google Shape;4394;p310"/>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sp>
        <p:nvSpPr>
          <p:cNvPr id="4395" name="Google Shape;4395;p310"/>
          <p:cNvSpPr/>
          <p:nvPr/>
        </p:nvSpPr>
        <p:spPr>
          <a:xfrm>
            <a:off x="5751808" y="3079834"/>
            <a:ext cx="1107302" cy="288488"/>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type: front-end</a:t>
            </a:r>
            <a:endParaRPr b="0" i="0" sz="1100" u="none" cap="none" strike="noStrike">
              <a:solidFill>
                <a:schemeClr val="lt1"/>
              </a:solidFill>
              <a:latin typeface="Arial"/>
              <a:ea typeface="Arial"/>
              <a:cs typeface="Arial"/>
              <a:sym typeface="Arial"/>
            </a:endParaRPr>
          </a:p>
        </p:txBody>
      </p:sp>
      <p:sp>
        <p:nvSpPr>
          <p:cNvPr id="4396" name="Google Shape;4396;p310"/>
          <p:cNvSpPr/>
          <p:nvPr/>
        </p:nvSpPr>
        <p:spPr>
          <a:xfrm>
            <a:off x="6678958" y="2038460"/>
            <a:ext cx="1065230" cy="288488"/>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type: front-end</a:t>
            </a:r>
            <a:endParaRPr b="0" i="0" sz="1100" u="none" cap="none" strike="noStrike">
              <a:solidFill>
                <a:schemeClr val="lt1"/>
              </a:solidFill>
              <a:latin typeface="Arial"/>
              <a:ea typeface="Arial"/>
              <a:cs typeface="Arial"/>
              <a:sym typeface="Arial"/>
            </a:endParaRPr>
          </a:p>
        </p:txBody>
      </p:sp>
      <p:sp>
        <p:nvSpPr>
          <p:cNvPr id="4397" name="Google Shape;4397;p310"/>
          <p:cNvSpPr/>
          <p:nvPr/>
        </p:nvSpPr>
        <p:spPr>
          <a:xfrm>
            <a:off x="7703147" y="3113705"/>
            <a:ext cx="1107302" cy="288488"/>
          </a:xfrm>
          <a:prstGeom prst="roundRect">
            <a:avLst>
              <a:gd fmla="val 16667" name="adj"/>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type: front-end</a:t>
            </a:r>
            <a:endParaRPr b="0" i="0" sz="1100" u="none" cap="none" strike="noStrike">
              <a:solidFill>
                <a:schemeClr val="lt1"/>
              </a:solidFill>
              <a:latin typeface="Arial"/>
              <a:ea typeface="Arial"/>
              <a:cs typeface="Arial"/>
              <a:sym typeface="Arial"/>
            </a:endParaRPr>
          </a:p>
        </p:txBody>
      </p:sp>
      <p:sp>
        <p:nvSpPr>
          <p:cNvPr id="4398" name="Google Shape;4398;p310"/>
          <p:cNvSpPr/>
          <p:nvPr/>
        </p:nvSpPr>
        <p:spPr>
          <a:xfrm>
            <a:off x="611207" y="2075904"/>
            <a:ext cx="3517274" cy="1891481"/>
          </a:xfrm>
          <a:prstGeom prst="roundRect">
            <a:avLst>
              <a:gd fmla="val 3402" name="adj"/>
            </a:avLst>
          </a:prstGeom>
          <a:noFill/>
          <a:ln cap="flat" cmpd="sng" w="15875">
            <a:solidFill>
              <a:srgbClr val="22BDEE"/>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9"/>
                                        </p:tgtEl>
                                        <p:attrNameLst>
                                          <p:attrName>style.visibility</p:attrName>
                                        </p:attrNameLst>
                                      </p:cBhvr>
                                      <p:to>
                                        <p:strVal val="visible"/>
                                      </p:to>
                                    </p:set>
                                    <p:animEffect filter="fade" transition="in">
                                      <p:cBhvr>
                                        <p:cTn dur="500"/>
                                        <p:tgtEl>
                                          <p:spTgt spid="4369"/>
                                        </p:tgtEl>
                                      </p:cBhvr>
                                    </p:animEffect>
                                  </p:childTnLst>
                                </p:cTn>
                              </p:par>
                              <p:par>
                                <p:cTn fill="hold" nodeType="withEffect" presetClass="entr" presetID="10" presetSubtype="0">
                                  <p:stCondLst>
                                    <p:cond delay="0"/>
                                  </p:stCondLst>
                                  <p:childTnLst>
                                    <p:set>
                                      <p:cBhvr>
                                        <p:cTn dur="1" fill="hold">
                                          <p:stCondLst>
                                            <p:cond delay="0"/>
                                          </p:stCondLst>
                                        </p:cTn>
                                        <p:tgtEl>
                                          <p:spTgt spid="4371"/>
                                        </p:tgtEl>
                                        <p:attrNameLst>
                                          <p:attrName>style.visibility</p:attrName>
                                        </p:attrNameLst>
                                      </p:cBhvr>
                                      <p:to>
                                        <p:strVal val="visible"/>
                                      </p:to>
                                    </p:set>
                                    <p:animEffect filter="fade" transition="in">
                                      <p:cBhvr>
                                        <p:cTn dur="500"/>
                                        <p:tgtEl>
                                          <p:spTgt spid="4371"/>
                                        </p:tgtEl>
                                      </p:cBhvr>
                                    </p:animEffect>
                                  </p:childTnLst>
                                </p:cTn>
                              </p:par>
                              <p:par>
                                <p:cTn fill="hold" nodeType="withEffect" presetClass="entr" presetID="10" presetSubtype="0">
                                  <p:stCondLst>
                                    <p:cond delay="0"/>
                                  </p:stCondLst>
                                  <p:childTnLst>
                                    <p:set>
                                      <p:cBhvr>
                                        <p:cTn dur="1" fill="hold">
                                          <p:stCondLst>
                                            <p:cond delay="0"/>
                                          </p:stCondLst>
                                        </p:cTn>
                                        <p:tgtEl>
                                          <p:spTgt spid="4372"/>
                                        </p:tgtEl>
                                        <p:attrNameLst>
                                          <p:attrName>style.visibility</p:attrName>
                                        </p:attrNameLst>
                                      </p:cBhvr>
                                      <p:to>
                                        <p:strVal val="visible"/>
                                      </p:to>
                                    </p:set>
                                    <p:animEffect filter="fade" transition="in">
                                      <p:cBhvr>
                                        <p:cTn dur="500"/>
                                        <p:tgtEl>
                                          <p:spTgt spid="4372"/>
                                        </p:tgtEl>
                                      </p:cBhvr>
                                    </p:animEffect>
                                  </p:childTnLst>
                                </p:cTn>
                              </p:par>
                              <p:par>
                                <p:cTn fill="hold" nodeType="withEffect" presetClass="entr" presetID="10" presetSubtype="0">
                                  <p:stCondLst>
                                    <p:cond delay="0"/>
                                  </p:stCondLst>
                                  <p:childTnLst>
                                    <p:set>
                                      <p:cBhvr>
                                        <p:cTn dur="1" fill="hold">
                                          <p:stCondLst>
                                            <p:cond delay="0"/>
                                          </p:stCondLst>
                                        </p:cTn>
                                        <p:tgtEl>
                                          <p:spTgt spid="4373"/>
                                        </p:tgtEl>
                                        <p:attrNameLst>
                                          <p:attrName>style.visibility</p:attrName>
                                        </p:attrNameLst>
                                      </p:cBhvr>
                                      <p:to>
                                        <p:strVal val="visible"/>
                                      </p:to>
                                    </p:set>
                                    <p:animEffect filter="fade" transition="in">
                                      <p:cBhvr>
                                        <p:cTn dur="500"/>
                                        <p:tgtEl>
                                          <p:spTgt spid="4373"/>
                                        </p:tgtEl>
                                      </p:cBhvr>
                                    </p:animEffect>
                                  </p:childTnLst>
                                </p:cTn>
                              </p:par>
                              <p:par>
                                <p:cTn fill="hold" nodeType="withEffect" presetClass="entr" presetID="10" presetSubtype="0">
                                  <p:stCondLst>
                                    <p:cond delay="0"/>
                                  </p:stCondLst>
                                  <p:childTnLst>
                                    <p:set>
                                      <p:cBhvr>
                                        <p:cTn dur="1" fill="hold">
                                          <p:stCondLst>
                                            <p:cond delay="0"/>
                                          </p:stCondLst>
                                        </p:cTn>
                                        <p:tgtEl>
                                          <p:spTgt spid="4374"/>
                                        </p:tgtEl>
                                        <p:attrNameLst>
                                          <p:attrName>style.visibility</p:attrName>
                                        </p:attrNameLst>
                                      </p:cBhvr>
                                      <p:to>
                                        <p:strVal val="visible"/>
                                      </p:to>
                                    </p:set>
                                    <p:animEffect filter="fade" transition="in">
                                      <p:cBhvr>
                                        <p:cTn dur="500"/>
                                        <p:tgtEl>
                                          <p:spTgt spid="4374"/>
                                        </p:tgtEl>
                                      </p:cBhvr>
                                    </p:animEffect>
                                  </p:childTnLst>
                                </p:cTn>
                              </p:par>
                              <p:par>
                                <p:cTn fill="hold" nodeType="withEffect" presetClass="entr" presetID="10" presetSubtype="0">
                                  <p:stCondLst>
                                    <p:cond delay="0"/>
                                  </p:stCondLst>
                                  <p:childTnLst>
                                    <p:set>
                                      <p:cBhvr>
                                        <p:cTn dur="1" fill="hold">
                                          <p:stCondLst>
                                            <p:cond delay="0"/>
                                          </p:stCondLst>
                                        </p:cTn>
                                        <p:tgtEl>
                                          <p:spTgt spid="4375"/>
                                        </p:tgtEl>
                                        <p:attrNameLst>
                                          <p:attrName>style.visibility</p:attrName>
                                        </p:attrNameLst>
                                      </p:cBhvr>
                                      <p:to>
                                        <p:strVal val="visible"/>
                                      </p:to>
                                    </p:set>
                                    <p:animEffect filter="fade" transition="in">
                                      <p:cBhvr>
                                        <p:cTn dur="500"/>
                                        <p:tgtEl>
                                          <p:spTgt spid="4375"/>
                                        </p:tgtEl>
                                      </p:cBhvr>
                                    </p:animEffect>
                                  </p:childTnLst>
                                </p:cTn>
                              </p:par>
                              <p:par>
                                <p:cTn fill="hold" nodeType="withEffect" presetClass="entr" presetID="10" presetSubtype="0">
                                  <p:stCondLst>
                                    <p:cond delay="0"/>
                                  </p:stCondLst>
                                  <p:childTnLst>
                                    <p:set>
                                      <p:cBhvr>
                                        <p:cTn dur="1" fill="hold">
                                          <p:stCondLst>
                                            <p:cond delay="0"/>
                                          </p:stCondLst>
                                        </p:cTn>
                                        <p:tgtEl>
                                          <p:spTgt spid="4376"/>
                                        </p:tgtEl>
                                        <p:attrNameLst>
                                          <p:attrName>style.visibility</p:attrName>
                                        </p:attrNameLst>
                                      </p:cBhvr>
                                      <p:to>
                                        <p:strVal val="visible"/>
                                      </p:to>
                                    </p:set>
                                    <p:animEffect filter="fade" transition="in">
                                      <p:cBhvr>
                                        <p:cTn dur="500"/>
                                        <p:tgtEl>
                                          <p:spTgt spid="4376"/>
                                        </p:tgtEl>
                                      </p:cBhvr>
                                    </p:animEffect>
                                  </p:childTnLst>
                                </p:cTn>
                              </p:par>
                              <p:par>
                                <p:cTn fill="hold" nodeType="withEffect" presetClass="entr" presetID="10" presetSubtype="0">
                                  <p:stCondLst>
                                    <p:cond delay="0"/>
                                  </p:stCondLst>
                                  <p:childTnLst>
                                    <p:set>
                                      <p:cBhvr>
                                        <p:cTn dur="1" fill="hold">
                                          <p:stCondLst>
                                            <p:cond delay="0"/>
                                          </p:stCondLst>
                                        </p:cTn>
                                        <p:tgtEl>
                                          <p:spTgt spid="4377"/>
                                        </p:tgtEl>
                                        <p:attrNameLst>
                                          <p:attrName>style.visibility</p:attrName>
                                        </p:attrNameLst>
                                      </p:cBhvr>
                                      <p:to>
                                        <p:strVal val="visible"/>
                                      </p:to>
                                    </p:set>
                                    <p:animEffect filter="fade" transition="in">
                                      <p:cBhvr>
                                        <p:cTn dur="500"/>
                                        <p:tgtEl>
                                          <p:spTgt spid="4377"/>
                                        </p:tgtEl>
                                      </p:cBhvr>
                                    </p:animEffect>
                                  </p:childTnLst>
                                </p:cTn>
                              </p:par>
                              <p:par>
                                <p:cTn fill="hold" nodeType="withEffect" presetClass="entr" presetID="10" presetSubtype="0">
                                  <p:stCondLst>
                                    <p:cond delay="0"/>
                                  </p:stCondLst>
                                  <p:childTnLst>
                                    <p:set>
                                      <p:cBhvr>
                                        <p:cTn dur="1" fill="hold">
                                          <p:stCondLst>
                                            <p:cond delay="0"/>
                                          </p:stCondLst>
                                        </p:cTn>
                                        <p:tgtEl>
                                          <p:spTgt spid="4378"/>
                                        </p:tgtEl>
                                        <p:attrNameLst>
                                          <p:attrName>style.visibility</p:attrName>
                                        </p:attrNameLst>
                                      </p:cBhvr>
                                      <p:to>
                                        <p:strVal val="visible"/>
                                      </p:to>
                                    </p:set>
                                    <p:animEffect filter="fade" transition="in">
                                      <p:cBhvr>
                                        <p:cTn dur="500"/>
                                        <p:tgtEl>
                                          <p:spTgt spid="4378"/>
                                        </p:tgtEl>
                                      </p:cBhvr>
                                    </p:animEffect>
                                  </p:childTnLst>
                                </p:cTn>
                              </p:par>
                              <p:par>
                                <p:cTn fill="hold" nodeType="withEffect" presetClass="entr" presetID="10" presetSubtype="0">
                                  <p:stCondLst>
                                    <p:cond delay="0"/>
                                  </p:stCondLst>
                                  <p:childTnLst>
                                    <p:set>
                                      <p:cBhvr>
                                        <p:cTn dur="1" fill="hold">
                                          <p:stCondLst>
                                            <p:cond delay="0"/>
                                          </p:stCondLst>
                                        </p:cTn>
                                        <p:tgtEl>
                                          <p:spTgt spid="4379"/>
                                        </p:tgtEl>
                                        <p:attrNameLst>
                                          <p:attrName>style.visibility</p:attrName>
                                        </p:attrNameLst>
                                      </p:cBhvr>
                                      <p:to>
                                        <p:strVal val="visible"/>
                                      </p:to>
                                    </p:set>
                                    <p:animEffect filter="fade" transition="in">
                                      <p:cBhvr>
                                        <p:cTn dur="500"/>
                                        <p:tgtEl>
                                          <p:spTgt spid="4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0"/>
                                        </p:tgtEl>
                                        <p:attrNameLst>
                                          <p:attrName>style.visibility</p:attrName>
                                        </p:attrNameLst>
                                      </p:cBhvr>
                                      <p:to>
                                        <p:strVal val="visible"/>
                                      </p:to>
                                    </p:set>
                                    <p:animEffect filter="fade" transition="in">
                                      <p:cBhvr>
                                        <p:cTn dur="750"/>
                                        <p:tgtEl>
                                          <p:spTgt spid="4390"/>
                                        </p:tgtEl>
                                      </p:cBhvr>
                                    </p:animEffect>
                                  </p:childTnLst>
                                </p:cTn>
                              </p:par>
                              <p:par>
                                <p:cTn fill="hold" nodeType="withEffect" presetClass="entr" presetID="10" presetSubtype="0">
                                  <p:stCondLst>
                                    <p:cond delay="1000"/>
                                  </p:stCondLst>
                                  <p:childTnLst>
                                    <p:set>
                                      <p:cBhvr>
                                        <p:cTn dur="1" fill="hold">
                                          <p:stCondLst>
                                            <p:cond delay="0"/>
                                          </p:stCondLst>
                                        </p:cTn>
                                        <p:tgtEl>
                                          <p:spTgt spid="4385"/>
                                        </p:tgtEl>
                                        <p:attrNameLst>
                                          <p:attrName>style.visibility</p:attrName>
                                        </p:attrNameLst>
                                      </p:cBhvr>
                                      <p:to>
                                        <p:strVal val="visible"/>
                                      </p:to>
                                    </p:set>
                                    <p:animEffect filter="fade" transition="in">
                                      <p:cBhvr>
                                        <p:cTn dur="750"/>
                                        <p:tgtEl>
                                          <p:spTgt spid="4385"/>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380"/>
                                        </p:tgtEl>
                                        <p:attrNameLst>
                                          <p:attrName>style.visibility</p:attrName>
                                        </p:attrNameLst>
                                      </p:cBhvr>
                                      <p:to>
                                        <p:strVal val="visible"/>
                                      </p:to>
                                    </p:set>
                                    <p:animEffect filter="fade" transition="in">
                                      <p:cBhvr>
                                        <p:cTn dur="750"/>
                                        <p:tgtEl>
                                          <p:spTgt spid="438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395"/>
                                        </p:tgtEl>
                                        <p:attrNameLst>
                                          <p:attrName>style.visibility</p:attrName>
                                        </p:attrNameLst>
                                      </p:cBhvr>
                                      <p:to>
                                        <p:strVal val="visible"/>
                                      </p:to>
                                    </p:set>
                                    <p:animEffect filter="fade" transition="in">
                                      <p:cBhvr>
                                        <p:cTn dur="500"/>
                                        <p:tgtEl>
                                          <p:spTgt spid="43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96"/>
                                        </p:tgtEl>
                                        <p:attrNameLst>
                                          <p:attrName>style.visibility</p:attrName>
                                        </p:attrNameLst>
                                      </p:cBhvr>
                                      <p:to>
                                        <p:strVal val="visible"/>
                                      </p:to>
                                    </p:set>
                                    <p:animEffect filter="fade" transition="in">
                                      <p:cBhvr>
                                        <p:cTn dur="500"/>
                                        <p:tgtEl>
                                          <p:spTgt spid="439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397"/>
                                        </p:tgtEl>
                                        <p:attrNameLst>
                                          <p:attrName>style.visibility</p:attrName>
                                        </p:attrNameLst>
                                      </p:cBhvr>
                                      <p:to>
                                        <p:strVal val="visible"/>
                                      </p:to>
                                    </p:set>
                                    <p:animEffect filter="fade" transition="in">
                                      <p:cBhvr>
                                        <p:cTn dur="500"/>
                                        <p:tgtEl>
                                          <p:spTgt spid="4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8"/>
                                        </p:tgtEl>
                                        <p:attrNameLst>
                                          <p:attrName>style.visibility</p:attrName>
                                        </p:attrNameLst>
                                      </p:cBhvr>
                                      <p:to>
                                        <p:strVal val="visible"/>
                                      </p:to>
                                    </p:set>
                                    <p:animEffect filter="fade" transition="in">
                                      <p:cBhvr>
                                        <p:cTn dur="500"/>
                                        <p:tgtEl>
                                          <p:spTgt spid="4398"/>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4398"/>
                                        </p:tgtEl>
                                      </p:cBhvr>
                                    </p:animEffect>
                                    <p:set>
                                      <p:cBhvr>
                                        <p:cTn dur="1" fill="hold">
                                          <p:stCondLst>
                                            <p:cond delay="500"/>
                                          </p:stCondLst>
                                        </p:cTn>
                                        <p:tgtEl>
                                          <p:spTgt spid="43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230"/>
          <p:cNvSpPr txBox="1"/>
          <p:nvPr>
            <p:ph type="title"/>
          </p:nvPr>
        </p:nvSpPr>
        <p:spPr>
          <a:xfrm>
            <a:off x="157162" y="2293255"/>
            <a:ext cx="2552471" cy="55699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Objectives</a:t>
            </a:r>
            <a:endParaRPr/>
          </a:p>
        </p:txBody>
      </p:sp>
      <p:sp>
        <p:nvSpPr>
          <p:cNvPr id="2253" name="Google Shape;2253;p230"/>
          <p:cNvSpPr/>
          <p:nvPr/>
        </p:nvSpPr>
        <p:spPr>
          <a:xfrm>
            <a:off x="3497059" y="954638"/>
            <a:ext cx="430618" cy="430618"/>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54" name="Google Shape;2254;p230"/>
          <p:cNvSpPr txBox="1"/>
          <p:nvPr/>
        </p:nvSpPr>
        <p:spPr>
          <a:xfrm>
            <a:off x="4007643" y="954638"/>
            <a:ext cx="3248025" cy="430618"/>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Kubernetes Overview</a:t>
            </a:r>
            <a:endParaRPr sz="1100"/>
          </a:p>
        </p:txBody>
      </p:sp>
      <p:sp>
        <p:nvSpPr>
          <p:cNvPr id="2255" name="Google Shape;2255;p230"/>
          <p:cNvSpPr/>
          <p:nvPr/>
        </p:nvSpPr>
        <p:spPr>
          <a:xfrm>
            <a:off x="3497059" y="1656497"/>
            <a:ext cx="430618" cy="430619"/>
          </a:xfrm>
          <a:prstGeom prst="ellipse">
            <a:avLst/>
          </a:prstGeom>
          <a:gradFill>
            <a:gsLst>
              <a:gs pos="0">
                <a:srgbClr val="E1B2D2"/>
              </a:gs>
              <a:gs pos="100000">
                <a:srgbClr val="E3B098"/>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56" name="Google Shape;2256;p230"/>
          <p:cNvSpPr txBox="1"/>
          <p:nvPr/>
        </p:nvSpPr>
        <p:spPr>
          <a:xfrm>
            <a:off x="4007643" y="1656497"/>
            <a:ext cx="3248025" cy="430619"/>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Containers – Docker</a:t>
            </a:r>
            <a:endParaRPr sz="1100"/>
          </a:p>
        </p:txBody>
      </p:sp>
      <p:sp>
        <p:nvSpPr>
          <p:cNvPr id="2257" name="Google Shape;2257;p230"/>
          <p:cNvSpPr/>
          <p:nvPr/>
        </p:nvSpPr>
        <p:spPr>
          <a:xfrm>
            <a:off x="3497059" y="2358357"/>
            <a:ext cx="430618" cy="430618"/>
          </a:xfrm>
          <a:prstGeom prst="ellipse">
            <a:avLst/>
          </a:prstGeom>
          <a:gradFill>
            <a:gsLst>
              <a:gs pos="0">
                <a:srgbClr val="1F986D"/>
              </a:gs>
              <a:gs pos="100000">
                <a:srgbClr val="8EF5B5"/>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58" name="Google Shape;2258;p230"/>
          <p:cNvSpPr txBox="1"/>
          <p:nvPr/>
        </p:nvSpPr>
        <p:spPr>
          <a:xfrm>
            <a:off x="4007643" y="2358357"/>
            <a:ext cx="3248025" cy="430618"/>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Container Orchestration </a:t>
            </a:r>
            <a:endParaRPr sz="1100"/>
          </a:p>
        </p:txBody>
      </p:sp>
      <p:sp>
        <p:nvSpPr>
          <p:cNvPr id="2259" name="Google Shape;2259;p230"/>
          <p:cNvSpPr/>
          <p:nvPr/>
        </p:nvSpPr>
        <p:spPr>
          <a:xfrm>
            <a:off x="3497059" y="3060217"/>
            <a:ext cx="430618" cy="430619"/>
          </a:xfrm>
          <a:prstGeom prst="ellipse">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60" name="Google Shape;2260;p230"/>
          <p:cNvSpPr txBox="1"/>
          <p:nvPr/>
        </p:nvSpPr>
        <p:spPr>
          <a:xfrm>
            <a:off x="4007643" y="3060217"/>
            <a:ext cx="3248025" cy="430619"/>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Demo – Set Up Kubernetes</a:t>
            </a:r>
            <a:endParaRPr sz="1100"/>
          </a:p>
        </p:txBody>
      </p:sp>
      <p:sp>
        <p:nvSpPr>
          <p:cNvPr id="2261" name="Google Shape;2261;p230"/>
          <p:cNvSpPr/>
          <p:nvPr/>
        </p:nvSpPr>
        <p:spPr>
          <a:xfrm>
            <a:off x="3497059" y="3762077"/>
            <a:ext cx="430618" cy="430618"/>
          </a:xfrm>
          <a:prstGeom prst="ellipse">
            <a:avLst/>
          </a:prstGeom>
          <a:gradFill>
            <a:gsLst>
              <a:gs pos="0">
                <a:srgbClr val="E6514B"/>
              </a:gs>
              <a:gs pos="100000">
                <a:srgbClr val="E69A3D"/>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2262" name="Google Shape;2262;p230"/>
          <p:cNvSpPr txBox="1"/>
          <p:nvPr/>
        </p:nvSpPr>
        <p:spPr>
          <a:xfrm>
            <a:off x="4007642" y="3762077"/>
            <a:ext cx="4335332" cy="430618"/>
          </a:xfrm>
          <a:prstGeom prst="rect">
            <a:avLst/>
          </a:prstGeom>
          <a:noFill/>
          <a:ln>
            <a:noFill/>
          </a:ln>
        </p:spPr>
        <p:txBody>
          <a:bodyPr anchorCtr="0" anchor="ctr" bIns="34275" lIns="68575" spcFirstLastPara="1" rIns="68575" wrap="square" tIns="34275">
            <a:normAutofit lnSpcReduction="10000"/>
          </a:bodyPr>
          <a:lstStyle/>
          <a:p>
            <a:pPr indent="0" lvl="0" marL="0" marR="0" rtl="0" algn="l">
              <a:lnSpc>
                <a:spcPct val="90000"/>
              </a:lnSpc>
              <a:spcBef>
                <a:spcPts val="0"/>
              </a:spcBef>
              <a:spcAft>
                <a:spcPts val="0"/>
              </a:spcAft>
              <a:buClr>
                <a:srgbClr val="7F7F7F"/>
              </a:buClr>
              <a:buSzPts val="1400"/>
              <a:buFont typeface="Arial"/>
              <a:buNone/>
            </a:pPr>
            <a:r>
              <a:rPr b="0" i="0" lang="en" sz="1400" u="none" cap="none" strike="noStrike">
                <a:solidFill>
                  <a:srgbClr val="7F7F7F"/>
                </a:solidFill>
                <a:latin typeface="Ubuntu"/>
                <a:ea typeface="Ubuntu"/>
                <a:cs typeface="Ubuntu"/>
                <a:sym typeface="Ubuntu"/>
              </a:rPr>
              <a:t>Kubernetes Concepts – PODs | ReplicaSets | Deployment | Services</a:t>
            </a:r>
            <a:endParaRPr b="0" i="0" sz="1400" u="none" cap="none" strike="noStrike">
              <a:solidFill>
                <a:srgbClr val="7F7F7F"/>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500"/>
                                        <p:tgtEl>
                                          <p:spTgt spid="225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54">
                                            <p:txEl>
                                              <p:pRg end="0" st="0"/>
                                            </p:txEl>
                                          </p:spTgt>
                                        </p:tgtEl>
                                        <p:attrNameLst>
                                          <p:attrName>style.visibility</p:attrName>
                                        </p:attrNameLst>
                                      </p:cBhvr>
                                      <p:to>
                                        <p:strVal val="visible"/>
                                      </p:to>
                                    </p:set>
                                    <p:animEffect filter="fade" transition="in">
                                      <p:cBhvr>
                                        <p:cTn dur="500"/>
                                        <p:tgtEl>
                                          <p:spTgt spid="22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500"/>
                                        <p:tgtEl>
                                          <p:spTgt spid="22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56">
                                            <p:txEl>
                                              <p:pRg end="0" st="0"/>
                                            </p:txEl>
                                          </p:spTgt>
                                        </p:tgtEl>
                                        <p:attrNameLst>
                                          <p:attrName>style.visibility</p:attrName>
                                        </p:attrNameLst>
                                      </p:cBhvr>
                                      <p:to>
                                        <p:strVal val="visible"/>
                                      </p:to>
                                    </p:set>
                                    <p:animEffect filter="fade" transition="in">
                                      <p:cBhvr>
                                        <p:cTn dur="500"/>
                                        <p:tgtEl>
                                          <p:spTgt spid="22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500"/>
                                        <p:tgtEl>
                                          <p:spTgt spid="225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58">
                                            <p:txEl>
                                              <p:pRg end="0" st="0"/>
                                            </p:txEl>
                                          </p:spTgt>
                                        </p:tgtEl>
                                        <p:attrNameLst>
                                          <p:attrName>style.visibility</p:attrName>
                                        </p:attrNameLst>
                                      </p:cBhvr>
                                      <p:to>
                                        <p:strVal val="visible"/>
                                      </p:to>
                                    </p:set>
                                    <p:animEffect filter="fade" transition="in">
                                      <p:cBhvr>
                                        <p:cTn dur="500"/>
                                        <p:tgtEl>
                                          <p:spTgt spid="2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9"/>
                                        </p:tgtEl>
                                        <p:attrNameLst>
                                          <p:attrName>style.visibility</p:attrName>
                                        </p:attrNameLst>
                                      </p:cBhvr>
                                      <p:to>
                                        <p:strVal val="visible"/>
                                      </p:to>
                                    </p:set>
                                    <p:animEffect filter="fade" transition="in">
                                      <p:cBhvr>
                                        <p:cTn dur="500"/>
                                        <p:tgtEl>
                                          <p:spTgt spid="225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60">
                                            <p:txEl>
                                              <p:pRg end="0" st="0"/>
                                            </p:txEl>
                                          </p:spTgt>
                                        </p:tgtEl>
                                        <p:attrNameLst>
                                          <p:attrName>style.visibility</p:attrName>
                                        </p:attrNameLst>
                                      </p:cBhvr>
                                      <p:to>
                                        <p:strVal val="visible"/>
                                      </p:to>
                                    </p:set>
                                    <p:animEffect filter="fade" transition="in">
                                      <p:cBhvr>
                                        <p:cTn dur="500"/>
                                        <p:tgtEl>
                                          <p:spTgt spid="22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1"/>
                                        </p:tgtEl>
                                        <p:attrNameLst>
                                          <p:attrName>style.visibility</p:attrName>
                                        </p:attrNameLst>
                                      </p:cBhvr>
                                      <p:to>
                                        <p:strVal val="visible"/>
                                      </p:to>
                                    </p:set>
                                    <p:animEffect filter="fade" transition="in">
                                      <p:cBhvr>
                                        <p:cTn dur="500"/>
                                        <p:tgtEl>
                                          <p:spTgt spid="226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62">
                                            <p:txEl>
                                              <p:pRg end="0" st="0"/>
                                            </p:txEl>
                                          </p:spTgt>
                                        </p:tgtEl>
                                        <p:attrNameLst>
                                          <p:attrName>style.visibility</p:attrName>
                                        </p:attrNameLst>
                                      </p:cBhvr>
                                      <p:to>
                                        <p:strVal val="visible"/>
                                      </p:to>
                                    </p:set>
                                    <p:animEffect filter="fade" transition="in">
                                      <p:cBhvr>
                                        <p:cTn dur="500"/>
                                        <p:tgtEl>
                                          <p:spTgt spid="226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3" name="Shape 4403"/>
        <p:cNvGrpSpPr/>
        <p:nvPr/>
      </p:nvGrpSpPr>
      <p:grpSpPr>
        <a:xfrm>
          <a:off x="0" y="0"/>
          <a:ext cx="0" cy="0"/>
          <a:chOff x="0" y="0"/>
          <a:chExt cx="0" cy="0"/>
        </a:xfrm>
      </p:grpSpPr>
      <p:sp>
        <p:nvSpPr>
          <p:cNvPr id="4404" name="Google Shape;4404;p311"/>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Scale</a:t>
            </a:r>
            <a:endParaRPr/>
          </a:p>
        </p:txBody>
      </p:sp>
      <p:sp>
        <p:nvSpPr>
          <p:cNvPr id="4405" name="Google Shape;4405;p311"/>
          <p:cNvSpPr/>
          <p:nvPr/>
        </p:nvSpPr>
        <p:spPr>
          <a:xfrm>
            <a:off x="4865329" y="706478"/>
            <a:ext cx="4117125" cy="4316536"/>
          </a:xfrm>
          <a:prstGeom prst="roundRect">
            <a:avLst>
              <a:gd fmla="val 1505"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4406" name="Google Shape;4406;p311"/>
          <p:cNvSpPr/>
          <p:nvPr/>
        </p:nvSpPr>
        <p:spPr>
          <a:xfrm>
            <a:off x="4865077" y="467954"/>
            <a:ext cx="2431685" cy="255356"/>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replicaset-definition.yml</a:t>
            </a:r>
            <a:endParaRPr b="1" i="0" sz="1100" u="none" cap="none" strike="noStrike">
              <a:solidFill>
                <a:srgbClr val="A5A5A5"/>
              </a:solidFill>
              <a:latin typeface="Consolas"/>
              <a:ea typeface="Consolas"/>
              <a:cs typeface="Consolas"/>
              <a:sym typeface="Consolas"/>
            </a:endParaRPr>
          </a:p>
        </p:txBody>
      </p:sp>
      <p:sp>
        <p:nvSpPr>
          <p:cNvPr id="4407" name="Google Shape;4407;p311"/>
          <p:cNvSpPr/>
          <p:nvPr/>
        </p:nvSpPr>
        <p:spPr>
          <a:xfrm>
            <a:off x="5348498" y="900785"/>
            <a:ext cx="1064234"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ReplicaSet</a:t>
            </a:r>
            <a:endParaRPr b="0" i="0" sz="1200" u="none" cap="none" strike="noStrike">
              <a:solidFill>
                <a:schemeClr val="dk1"/>
              </a:solidFill>
              <a:latin typeface="Consolas"/>
              <a:ea typeface="Consolas"/>
              <a:cs typeface="Consolas"/>
              <a:sym typeface="Consolas"/>
            </a:endParaRPr>
          </a:p>
        </p:txBody>
      </p:sp>
      <p:sp>
        <p:nvSpPr>
          <p:cNvPr id="4408" name="Google Shape;4408;p311"/>
          <p:cNvSpPr/>
          <p:nvPr/>
        </p:nvSpPr>
        <p:spPr>
          <a:xfrm>
            <a:off x="4974825" y="1253331"/>
            <a:ext cx="2502977" cy="99257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myapp-replicaset</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409" name="Google Shape;4409;p311"/>
          <p:cNvSpPr/>
          <p:nvPr/>
        </p:nvSpPr>
        <p:spPr>
          <a:xfrm>
            <a:off x="5953997" y="706462"/>
            <a:ext cx="786514"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apps/v1</a:t>
            </a:r>
            <a:endParaRPr b="0" i="0" sz="1200" u="none" cap="none" strike="noStrike">
              <a:solidFill>
                <a:schemeClr val="dk1"/>
              </a:solidFill>
              <a:latin typeface="Consolas"/>
              <a:ea typeface="Consolas"/>
              <a:cs typeface="Consolas"/>
              <a:sym typeface="Consolas"/>
            </a:endParaRPr>
          </a:p>
        </p:txBody>
      </p:sp>
      <p:sp>
        <p:nvSpPr>
          <p:cNvPr id="4410" name="Google Shape;4410;p311"/>
          <p:cNvSpPr/>
          <p:nvPr/>
        </p:nvSpPr>
        <p:spPr>
          <a:xfrm>
            <a:off x="5246790" y="2398303"/>
            <a:ext cx="3067600" cy="175432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4411" name="Google Shape;4411;p311"/>
          <p:cNvSpPr/>
          <p:nvPr/>
        </p:nvSpPr>
        <p:spPr>
          <a:xfrm>
            <a:off x="4974825" y="4137392"/>
            <a:ext cx="2502977"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replicas: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412" name="Google Shape;4412;p311"/>
          <p:cNvSpPr/>
          <p:nvPr/>
        </p:nvSpPr>
        <p:spPr>
          <a:xfrm>
            <a:off x="4974825" y="4320942"/>
            <a:ext cx="2502977"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selector:</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413" name="Google Shape;4413;p311"/>
          <p:cNvSpPr/>
          <p:nvPr/>
        </p:nvSpPr>
        <p:spPr>
          <a:xfrm>
            <a:off x="5246790" y="4497085"/>
            <a:ext cx="1804821"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matchLabels: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a:t>
            </a:r>
            <a:r>
              <a:rPr b="0" i="0" lang="en" sz="1200" u="none" cap="none" strike="noStrike">
                <a:solidFill>
                  <a:srgbClr val="A9B7C6"/>
                </a:solidFill>
                <a:latin typeface="Consolas"/>
                <a:ea typeface="Consolas"/>
                <a:cs typeface="Consolas"/>
                <a:sym typeface="Consolas"/>
              </a:rPr>
              <a:t> front-end</a:t>
            </a:r>
            <a:endParaRPr b="0" i="0" sz="1200" u="none" cap="none" strike="noStrike">
              <a:solidFill>
                <a:schemeClr val="dk1"/>
              </a:solidFill>
              <a:latin typeface="Consolas"/>
              <a:ea typeface="Consolas"/>
              <a:cs typeface="Consolas"/>
              <a:sym typeface="Consolas"/>
            </a:endParaRPr>
          </a:p>
        </p:txBody>
      </p:sp>
      <p:sp>
        <p:nvSpPr>
          <p:cNvPr id="4414" name="Google Shape;4414;p311"/>
          <p:cNvSpPr/>
          <p:nvPr/>
        </p:nvSpPr>
        <p:spPr>
          <a:xfrm>
            <a:off x="5026260" y="2202762"/>
            <a:ext cx="2502977"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template:</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415" name="Google Shape;4415;p311"/>
          <p:cNvSpPr/>
          <p:nvPr/>
        </p:nvSpPr>
        <p:spPr>
          <a:xfrm>
            <a:off x="5838461" y="4155806"/>
            <a:ext cx="231074" cy="25391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3</a:t>
            </a:r>
            <a:endParaRPr b="0" i="0" sz="1200" u="none" cap="none" strike="noStrike">
              <a:solidFill>
                <a:schemeClr val="dk1"/>
              </a:solidFill>
              <a:latin typeface="Consolas"/>
              <a:ea typeface="Consolas"/>
              <a:cs typeface="Consolas"/>
              <a:sym typeface="Consolas"/>
            </a:endParaRPr>
          </a:p>
        </p:txBody>
      </p:sp>
      <p:sp>
        <p:nvSpPr>
          <p:cNvPr id="4416" name="Google Shape;4416;p311"/>
          <p:cNvSpPr/>
          <p:nvPr/>
        </p:nvSpPr>
        <p:spPr>
          <a:xfrm>
            <a:off x="4865300" y="4120798"/>
            <a:ext cx="4117200" cy="288900"/>
          </a:xfrm>
          <a:prstGeom prst="rect">
            <a:avLst/>
          </a:prstGeom>
          <a:noFill/>
          <a:ln cap="flat" cmpd="sng" w="9525">
            <a:solidFill>
              <a:srgbClr val="24BEEE"/>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05"/>
                                        </p:tgtEl>
                                        <p:attrNameLst>
                                          <p:attrName>style.visibility</p:attrName>
                                        </p:attrNameLst>
                                      </p:cBhvr>
                                      <p:to>
                                        <p:strVal val="visible"/>
                                      </p:to>
                                    </p:set>
                                    <p:animEffect filter="fade" transition="in">
                                      <p:cBhvr>
                                        <p:cTn dur="500"/>
                                        <p:tgtEl>
                                          <p:spTgt spid="4405"/>
                                        </p:tgtEl>
                                      </p:cBhvr>
                                    </p:animEffect>
                                  </p:childTnLst>
                                </p:cTn>
                              </p:par>
                              <p:par>
                                <p:cTn fill="hold" nodeType="withEffect" presetClass="entr" presetID="10" presetSubtype="0">
                                  <p:stCondLst>
                                    <p:cond delay="0"/>
                                  </p:stCondLst>
                                  <p:childTnLst>
                                    <p:set>
                                      <p:cBhvr>
                                        <p:cTn dur="1" fill="hold">
                                          <p:stCondLst>
                                            <p:cond delay="0"/>
                                          </p:stCondLst>
                                        </p:cTn>
                                        <p:tgtEl>
                                          <p:spTgt spid="4407"/>
                                        </p:tgtEl>
                                        <p:attrNameLst>
                                          <p:attrName>style.visibility</p:attrName>
                                        </p:attrNameLst>
                                      </p:cBhvr>
                                      <p:to>
                                        <p:strVal val="visible"/>
                                      </p:to>
                                    </p:set>
                                    <p:animEffect filter="fade" transition="in">
                                      <p:cBhvr>
                                        <p:cTn dur="500"/>
                                        <p:tgtEl>
                                          <p:spTgt spid="4407"/>
                                        </p:tgtEl>
                                      </p:cBhvr>
                                    </p:animEffect>
                                  </p:childTnLst>
                                </p:cTn>
                              </p:par>
                              <p:par>
                                <p:cTn fill="hold" nodeType="withEffect" presetClass="entr" presetID="10" presetSubtype="0">
                                  <p:stCondLst>
                                    <p:cond delay="0"/>
                                  </p:stCondLst>
                                  <p:childTnLst>
                                    <p:set>
                                      <p:cBhvr>
                                        <p:cTn dur="1" fill="hold">
                                          <p:stCondLst>
                                            <p:cond delay="0"/>
                                          </p:stCondLst>
                                        </p:cTn>
                                        <p:tgtEl>
                                          <p:spTgt spid="4408"/>
                                        </p:tgtEl>
                                        <p:attrNameLst>
                                          <p:attrName>style.visibility</p:attrName>
                                        </p:attrNameLst>
                                      </p:cBhvr>
                                      <p:to>
                                        <p:strVal val="visible"/>
                                      </p:to>
                                    </p:set>
                                    <p:animEffect filter="fade" transition="in">
                                      <p:cBhvr>
                                        <p:cTn dur="500"/>
                                        <p:tgtEl>
                                          <p:spTgt spid="4408"/>
                                        </p:tgtEl>
                                      </p:cBhvr>
                                    </p:animEffect>
                                  </p:childTnLst>
                                </p:cTn>
                              </p:par>
                              <p:par>
                                <p:cTn fill="hold" nodeType="withEffect" presetClass="entr" presetID="10" presetSubtype="0">
                                  <p:stCondLst>
                                    <p:cond delay="0"/>
                                  </p:stCondLst>
                                  <p:childTnLst>
                                    <p:set>
                                      <p:cBhvr>
                                        <p:cTn dur="1" fill="hold">
                                          <p:stCondLst>
                                            <p:cond delay="0"/>
                                          </p:stCondLst>
                                        </p:cTn>
                                        <p:tgtEl>
                                          <p:spTgt spid="4409"/>
                                        </p:tgtEl>
                                        <p:attrNameLst>
                                          <p:attrName>style.visibility</p:attrName>
                                        </p:attrNameLst>
                                      </p:cBhvr>
                                      <p:to>
                                        <p:strVal val="visible"/>
                                      </p:to>
                                    </p:set>
                                    <p:animEffect filter="fade" transition="in">
                                      <p:cBhvr>
                                        <p:cTn dur="500"/>
                                        <p:tgtEl>
                                          <p:spTgt spid="4409"/>
                                        </p:tgtEl>
                                      </p:cBhvr>
                                    </p:animEffect>
                                  </p:childTnLst>
                                </p:cTn>
                              </p:par>
                              <p:par>
                                <p:cTn fill="hold" nodeType="withEffect" presetClass="entr" presetID="10" presetSubtype="0">
                                  <p:stCondLst>
                                    <p:cond delay="0"/>
                                  </p:stCondLst>
                                  <p:childTnLst>
                                    <p:set>
                                      <p:cBhvr>
                                        <p:cTn dur="1" fill="hold">
                                          <p:stCondLst>
                                            <p:cond delay="0"/>
                                          </p:stCondLst>
                                        </p:cTn>
                                        <p:tgtEl>
                                          <p:spTgt spid="4410"/>
                                        </p:tgtEl>
                                        <p:attrNameLst>
                                          <p:attrName>style.visibility</p:attrName>
                                        </p:attrNameLst>
                                      </p:cBhvr>
                                      <p:to>
                                        <p:strVal val="visible"/>
                                      </p:to>
                                    </p:set>
                                    <p:animEffect filter="fade" transition="in">
                                      <p:cBhvr>
                                        <p:cTn dur="500"/>
                                        <p:tgtEl>
                                          <p:spTgt spid="4410"/>
                                        </p:tgtEl>
                                      </p:cBhvr>
                                    </p:animEffect>
                                  </p:childTnLst>
                                </p:cTn>
                              </p:par>
                              <p:par>
                                <p:cTn fill="hold" nodeType="withEffect" presetClass="entr" presetID="10" presetSubtype="0">
                                  <p:stCondLst>
                                    <p:cond delay="0"/>
                                  </p:stCondLst>
                                  <p:childTnLst>
                                    <p:set>
                                      <p:cBhvr>
                                        <p:cTn dur="1" fill="hold">
                                          <p:stCondLst>
                                            <p:cond delay="0"/>
                                          </p:stCondLst>
                                        </p:cTn>
                                        <p:tgtEl>
                                          <p:spTgt spid="4411"/>
                                        </p:tgtEl>
                                        <p:attrNameLst>
                                          <p:attrName>style.visibility</p:attrName>
                                        </p:attrNameLst>
                                      </p:cBhvr>
                                      <p:to>
                                        <p:strVal val="visible"/>
                                      </p:to>
                                    </p:set>
                                    <p:animEffect filter="fade" transition="in">
                                      <p:cBhvr>
                                        <p:cTn dur="500"/>
                                        <p:tgtEl>
                                          <p:spTgt spid="4411"/>
                                        </p:tgtEl>
                                      </p:cBhvr>
                                    </p:animEffect>
                                  </p:childTnLst>
                                </p:cTn>
                              </p:par>
                              <p:par>
                                <p:cTn fill="hold" nodeType="withEffect" presetClass="entr" presetID="10" presetSubtype="0">
                                  <p:stCondLst>
                                    <p:cond delay="0"/>
                                  </p:stCondLst>
                                  <p:childTnLst>
                                    <p:set>
                                      <p:cBhvr>
                                        <p:cTn dur="1" fill="hold">
                                          <p:stCondLst>
                                            <p:cond delay="0"/>
                                          </p:stCondLst>
                                        </p:cTn>
                                        <p:tgtEl>
                                          <p:spTgt spid="4412"/>
                                        </p:tgtEl>
                                        <p:attrNameLst>
                                          <p:attrName>style.visibility</p:attrName>
                                        </p:attrNameLst>
                                      </p:cBhvr>
                                      <p:to>
                                        <p:strVal val="visible"/>
                                      </p:to>
                                    </p:set>
                                    <p:animEffect filter="fade" transition="in">
                                      <p:cBhvr>
                                        <p:cTn dur="500"/>
                                        <p:tgtEl>
                                          <p:spTgt spid="4412"/>
                                        </p:tgtEl>
                                      </p:cBhvr>
                                    </p:animEffect>
                                  </p:childTnLst>
                                </p:cTn>
                              </p:par>
                              <p:par>
                                <p:cTn fill="hold" nodeType="withEffect" presetClass="entr" presetID="10" presetSubtype="0">
                                  <p:stCondLst>
                                    <p:cond delay="0"/>
                                  </p:stCondLst>
                                  <p:childTnLst>
                                    <p:set>
                                      <p:cBhvr>
                                        <p:cTn dur="1" fill="hold">
                                          <p:stCondLst>
                                            <p:cond delay="0"/>
                                          </p:stCondLst>
                                        </p:cTn>
                                        <p:tgtEl>
                                          <p:spTgt spid="4413"/>
                                        </p:tgtEl>
                                        <p:attrNameLst>
                                          <p:attrName>style.visibility</p:attrName>
                                        </p:attrNameLst>
                                      </p:cBhvr>
                                      <p:to>
                                        <p:strVal val="visible"/>
                                      </p:to>
                                    </p:set>
                                    <p:animEffect filter="fade" transition="in">
                                      <p:cBhvr>
                                        <p:cTn dur="500"/>
                                        <p:tgtEl>
                                          <p:spTgt spid="4413"/>
                                        </p:tgtEl>
                                      </p:cBhvr>
                                    </p:animEffect>
                                  </p:childTnLst>
                                </p:cTn>
                              </p:par>
                              <p:par>
                                <p:cTn fill="hold" nodeType="withEffect" presetClass="entr" presetID="10" presetSubtype="0">
                                  <p:stCondLst>
                                    <p:cond delay="0"/>
                                  </p:stCondLst>
                                  <p:childTnLst>
                                    <p:set>
                                      <p:cBhvr>
                                        <p:cTn dur="1" fill="hold">
                                          <p:stCondLst>
                                            <p:cond delay="0"/>
                                          </p:stCondLst>
                                        </p:cTn>
                                        <p:tgtEl>
                                          <p:spTgt spid="4414"/>
                                        </p:tgtEl>
                                        <p:attrNameLst>
                                          <p:attrName>style.visibility</p:attrName>
                                        </p:attrNameLst>
                                      </p:cBhvr>
                                      <p:to>
                                        <p:strVal val="visible"/>
                                      </p:to>
                                    </p:set>
                                    <p:animEffect filter="fade" transition="in">
                                      <p:cBhvr>
                                        <p:cTn dur="500"/>
                                        <p:tgtEl>
                                          <p:spTgt spid="4414"/>
                                        </p:tgtEl>
                                      </p:cBhvr>
                                    </p:animEffect>
                                  </p:childTnLst>
                                </p:cTn>
                              </p:par>
                              <p:par>
                                <p:cTn fill="hold" nodeType="withEffect" presetClass="entr" presetID="10" presetSubtype="0">
                                  <p:stCondLst>
                                    <p:cond delay="0"/>
                                  </p:stCondLst>
                                  <p:childTnLst>
                                    <p:set>
                                      <p:cBhvr>
                                        <p:cTn dur="1" fill="hold">
                                          <p:stCondLst>
                                            <p:cond delay="0"/>
                                          </p:stCondLst>
                                        </p:cTn>
                                        <p:tgtEl>
                                          <p:spTgt spid="4415"/>
                                        </p:tgtEl>
                                        <p:attrNameLst>
                                          <p:attrName>style.visibility</p:attrName>
                                        </p:attrNameLst>
                                      </p:cBhvr>
                                      <p:to>
                                        <p:strVal val="visible"/>
                                      </p:to>
                                    </p:set>
                                    <p:animEffect filter="fade" transition="in">
                                      <p:cBhvr>
                                        <p:cTn dur="500"/>
                                        <p:tgtEl>
                                          <p:spTgt spid="4415"/>
                                        </p:tgtEl>
                                      </p:cBhvr>
                                    </p:animEffect>
                                  </p:childTnLst>
                                </p:cTn>
                              </p:par>
                              <p:par>
                                <p:cTn fill="hold" nodeType="withEffect" presetClass="entr" presetID="1" presetSubtype="0">
                                  <p:stCondLst>
                                    <p:cond delay="0"/>
                                  </p:stCondLst>
                                  <p:childTnLst>
                                    <p:set>
                                      <p:cBhvr>
                                        <p:cTn dur="1" fill="hold">
                                          <p:stCondLst>
                                            <p:cond delay="0"/>
                                          </p:stCondLst>
                                        </p:cTn>
                                        <p:tgtEl>
                                          <p:spTgt spid="4416"/>
                                        </p:tgtEl>
                                        <p:attrNameLst>
                                          <p:attrName>style.visibility</p:attrName>
                                        </p:attrNameLst>
                                      </p:cBhvr>
                                      <p:to>
                                        <p:strVal val="visible"/>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900"/>
                                        <p:tgtEl>
                                          <p:spTgt spid="4416"/>
                                        </p:tgtEl>
                                      </p:cBhvr>
                                    </p:animEffect>
                                    <p:set>
                                      <p:cBhvr>
                                        <p:cTn dur="1" fill="hold">
                                          <p:stCondLst>
                                            <p:cond delay="900"/>
                                          </p:stCondLst>
                                        </p:cTn>
                                        <p:tgtEl>
                                          <p:spTgt spid="4416"/>
                                        </p:tgtEl>
                                        <p:attrNameLst>
                                          <p:attrName>style.visibility</p:attrName>
                                        </p:attrNameLst>
                                      </p:cBhvr>
                                      <p:to>
                                        <p:strVal val="hidden"/>
                                      </p:to>
                                    </p:set>
                                  </p:childTnLst>
                                </p:cTn>
                              </p:par>
                            </p:childTnLst>
                          </p:cTn>
                        </p:par>
                        <p:par>
                          <p:cTn fill="hold">
                            <p:stCondLst>
                              <p:cond delay="1400"/>
                            </p:stCondLst>
                            <p:childTnLst>
                              <p:par>
                                <p:cTn fill="hold" nodeType="afterEffect" presetClass="exit" presetID="1" presetSubtype="0">
                                  <p:stCondLst>
                                    <p:cond delay="0"/>
                                  </p:stCondLst>
                                  <p:childTnLst>
                                    <p:set>
                                      <p:cBhvr>
                                        <p:cTn dur="1" fill="hold">
                                          <p:stCondLst>
                                            <p:cond delay="1"/>
                                          </p:stCondLst>
                                        </p:cTn>
                                        <p:tgtEl>
                                          <p:spTgt spid="441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1" name="Shape 4421"/>
        <p:cNvGrpSpPr/>
        <p:nvPr/>
      </p:nvGrpSpPr>
      <p:grpSpPr>
        <a:xfrm>
          <a:off x="0" y="0"/>
          <a:ext cx="0" cy="0"/>
          <a:chOff x="0" y="0"/>
          <a:chExt cx="0" cy="0"/>
        </a:xfrm>
      </p:grpSpPr>
      <p:sp>
        <p:nvSpPr>
          <p:cNvPr id="4422" name="Google Shape;4422;p312"/>
          <p:cNvSpPr txBox="1"/>
          <p:nvPr>
            <p:ph type="title"/>
          </p:nvPr>
        </p:nvSpPr>
        <p:spPr>
          <a:xfrm>
            <a:off x="278606" y="276225"/>
            <a:ext cx="8586900" cy="55230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Scale</a:t>
            </a:r>
            <a:endParaRPr/>
          </a:p>
        </p:txBody>
      </p:sp>
      <p:sp>
        <p:nvSpPr>
          <p:cNvPr id="4423" name="Google Shape;4423;p312"/>
          <p:cNvSpPr/>
          <p:nvPr/>
        </p:nvSpPr>
        <p:spPr>
          <a:xfrm>
            <a:off x="4865330" y="706478"/>
            <a:ext cx="4117200" cy="4316400"/>
          </a:xfrm>
          <a:prstGeom prst="roundRect">
            <a:avLst>
              <a:gd fmla="val 1505"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4424" name="Google Shape;4424;p312"/>
          <p:cNvSpPr/>
          <p:nvPr/>
        </p:nvSpPr>
        <p:spPr>
          <a:xfrm>
            <a:off x="4865078" y="467954"/>
            <a:ext cx="2431800" cy="255300"/>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replicaset-definition.yml</a:t>
            </a:r>
            <a:endParaRPr b="1" i="0" sz="1100" u="none" cap="none" strike="noStrike">
              <a:solidFill>
                <a:srgbClr val="A5A5A5"/>
              </a:solidFill>
              <a:latin typeface="Consolas"/>
              <a:ea typeface="Consolas"/>
              <a:cs typeface="Consolas"/>
              <a:sym typeface="Consolas"/>
            </a:endParaRPr>
          </a:p>
        </p:txBody>
      </p:sp>
      <p:sp>
        <p:nvSpPr>
          <p:cNvPr id="4425" name="Google Shape;4425;p312"/>
          <p:cNvSpPr/>
          <p:nvPr/>
        </p:nvSpPr>
        <p:spPr>
          <a:xfrm>
            <a:off x="5348498" y="900785"/>
            <a:ext cx="10641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ReplicaSet</a:t>
            </a:r>
            <a:endParaRPr b="0" i="0" sz="1200" u="none" cap="none" strike="noStrike">
              <a:solidFill>
                <a:schemeClr val="dk1"/>
              </a:solidFill>
              <a:latin typeface="Consolas"/>
              <a:ea typeface="Consolas"/>
              <a:cs typeface="Consolas"/>
              <a:sym typeface="Consolas"/>
            </a:endParaRPr>
          </a:p>
        </p:txBody>
      </p:sp>
      <p:sp>
        <p:nvSpPr>
          <p:cNvPr id="4426" name="Google Shape;4426;p312"/>
          <p:cNvSpPr/>
          <p:nvPr/>
        </p:nvSpPr>
        <p:spPr>
          <a:xfrm>
            <a:off x="4974825" y="1253331"/>
            <a:ext cx="2502900" cy="9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myapp-replicaset</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427" name="Google Shape;4427;p312"/>
          <p:cNvSpPr/>
          <p:nvPr/>
        </p:nvSpPr>
        <p:spPr>
          <a:xfrm>
            <a:off x="5953997" y="706463"/>
            <a:ext cx="7866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apps/v1</a:t>
            </a:r>
            <a:endParaRPr b="0" i="0" sz="1200" u="none" cap="none" strike="noStrike">
              <a:solidFill>
                <a:schemeClr val="dk1"/>
              </a:solidFill>
              <a:latin typeface="Consolas"/>
              <a:ea typeface="Consolas"/>
              <a:cs typeface="Consolas"/>
              <a:sym typeface="Consolas"/>
            </a:endParaRPr>
          </a:p>
        </p:txBody>
      </p:sp>
      <p:sp>
        <p:nvSpPr>
          <p:cNvPr id="4428" name="Google Shape;4428;p312"/>
          <p:cNvSpPr/>
          <p:nvPr/>
        </p:nvSpPr>
        <p:spPr>
          <a:xfrm>
            <a:off x="5246790" y="2398303"/>
            <a:ext cx="3067500" cy="1754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4429" name="Google Shape;4429;p312"/>
          <p:cNvSpPr/>
          <p:nvPr/>
        </p:nvSpPr>
        <p:spPr>
          <a:xfrm>
            <a:off x="4974825" y="4137392"/>
            <a:ext cx="25029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replicas: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430" name="Google Shape;4430;p312"/>
          <p:cNvSpPr/>
          <p:nvPr/>
        </p:nvSpPr>
        <p:spPr>
          <a:xfrm>
            <a:off x="4974825" y="4320942"/>
            <a:ext cx="25029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selector:</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431" name="Google Shape;4431;p312"/>
          <p:cNvSpPr/>
          <p:nvPr/>
        </p:nvSpPr>
        <p:spPr>
          <a:xfrm>
            <a:off x="5246790" y="4497085"/>
            <a:ext cx="18048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matchLabels: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a:t>
            </a:r>
            <a:r>
              <a:rPr b="0" i="0" lang="en" sz="1200" u="none" cap="none" strike="noStrike">
                <a:solidFill>
                  <a:srgbClr val="A9B7C6"/>
                </a:solidFill>
                <a:latin typeface="Consolas"/>
                <a:ea typeface="Consolas"/>
                <a:cs typeface="Consolas"/>
                <a:sym typeface="Consolas"/>
              </a:rPr>
              <a:t> front-end</a:t>
            </a:r>
            <a:endParaRPr b="0" i="0" sz="1200" u="none" cap="none" strike="noStrike">
              <a:solidFill>
                <a:schemeClr val="dk1"/>
              </a:solidFill>
              <a:latin typeface="Consolas"/>
              <a:ea typeface="Consolas"/>
              <a:cs typeface="Consolas"/>
              <a:sym typeface="Consolas"/>
            </a:endParaRPr>
          </a:p>
        </p:txBody>
      </p:sp>
      <p:sp>
        <p:nvSpPr>
          <p:cNvPr id="4432" name="Google Shape;4432;p312"/>
          <p:cNvSpPr/>
          <p:nvPr/>
        </p:nvSpPr>
        <p:spPr>
          <a:xfrm>
            <a:off x="5026260" y="2202762"/>
            <a:ext cx="25029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template:</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433" name="Google Shape;4433;p312"/>
          <p:cNvSpPr/>
          <p:nvPr/>
        </p:nvSpPr>
        <p:spPr>
          <a:xfrm>
            <a:off x="207036" y="1531619"/>
            <a:ext cx="44850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replace -f replicaset-definition.yml</a:t>
            </a:r>
            <a:endParaRPr b="0" i="0" sz="1100" u="none" cap="none" strike="noStrike">
              <a:solidFill>
                <a:srgbClr val="00FF00"/>
              </a:solidFill>
              <a:latin typeface="Consolas"/>
              <a:ea typeface="Consolas"/>
              <a:cs typeface="Consolas"/>
              <a:sym typeface="Consolas"/>
            </a:endParaRPr>
          </a:p>
        </p:txBody>
      </p:sp>
      <p:sp>
        <p:nvSpPr>
          <p:cNvPr id="4434" name="Google Shape;4434;p312"/>
          <p:cNvSpPr/>
          <p:nvPr/>
        </p:nvSpPr>
        <p:spPr>
          <a:xfrm>
            <a:off x="5793875" y="4152700"/>
            <a:ext cx="574200" cy="200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6</a:t>
            </a:r>
            <a:endParaRPr b="0" i="0" sz="1200" u="none" cap="none" strike="noStrike">
              <a:solidFill>
                <a:schemeClr val="dk1"/>
              </a:solidFill>
              <a:latin typeface="Consolas"/>
              <a:ea typeface="Consolas"/>
              <a:cs typeface="Consolas"/>
              <a:sym typeface="Consolas"/>
            </a:endParaRPr>
          </a:p>
        </p:txBody>
      </p:sp>
      <p:sp>
        <p:nvSpPr>
          <p:cNvPr id="4435" name="Google Shape;4435;p312"/>
          <p:cNvSpPr/>
          <p:nvPr/>
        </p:nvSpPr>
        <p:spPr>
          <a:xfrm>
            <a:off x="207036" y="2132771"/>
            <a:ext cx="44850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scale -–replicas=6 –f replicaset-</a:t>
            </a:r>
            <a:r>
              <a:rPr b="0" i="0" lang="en" sz="1100" u="none" cap="none" strike="noStrike">
                <a:solidFill>
                  <a:srgbClr val="00FF00"/>
                </a:solidFill>
                <a:latin typeface="Consolas"/>
                <a:ea typeface="Consolas"/>
                <a:cs typeface="Consolas"/>
                <a:sym typeface="Consolas"/>
              </a:rPr>
              <a:t>definition</a:t>
            </a:r>
            <a:r>
              <a:rPr b="0" i="0" lang="en" sz="1100" u="none" cap="none" strike="noStrike">
                <a:solidFill>
                  <a:srgbClr val="00FF00"/>
                </a:solidFill>
                <a:latin typeface="Consolas"/>
                <a:ea typeface="Consolas"/>
                <a:cs typeface="Consolas"/>
                <a:sym typeface="Consolas"/>
              </a:rPr>
              <a:t>.yml</a:t>
            </a:r>
            <a:endParaRPr b="0" i="0" sz="1100" u="none" cap="none" strike="noStrike">
              <a:solidFill>
                <a:srgbClr val="00FF00"/>
              </a:solidFill>
              <a:latin typeface="Consolas"/>
              <a:ea typeface="Consolas"/>
              <a:cs typeface="Consolas"/>
              <a:sym typeface="Consolas"/>
            </a:endParaRPr>
          </a:p>
        </p:txBody>
      </p:sp>
      <p:sp>
        <p:nvSpPr>
          <p:cNvPr id="4436" name="Google Shape;4436;p312"/>
          <p:cNvSpPr/>
          <p:nvPr/>
        </p:nvSpPr>
        <p:spPr>
          <a:xfrm>
            <a:off x="207036" y="2651483"/>
            <a:ext cx="44850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scale -–replicas=6 replicaset myapp-replicaset</a:t>
            </a:r>
            <a:endParaRPr b="0" i="0" sz="1100" u="none" cap="none" strike="noStrike">
              <a:solidFill>
                <a:srgbClr val="00FF00"/>
              </a:solidFill>
              <a:latin typeface="Consolas"/>
              <a:ea typeface="Consolas"/>
              <a:cs typeface="Consolas"/>
              <a:sym typeface="Consolas"/>
            </a:endParaRPr>
          </a:p>
        </p:txBody>
      </p:sp>
      <p:sp>
        <p:nvSpPr>
          <p:cNvPr id="4437" name="Google Shape;4437;p312"/>
          <p:cNvSpPr txBox="1"/>
          <p:nvPr/>
        </p:nvSpPr>
        <p:spPr>
          <a:xfrm>
            <a:off x="2624853" y="3196352"/>
            <a:ext cx="1682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7F7F7F"/>
                </a:solidFill>
                <a:latin typeface="Ubuntu"/>
                <a:ea typeface="Ubuntu"/>
                <a:cs typeface="Ubuntu"/>
                <a:sym typeface="Ubuntu"/>
              </a:rPr>
              <a:t>TYPE              NAME</a:t>
            </a:r>
            <a:endParaRPr b="0" i="0" sz="1100" u="none" cap="none" strike="noStrike">
              <a:solidFill>
                <a:srgbClr val="000000"/>
              </a:solidFill>
              <a:latin typeface="Ubuntu"/>
              <a:ea typeface="Ubuntu"/>
              <a:cs typeface="Ubuntu"/>
              <a:sym typeface="Ubuntu"/>
            </a:endParaRPr>
          </a:p>
        </p:txBody>
      </p:sp>
      <p:cxnSp>
        <p:nvCxnSpPr>
          <p:cNvPr id="4438" name="Google Shape;4438;p312"/>
          <p:cNvCxnSpPr/>
          <p:nvPr/>
        </p:nvCxnSpPr>
        <p:spPr>
          <a:xfrm flipH="1" rot="-5400000">
            <a:off x="2671305" y="2951157"/>
            <a:ext cx="292500" cy="183000"/>
          </a:xfrm>
          <a:prstGeom prst="bentConnector3">
            <a:avLst>
              <a:gd fmla="val 50000" name="adj1"/>
            </a:avLst>
          </a:prstGeom>
          <a:noFill/>
          <a:ln cap="flat" cmpd="sng" w="19050">
            <a:solidFill>
              <a:srgbClr val="7F7F7F"/>
            </a:solidFill>
            <a:prstDash val="dash"/>
            <a:round/>
            <a:headEnd len="sm" w="sm" type="none"/>
            <a:tailEnd len="med" w="med" type="triangle"/>
          </a:ln>
        </p:spPr>
      </p:cxnSp>
      <p:cxnSp>
        <p:nvCxnSpPr>
          <p:cNvPr id="4439" name="Google Shape;4439;p312"/>
          <p:cNvCxnSpPr/>
          <p:nvPr/>
        </p:nvCxnSpPr>
        <p:spPr>
          <a:xfrm rot="5400000">
            <a:off x="3841575" y="2944257"/>
            <a:ext cx="292500" cy="196800"/>
          </a:xfrm>
          <a:prstGeom prst="bentConnector3">
            <a:avLst>
              <a:gd fmla="val 50000" name="adj1"/>
            </a:avLst>
          </a:prstGeom>
          <a:noFill/>
          <a:ln cap="flat" cmpd="sng" w="19050">
            <a:solidFill>
              <a:srgbClr val="7F7F7F"/>
            </a:solidFill>
            <a:prstDash val="dash"/>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1000"/>
                                  </p:stCondLst>
                                  <p:childTnLst>
                                    <p:set>
                                      <p:cBhvr>
                                        <p:cTn dur="1" fill="hold">
                                          <p:stCondLst>
                                            <p:cond delay="0"/>
                                          </p:stCondLst>
                                        </p:cTn>
                                        <p:tgtEl>
                                          <p:spTgt spid="4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437"/>
                                        </p:tgtEl>
                                        <p:attrNameLst>
                                          <p:attrName>style.visibility</p:attrName>
                                        </p:attrNameLst>
                                      </p:cBhvr>
                                      <p:to>
                                        <p:strVal val="visible"/>
                                      </p:to>
                                    </p:set>
                                    <p:animEffect filter="fade" transition="in">
                                      <p:cBhvr>
                                        <p:cTn dur="500"/>
                                        <p:tgtEl>
                                          <p:spTgt spid="4437"/>
                                        </p:tgtEl>
                                      </p:cBhvr>
                                    </p:animEffect>
                                  </p:childTnLst>
                                </p:cTn>
                              </p:par>
                              <p:par>
                                <p:cTn fill="hold" nodeType="withEffect" presetClass="entr" presetID="10" presetSubtype="0">
                                  <p:stCondLst>
                                    <p:cond delay="0"/>
                                  </p:stCondLst>
                                  <p:childTnLst>
                                    <p:set>
                                      <p:cBhvr>
                                        <p:cTn dur="1" fill="hold">
                                          <p:stCondLst>
                                            <p:cond delay="0"/>
                                          </p:stCondLst>
                                        </p:cTn>
                                        <p:tgtEl>
                                          <p:spTgt spid="4438"/>
                                        </p:tgtEl>
                                        <p:attrNameLst>
                                          <p:attrName>style.visibility</p:attrName>
                                        </p:attrNameLst>
                                      </p:cBhvr>
                                      <p:to>
                                        <p:strVal val="visible"/>
                                      </p:to>
                                    </p:set>
                                    <p:animEffect filter="fade" transition="in">
                                      <p:cBhvr>
                                        <p:cTn dur="500"/>
                                        <p:tgtEl>
                                          <p:spTgt spid="4438"/>
                                        </p:tgtEl>
                                      </p:cBhvr>
                                    </p:animEffect>
                                  </p:childTnLst>
                                </p:cTn>
                              </p:par>
                              <p:par>
                                <p:cTn fill="hold" nodeType="withEffect" presetClass="entr" presetID="10" presetSubtype="0">
                                  <p:stCondLst>
                                    <p:cond delay="0"/>
                                  </p:stCondLst>
                                  <p:childTnLst>
                                    <p:set>
                                      <p:cBhvr>
                                        <p:cTn dur="1" fill="hold">
                                          <p:stCondLst>
                                            <p:cond delay="0"/>
                                          </p:stCondLst>
                                        </p:cTn>
                                        <p:tgtEl>
                                          <p:spTgt spid="4439"/>
                                        </p:tgtEl>
                                        <p:attrNameLst>
                                          <p:attrName>style.visibility</p:attrName>
                                        </p:attrNameLst>
                                      </p:cBhvr>
                                      <p:to>
                                        <p:strVal val="visible"/>
                                      </p:to>
                                    </p:set>
                                    <p:animEffect filter="fade" transition="in">
                                      <p:cBhvr>
                                        <p:cTn dur="500"/>
                                        <p:tgtEl>
                                          <p:spTgt spid="4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4" name="Shape 4444"/>
        <p:cNvGrpSpPr/>
        <p:nvPr/>
      </p:nvGrpSpPr>
      <p:grpSpPr>
        <a:xfrm>
          <a:off x="0" y="0"/>
          <a:ext cx="0" cy="0"/>
          <a:chOff x="0" y="0"/>
          <a:chExt cx="0" cy="0"/>
        </a:xfrm>
      </p:grpSpPr>
      <p:sp>
        <p:nvSpPr>
          <p:cNvPr id="4445" name="Google Shape;4445;p313"/>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Commands</a:t>
            </a:r>
            <a:endParaRPr/>
          </a:p>
        </p:txBody>
      </p:sp>
      <p:sp>
        <p:nvSpPr>
          <p:cNvPr id="4446" name="Google Shape;4446;p313"/>
          <p:cNvSpPr/>
          <p:nvPr/>
        </p:nvSpPr>
        <p:spPr>
          <a:xfrm>
            <a:off x="2356053" y="1633134"/>
            <a:ext cx="4431894"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create –f replicaset-definition.yml</a:t>
            </a:r>
            <a:endParaRPr b="0" i="0" sz="1100" u="none" cap="none" strike="noStrike">
              <a:solidFill>
                <a:srgbClr val="00FF00"/>
              </a:solidFill>
              <a:latin typeface="Consolas"/>
              <a:ea typeface="Consolas"/>
              <a:cs typeface="Consolas"/>
              <a:sym typeface="Consolas"/>
            </a:endParaRPr>
          </a:p>
        </p:txBody>
      </p:sp>
      <p:sp>
        <p:nvSpPr>
          <p:cNvPr id="4447" name="Google Shape;4447;p313"/>
          <p:cNvSpPr/>
          <p:nvPr/>
        </p:nvSpPr>
        <p:spPr>
          <a:xfrm>
            <a:off x="2356053" y="1993372"/>
            <a:ext cx="4430091"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get replicaset</a:t>
            </a:r>
            <a:endParaRPr b="0" i="0" sz="1100" u="none" cap="none" strike="noStrike">
              <a:solidFill>
                <a:srgbClr val="00FF00"/>
              </a:solidFill>
              <a:latin typeface="Consolas"/>
              <a:ea typeface="Consolas"/>
              <a:cs typeface="Consolas"/>
              <a:sym typeface="Consolas"/>
            </a:endParaRPr>
          </a:p>
        </p:txBody>
      </p:sp>
      <p:sp>
        <p:nvSpPr>
          <p:cNvPr id="4448" name="Google Shape;4448;p313"/>
          <p:cNvSpPr/>
          <p:nvPr/>
        </p:nvSpPr>
        <p:spPr>
          <a:xfrm>
            <a:off x="2356053" y="2353610"/>
            <a:ext cx="4430100" cy="237600"/>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delete replicaset myapp-replicaset</a:t>
            </a:r>
            <a:endParaRPr b="0" i="0" sz="1100" u="none" cap="none" strike="noStrike">
              <a:solidFill>
                <a:srgbClr val="00FF00"/>
              </a:solidFill>
              <a:latin typeface="Consolas"/>
              <a:ea typeface="Consolas"/>
              <a:cs typeface="Consolas"/>
              <a:sym typeface="Consolas"/>
            </a:endParaRPr>
          </a:p>
        </p:txBody>
      </p:sp>
      <p:sp>
        <p:nvSpPr>
          <p:cNvPr id="4449" name="Google Shape;4449;p313"/>
          <p:cNvSpPr txBox="1"/>
          <p:nvPr/>
        </p:nvSpPr>
        <p:spPr>
          <a:xfrm>
            <a:off x="2356053" y="3465916"/>
            <a:ext cx="2960732" cy="230802"/>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7F7F7F"/>
                </a:solidFill>
                <a:latin typeface="Ubuntu"/>
                <a:ea typeface="Ubuntu"/>
                <a:cs typeface="Ubuntu"/>
                <a:sym typeface="Ubuntu"/>
              </a:rPr>
              <a:t>*Also deletes all underlying PODs</a:t>
            </a:r>
            <a:endParaRPr b="0" i="0" sz="800" u="none" cap="none" strike="noStrike">
              <a:solidFill>
                <a:srgbClr val="7F7F7F"/>
              </a:solidFill>
              <a:latin typeface="Ubuntu"/>
              <a:ea typeface="Ubuntu"/>
              <a:cs typeface="Ubuntu"/>
              <a:sym typeface="Ubuntu"/>
            </a:endParaRPr>
          </a:p>
        </p:txBody>
      </p:sp>
      <p:sp>
        <p:nvSpPr>
          <p:cNvPr id="4450" name="Google Shape;4450;p313"/>
          <p:cNvSpPr/>
          <p:nvPr/>
        </p:nvSpPr>
        <p:spPr>
          <a:xfrm>
            <a:off x="2356053" y="2729644"/>
            <a:ext cx="4430091"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replace -f replicaset-definition.yml</a:t>
            </a:r>
            <a:endParaRPr b="0" i="0" sz="1100" u="none" cap="none" strike="noStrike">
              <a:solidFill>
                <a:srgbClr val="00FF00"/>
              </a:solidFill>
              <a:latin typeface="Consolas"/>
              <a:ea typeface="Consolas"/>
              <a:cs typeface="Consolas"/>
              <a:sym typeface="Consolas"/>
            </a:endParaRPr>
          </a:p>
        </p:txBody>
      </p:sp>
      <p:sp>
        <p:nvSpPr>
          <p:cNvPr id="4451" name="Google Shape;4451;p313"/>
          <p:cNvSpPr/>
          <p:nvPr/>
        </p:nvSpPr>
        <p:spPr>
          <a:xfrm>
            <a:off x="2356053" y="3105678"/>
            <a:ext cx="4431894" cy="237479"/>
          </a:xfrm>
          <a:prstGeom prst="roundRect">
            <a:avLst>
              <a:gd fmla="val 16667" name="adj"/>
            </a:avLst>
          </a:prstGeom>
          <a:solidFill>
            <a:schemeClr val="dk1"/>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rgbClr val="00FF00"/>
              </a:buClr>
              <a:buSzPts val="1100"/>
              <a:buFont typeface="Calibri"/>
              <a:buChar char=" "/>
            </a:pPr>
            <a:r>
              <a:rPr b="0" i="0" lang="en" sz="1100" u="none" cap="none" strike="noStrike">
                <a:solidFill>
                  <a:srgbClr val="00FF00"/>
                </a:solidFill>
                <a:latin typeface="Consolas"/>
                <a:ea typeface="Consolas"/>
                <a:cs typeface="Consolas"/>
                <a:sym typeface="Consolas"/>
              </a:rPr>
              <a:t>&gt; kubectl scale –replicas=6 -f replicaset-definition.yml</a:t>
            </a:r>
            <a:endParaRPr b="0" i="0" sz="1100" u="none" cap="none" strike="noStrike">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449"/>
                                        </p:tgtEl>
                                        <p:attrNameLst>
                                          <p:attrName>style.visibility</p:attrName>
                                        </p:attrNameLst>
                                      </p:cBhvr>
                                      <p:to>
                                        <p:strVal val="visible"/>
                                      </p:to>
                                    </p:set>
                                    <p:animEffect filter="fade" transition="in">
                                      <p:cBhvr>
                                        <p:cTn dur="500"/>
                                        <p:tgtEl>
                                          <p:spTgt spid="4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6" name="Shape 4456"/>
        <p:cNvGrpSpPr/>
        <p:nvPr/>
      </p:nvGrpSpPr>
      <p:grpSpPr>
        <a:xfrm>
          <a:off x="0" y="0"/>
          <a:ext cx="0" cy="0"/>
          <a:chOff x="0" y="0"/>
          <a:chExt cx="0" cy="0"/>
        </a:xfrm>
      </p:grpSpPr>
      <p:sp>
        <p:nvSpPr>
          <p:cNvPr id="4457" name="Google Shape;4457;p314"/>
          <p:cNvSpPr/>
          <p:nvPr/>
        </p:nvSpPr>
        <p:spPr>
          <a:xfrm>
            <a:off x="2050166" y="1397259"/>
            <a:ext cx="5043668" cy="2473814"/>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sp>
        <p:nvSpPr>
          <p:cNvPr id="4458" name="Google Shape;4458;p314"/>
          <p:cNvSpPr/>
          <p:nvPr/>
        </p:nvSpPr>
        <p:spPr>
          <a:xfrm rot="10800000">
            <a:off x="1837481" y="3829936"/>
            <a:ext cx="5469038" cy="164549"/>
          </a:xfrm>
          <a:prstGeom prst="round2SameRect">
            <a:avLst>
              <a:gd fmla="val 43770" name="adj1"/>
              <a:gd fmla="val 0" name="adj2"/>
            </a:avLst>
          </a:prstGeom>
          <a:solidFill>
            <a:srgbClr val="A5A5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pic>
        <p:nvPicPr>
          <p:cNvPr descr="A screenshot of a computer&#10;&#10;Description automatically generated" id="4459" name="Google Shape;4459;p314"/>
          <p:cNvPicPr preferRelativeResize="0"/>
          <p:nvPr/>
        </p:nvPicPr>
        <p:blipFill rotWithShape="1">
          <a:blip r:embed="rId3">
            <a:alphaModFix/>
          </a:blip>
          <a:srcRect b="0" l="0" r="101" t="0"/>
          <a:stretch/>
        </p:blipFill>
        <p:spPr>
          <a:xfrm>
            <a:off x="2216552" y="1540169"/>
            <a:ext cx="4710897" cy="2187997"/>
          </a:xfrm>
          <a:prstGeom prst="roundRect">
            <a:avLst>
              <a:gd fmla="val 3400" name="adj"/>
            </a:avLst>
          </a:prstGeom>
          <a:noFill/>
          <a:ln>
            <a:noFill/>
          </a:ln>
        </p:spPr>
      </p:pic>
      <p:sp>
        <p:nvSpPr>
          <p:cNvPr id="4460" name="Google Shape;4460;p314"/>
          <p:cNvSpPr txBox="1"/>
          <p:nvPr/>
        </p:nvSpPr>
        <p:spPr>
          <a:xfrm>
            <a:off x="2050166" y="556848"/>
            <a:ext cx="5043600" cy="681000"/>
          </a:xfrm>
          <a:prstGeom prst="rect">
            <a:avLst/>
          </a:prstGeom>
          <a:noFill/>
          <a:ln>
            <a:noFill/>
          </a:ln>
        </p:spPr>
        <p:txBody>
          <a:bodyPr anchorCtr="0" anchor="t" bIns="17150" lIns="34275" spcFirstLastPara="1" rIns="34275" wrap="square" tIns="17150">
            <a:spAutoFit/>
          </a:bodyPr>
          <a:lstStyle/>
          <a:p>
            <a:pPr indent="0" lvl="0" marL="0" rtl="0" algn="l">
              <a:spcBef>
                <a:spcPts val="0"/>
              </a:spcBef>
              <a:spcAft>
                <a:spcPts val="0"/>
              </a:spcAft>
              <a:buNone/>
            </a:pPr>
            <a:r>
              <a:rPr lang="en" sz="1800">
                <a:solidFill>
                  <a:schemeClr val="dk1"/>
                </a:solidFill>
                <a:latin typeface="Ubuntu"/>
                <a:ea typeface="Ubuntu"/>
                <a:cs typeface="Ubuntu"/>
                <a:sym typeface="Ubuntu"/>
              </a:rPr>
              <a:t>It's time to do a hands-on lab on </a:t>
            </a:r>
            <a:endParaRPr sz="1800">
              <a:solidFill>
                <a:schemeClr val="dk1"/>
              </a:solidFill>
              <a:latin typeface="Ubuntu"/>
              <a:ea typeface="Ubuntu"/>
              <a:cs typeface="Ubuntu"/>
              <a:sym typeface="Ubuntu"/>
            </a:endParaRPr>
          </a:p>
          <a:p>
            <a:pPr indent="0" lvl="0" marL="0" rtl="0" algn="l">
              <a:spcBef>
                <a:spcPts val="0"/>
              </a:spcBef>
              <a:spcAft>
                <a:spcPts val="0"/>
              </a:spcAft>
              <a:buNone/>
            </a:pPr>
            <a:r>
              <a:rPr b="1" i="0" lang="en" sz="2400" u="none" cap="none" strike="noStrike">
                <a:solidFill>
                  <a:srgbClr val="3966F1"/>
                </a:solidFill>
                <a:latin typeface="Ubuntu"/>
                <a:ea typeface="Ubuntu"/>
                <a:cs typeface="Ubuntu"/>
                <a:sym typeface="Ubuntu"/>
              </a:rPr>
              <a:t>Replica Sets </a:t>
            </a:r>
            <a:endParaRPr b="1" i="0" sz="2400" u="none" cap="none" strike="noStrike">
              <a:solidFill>
                <a:srgbClr val="3966F1"/>
              </a:solidFill>
              <a:latin typeface="Ubuntu"/>
              <a:ea typeface="Ubuntu"/>
              <a:cs typeface="Ubuntu"/>
              <a:sym typeface="Ubuntu"/>
            </a:endParaRPr>
          </a:p>
        </p:txBody>
      </p:sp>
      <p:sp>
        <p:nvSpPr>
          <p:cNvPr id="4461" name="Google Shape;4461;p314"/>
          <p:cNvSpPr txBox="1"/>
          <p:nvPr/>
        </p:nvSpPr>
        <p:spPr>
          <a:xfrm>
            <a:off x="1836940" y="4146518"/>
            <a:ext cx="5470206" cy="219291"/>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None/>
            </a:pPr>
            <a:r>
              <a:rPr b="1" i="0" lang="en" sz="1200" u="sng" cap="none" strike="noStrike">
                <a:solidFill>
                  <a:schemeClr val="hlink"/>
                </a:solidFill>
                <a:latin typeface="Ubuntu"/>
                <a:ea typeface="Ubuntu"/>
                <a:cs typeface="Ubuntu"/>
                <a:sym typeface="Ubuntu"/>
                <a:hlinkClick r:id="rId4"/>
              </a:rPr>
              <a:t>Tap on this Link to access the lab</a:t>
            </a:r>
            <a:endParaRPr b="1" i="0" sz="1200" u="sng" cap="none" strike="noStrike">
              <a:solidFill>
                <a:schemeClr val="hlink"/>
              </a:solidFill>
              <a:latin typeface="Ubuntu"/>
              <a:ea typeface="Ubuntu"/>
              <a:cs typeface="Ubuntu"/>
              <a:sym typeface="Ubuntu"/>
              <a:hlinkClick r:id="rId5"/>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5" name="Shape 4465"/>
        <p:cNvGrpSpPr/>
        <p:nvPr/>
      </p:nvGrpSpPr>
      <p:grpSpPr>
        <a:xfrm>
          <a:off x="0" y="0"/>
          <a:ext cx="0" cy="0"/>
          <a:chOff x="0" y="0"/>
          <a:chExt cx="0" cy="0"/>
        </a:xfrm>
      </p:grpSpPr>
      <p:sp>
        <p:nvSpPr>
          <p:cNvPr id="4466" name="Google Shape;4466;p315"/>
          <p:cNvSpPr txBox="1"/>
          <p:nvPr>
            <p:ph idx="1" type="body"/>
          </p:nvPr>
        </p:nvSpPr>
        <p:spPr>
          <a:xfrm>
            <a:off x="933027" y="2019300"/>
            <a:ext cx="7543800" cy="1104899"/>
          </a:xfrm>
          <a:prstGeom prst="rect">
            <a:avLst/>
          </a:prstGeom>
          <a:noFill/>
          <a:ln>
            <a:noFill/>
          </a:ln>
        </p:spPr>
        <p:txBody>
          <a:bodyPr anchorCtr="0" anchor="t" bIns="34275" lIns="0" spcFirstLastPara="1" rIns="0" wrap="square" tIns="34275">
            <a:normAutofit/>
          </a:bodyPr>
          <a:lstStyle/>
          <a:p>
            <a:pPr indent="-57150" lvl="0" marL="63500" rtl="0" algn="ctr">
              <a:lnSpc>
                <a:spcPct val="90000"/>
              </a:lnSpc>
              <a:spcBef>
                <a:spcPts val="0"/>
              </a:spcBef>
              <a:spcAft>
                <a:spcPts val="0"/>
              </a:spcAft>
              <a:buClr>
                <a:srgbClr val="1BBAEF"/>
              </a:buClr>
              <a:buSzPts val="1500"/>
              <a:buChar char=" "/>
            </a:pPr>
            <a:r>
              <a:rPr lang="en" sz="1500">
                <a:solidFill>
                  <a:srgbClr val="1BBAEF"/>
                </a:solidFill>
              </a:rPr>
              <a:t>ReplicaSet as an Horizontal Pod Autoscaler Target</a:t>
            </a:r>
            <a:endParaRPr sz="1500">
              <a:solidFill>
                <a:srgbClr val="1BBAEF"/>
              </a:solidFill>
            </a:endParaRPr>
          </a:p>
          <a:p>
            <a:pPr indent="0" lvl="0" marL="0" rtl="0" algn="l">
              <a:lnSpc>
                <a:spcPct val="90000"/>
              </a:lnSpc>
              <a:spcBef>
                <a:spcPts val="1100"/>
              </a:spcBef>
              <a:spcAft>
                <a:spcPts val="0"/>
              </a:spcAft>
              <a:buClr>
                <a:schemeClr val="hlink"/>
              </a:buClr>
              <a:buSzPts val="1500"/>
              <a:buNone/>
            </a:pPr>
            <a:r>
              <a:rPr lang="en" sz="1400" u="sng">
                <a:solidFill>
                  <a:schemeClr val="hlink"/>
                </a:solidFill>
                <a:hlinkClick r:id="rId3"/>
              </a:rPr>
              <a:t>https://kubernetes.io/docs/concepts/workloads/controllers/replicaset/#replicaset-as-an-horizontal-pod-autoscaler-target</a:t>
            </a:r>
            <a:r>
              <a:rPr lang="en" sz="1400"/>
              <a:t> </a:t>
            </a:r>
            <a:endParaRPr sz="14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1" name="Shape 4471"/>
        <p:cNvGrpSpPr/>
        <p:nvPr/>
      </p:nvGrpSpPr>
      <p:grpSpPr>
        <a:xfrm>
          <a:off x="0" y="0"/>
          <a:ext cx="0" cy="0"/>
          <a:chOff x="0" y="0"/>
          <a:chExt cx="0" cy="0"/>
        </a:xfrm>
      </p:grpSpPr>
      <p:sp>
        <p:nvSpPr>
          <p:cNvPr id="4472" name="Google Shape;4472;p316"/>
          <p:cNvSpPr txBox="1"/>
          <p:nvPr>
            <p:ph idx="1" type="body"/>
          </p:nvPr>
        </p:nvSpPr>
        <p:spPr>
          <a:xfrm>
            <a:off x="1443038" y="2576024"/>
            <a:ext cx="6257925" cy="404813"/>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None/>
            </a:pPr>
            <a:r>
              <a:rPr lang="en"/>
              <a:t>Deployment</a:t>
            </a:r>
            <a:endParaRPr/>
          </a:p>
        </p:txBody>
      </p:sp>
      <p:pic>
        <p:nvPicPr>
          <p:cNvPr id="4473" name="Google Shape;4473;p316"/>
          <p:cNvPicPr preferRelativeResize="0"/>
          <p:nvPr/>
        </p:nvPicPr>
        <p:blipFill rotWithShape="1">
          <a:blip r:embed="rId3">
            <a:alphaModFix/>
          </a:blip>
          <a:srcRect b="0" l="0" r="0" t="0"/>
          <a:stretch/>
        </p:blipFill>
        <p:spPr>
          <a:xfrm>
            <a:off x="2078566" y="-973666"/>
            <a:ext cx="5143500"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8" name="Shape 4478"/>
        <p:cNvGrpSpPr/>
        <p:nvPr/>
      </p:nvGrpSpPr>
      <p:grpSpPr>
        <a:xfrm>
          <a:off x="0" y="0"/>
          <a:ext cx="0" cy="0"/>
          <a:chOff x="0" y="0"/>
          <a:chExt cx="0" cy="0"/>
        </a:xfrm>
      </p:grpSpPr>
      <p:sp>
        <p:nvSpPr>
          <p:cNvPr id="4479" name="Google Shape;4479;p317"/>
          <p:cNvSpPr/>
          <p:nvPr/>
        </p:nvSpPr>
        <p:spPr>
          <a:xfrm>
            <a:off x="899164" y="2210058"/>
            <a:ext cx="7374636" cy="2034223"/>
          </a:xfrm>
          <a:prstGeom prst="roundRect">
            <a:avLst>
              <a:gd fmla="val 6928" name="adj"/>
            </a:avLst>
          </a:prstGeom>
          <a:solidFill>
            <a:srgbClr val="F2F2F2"/>
          </a:solidFill>
          <a:ln cap="flat" cmpd="sng" w="15875">
            <a:solidFill>
              <a:srgbClr val="7F7F7F"/>
            </a:solidFill>
            <a:prstDash val="dash"/>
            <a:round/>
            <a:headEnd len="sm" w="sm" type="none"/>
            <a:tailEnd len="sm" w="sm" type="none"/>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7F7F7F"/>
                </a:solidFill>
                <a:latin typeface="Ubuntu"/>
                <a:ea typeface="Ubuntu"/>
                <a:cs typeface="Ubuntu"/>
                <a:sym typeface="Ubuntu"/>
              </a:rPr>
              <a:t>Deployment</a:t>
            </a:r>
            <a:endParaRPr b="0" i="0" sz="1100" u="none" cap="none" strike="noStrike">
              <a:solidFill>
                <a:srgbClr val="7F7F7F"/>
              </a:solidFill>
              <a:latin typeface="Ubuntu"/>
              <a:ea typeface="Ubuntu"/>
              <a:cs typeface="Ubuntu"/>
              <a:sym typeface="Ubuntu"/>
            </a:endParaRPr>
          </a:p>
        </p:txBody>
      </p:sp>
      <p:sp>
        <p:nvSpPr>
          <p:cNvPr id="4480" name="Google Shape;4480;p317"/>
          <p:cNvSpPr/>
          <p:nvPr/>
        </p:nvSpPr>
        <p:spPr>
          <a:xfrm>
            <a:off x="1091189" y="2629387"/>
            <a:ext cx="6995160" cy="1023833"/>
          </a:xfrm>
          <a:prstGeom prst="roundRect">
            <a:avLst>
              <a:gd fmla="val 8520" name="adj"/>
            </a:avLst>
          </a:prstGeom>
          <a:gradFill>
            <a:gsLst>
              <a:gs pos="0">
                <a:srgbClr val="E1B2D2"/>
              </a:gs>
              <a:gs pos="100000">
                <a:srgbClr val="E3B098"/>
              </a:gs>
            </a:gsLst>
            <a:lin ang="2700000" scaled="0"/>
          </a:gradFill>
          <a:ln cap="flat" cmpd="sng" w="12700">
            <a:solidFill>
              <a:srgbClr val="7F7F7F"/>
            </a:solidFill>
            <a:prstDash val="dash"/>
            <a:miter lim="800000"/>
            <a:headEnd len="sm" w="sm" type="none"/>
            <a:tailEnd len="sm" w="sm" type="none"/>
          </a:ln>
        </p:spPr>
        <p:txBody>
          <a:bodyPr anchorCtr="1" anchor="b" bIns="34275" lIns="68575" spcFirstLastPara="1" rIns="68575" wrap="square" tIns="34275">
            <a:noAutofit/>
          </a:bodyPr>
          <a:lstStyle/>
          <a:p>
            <a:pPr indent="0" lvl="0" marL="0" marR="0" rtl="0" algn="ctr">
              <a:lnSpc>
                <a:spcPct val="100000"/>
              </a:lnSpc>
              <a:spcBef>
                <a:spcPts val="0"/>
              </a:spcBef>
              <a:spcAft>
                <a:spcPts val="0"/>
              </a:spcAft>
              <a:buNone/>
            </a:pPr>
            <a:r>
              <a:rPr b="0" i="0" lang="en" sz="1100" u="none" cap="none" strike="noStrike">
                <a:solidFill>
                  <a:schemeClr val="lt1"/>
                </a:solidFill>
                <a:latin typeface="Arial"/>
                <a:ea typeface="Arial"/>
                <a:cs typeface="Arial"/>
                <a:sym typeface="Arial"/>
              </a:rPr>
              <a:t>Replica Set</a:t>
            </a:r>
            <a:endParaRPr b="0" i="0" sz="1100" u="none" cap="none" strike="noStrike">
              <a:solidFill>
                <a:schemeClr val="lt1"/>
              </a:solidFill>
              <a:latin typeface="Arial"/>
              <a:ea typeface="Arial"/>
              <a:cs typeface="Arial"/>
              <a:sym typeface="Arial"/>
            </a:endParaRPr>
          </a:p>
        </p:txBody>
      </p:sp>
      <p:sp>
        <p:nvSpPr>
          <p:cNvPr id="4481" name="Google Shape;4481;p317"/>
          <p:cNvSpPr/>
          <p:nvPr/>
        </p:nvSpPr>
        <p:spPr>
          <a:xfrm>
            <a:off x="2760166" y="2761425"/>
            <a:ext cx="558793" cy="538007"/>
          </a:xfrm>
          <a:prstGeom prst="roundRect">
            <a:avLst>
              <a:gd fmla="val 16667" name="adj"/>
            </a:avLst>
          </a:prstGeom>
          <a:gradFill>
            <a:gsLst>
              <a:gs pos="0">
                <a:srgbClr val="33C4EB"/>
              </a:gs>
              <a:gs pos="100000">
                <a:srgbClr val="61D7CE"/>
              </a:gs>
            </a:gsLst>
            <a:lin ang="2700000" scaled="0"/>
          </a:gradFill>
          <a:ln>
            <a:noFill/>
          </a:ln>
        </p:spPr>
        <p:txBody>
          <a:bodyPr anchorCtr="0" anchor="b" bIns="0"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4482" name="Google Shape;4482;p317"/>
          <p:cNvSpPr/>
          <p:nvPr/>
        </p:nvSpPr>
        <p:spPr>
          <a:xfrm>
            <a:off x="3508867" y="2761425"/>
            <a:ext cx="558793" cy="538007"/>
          </a:xfrm>
          <a:prstGeom prst="roundRect">
            <a:avLst>
              <a:gd fmla="val 16667" name="adj"/>
            </a:avLst>
          </a:prstGeom>
          <a:gradFill>
            <a:gsLst>
              <a:gs pos="0">
                <a:srgbClr val="33C4EB"/>
              </a:gs>
              <a:gs pos="100000">
                <a:srgbClr val="61D7CE"/>
              </a:gs>
            </a:gsLst>
            <a:lin ang="2700000" scaled="0"/>
          </a:gradFill>
          <a:ln>
            <a:noFill/>
          </a:ln>
        </p:spPr>
        <p:txBody>
          <a:bodyPr anchorCtr="0" anchor="b" bIns="0"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4483" name="Google Shape;4483;p317"/>
          <p:cNvSpPr/>
          <p:nvPr/>
        </p:nvSpPr>
        <p:spPr>
          <a:xfrm>
            <a:off x="4248700" y="2756513"/>
            <a:ext cx="558793" cy="538007"/>
          </a:xfrm>
          <a:prstGeom prst="roundRect">
            <a:avLst>
              <a:gd fmla="val 16667" name="adj"/>
            </a:avLst>
          </a:prstGeom>
          <a:gradFill>
            <a:gsLst>
              <a:gs pos="0">
                <a:srgbClr val="33C4EB"/>
              </a:gs>
              <a:gs pos="100000">
                <a:srgbClr val="61D7CE"/>
              </a:gs>
            </a:gsLst>
            <a:lin ang="2700000" scaled="0"/>
          </a:gradFill>
          <a:ln>
            <a:noFill/>
          </a:ln>
        </p:spPr>
        <p:txBody>
          <a:bodyPr anchorCtr="0" anchor="b" bIns="0"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4484" name="Google Shape;4484;p317"/>
          <p:cNvSpPr/>
          <p:nvPr/>
        </p:nvSpPr>
        <p:spPr>
          <a:xfrm>
            <a:off x="4997401" y="2756513"/>
            <a:ext cx="558793" cy="538007"/>
          </a:xfrm>
          <a:prstGeom prst="roundRect">
            <a:avLst>
              <a:gd fmla="val 16667" name="adj"/>
            </a:avLst>
          </a:prstGeom>
          <a:gradFill>
            <a:gsLst>
              <a:gs pos="0">
                <a:srgbClr val="33C4EB"/>
              </a:gs>
              <a:gs pos="100000">
                <a:srgbClr val="61D7CE"/>
              </a:gs>
            </a:gsLst>
            <a:lin ang="2700000" scaled="0"/>
          </a:gradFill>
          <a:ln>
            <a:noFill/>
          </a:ln>
        </p:spPr>
        <p:txBody>
          <a:bodyPr anchorCtr="0" anchor="b" bIns="0"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4485" name="Google Shape;4485;p317"/>
          <p:cNvSpPr/>
          <p:nvPr/>
        </p:nvSpPr>
        <p:spPr>
          <a:xfrm>
            <a:off x="5714255" y="2756376"/>
            <a:ext cx="558793" cy="538007"/>
          </a:xfrm>
          <a:prstGeom prst="roundRect">
            <a:avLst>
              <a:gd fmla="val 16667" name="adj"/>
            </a:avLst>
          </a:prstGeom>
          <a:gradFill>
            <a:gsLst>
              <a:gs pos="0">
                <a:srgbClr val="33C4EB"/>
              </a:gs>
              <a:gs pos="100000">
                <a:srgbClr val="61D7CE"/>
              </a:gs>
            </a:gsLst>
            <a:lin ang="2700000" scaled="0"/>
          </a:gradFill>
          <a:ln>
            <a:noFill/>
          </a:ln>
        </p:spPr>
        <p:txBody>
          <a:bodyPr anchorCtr="0" anchor="b" bIns="0"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4486" name="Google Shape;4486;p317"/>
          <p:cNvSpPr/>
          <p:nvPr/>
        </p:nvSpPr>
        <p:spPr>
          <a:xfrm>
            <a:off x="6462956" y="2756376"/>
            <a:ext cx="558793" cy="538007"/>
          </a:xfrm>
          <a:prstGeom prst="roundRect">
            <a:avLst>
              <a:gd fmla="val 16667" name="adj"/>
            </a:avLst>
          </a:prstGeom>
          <a:gradFill>
            <a:gsLst>
              <a:gs pos="0">
                <a:srgbClr val="33C4EB"/>
              </a:gs>
              <a:gs pos="100000">
                <a:srgbClr val="61D7CE"/>
              </a:gs>
            </a:gsLst>
            <a:lin ang="2700000" scaled="0"/>
          </a:gradFill>
          <a:ln>
            <a:noFill/>
          </a:ln>
        </p:spPr>
        <p:txBody>
          <a:bodyPr anchorCtr="0" anchor="b" bIns="0"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4487" name="Google Shape;4487;p317"/>
          <p:cNvSpPr/>
          <p:nvPr/>
        </p:nvSpPr>
        <p:spPr>
          <a:xfrm>
            <a:off x="7211657" y="2763134"/>
            <a:ext cx="558793" cy="538007"/>
          </a:xfrm>
          <a:prstGeom prst="roundRect">
            <a:avLst>
              <a:gd fmla="val 16667" name="adj"/>
            </a:avLst>
          </a:prstGeom>
          <a:gradFill>
            <a:gsLst>
              <a:gs pos="0">
                <a:srgbClr val="33C4EB"/>
              </a:gs>
              <a:gs pos="100000">
                <a:srgbClr val="61D7CE"/>
              </a:gs>
            </a:gsLst>
            <a:lin ang="2700000" scaled="0"/>
          </a:gradFill>
          <a:ln>
            <a:noFill/>
          </a:ln>
        </p:spPr>
        <p:txBody>
          <a:bodyPr anchorCtr="0" anchor="b" bIns="0"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4488" name="Google Shape;4488;p317"/>
          <p:cNvSpPr/>
          <p:nvPr/>
        </p:nvSpPr>
        <p:spPr>
          <a:xfrm>
            <a:off x="2001172" y="2750727"/>
            <a:ext cx="558793" cy="538006"/>
          </a:xfrm>
          <a:prstGeom prst="roundRect">
            <a:avLst>
              <a:gd fmla="val 16667" name="adj"/>
            </a:avLst>
          </a:prstGeom>
          <a:gradFill>
            <a:gsLst>
              <a:gs pos="0">
                <a:srgbClr val="33C4EB"/>
              </a:gs>
              <a:gs pos="100000">
                <a:srgbClr val="61D7CE"/>
              </a:gs>
            </a:gsLst>
            <a:lin ang="2700000" scaled="0"/>
          </a:gradFill>
          <a:ln>
            <a:noFill/>
          </a:ln>
        </p:spPr>
        <p:txBody>
          <a:bodyPr anchorCtr="0" anchor="b" bIns="0"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sp>
        <p:nvSpPr>
          <p:cNvPr id="4489" name="Google Shape;4489;p317"/>
          <p:cNvSpPr/>
          <p:nvPr/>
        </p:nvSpPr>
        <p:spPr>
          <a:xfrm>
            <a:off x="1262298" y="2756376"/>
            <a:ext cx="558793" cy="538007"/>
          </a:xfrm>
          <a:prstGeom prst="roundRect">
            <a:avLst>
              <a:gd fmla="val 16667" name="adj"/>
            </a:avLst>
          </a:prstGeom>
          <a:gradFill>
            <a:gsLst>
              <a:gs pos="0">
                <a:srgbClr val="33C4EB"/>
              </a:gs>
              <a:gs pos="100000">
                <a:srgbClr val="61D7CE"/>
              </a:gs>
            </a:gsLst>
            <a:lin ang="2700000" scaled="0"/>
          </a:gradFill>
          <a:ln>
            <a:noFill/>
          </a:ln>
        </p:spPr>
        <p:txBody>
          <a:bodyPr anchorCtr="0" anchor="b" bIns="0"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POD</a:t>
            </a:r>
            <a:endParaRPr b="0" i="0" sz="1100" u="none" cap="none" strike="noStrike">
              <a:solidFill>
                <a:srgbClr val="000000"/>
              </a:solidFill>
              <a:latin typeface="Ubuntu"/>
              <a:ea typeface="Ubuntu"/>
              <a:cs typeface="Ubuntu"/>
              <a:sym typeface="Ubuntu"/>
            </a:endParaRPr>
          </a:p>
        </p:txBody>
      </p:sp>
      <p:grpSp>
        <p:nvGrpSpPr>
          <p:cNvPr id="4490" name="Google Shape;4490;p317"/>
          <p:cNvGrpSpPr/>
          <p:nvPr/>
        </p:nvGrpSpPr>
        <p:grpSpPr>
          <a:xfrm>
            <a:off x="1394564" y="2872065"/>
            <a:ext cx="300503" cy="284519"/>
            <a:chOff x="6225311" y="2473385"/>
            <a:chExt cx="716280" cy="678180"/>
          </a:xfrm>
        </p:grpSpPr>
        <p:pic>
          <p:nvPicPr>
            <p:cNvPr id="4491" name="Google Shape;4491;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492" name="Google Shape;4492;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493" name="Google Shape;4493;p317"/>
          <p:cNvGrpSpPr/>
          <p:nvPr/>
        </p:nvGrpSpPr>
        <p:grpSpPr>
          <a:xfrm>
            <a:off x="2137895" y="2872674"/>
            <a:ext cx="300503" cy="284519"/>
            <a:chOff x="6225311" y="2473385"/>
            <a:chExt cx="716280" cy="678180"/>
          </a:xfrm>
        </p:grpSpPr>
        <p:pic>
          <p:nvPicPr>
            <p:cNvPr id="4494" name="Google Shape;4494;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495" name="Google Shape;4495;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496" name="Google Shape;4496;p317"/>
          <p:cNvGrpSpPr/>
          <p:nvPr/>
        </p:nvGrpSpPr>
        <p:grpSpPr>
          <a:xfrm>
            <a:off x="2881226" y="2872065"/>
            <a:ext cx="300503" cy="284519"/>
            <a:chOff x="6225311" y="2473385"/>
            <a:chExt cx="716280" cy="678180"/>
          </a:xfrm>
        </p:grpSpPr>
        <p:pic>
          <p:nvPicPr>
            <p:cNvPr id="4497" name="Google Shape;4497;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498" name="Google Shape;4498;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499" name="Google Shape;4499;p317"/>
          <p:cNvGrpSpPr/>
          <p:nvPr/>
        </p:nvGrpSpPr>
        <p:grpSpPr>
          <a:xfrm>
            <a:off x="3640495" y="2874623"/>
            <a:ext cx="300503" cy="284519"/>
            <a:chOff x="6225311" y="2473385"/>
            <a:chExt cx="716280" cy="678180"/>
          </a:xfrm>
        </p:grpSpPr>
        <p:pic>
          <p:nvPicPr>
            <p:cNvPr id="4500" name="Google Shape;4500;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01" name="Google Shape;4501;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02" name="Google Shape;4502;p317"/>
          <p:cNvGrpSpPr/>
          <p:nvPr/>
        </p:nvGrpSpPr>
        <p:grpSpPr>
          <a:xfrm>
            <a:off x="4383826" y="2875232"/>
            <a:ext cx="300503" cy="284518"/>
            <a:chOff x="6225311" y="2473385"/>
            <a:chExt cx="716280" cy="678180"/>
          </a:xfrm>
        </p:grpSpPr>
        <p:pic>
          <p:nvPicPr>
            <p:cNvPr id="4503" name="Google Shape;4503;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04" name="Google Shape;4504;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05" name="Google Shape;4505;p317"/>
          <p:cNvGrpSpPr/>
          <p:nvPr/>
        </p:nvGrpSpPr>
        <p:grpSpPr>
          <a:xfrm>
            <a:off x="5127157" y="2874623"/>
            <a:ext cx="300503" cy="284519"/>
            <a:chOff x="6225311" y="2473385"/>
            <a:chExt cx="716280" cy="678180"/>
          </a:xfrm>
        </p:grpSpPr>
        <p:pic>
          <p:nvPicPr>
            <p:cNvPr id="4506" name="Google Shape;4506;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07" name="Google Shape;4507;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08" name="Google Shape;4508;p317"/>
          <p:cNvGrpSpPr/>
          <p:nvPr/>
        </p:nvGrpSpPr>
        <p:grpSpPr>
          <a:xfrm>
            <a:off x="5859074" y="2873537"/>
            <a:ext cx="300503" cy="284519"/>
            <a:chOff x="6225311" y="2473385"/>
            <a:chExt cx="716280" cy="678180"/>
          </a:xfrm>
        </p:grpSpPr>
        <p:pic>
          <p:nvPicPr>
            <p:cNvPr id="4509" name="Google Shape;4509;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10" name="Google Shape;4510;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11" name="Google Shape;4511;p317"/>
          <p:cNvGrpSpPr/>
          <p:nvPr/>
        </p:nvGrpSpPr>
        <p:grpSpPr>
          <a:xfrm>
            <a:off x="6602405" y="2874146"/>
            <a:ext cx="300503" cy="284519"/>
            <a:chOff x="6225311" y="2473385"/>
            <a:chExt cx="716280" cy="678180"/>
          </a:xfrm>
        </p:grpSpPr>
        <p:pic>
          <p:nvPicPr>
            <p:cNvPr id="4512" name="Google Shape;4512;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13" name="Google Shape;4513;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14" name="Google Shape;4514;p317"/>
          <p:cNvGrpSpPr/>
          <p:nvPr/>
        </p:nvGrpSpPr>
        <p:grpSpPr>
          <a:xfrm>
            <a:off x="7345736" y="2873537"/>
            <a:ext cx="300503" cy="284519"/>
            <a:chOff x="6225311" y="2473385"/>
            <a:chExt cx="716280" cy="678180"/>
          </a:xfrm>
        </p:grpSpPr>
        <p:pic>
          <p:nvPicPr>
            <p:cNvPr id="4515" name="Google Shape;4515;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16" name="Google Shape;4516;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pic>
        <p:nvPicPr>
          <p:cNvPr descr="Cloud" id="4517" name="Google Shape;4517;p317"/>
          <p:cNvPicPr preferRelativeResize="0"/>
          <p:nvPr/>
        </p:nvPicPr>
        <p:blipFill rotWithShape="1">
          <a:blip r:embed="rId5">
            <a:alphaModFix/>
          </a:blip>
          <a:srcRect b="0" l="0" r="0" t="0"/>
          <a:stretch/>
        </p:blipFill>
        <p:spPr>
          <a:xfrm>
            <a:off x="3642557" y="523820"/>
            <a:ext cx="1858885" cy="1858885"/>
          </a:xfrm>
          <a:prstGeom prst="rect">
            <a:avLst/>
          </a:prstGeom>
          <a:noFill/>
          <a:ln>
            <a:noFill/>
          </a:ln>
        </p:spPr>
      </p:pic>
      <p:grpSp>
        <p:nvGrpSpPr>
          <p:cNvPr id="4518" name="Google Shape;4518;p317"/>
          <p:cNvGrpSpPr/>
          <p:nvPr/>
        </p:nvGrpSpPr>
        <p:grpSpPr>
          <a:xfrm>
            <a:off x="4367888" y="1380998"/>
            <a:ext cx="300503" cy="284518"/>
            <a:chOff x="6225311" y="2473385"/>
            <a:chExt cx="716280" cy="678180"/>
          </a:xfrm>
        </p:grpSpPr>
        <p:pic>
          <p:nvPicPr>
            <p:cNvPr id="4519" name="Google Shape;4519;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20" name="Google Shape;4520;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21" name="Google Shape;4521;p317"/>
          <p:cNvGrpSpPr/>
          <p:nvPr/>
        </p:nvGrpSpPr>
        <p:grpSpPr>
          <a:xfrm rot="178328">
            <a:off x="2492873" y="2232350"/>
            <a:ext cx="393322" cy="374744"/>
            <a:chOff x="4603907" y="4212717"/>
            <a:chExt cx="1670358" cy="1591457"/>
          </a:xfrm>
        </p:grpSpPr>
        <p:pic>
          <p:nvPicPr>
            <p:cNvPr descr="Download from cloud" id="4522" name="Google Shape;4522;p317"/>
            <p:cNvPicPr preferRelativeResize="0"/>
            <p:nvPr/>
          </p:nvPicPr>
          <p:blipFill rotWithShape="1">
            <a:blip r:embed="rId6">
              <a:alphaModFix/>
            </a:blip>
            <a:srcRect b="0" l="0" r="0" t="0"/>
            <a:stretch/>
          </p:blipFill>
          <p:spPr>
            <a:xfrm rot="-178328">
              <a:off x="5000524" y="4542435"/>
              <a:ext cx="914400" cy="914400"/>
            </a:xfrm>
            <a:prstGeom prst="rect">
              <a:avLst/>
            </a:prstGeom>
            <a:noFill/>
            <a:ln>
              <a:noFill/>
            </a:ln>
          </p:spPr>
        </p:pic>
        <p:sp>
          <p:nvSpPr>
            <p:cNvPr id="4523" name="Google Shape;4523;p317"/>
            <p:cNvSpPr/>
            <p:nvPr/>
          </p:nvSpPr>
          <p:spPr>
            <a:xfrm rot="1510791">
              <a:off x="4785029" y="4436660"/>
              <a:ext cx="1308114" cy="1143571"/>
            </a:xfrm>
            <a:prstGeom prst="hexagon">
              <a:avLst>
                <a:gd fmla="val 28543" name="adj"/>
                <a:gd fmla="val 115470" name="vf"/>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4524" name="Google Shape;4524;p317"/>
          <p:cNvGrpSpPr/>
          <p:nvPr/>
        </p:nvGrpSpPr>
        <p:grpSpPr>
          <a:xfrm>
            <a:off x="4363094" y="1380997"/>
            <a:ext cx="300503" cy="294995"/>
            <a:chOff x="6645206" y="2542777"/>
            <a:chExt cx="716280" cy="703152"/>
          </a:xfrm>
        </p:grpSpPr>
        <p:pic>
          <p:nvPicPr>
            <p:cNvPr id="4525" name="Google Shape;4525;p317"/>
            <p:cNvPicPr preferRelativeResize="0"/>
            <p:nvPr/>
          </p:nvPicPr>
          <p:blipFill rotWithShape="1">
            <a:blip r:embed="rId3">
              <a:alphaModFix/>
            </a:blip>
            <a:srcRect b="87886" l="46778" r="42462" t="-13"/>
            <a:stretch/>
          </p:blipFill>
          <p:spPr>
            <a:xfrm>
              <a:off x="6645206" y="2542777"/>
              <a:ext cx="716280" cy="678180"/>
            </a:xfrm>
            <a:prstGeom prst="roundRect">
              <a:avLst>
                <a:gd fmla="val 13832" name="adj"/>
              </a:avLst>
            </a:prstGeom>
            <a:noFill/>
            <a:ln>
              <a:noFill/>
            </a:ln>
          </p:spPr>
        </p:pic>
        <p:pic>
          <p:nvPicPr>
            <p:cNvPr descr="Image result for python logo" id="4526" name="Google Shape;4526;p317"/>
            <p:cNvPicPr preferRelativeResize="0"/>
            <p:nvPr/>
          </p:nvPicPr>
          <p:blipFill rotWithShape="1">
            <a:blip r:embed="rId4">
              <a:alphaModFix/>
            </a:blip>
            <a:srcRect b="0" l="0" r="0" t="0"/>
            <a:stretch/>
          </p:blipFill>
          <p:spPr>
            <a:xfrm>
              <a:off x="6673487" y="2605627"/>
              <a:ext cx="640303" cy="640302"/>
            </a:xfrm>
            <a:prstGeom prst="roundRect">
              <a:avLst>
                <a:gd fmla="val 16667" name="adj"/>
              </a:avLst>
            </a:prstGeom>
            <a:noFill/>
            <a:ln>
              <a:noFill/>
            </a:ln>
          </p:spPr>
        </p:pic>
      </p:grpSp>
      <p:sp>
        <p:nvSpPr>
          <p:cNvPr id="4527" name="Google Shape;4527;p317"/>
          <p:cNvSpPr txBox="1"/>
          <p:nvPr/>
        </p:nvSpPr>
        <p:spPr>
          <a:xfrm>
            <a:off x="4069462" y="1694279"/>
            <a:ext cx="318194" cy="19617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v1</a:t>
            </a:r>
            <a:endParaRPr b="0" i="0" sz="1100" u="none" cap="none" strike="noStrike">
              <a:solidFill>
                <a:srgbClr val="000000"/>
              </a:solidFill>
              <a:latin typeface="Ubuntu"/>
              <a:ea typeface="Ubuntu"/>
              <a:cs typeface="Ubuntu"/>
              <a:sym typeface="Ubuntu"/>
            </a:endParaRPr>
          </a:p>
        </p:txBody>
      </p:sp>
      <p:sp>
        <p:nvSpPr>
          <p:cNvPr id="4528" name="Google Shape;4528;p317"/>
          <p:cNvSpPr txBox="1"/>
          <p:nvPr/>
        </p:nvSpPr>
        <p:spPr>
          <a:xfrm>
            <a:off x="4766624" y="1696843"/>
            <a:ext cx="318194" cy="19617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Ubuntu"/>
                <a:ea typeface="Ubuntu"/>
                <a:cs typeface="Ubuntu"/>
                <a:sym typeface="Ubuntu"/>
              </a:rPr>
              <a:t>v2</a:t>
            </a:r>
            <a:endParaRPr b="0" i="0" sz="1100" u="none" cap="none" strike="noStrike">
              <a:solidFill>
                <a:srgbClr val="000000"/>
              </a:solidFill>
              <a:latin typeface="Ubuntu"/>
              <a:ea typeface="Ubuntu"/>
              <a:cs typeface="Ubuntu"/>
              <a:sym typeface="Ubuntu"/>
            </a:endParaRPr>
          </a:p>
        </p:txBody>
      </p:sp>
      <p:grpSp>
        <p:nvGrpSpPr>
          <p:cNvPr id="4529" name="Google Shape;4529;p317"/>
          <p:cNvGrpSpPr/>
          <p:nvPr/>
        </p:nvGrpSpPr>
        <p:grpSpPr>
          <a:xfrm>
            <a:off x="1394564" y="2867974"/>
            <a:ext cx="300503" cy="284518"/>
            <a:chOff x="6225311" y="2473385"/>
            <a:chExt cx="716280" cy="678180"/>
          </a:xfrm>
        </p:grpSpPr>
        <p:pic>
          <p:nvPicPr>
            <p:cNvPr id="4530" name="Google Shape;4530;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31" name="Google Shape;4531;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32" name="Google Shape;4532;p317"/>
          <p:cNvGrpSpPr/>
          <p:nvPr/>
        </p:nvGrpSpPr>
        <p:grpSpPr>
          <a:xfrm>
            <a:off x="2137895" y="2868583"/>
            <a:ext cx="300503" cy="284518"/>
            <a:chOff x="6225311" y="2473385"/>
            <a:chExt cx="716280" cy="678180"/>
          </a:xfrm>
        </p:grpSpPr>
        <p:pic>
          <p:nvPicPr>
            <p:cNvPr id="4533" name="Google Shape;4533;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34" name="Google Shape;4534;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35" name="Google Shape;4535;p317"/>
          <p:cNvGrpSpPr/>
          <p:nvPr/>
        </p:nvGrpSpPr>
        <p:grpSpPr>
          <a:xfrm>
            <a:off x="2881226" y="2867974"/>
            <a:ext cx="300503" cy="284518"/>
            <a:chOff x="6225311" y="2473385"/>
            <a:chExt cx="716280" cy="678180"/>
          </a:xfrm>
        </p:grpSpPr>
        <p:pic>
          <p:nvPicPr>
            <p:cNvPr id="4536" name="Google Shape;4536;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37" name="Google Shape;4537;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38" name="Google Shape;4538;p317"/>
          <p:cNvGrpSpPr/>
          <p:nvPr/>
        </p:nvGrpSpPr>
        <p:grpSpPr>
          <a:xfrm>
            <a:off x="3640495" y="2870532"/>
            <a:ext cx="300503" cy="284519"/>
            <a:chOff x="6225311" y="2473385"/>
            <a:chExt cx="716280" cy="678180"/>
          </a:xfrm>
        </p:grpSpPr>
        <p:pic>
          <p:nvPicPr>
            <p:cNvPr id="4539" name="Google Shape;4539;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40" name="Google Shape;4540;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41" name="Google Shape;4541;p317"/>
          <p:cNvGrpSpPr/>
          <p:nvPr/>
        </p:nvGrpSpPr>
        <p:grpSpPr>
          <a:xfrm>
            <a:off x="4383826" y="2871141"/>
            <a:ext cx="300503" cy="284519"/>
            <a:chOff x="6225311" y="2473385"/>
            <a:chExt cx="716280" cy="678180"/>
          </a:xfrm>
        </p:grpSpPr>
        <p:pic>
          <p:nvPicPr>
            <p:cNvPr id="4542" name="Google Shape;4542;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43" name="Google Shape;4543;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44" name="Google Shape;4544;p317"/>
          <p:cNvGrpSpPr/>
          <p:nvPr/>
        </p:nvGrpSpPr>
        <p:grpSpPr>
          <a:xfrm>
            <a:off x="5127157" y="2870532"/>
            <a:ext cx="300503" cy="284519"/>
            <a:chOff x="6225311" y="2473385"/>
            <a:chExt cx="716280" cy="678180"/>
          </a:xfrm>
        </p:grpSpPr>
        <p:pic>
          <p:nvPicPr>
            <p:cNvPr id="4545" name="Google Shape;4545;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46" name="Google Shape;4546;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47" name="Google Shape;4547;p317"/>
          <p:cNvGrpSpPr/>
          <p:nvPr/>
        </p:nvGrpSpPr>
        <p:grpSpPr>
          <a:xfrm>
            <a:off x="5859074" y="2869445"/>
            <a:ext cx="300503" cy="284518"/>
            <a:chOff x="6225311" y="2473385"/>
            <a:chExt cx="716280" cy="678180"/>
          </a:xfrm>
        </p:grpSpPr>
        <p:pic>
          <p:nvPicPr>
            <p:cNvPr id="4548" name="Google Shape;4548;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49" name="Google Shape;4549;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50" name="Google Shape;4550;p317"/>
          <p:cNvGrpSpPr/>
          <p:nvPr/>
        </p:nvGrpSpPr>
        <p:grpSpPr>
          <a:xfrm>
            <a:off x="6602405" y="2870054"/>
            <a:ext cx="300503" cy="284519"/>
            <a:chOff x="6225311" y="2473385"/>
            <a:chExt cx="716280" cy="678180"/>
          </a:xfrm>
        </p:grpSpPr>
        <p:pic>
          <p:nvPicPr>
            <p:cNvPr id="4551" name="Google Shape;4551;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52" name="Google Shape;4552;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53" name="Google Shape;4553;p317"/>
          <p:cNvGrpSpPr/>
          <p:nvPr/>
        </p:nvGrpSpPr>
        <p:grpSpPr>
          <a:xfrm>
            <a:off x="7345736" y="2869445"/>
            <a:ext cx="300503" cy="284518"/>
            <a:chOff x="6225311" y="2473385"/>
            <a:chExt cx="716280" cy="678180"/>
          </a:xfrm>
        </p:grpSpPr>
        <p:pic>
          <p:nvPicPr>
            <p:cNvPr id="4554" name="Google Shape;4554;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55" name="Google Shape;4555;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56" name="Google Shape;4556;p317"/>
          <p:cNvGrpSpPr/>
          <p:nvPr/>
        </p:nvGrpSpPr>
        <p:grpSpPr>
          <a:xfrm>
            <a:off x="3224606" y="2226502"/>
            <a:ext cx="398634" cy="382753"/>
            <a:chOff x="3271285" y="1973101"/>
            <a:chExt cx="531512" cy="510337"/>
          </a:xfrm>
        </p:grpSpPr>
        <p:pic>
          <p:nvPicPr>
            <p:cNvPr descr="Download" id="4557" name="Google Shape;4557;p317"/>
            <p:cNvPicPr preferRelativeResize="0"/>
            <p:nvPr/>
          </p:nvPicPr>
          <p:blipFill rotWithShape="1">
            <a:blip r:embed="rId7">
              <a:alphaModFix/>
            </a:blip>
            <a:srcRect b="0" l="0" r="0" t="0"/>
            <a:stretch/>
          </p:blipFill>
          <p:spPr>
            <a:xfrm rot="10800000">
              <a:off x="3380341" y="2088250"/>
              <a:ext cx="313397" cy="313397"/>
            </a:xfrm>
            <a:prstGeom prst="rect">
              <a:avLst/>
            </a:prstGeom>
            <a:noFill/>
            <a:ln>
              <a:noFill/>
            </a:ln>
          </p:spPr>
        </p:pic>
        <p:sp>
          <p:nvSpPr>
            <p:cNvPr id="4558" name="Google Shape;4558;p317"/>
            <p:cNvSpPr/>
            <p:nvPr/>
          </p:nvSpPr>
          <p:spPr>
            <a:xfrm rot="1689119">
              <a:off x="3331691" y="2048750"/>
              <a:ext cx="410699" cy="359039"/>
            </a:xfrm>
            <a:prstGeom prst="hexagon">
              <a:avLst>
                <a:gd fmla="val 28543" name="adj"/>
                <a:gd fmla="val 115470" name="vf"/>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4559" name="Google Shape;4559;p317"/>
          <p:cNvGrpSpPr/>
          <p:nvPr/>
        </p:nvGrpSpPr>
        <p:grpSpPr>
          <a:xfrm>
            <a:off x="2881226" y="2875337"/>
            <a:ext cx="300503" cy="284519"/>
            <a:chOff x="6225311" y="2473385"/>
            <a:chExt cx="716280" cy="678180"/>
          </a:xfrm>
        </p:grpSpPr>
        <p:pic>
          <p:nvPicPr>
            <p:cNvPr id="4560" name="Google Shape;4560;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61" name="Google Shape;4561;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62" name="Google Shape;4562;p317"/>
          <p:cNvGrpSpPr/>
          <p:nvPr/>
        </p:nvGrpSpPr>
        <p:grpSpPr>
          <a:xfrm>
            <a:off x="1394564" y="2871245"/>
            <a:ext cx="300503" cy="284518"/>
            <a:chOff x="6225311" y="2473385"/>
            <a:chExt cx="716280" cy="678180"/>
          </a:xfrm>
        </p:grpSpPr>
        <p:pic>
          <p:nvPicPr>
            <p:cNvPr id="4563" name="Google Shape;4563;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64" name="Google Shape;4564;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65" name="Google Shape;4565;p317"/>
          <p:cNvGrpSpPr/>
          <p:nvPr/>
        </p:nvGrpSpPr>
        <p:grpSpPr>
          <a:xfrm>
            <a:off x="2137895" y="2871854"/>
            <a:ext cx="300503" cy="284519"/>
            <a:chOff x="6225311" y="2473385"/>
            <a:chExt cx="716280" cy="678180"/>
          </a:xfrm>
        </p:grpSpPr>
        <p:pic>
          <p:nvPicPr>
            <p:cNvPr id="4566" name="Google Shape;4566;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67" name="Google Shape;4567;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68" name="Google Shape;4568;p317"/>
          <p:cNvGrpSpPr/>
          <p:nvPr/>
        </p:nvGrpSpPr>
        <p:grpSpPr>
          <a:xfrm>
            <a:off x="3640495" y="2868999"/>
            <a:ext cx="300503" cy="284519"/>
            <a:chOff x="6225311" y="2473385"/>
            <a:chExt cx="716280" cy="678180"/>
          </a:xfrm>
        </p:grpSpPr>
        <p:pic>
          <p:nvPicPr>
            <p:cNvPr id="4569" name="Google Shape;4569;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70" name="Google Shape;4570;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71" name="Google Shape;4571;p317"/>
          <p:cNvGrpSpPr/>
          <p:nvPr/>
        </p:nvGrpSpPr>
        <p:grpSpPr>
          <a:xfrm>
            <a:off x="4383826" y="2869608"/>
            <a:ext cx="300503" cy="284519"/>
            <a:chOff x="6225311" y="2473385"/>
            <a:chExt cx="716280" cy="678180"/>
          </a:xfrm>
        </p:grpSpPr>
        <p:pic>
          <p:nvPicPr>
            <p:cNvPr id="4572" name="Google Shape;4572;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73" name="Google Shape;4573;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74" name="Google Shape;4574;p317"/>
          <p:cNvGrpSpPr/>
          <p:nvPr/>
        </p:nvGrpSpPr>
        <p:grpSpPr>
          <a:xfrm>
            <a:off x="5127157" y="2868999"/>
            <a:ext cx="300503" cy="284519"/>
            <a:chOff x="6225311" y="2473385"/>
            <a:chExt cx="716280" cy="678180"/>
          </a:xfrm>
        </p:grpSpPr>
        <p:pic>
          <p:nvPicPr>
            <p:cNvPr id="4575" name="Google Shape;4575;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76" name="Google Shape;4576;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77" name="Google Shape;4577;p317"/>
          <p:cNvGrpSpPr/>
          <p:nvPr/>
        </p:nvGrpSpPr>
        <p:grpSpPr>
          <a:xfrm>
            <a:off x="5859074" y="2867912"/>
            <a:ext cx="300503" cy="284519"/>
            <a:chOff x="6225311" y="2473385"/>
            <a:chExt cx="716280" cy="678180"/>
          </a:xfrm>
        </p:grpSpPr>
        <p:pic>
          <p:nvPicPr>
            <p:cNvPr id="4578" name="Google Shape;4578;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79" name="Google Shape;4579;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80" name="Google Shape;4580;p317"/>
          <p:cNvGrpSpPr/>
          <p:nvPr/>
        </p:nvGrpSpPr>
        <p:grpSpPr>
          <a:xfrm>
            <a:off x="6602405" y="2868521"/>
            <a:ext cx="300503" cy="284519"/>
            <a:chOff x="6225311" y="2473385"/>
            <a:chExt cx="716280" cy="678180"/>
          </a:xfrm>
        </p:grpSpPr>
        <p:pic>
          <p:nvPicPr>
            <p:cNvPr id="4581" name="Google Shape;4581;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82" name="Google Shape;4582;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83" name="Google Shape;4583;p317"/>
          <p:cNvGrpSpPr/>
          <p:nvPr/>
        </p:nvGrpSpPr>
        <p:grpSpPr>
          <a:xfrm>
            <a:off x="7345736" y="2867912"/>
            <a:ext cx="300503" cy="284519"/>
            <a:chOff x="6225311" y="2473385"/>
            <a:chExt cx="716280" cy="678180"/>
          </a:xfrm>
        </p:grpSpPr>
        <p:pic>
          <p:nvPicPr>
            <p:cNvPr id="4584" name="Google Shape;4584;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85" name="Google Shape;4585;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86" name="Google Shape;4586;p317"/>
          <p:cNvGrpSpPr/>
          <p:nvPr/>
        </p:nvGrpSpPr>
        <p:grpSpPr>
          <a:xfrm>
            <a:off x="3979980" y="2215691"/>
            <a:ext cx="420428" cy="403220"/>
            <a:chOff x="5926254" y="1539721"/>
            <a:chExt cx="1689835" cy="1620668"/>
          </a:xfrm>
        </p:grpSpPr>
        <p:sp>
          <p:nvSpPr>
            <p:cNvPr id="4587" name="Google Shape;4587;p317"/>
            <p:cNvSpPr/>
            <p:nvPr/>
          </p:nvSpPr>
          <p:spPr>
            <a:xfrm rot="1662502">
              <a:off x="6117114" y="1778270"/>
              <a:ext cx="1308114" cy="1143571"/>
            </a:xfrm>
            <a:prstGeom prst="hexagon">
              <a:avLst>
                <a:gd fmla="val 28543" name="adj"/>
                <a:gd fmla="val 115470" name="vf"/>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pic>
          <p:nvPicPr>
            <p:cNvPr descr="Repeat" id="4588" name="Google Shape;4588;p317"/>
            <p:cNvPicPr preferRelativeResize="0"/>
            <p:nvPr/>
          </p:nvPicPr>
          <p:blipFill rotWithShape="1">
            <a:blip r:embed="rId8">
              <a:alphaModFix/>
            </a:blip>
            <a:srcRect b="0" l="0" r="0" t="0"/>
            <a:stretch/>
          </p:blipFill>
          <p:spPr>
            <a:xfrm rot="344468">
              <a:off x="6313971" y="1892855"/>
              <a:ext cx="914400" cy="914400"/>
            </a:xfrm>
            <a:prstGeom prst="rect">
              <a:avLst/>
            </a:prstGeom>
            <a:noFill/>
            <a:ln>
              <a:noFill/>
            </a:ln>
          </p:spPr>
        </p:pic>
      </p:grpSp>
      <p:grpSp>
        <p:nvGrpSpPr>
          <p:cNvPr id="4589" name="Google Shape;4589;p317"/>
          <p:cNvGrpSpPr/>
          <p:nvPr/>
        </p:nvGrpSpPr>
        <p:grpSpPr>
          <a:xfrm>
            <a:off x="2881226" y="2883120"/>
            <a:ext cx="300503" cy="284519"/>
            <a:chOff x="6225311" y="2473385"/>
            <a:chExt cx="716280" cy="678180"/>
          </a:xfrm>
        </p:grpSpPr>
        <p:pic>
          <p:nvPicPr>
            <p:cNvPr id="4590" name="Google Shape;4590;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91" name="Google Shape;4591;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92" name="Google Shape;4592;p317"/>
          <p:cNvGrpSpPr/>
          <p:nvPr/>
        </p:nvGrpSpPr>
        <p:grpSpPr>
          <a:xfrm>
            <a:off x="1394564" y="2879029"/>
            <a:ext cx="300503" cy="284519"/>
            <a:chOff x="6225311" y="2473385"/>
            <a:chExt cx="716280" cy="678180"/>
          </a:xfrm>
        </p:grpSpPr>
        <p:pic>
          <p:nvPicPr>
            <p:cNvPr id="4593" name="Google Shape;4593;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94" name="Google Shape;4594;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95" name="Google Shape;4595;p317"/>
          <p:cNvGrpSpPr/>
          <p:nvPr/>
        </p:nvGrpSpPr>
        <p:grpSpPr>
          <a:xfrm>
            <a:off x="2137895" y="2879638"/>
            <a:ext cx="300503" cy="284519"/>
            <a:chOff x="6225311" y="2473385"/>
            <a:chExt cx="716280" cy="678180"/>
          </a:xfrm>
        </p:grpSpPr>
        <p:pic>
          <p:nvPicPr>
            <p:cNvPr id="4596" name="Google Shape;4596;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597" name="Google Shape;4597;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598" name="Google Shape;4598;p317"/>
          <p:cNvGrpSpPr/>
          <p:nvPr/>
        </p:nvGrpSpPr>
        <p:grpSpPr>
          <a:xfrm>
            <a:off x="3640495" y="2876783"/>
            <a:ext cx="300503" cy="284519"/>
            <a:chOff x="6225311" y="2473385"/>
            <a:chExt cx="716280" cy="678180"/>
          </a:xfrm>
        </p:grpSpPr>
        <p:pic>
          <p:nvPicPr>
            <p:cNvPr id="4599" name="Google Shape;4599;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600" name="Google Shape;4600;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601" name="Google Shape;4601;p317"/>
          <p:cNvGrpSpPr/>
          <p:nvPr/>
        </p:nvGrpSpPr>
        <p:grpSpPr>
          <a:xfrm>
            <a:off x="4383826" y="2877392"/>
            <a:ext cx="300503" cy="284519"/>
            <a:chOff x="6225311" y="2473385"/>
            <a:chExt cx="716280" cy="678180"/>
          </a:xfrm>
        </p:grpSpPr>
        <p:pic>
          <p:nvPicPr>
            <p:cNvPr id="4602" name="Google Shape;4602;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603" name="Google Shape;4603;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604" name="Google Shape;4604;p317"/>
          <p:cNvGrpSpPr/>
          <p:nvPr/>
        </p:nvGrpSpPr>
        <p:grpSpPr>
          <a:xfrm>
            <a:off x="5127157" y="2876783"/>
            <a:ext cx="300503" cy="284519"/>
            <a:chOff x="6225311" y="2473385"/>
            <a:chExt cx="716280" cy="678180"/>
          </a:xfrm>
        </p:grpSpPr>
        <p:pic>
          <p:nvPicPr>
            <p:cNvPr id="4605" name="Google Shape;4605;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606" name="Google Shape;4606;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607" name="Google Shape;4607;p317"/>
          <p:cNvGrpSpPr/>
          <p:nvPr/>
        </p:nvGrpSpPr>
        <p:grpSpPr>
          <a:xfrm>
            <a:off x="5859074" y="2875696"/>
            <a:ext cx="300503" cy="284519"/>
            <a:chOff x="6225311" y="2473385"/>
            <a:chExt cx="716280" cy="678180"/>
          </a:xfrm>
        </p:grpSpPr>
        <p:pic>
          <p:nvPicPr>
            <p:cNvPr id="4608" name="Google Shape;4608;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609" name="Google Shape;4609;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610" name="Google Shape;4610;p317"/>
          <p:cNvGrpSpPr/>
          <p:nvPr/>
        </p:nvGrpSpPr>
        <p:grpSpPr>
          <a:xfrm>
            <a:off x="6602405" y="2876305"/>
            <a:ext cx="300503" cy="284519"/>
            <a:chOff x="6225311" y="2473385"/>
            <a:chExt cx="716280" cy="678180"/>
          </a:xfrm>
        </p:grpSpPr>
        <p:pic>
          <p:nvPicPr>
            <p:cNvPr id="4611" name="Google Shape;4611;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612" name="Google Shape;4612;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613" name="Google Shape;4613;p317"/>
          <p:cNvGrpSpPr/>
          <p:nvPr/>
        </p:nvGrpSpPr>
        <p:grpSpPr>
          <a:xfrm>
            <a:off x="7345736" y="2875696"/>
            <a:ext cx="300503" cy="284519"/>
            <a:chOff x="6225311" y="2473385"/>
            <a:chExt cx="716280" cy="678180"/>
          </a:xfrm>
        </p:grpSpPr>
        <p:pic>
          <p:nvPicPr>
            <p:cNvPr id="4614" name="Google Shape;4614;p317"/>
            <p:cNvPicPr preferRelativeResize="0"/>
            <p:nvPr/>
          </p:nvPicPr>
          <p:blipFill rotWithShape="1">
            <a:blip r:embed="rId3">
              <a:alphaModFix/>
            </a:blip>
            <a:srcRect b="87886" l="46778" r="42462" t="-13"/>
            <a:stretch/>
          </p:blipFill>
          <p:spPr>
            <a:xfrm>
              <a:off x="6225311" y="2473385"/>
              <a:ext cx="716280" cy="678180"/>
            </a:xfrm>
            <a:prstGeom prst="roundRect">
              <a:avLst>
                <a:gd fmla="val 16667" name="adj"/>
              </a:avLst>
            </a:prstGeom>
            <a:noFill/>
            <a:ln>
              <a:noFill/>
            </a:ln>
          </p:spPr>
        </p:pic>
        <p:pic>
          <p:nvPicPr>
            <p:cNvPr descr="Image result for python logo" id="4615" name="Google Shape;4615;p317"/>
            <p:cNvPicPr preferRelativeResize="0"/>
            <p:nvPr/>
          </p:nvPicPr>
          <p:blipFill rotWithShape="1">
            <a:blip r:embed="rId4">
              <a:alphaModFix/>
            </a:blip>
            <a:srcRect b="0" l="0" r="0" t="0"/>
            <a:stretch/>
          </p:blipFill>
          <p:spPr>
            <a:xfrm>
              <a:off x="6263299" y="2473385"/>
              <a:ext cx="640303" cy="640303"/>
            </a:xfrm>
            <a:prstGeom prst="roundRect">
              <a:avLst>
                <a:gd fmla="val 16667" name="adj"/>
              </a:avLst>
            </a:prstGeom>
            <a:noFill/>
            <a:ln>
              <a:noFill/>
            </a:ln>
          </p:spPr>
        </p:pic>
      </p:grpSp>
      <p:grpSp>
        <p:nvGrpSpPr>
          <p:cNvPr id="4616" name="Google Shape;4616;p317"/>
          <p:cNvGrpSpPr/>
          <p:nvPr/>
        </p:nvGrpSpPr>
        <p:grpSpPr>
          <a:xfrm>
            <a:off x="4666797" y="2210059"/>
            <a:ext cx="430128" cy="414482"/>
            <a:chOff x="8632477" y="1539568"/>
            <a:chExt cx="1702065" cy="1640148"/>
          </a:xfrm>
        </p:grpSpPr>
        <p:pic>
          <p:nvPicPr>
            <p:cNvPr descr="Back" id="4617" name="Google Shape;4617;p317"/>
            <p:cNvPicPr preferRelativeResize="0"/>
            <p:nvPr/>
          </p:nvPicPr>
          <p:blipFill rotWithShape="1">
            <a:blip r:embed="rId9">
              <a:alphaModFix/>
            </a:blip>
            <a:srcRect b="0" l="0" r="0" t="0"/>
            <a:stretch/>
          </p:blipFill>
          <p:spPr>
            <a:xfrm>
              <a:off x="9026313" y="1892855"/>
              <a:ext cx="914400" cy="914400"/>
            </a:xfrm>
            <a:prstGeom prst="rect">
              <a:avLst/>
            </a:prstGeom>
            <a:noFill/>
            <a:ln>
              <a:noFill/>
            </a:ln>
          </p:spPr>
        </p:pic>
        <p:sp>
          <p:nvSpPr>
            <p:cNvPr id="4618" name="Google Shape;4618;p317"/>
            <p:cNvSpPr/>
            <p:nvPr/>
          </p:nvSpPr>
          <p:spPr>
            <a:xfrm rot="1774120">
              <a:off x="8829453" y="1787857"/>
              <a:ext cx="1308114" cy="1143571"/>
            </a:xfrm>
            <a:prstGeom prst="hexagon">
              <a:avLst>
                <a:gd fmla="val 28543" name="adj"/>
                <a:gd fmla="val 115470" name="vf"/>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4619" name="Google Shape;4619;p317"/>
          <p:cNvGrpSpPr/>
          <p:nvPr/>
        </p:nvGrpSpPr>
        <p:grpSpPr>
          <a:xfrm>
            <a:off x="5431514" y="2218040"/>
            <a:ext cx="423252" cy="407855"/>
            <a:chOff x="7258958" y="3940084"/>
            <a:chExt cx="1702065" cy="1640148"/>
          </a:xfrm>
        </p:grpSpPr>
        <p:pic>
          <p:nvPicPr>
            <p:cNvPr descr="Pause" id="4620" name="Google Shape;4620;p317"/>
            <p:cNvPicPr preferRelativeResize="0"/>
            <p:nvPr/>
          </p:nvPicPr>
          <p:blipFill rotWithShape="1">
            <a:blip r:embed="rId10">
              <a:alphaModFix/>
            </a:blip>
            <a:srcRect b="0" l="0" r="0" t="0"/>
            <a:stretch/>
          </p:blipFill>
          <p:spPr>
            <a:xfrm>
              <a:off x="7645377" y="4302958"/>
              <a:ext cx="914400" cy="914400"/>
            </a:xfrm>
            <a:prstGeom prst="rect">
              <a:avLst/>
            </a:prstGeom>
            <a:noFill/>
            <a:ln>
              <a:noFill/>
            </a:ln>
          </p:spPr>
        </p:pic>
        <p:sp>
          <p:nvSpPr>
            <p:cNvPr id="4621" name="Google Shape;4621;p317"/>
            <p:cNvSpPr/>
            <p:nvPr/>
          </p:nvSpPr>
          <p:spPr>
            <a:xfrm rot="1774120">
              <a:off x="7455934" y="4188373"/>
              <a:ext cx="1308114" cy="1143571"/>
            </a:xfrm>
            <a:prstGeom prst="hexagon">
              <a:avLst>
                <a:gd fmla="val 28543" name="adj"/>
                <a:gd fmla="val 115470" name="vf"/>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Ubuntu"/>
                <a:ea typeface="Ubuntu"/>
                <a:cs typeface="Ubuntu"/>
                <a:sym typeface="Ubuntu"/>
              </a:endParaRPr>
            </a:p>
          </p:txBody>
        </p:sp>
      </p:grpSp>
      <p:grpSp>
        <p:nvGrpSpPr>
          <p:cNvPr id="4622" name="Google Shape;4622;p317"/>
          <p:cNvGrpSpPr/>
          <p:nvPr/>
        </p:nvGrpSpPr>
        <p:grpSpPr>
          <a:xfrm>
            <a:off x="6143021" y="2231138"/>
            <a:ext cx="423252" cy="407855"/>
            <a:chOff x="6850144" y="3106435"/>
            <a:chExt cx="564336" cy="543807"/>
          </a:xfrm>
        </p:grpSpPr>
        <p:sp>
          <p:nvSpPr>
            <p:cNvPr id="4623" name="Google Shape;4623;p317"/>
            <p:cNvSpPr/>
            <p:nvPr/>
          </p:nvSpPr>
          <p:spPr>
            <a:xfrm rot="1774120">
              <a:off x="6915453" y="3188758"/>
              <a:ext cx="433718" cy="379162"/>
            </a:xfrm>
            <a:prstGeom prst="hexagon">
              <a:avLst>
                <a:gd fmla="val 28543" name="adj"/>
                <a:gd fmla="val 115470" name="vf"/>
              </a:avLst>
            </a:prstGeom>
            <a:noFill/>
            <a:ln cap="flat" cmpd="sng" w="19050">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Ubuntu"/>
                <a:ea typeface="Ubuntu"/>
                <a:cs typeface="Ubuntu"/>
                <a:sym typeface="Ubuntu"/>
              </a:endParaRPr>
            </a:p>
          </p:txBody>
        </p:sp>
        <p:pic>
          <p:nvPicPr>
            <p:cNvPr descr="Play" id="4624" name="Google Shape;4624;p317"/>
            <p:cNvPicPr preferRelativeResize="0"/>
            <p:nvPr/>
          </p:nvPicPr>
          <p:blipFill rotWithShape="1">
            <a:blip r:embed="rId11">
              <a:alphaModFix/>
            </a:blip>
            <a:srcRect b="0" l="0" r="0" t="0"/>
            <a:stretch/>
          </p:blipFill>
          <p:spPr>
            <a:xfrm>
              <a:off x="6984958" y="3203673"/>
              <a:ext cx="337207" cy="337207"/>
            </a:xfrm>
            <a:prstGeom prst="rect">
              <a:avLst/>
            </a:prstGeom>
            <a:noFill/>
            <a:ln>
              <a:noFill/>
            </a:ln>
          </p:spPr>
        </p:pic>
      </p:grpSp>
      <p:sp>
        <p:nvSpPr>
          <p:cNvPr id="4625" name="Google Shape;4625;p317"/>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Deployment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17"/>
                                        </p:tgtEl>
                                        <p:attrNameLst>
                                          <p:attrName>style.visibility</p:attrName>
                                        </p:attrNameLst>
                                      </p:cBhvr>
                                      <p:to>
                                        <p:strVal val="visible"/>
                                      </p:to>
                                    </p:set>
                                    <p:animEffect filter="fade" transition="in">
                                      <p:cBhvr>
                                        <p:cTn dur="750"/>
                                        <p:tgtEl>
                                          <p:spTgt spid="4517"/>
                                        </p:tgtEl>
                                      </p:cBhvr>
                                    </p:animEffect>
                                  </p:childTnLst>
                                </p:cTn>
                              </p:par>
                              <p:par>
                                <p:cTn fill="hold" nodeType="withEffect" presetClass="entr" presetID="10" presetSubtype="0">
                                  <p:stCondLst>
                                    <p:cond delay="500"/>
                                  </p:stCondLst>
                                  <p:childTnLst>
                                    <p:set>
                                      <p:cBhvr>
                                        <p:cTn dur="1" fill="hold">
                                          <p:stCondLst>
                                            <p:cond delay="0"/>
                                          </p:stCondLst>
                                        </p:cTn>
                                        <p:tgtEl>
                                          <p:spTgt spid="4518"/>
                                        </p:tgtEl>
                                        <p:attrNameLst>
                                          <p:attrName>style.visibility</p:attrName>
                                        </p:attrNameLst>
                                      </p:cBhvr>
                                      <p:to>
                                        <p:strVal val="visible"/>
                                      </p:to>
                                    </p:set>
                                    <p:animEffect filter="fade" transition="in">
                                      <p:cBhvr>
                                        <p:cTn dur="750"/>
                                        <p:tgtEl>
                                          <p:spTgt spid="4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1"/>
                                        </p:tgtEl>
                                        <p:attrNameLst>
                                          <p:attrName>style.visibility</p:attrName>
                                        </p:attrNameLst>
                                      </p:cBhvr>
                                      <p:to>
                                        <p:strVal val="visible"/>
                                      </p:to>
                                    </p:set>
                                    <p:animEffect filter="fade" transition="in">
                                      <p:cBhvr>
                                        <p:cTn dur="750"/>
                                        <p:tgtEl>
                                          <p:spTgt spid="4521"/>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490"/>
                                        </p:tgtEl>
                                        <p:attrNameLst>
                                          <p:attrName>style.visibility</p:attrName>
                                        </p:attrNameLst>
                                      </p:cBhvr>
                                      <p:to>
                                        <p:strVal val="visible"/>
                                      </p:to>
                                    </p:set>
                                    <p:animEffect filter="fade" transition="in">
                                      <p:cBhvr>
                                        <p:cTn dur="750"/>
                                        <p:tgtEl>
                                          <p:spTgt spid="4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500"/>
                                  </p:stCondLst>
                                  <p:childTnLst>
                                    <p:set>
                                      <p:cBhvr>
                                        <p:cTn dur="1" fill="hold">
                                          <p:stCondLst>
                                            <p:cond delay="0"/>
                                          </p:stCondLst>
                                        </p:cTn>
                                        <p:tgtEl>
                                          <p:spTgt spid="4493"/>
                                        </p:tgtEl>
                                        <p:attrNameLst>
                                          <p:attrName>style.visibility</p:attrName>
                                        </p:attrNameLst>
                                      </p:cBhvr>
                                      <p:to>
                                        <p:strVal val="visible"/>
                                      </p:to>
                                    </p:set>
                                    <p:animEffect filter="fade" transition="in">
                                      <p:cBhvr>
                                        <p:cTn dur="750"/>
                                        <p:tgtEl>
                                          <p:spTgt spid="4493"/>
                                        </p:tgtEl>
                                      </p:cBhvr>
                                    </p:animEffect>
                                  </p:childTnLst>
                                </p:cTn>
                              </p:par>
                            </p:childTnLst>
                          </p:cTn>
                        </p:par>
                        <p:par>
                          <p:cTn fill="hold">
                            <p:stCondLst>
                              <p:cond delay="750"/>
                            </p:stCondLst>
                            <p:childTnLst>
                              <p:par>
                                <p:cTn fill="hold" nodeType="afterEffect" presetClass="entr" presetID="10" presetSubtype="0">
                                  <p:stCondLst>
                                    <p:cond delay="750"/>
                                  </p:stCondLst>
                                  <p:childTnLst>
                                    <p:set>
                                      <p:cBhvr>
                                        <p:cTn dur="1" fill="hold">
                                          <p:stCondLst>
                                            <p:cond delay="0"/>
                                          </p:stCondLst>
                                        </p:cTn>
                                        <p:tgtEl>
                                          <p:spTgt spid="4496"/>
                                        </p:tgtEl>
                                        <p:attrNameLst>
                                          <p:attrName>style.visibility</p:attrName>
                                        </p:attrNameLst>
                                      </p:cBhvr>
                                      <p:to>
                                        <p:strVal val="visible"/>
                                      </p:to>
                                    </p:set>
                                    <p:animEffect filter="fade" transition="in">
                                      <p:cBhvr>
                                        <p:cTn dur="750"/>
                                        <p:tgtEl>
                                          <p:spTgt spid="4496"/>
                                        </p:tgtEl>
                                      </p:cBhvr>
                                    </p:animEffect>
                                  </p:childTnLst>
                                </p:cTn>
                              </p:par>
                            </p:childTnLst>
                          </p:cTn>
                        </p:par>
                        <p:par>
                          <p:cTn fill="hold">
                            <p:stCondLst>
                              <p:cond delay="1500"/>
                            </p:stCondLst>
                            <p:childTnLst>
                              <p:par>
                                <p:cTn fill="hold" nodeType="afterEffect" presetClass="entr" presetID="10" presetSubtype="0">
                                  <p:stCondLst>
                                    <p:cond delay="1250"/>
                                  </p:stCondLst>
                                  <p:childTnLst>
                                    <p:set>
                                      <p:cBhvr>
                                        <p:cTn dur="1" fill="hold">
                                          <p:stCondLst>
                                            <p:cond delay="0"/>
                                          </p:stCondLst>
                                        </p:cTn>
                                        <p:tgtEl>
                                          <p:spTgt spid="4499"/>
                                        </p:tgtEl>
                                        <p:attrNameLst>
                                          <p:attrName>style.visibility</p:attrName>
                                        </p:attrNameLst>
                                      </p:cBhvr>
                                      <p:to>
                                        <p:strVal val="visible"/>
                                      </p:to>
                                    </p:set>
                                    <p:animEffect filter="fade" transition="in">
                                      <p:cBhvr>
                                        <p:cTn dur="750"/>
                                        <p:tgtEl>
                                          <p:spTgt spid="4499"/>
                                        </p:tgtEl>
                                      </p:cBhvr>
                                    </p:animEffect>
                                  </p:childTnLst>
                                </p:cTn>
                              </p:par>
                            </p:childTnLst>
                          </p:cTn>
                        </p:par>
                        <p:par>
                          <p:cTn fill="hold">
                            <p:stCondLst>
                              <p:cond delay="2250"/>
                            </p:stCondLst>
                            <p:childTnLst>
                              <p:par>
                                <p:cTn fill="hold" nodeType="afterEffect" presetClass="entr" presetID="10" presetSubtype="0">
                                  <p:stCondLst>
                                    <p:cond delay="1500"/>
                                  </p:stCondLst>
                                  <p:childTnLst>
                                    <p:set>
                                      <p:cBhvr>
                                        <p:cTn dur="1" fill="hold">
                                          <p:stCondLst>
                                            <p:cond delay="0"/>
                                          </p:stCondLst>
                                        </p:cTn>
                                        <p:tgtEl>
                                          <p:spTgt spid="4502"/>
                                        </p:tgtEl>
                                        <p:attrNameLst>
                                          <p:attrName>style.visibility</p:attrName>
                                        </p:attrNameLst>
                                      </p:cBhvr>
                                      <p:to>
                                        <p:strVal val="visible"/>
                                      </p:to>
                                    </p:set>
                                    <p:animEffect filter="fade" transition="in">
                                      <p:cBhvr>
                                        <p:cTn dur="750"/>
                                        <p:tgtEl>
                                          <p:spTgt spid="4502"/>
                                        </p:tgtEl>
                                      </p:cBhvr>
                                    </p:animEffect>
                                  </p:childTnLst>
                                </p:cTn>
                              </p:par>
                            </p:childTnLst>
                          </p:cTn>
                        </p:par>
                        <p:par>
                          <p:cTn fill="hold">
                            <p:stCondLst>
                              <p:cond delay="3000"/>
                            </p:stCondLst>
                            <p:childTnLst>
                              <p:par>
                                <p:cTn fill="hold" nodeType="afterEffect" presetClass="entr" presetID="10" presetSubtype="0">
                                  <p:stCondLst>
                                    <p:cond delay="1750"/>
                                  </p:stCondLst>
                                  <p:childTnLst>
                                    <p:set>
                                      <p:cBhvr>
                                        <p:cTn dur="1" fill="hold">
                                          <p:stCondLst>
                                            <p:cond delay="0"/>
                                          </p:stCondLst>
                                        </p:cTn>
                                        <p:tgtEl>
                                          <p:spTgt spid="4505"/>
                                        </p:tgtEl>
                                        <p:attrNameLst>
                                          <p:attrName>style.visibility</p:attrName>
                                        </p:attrNameLst>
                                      </p:cBhvr>
                                      <p:to>
                                        <p:strVal val="visible"/>
                                      </p:to>
                                    </p:set>
                                    <p:animEffect filter="fade" transition="in">
                                      <p:cBhvr>
                                        <p:cTn dur="750"/>
                                        <p:tgtEl>
                                          <p:spTgt spid="4505"/>
                                        </p:tgtEl>
                                      </p:cBhvr>
                                    </p:animEffect>
                                  </p:childTnLst>
                                </p:cTn>
                              </p:par>
                            </p:childTnLst>
                          </p:cTn>
                        </p:par>
                        <p:par>
                          <p:cTn fill="hold">
                            <p:stCondLst>
                              <p:cond delay="3750"/>
                            </p:stCondLst>
                            <p:childTnLst>
                              <p:par>
                                <p:cTn fill="hold" nodeType="afterEffect" presetClass="entr" presetID="10" presetSubtype="0">
                                  <p:stCondLst>
                                    <p:cond delay="2000"/>
                                  </p:stCondLst>
                                  <p:childTnLst>
                                    <p:set>
                                      <p:cBhvr>
                                        <p:cTn dur="1" fill="hold">
                                          <p:stCondLst>
                                            <p:cond delay="0"/>
                                          </p:stCondLst>
                                        </p:cTn>
                                        <p:tgtEl>
                                          <p:spTgt spid="4508"/>
                                        </p:tgtEl>
                                        <p:attrNameLst>
                                          <p:attrName>style.visibility</p:attrName>
                                        </p:attrNameLst>
                                      </p:cBhvr>
                                      <p:to>
                                        <p:strVal val="visible"/>
                                      </p:to>
                                    </p:set>
                                    <p:animEffect filter="fade" transition="in">
                                      <p:cBhvr>
                                        <p:cTn dur="750"/>
                                        <p:tgtEl>
                                          <p:spTgt spid="4508"/>
                                        </p:tgtEl>
                                      </p:cBhvr>
                                    </p:animEffect>
                                  </p:childTnLst>
                                </p:cTn>
                              </p:par>
                            </p:childTnLst>
                          </p:cTn>
                        </p:par>
                        <p:par>
                          <p:cTn fill="hold">
                            <p:stCondLst>
                              <p:cond delay="4500"/>
                            </p:stCondLst>
                            <p:childTnLst>
                              <p:par>
                                <p:cTn fill="hold" nodeType="afterEffect" presetClass="entr" presetID="10" presetSubtype="0">
                                  <p:stCondLst>
                                    <p:cond delay="2250"/>
                                  </p:stCondLst>
                                  <p:childTnLst>
                                    <p:set>
                                      <p:cBhvr>
                                        <p:cTn dur="1" fill="hold">
                                          <p:stCondLst>
                                            <p:cond delay="0"/>
                                          </p:stCondLst>
                                        </p:cTn>
                                        <p:tgtEl>
                                          <p:spTgt spid="4511"/>
                                        </p:tgtEl>
                                        <p:attrNameLst>
                                          <p:attrName>style.visibility</p:attrName>
                                        </p:attrNameLst>
                                      </p:cBhvr>
                                      <p:to>
                                        <p:strVal val="visible"/>
                                      </p:to>
                                    </p:set>
                                    <p:animEffect filter="fade" transition="in">
                                      <p:cBhvr>
                                        <p:cTn dur="750"/>
                                        <p:tgtEl>
                                          <p:spTgt spid="4511"/>
                                        </p:tgtEl>
                                      </p:cBhvr>
                                    </p:animEffect>
                                  </p:childTnLst>
                                </p:cTn>
                              </p:par>
                            </p:childTnLst>
                          </p:cTn>
                        </p:par>
                        <p:par>
                          <p:cTn fill="hold">
                            <p:stCondLst>
                              <p:cond delay="5250"/>
                            </p:stCondLst>
                            <p:childTnLst>
                              <p:par>
                                <p:cTn fill="hold" nodeType="afterEffect" presetClass="entr" presetID="10" presetSubtype="0">
                                  <p:stCondLst>
                                    <p:cond delay="2500"/>
                                  </p:stCondLst>
                                  <p:childTnLst>
                                    <p:set>
                                      <p:cBhvr>
                                        <p:cTn dur="1" fill="hold">
                                          <p:stCondLst>
                                            <p:cond delay="0"/>
                                          </p:stCondLst>
                                        </p:cTn>
                                        <p:tgtEl>
                                          <p:spTgt spid="4514"/>
                                        </p:tgtEl>
                                        <p:attrNameLst>
                                          <p:attrName>style.visibility</p:attrName>
                                        </p:attrNameLst>
                                      </p:cBhvr>
                                      <p:to>
                                        <p:strVal val="visible"/>
                                      </p:to>
                                    </p:set>
                                    <p:animEffect filter="fade" transition="in">
                                      <p:cBhvr>
                                        <p:cTn dur="750"/>
                                        <p:tgtEl>
                                          <p:spTgt spid="4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4"/>
                                        </p:tgtEl>
                                        <p:attrNameLst>
                                          <p:attrName>style.visibility</p:attrName>
                                        </p:attrNameLst>
                                      </p:cBhvr>
                                      <p:to>
                                        <p:strVal val="visible"/>
                                      </p:to>
                                    </p:set>
                                    <p:animEffect filter="fade" transition="in">
                                      <p:cBhvr>
                                        <p:cTn dur="750"/>
                                        <p:tgtEl>
                                          <p:spTgt spid="4524"/>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527"/>
                                        </p:tgtEl>
                                        <p:attrNameLst>
                                          <p:attrName>style.visibility</p:attrName>
                                        </p:attrNameLst>
                                      </p:cBhvr>
                                      <p:to>
                                        <p:strVal val="visible"/>
                                      </p:to>
                                    </p:set>
                                    <p:animEffect filter="fade" transition="in">
                                      <p:cBhvr>
                                        <p:cTn dur="500"/>
                                        <p:tgtEl>
                                          <p:spTgt spid="4527"/>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4528"/>
                                        </p:tgtEl>
                                        <p:attrNameLst>
                                          <p:attrName>style.visibility</p:attrName>
                                        </p:attrNameLst>
                                      </p:cBhvr>
                                      <p:to>
                                        <p:strVal val="visible"/>
                                      </p:to>
                                    </p:set>
                                    <p:animEffect filter="fade" transition="in">
                                      <p:cBhvr>
                                        <p:cTn dur="500"/>
                                        <p:tgtEl>
                                          <p:spTgt spid="4528"/>
                                        </p:tgtEl>
                                      </p:cBhvr>
                                    </p:animEffect>
                                  </p:childTnLst>
                                </p:cTn>
                              </p:par>
                            </p:childTnLst>
                          </p:cTn>
                        </p:par>
                        <p:par>
                          <p:cTn fill="hold">
                            <p:stCondLst>
                              <p:cond delay="1750"/>
                            </p:stCondLst>
                            <p:childTnLst>
                              <p:par>
                                <p:cTn fill="hold" nodeType="afterEffect" presetClass="entr" presetID="10" presetSubtype="0">
                                  <p:stCondLst>
                                    <p:cond delay="500"/>
                                  </p:stCondLst>
                                  <p:childTnLst>
                                    <p:set>
                                      <p:cBhvr>
                                        <p:cTn dur="1" fill="hold">
                                          <p:stCondLst>
                                            <p:cond delay="0"/>
                                          </p:stCondLst>
                                        </p:cTn>
                                        <p:tgtEl>
                                          <p:spTgt spid="4529"/>
                                        </p:tgtEl>
                                        <p:attrNameLst>
                                          <p:attrName>style.visibility</p:attrName>
                                        </p:attrNameLst>
                                      </p:cBhvr>
                                      <p:to>
                                        <p:strVal val="visible"/>
                                      </p:to>
                                    </p:set>
                                    <p:animEffect filter="fade" transition="in">
                                      <p:cBhvr>
                                        <p:cTn dur="750"/>
                                        <p:tgtEl>
                                          <p:spTgt spid="4529"/>
                                        </p:tgtEl>
                                      </p:cBhvr>
                                    </p:animEffect>
                                  </p:childTnLst>
                                </p:cTn>
                              </p:par>
                              <p:par>
                                <p:cTn fill="hold" nodeType="withEffect" presetClass="exit" presetID="10" presetSubtype="0">
                                  <p:stCondLst>
                                    <p:cond delay="0"/>
                                  </p:stCondLst>
                                  <p:childTnLst>
                                    <p:animEffect filter="fade" transition="out">
                                      <p:cBhvr>
                                        <p:cTn dur="500"/>
                                        <p:tgtEl>
                                          <p:spTgt spid="4490"/>
                                        </p:tgtEl>
                                      </p:cBhvr>
                                    </p:animEffect>
                                    <p:set>
                                      <p:cBhvr>
                                        <p:cTn dur="1" fill="hold">
                                          <p:stCondLst>
                                            <p:cond delay="500"/>
                                          </p:stCondLst>
                                        </p:cTn>
                                        <p:tgtEl>
                                          <p:spTgt spid="44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32"/>
                                        </p:tgtEl>
                                        <p:attrNameLst>
                                          <p:attrName>style.visibility</p:attrName>
                                        </p:attrNameLst>
                                      </p:cBhvr>
                                      <p:to>
                                        <p:strVal val="visible"/>
                                      </p:to>
                                    </p:set>
                                    <p:animEffect filter="fade" transition="in">
                                      <p:cBhvr>
                                        <p:cTn dur="750"/>
                                        <p:tgtEl>
                                          <p:spTgt spid="4532"/>
                                        </p:tgtEl>
                                      </p:cBhvr>
                                    </p:animEffect>
                                  </p:childTnLst>
                                </p:cTn>
                              </p:par>
                              <p:par>
                                <p:cTn fill="hold" nodeType="withEffect" presetClass="exit" presetID="10" presetSubtype="0">
                                  <p:stCondLst>
                                    <p:cond delay="0"/>
                                  </p:stCondLst>
                                  <p:childTnLst>
                                    <p:animEffect filter="fade" transition="out">
                                      <p:cBhvr>
                                        <p:cTn dur="500"/>
                                        <p:tgtEl>
                                          <p:spTgt spid="4493"/>
                                        </p:tgtEl>
                                      </p:cBhvr>
                                    </p:animEffect>
                                    <p:set>
                                      <p:cBhvr>
                                        <p:cTn dur="1" fill="hold">
                                          <p:stCondLst>
                                            <p:cond delay="500"/>
                                          </p:stCondLst>
                                        </p:cTn>
                                        <p:tgtEl>
                                          <p:spTgt spid="44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35"/>
                                        </p:tgtEl>
                                        <p:attrNameLst>
                                          <p:attrName>style.visibility</p:attrName>
                                        </p:attrNameLst>
                                      </p:cBhvr>
                                      <p:to>
                                        <p:strVal val="visible"/>
                                      </p:to>
                                    </p:set>
                                    <p:animEffect filter="fade" transition="in">
                                      <p:cBhvr>
                                        <p:cTn dur="750"/>
                                        <p:tgtEl>
                                          <p:spTgt spid="4535"/>
                                        </p:tgtEl>
                                      </p:cBhvr>
                                    </p:animEffect>
                                  </p:childTnLst>
                                </p:cTn>
                              </p:par>
                              <p:par>
                                <p:cTn fill="hold" nodeType="withEffect" presetClass="exit" presetID="10" presetSubtype="0">
                                  <p:stCondLst>
                                    <p:cond delay="0"/>
                                  </p:stCondLst>
                                  <p:childTnLst>
                                    <p:animEffect filter="fade" transition="out">
                                      <p:cBhvr>
                                        <p:cTn dur="500"/>
                                        <p:tgtEl>
                                          <p:spTgt spid="4496"/>
                                        </p:tgtEl>
                                      </p:cBhvr>
                                    </p:animEffect>
                                    <p:set>
                                      <p:cBhvr>
                                        <p:cTn dur="1" fill="hold">
                                          <p:stCondLst>
                                            <p:cond delay="500"/>
                                          </p:stCondLst>
                                        </p:cTn>
                                        <p:tgtEl>
                                          <p:spTgt spid="44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38"/>
                                        </p:tgtEl>
                                        <p:attrNameLst>
                                          <p:attrName>style.visibility</p:attrName>
                                        </p:attrNameLst>
                                      </p:cBhvr>
                                      <p:to>
                                        <p:strVal val="visible"/>
                                      </p:to>
                                    </p:set>
                                    <p:animEffect filter="fade" transition="in">
                                      <p:cBhvr>
                                        <p:cTn dur="750"/>
                                        <p:tgtEl>
                                          <p:spTgt spid="4538"/>
                                        </p:tgtEl>
                                      </p:cBhvr>
                                    </p:animEffect>
                                  </p:childTnLst>
                                </p:cTn>
                              </p:par>
                              <p:par>
                                <p:cTn fill="hold" nodeType="withEffect" presetClass="exit" presetID="10" presetSubtype="0">
                                  <p:stCondLst>
                                    <p:cond delay="0"/>
                                  </p:stCondLst>
                                  <p:childTnLst>
                                    <p:animEffect filter="fade" transition="out">
                                      <p:cBhvr>
                                        <p:cTn dur="500"/>
                                        <p:tgtEl>
                                          <p:spTgt spid="4499"/>
                                        </p:tgtEl>
                                      </p:cBhvr>
                                    </p:animEffect>
                                    <p:set>
                                      <p:cBhvr>
                                        <p:cTn dur="1" fill="hold">
                                          <p:stCondLst>
                                            <p:cond delay="500"/>
                                          </p:stCondLst>
                                        </p:cTn>
                                        <p:tgtEl>
                                          <p:spTgt spid="449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41"/>
                                        </p:tgtEl>
                                        <p:attrNameLst>
                                          <p:attrName>style.visibility</p:attrName>
                                        </p:attrNameLst>
                                      </p:cBhvr>
                                      <p:to>
                                        <p:strVal val="visible"/>
                                      </p:to>
                                    </p:set>
                                    <p:animEffect filter="fade" transition="in">
                                      <p:cBhvr>
                                        <p:cTn dur="750"/>
                                        <p:tgtEl>
                                          <p:spTgt spid="4541"/>
                                        </p:tgtEl>
                                      </p:cBhvr>
                                    </p:animEffect>
                                  </p:childTnLst>
                                </p:cTn>
                              </p:par>
                              <p:par>
                                <p:cTn fill="hold" nodeType="withEffect" presetClass="exit" presetID="10" presetSubtype="0">
                                  <p:stCondLst>
                                    <p:cond delay="0"/>
                                  </p:stCondLst>
                                  <p:childTnLst>
                                    <p:animEffect filter="fade" transition="out">
                                      <p:cBhvr>
                                        <p:cTn dur="500"/>
                                        <p:tgtEl>
                                          <p:spTgt spid="4502"/>
                                        </p:tgtEl>
                                      </p:cBhvr>
                                    </p:animEffect>
                                    <p:set>
                                      <p:cBhvr>
                                        <p:cTn dur="1" fill="hold">
                                          <p:stCondLst>
                                            <p:cond delay="500"/>
                                          </p:stCondLst>
                                        </p:cTn>
                                        <p:tgtEl>
                                          <p:spTgt spid="45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44"/>
                                        </p:tgtEl>
                                        <p:attrNameLst>
                                          <p:attrName>style.visibility</p:attrName>
                                        </p:attrNameLst>
                                      </p:cBhvr>
                                      <p:to>
                                        <p:strVal val="visible"/>
                                      </p:to>
                                    </p:set>
                                    <p:animEffect filter="fade" transition="in">
                                      <p:cBhvr>
                                        <p:cTn dur="750"/>
                                        <p:tgtEl>
                                          <p:spTgt spid="4544"/>
                                        </p:tgtEl>
                                      </p:cBhvr>
                                    </p:animEffect>
                                  </p:childTnLst>
                                </p:cTn>
                              </p:par>
                              <p:par>
                                <p:cTn fill="hold" nodeType="withEffect" presetClass="exit" presetID="10" presetSubtype="0">
                                  <p:stCondLst>
                                    <p:cond delay="0"/>
                                  </p:stCondLst>
                                  <p:childTnLst>
                                    <p:animEffect filter="fade" transition="out">
                                      <p:cBhvr>
                                        <p:cTn dur="500"/>
                                        <p:tgtEl>
                                          <p:spTgt spid="4505"/>
                                        </p:tgtEl>
                                      </p:cBhvr>
                                    </p:animEffect>
                                    <p:set>
                                      <p:cBhvr>
                                        <p:cTn dur="1" fill="hold">
                                          <p:stCondLst>
                                            <p:cond delay="500"/>
                                          </p:stCondLst>
                                        </p:cTn>
                                        <p:tgtEl>
                                          <p:spTgt spid="45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47"/>
                                        </p:tgtEl>
                                        <p:attrNameLst>
                                          <p:attrName>style.visibility</p:attrName>
                                        </p:attrNameLst>
                                      </p:cBhvr>
                                      <p:to>
                                        <p:strVal val="visible"/>
                                      </p:to>
                                    </p:set>
                                    <p:animEffect filter="fade" transition="in">
                                      <p:cBhvr>
                                        <p:cTn dur="750"/>
                                        <p:tgtEl>
                                          <p:spTgt spid="4547"/>
                                        </p:tgtEl>
                                      </p:cBhvr>
                                    </p:animEffect>
                                  </p:childTnLst>
                                </p:cTn>
                              </p:par>
                              <p:par>
                                <p:cTn fill="hold" nodeType="withEffect" presetClass="exit" presetID="10" presetSubtype="0">
                                  <p:stCondLst>
                                    <p:cond delay="0"/>
                                  </p:stCondLst>
                                  <p:childTnLst>
                                    <p:animEffect filter="fade" transition="out">
                                      <p:cBhvr>
                                        <p:cTn dur="500"/>
                                        <p:tgtEl>
                                          <p:spTgt spid="4508"/>
                                        </p:tgtEl>
                                      </p:cBhvr>
                                    </p:animEffect>
                                    <p:set>
                                      <p:cBhvr>
                                        <p:cTn dur="1" fill="hold">
                                          <p:stCondLst>
                                            <p:cond delay="500"/>
                                          </p:stCondLst>
                                        </p:cTn>
                                        <p:tgtEl>
                                          <p:spTgt spid="45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50"/>
                                        </p:tgtEl>
                                        <p:attrNameLst>
                                          <p:attrName>style.visibility</p:attrName>
                                        </p:attrNameLst>
                                      </p:cBhvr>
                                      <p:to>
                                        <p:strVal val="visible"/>
                                      </p:to>
                                    </p:set>
                                    <p:animEffect filter="fade" transition="in">
                                      <p:cBhvr>
                                        <p:cTn dur="750"/>
                                        <p:tgtEl>
                                          <p:spTgt spid="4550"/>
                                        </p:tgtEl>
                                      </p:cBhvr>
                                    </p:animEffect>
                                  </p:childTnLst>
                                </p:cTn>
                              </p:par>
                              <p:par>
                                <p:cTn fill="hold" nodeType="withEffect" presetClass="exit" presetID="10" presetSubtype="0">
                                  <p:stCondLst>
                                    <p:cond delay="0"/>
                                  </p:stCondLst>
                                  <p:childTnLst>
                                    <p:animEffect filter="fade" transition="out">
                                      <p:cBhvr>
                                        <p:cTn dur="500"/>
                                        <p:tgtEl>
                                          <p:spTgt spid="4511"/>
                                        </p:tgtEl>
                                      </p:cBhvr>
                                    </p:animEffect>
                                    <p:set>
                                      <p:cBhvr>
                                        <p:cTn dur="1" fill="hold">
                                          <p:stCondLst>
                                            <p:cond delay="500"/>
                                          </p:stCondLst>
                                        </p:cTn>
                                        <p:tgtEl>
                                          <p:spTgt spid="451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53"/>
                                        </p:tgtEl>
                                        <p:attrNameLst>
                                          <p:attrName>style.visibility</p:attrName>
                                        </p:attrNameLst>
                                      </p:cBhvr>
                                      <p:to>
                                        <p:strVal val="visible"/>
                                      </p:to>
                                    </p:set>
                                    <p:animEffect filter="fade" transition="in">
                                      <p:cBhvr>
                                        <p:cTn dur="750"/>
                                        <p:tgtEl>
                                          <p:spTgt spid="4553"/>
                                        </p:tgtEl>
                                      </p:cBhvr>
                                    </p:animEffect>
                                  </p:childTnLst>
                                </p:cTn>
                              </p:par>
                              <p:par>
                                <p:cTn fill="hold" nodeType="withEffect" presetClass="exit" presetID="10" presetSubtype="0">
                                  <p:stCondLst>
                                    <p:cond delay="0"/>
                                  </p:stCondLst>
                                  <p:childTnLst>
                                    <p:animEffect filter="fade" transition="out">
                                      <p:cBhvr>
                                        <p:cTn dur="500"/>
                                        <p:tgtEl>
                                          <p:spTgt spid="4514"/>
                                        </p:tgtEl>
                                      </p:cBhvr>
                                    </p:animEffect>
                                    <p:set>
                                      <p:cBhvr>
                                        <p:cTn dur="1" fill="hold">
                                          <p:stCondLst>
                                            <p:cond delay="500"/>
                                          </p:stCondLst>
                                        </p:cTn>
                                        <p:tgtEl>
                                          <p:spTgt spid="4514"/>
                                        </p:tgtEl>
                                        <p:attrNameLst>
                                          <p:attrName>style.visibility</p:attrName>
                                        </p:attrNameLst>
                                      </p:cBhvr>
                                      <p:to>
                                        <p:strVal val="hidden"/>
                                      </p:to>
                                    </p:se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556"/>
                                        </p:tgtEl>
                                        <p:attrNameLst>
                                          <p:attrName>style.visibility</p:attrName>
                                        </p:attrNameLst>
                                      </p:cBhvr>
                                      <p:to>
                                        <p:strVal val="visible"/>
                                      </p:to>
                                    </p:set>
                                    <p:animEffect filter="fade" transition="in">
                                      <p:cBhvr>
                                        <p:cTn dur="750"/>
                                        <p:tgtEl>
                                          <p:spTgt spid="4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2"/>
                                        </p:tgtEl>
                                        <p:attrNameLst>
                                          <p:attrName>style.visibility</p:attrName>
                                        </p:attrNameLst>
                                      </p:cBhvr>
                                      <p:to>
                                        <p:strVal val="visible"/>
                                      </p:to>
                                    </p:set>
                                    <p:animEffect filter="fade" transition="in">
                                      <p:cBhvr>
                                        <p:cTn dur="750"/>
                                        <p:tgtEl>
                                          <p:spTgt spid="4562"/>
                                        </p:tgtEl>
                                      </p:cBhvr>
                                    </p:animEffect>
                                  </p:childTnLst>
                                </p:cTn>
                              </p:par>
                              <p:par>
                                <p:cTn fill="hold" nodeType="withEffect" presetClass="exit" presetID="10" presetSubtype="0">
                                  <p:stCondLst>
                                    <p:cond delay="0"/>
                                  </p:stCondLst>
                                  <p:childTnLst>
                                    <p:animEffect filter="fade" transition="out">
                                      <p:cBhvr>
                                        <p:cTn dur="500"/>
                                        <p:tgtEl>
                                          <p:spTgt spid="4529"/>
                                        </p:tgtEl>
                                      </p:cBhvr>
                                    </p:animEffect>
                                    <p:set>
                                      <p:cBhvr>
                                        <p:cTn dur="1" fill="hold">
                                          <p:stCondLst>
                                            <p:cond delay="500"/>
                                          </p:stCondLst>
                                        </p:cTn>
                                        <p:tgtEl>
                                          <p:spTgt spid="4529"/>
                                        </p:tgtEl>
                                        <p:attrNameLst>
                                          <p:attrName>style.visibility</p:attrName>
                                        </p:attrNameLst>
                                      </p:cBhvr>
                                      <p:to>
                                        <p:strVal val="hidden"/>
                                      </p:to>
                                    </p:set>
                                  </p:childTnLst>
                                </p:cTn>
                              </p:par>
                              <p:par>
                                <p:cTn fill="hold" nodeType="withEffect" presetClass="entr" presetID="10" presetSubtype="0">
                                  <p:stCondLst>
                                    <p:cond delay="500"/>
                                  </p:stCondLst>
                                  <p:childTnLst>
                                    <p:set>
                                      <p:cBhvr>
                                        <p:cTn dur="1" fill="hold">
                                          <p:stCondLst>
                                            <p:cond delay="0"/>
                                          </p:stCondLst>
                                        </p:cTn>
                                        <p:tgtEl>
                                          <p:spTgt spid="4565"/>
                                        </p:tgtEl>
                                        <p:attrNameLst>
                                          <p:attrName>style.visibility</p:attrName>
                                        </p:attrNameLst>
                                      </p:cBhvr>
                                      <p:to>
                                        <p:strVal val="visible"/>
                                      </p:to>
                                    </p:set>
                                    <p:animEffect filter="fade" transition="in">
                                      <p:cBhvr>
                                        <p:cTn dur="750"/>
                                        <p:tgtEl>
                                          <p:spTgt spid="4565"/>
                                        </p:tgtEl>
                                      </p:cBhvr>
                                    </p:animEffect>
                                  </p:childTnLst>
                                </p:cTn>
                              </p:par>
                            </p:childTnLst>
                          </p:cTn>
                        </p:par>
                        <p:par>
                          <p:cTn fill="hold">
                            <p:stCondLst>
                              <p:cond delay="750"/>
                            </p:stCondLst>
                            <p:childTnLst>
                              <p:par>
                                <p:cTn fill="hold" nodeType="afterEffect" presetClass="exit" presetID="10" presetSubtype="0">
                                  <p:stCondLst>
                                    <p:cond delay="500"/>
                                  </p:stCondLst>
                                  <p:childTnLst>
                                    <p:animEffect filter="fade" transition="out">
                                      <p:cBhvr>
                                        <p:cTn dur="500"/>
                                        <p:tgtEl>
                                          <p:spTgt spid="4532"/>
                                        </p:tgtEl>
                                      </p:cBhvr>
                                    </p:animEffect>
                                    <p:set>
                                      <p:cBhvr>
                                        <p:cTn dur="1" fill="hold">
                                          <p:stCondLst>
                                            <p:cond delay="500"/>
                                          </p:stCondLst>
                                        </p:cTn>
                                        <p:tgtEl>
                                          <p:spTgt spid="4532"/>
                                        </p:tgtEl>
                                        <p:attrNameLst>
                                          <p:attrName>style.visibility</p:attrName>
                                        </p:attrNameLst>
                                      </p:cBhvr>
                                      <p:to>
                                        <p:strVal val="hidden"/>
                                      </p:to>
                                    </p:set>
                                  </p:childTnLst>
                                </p:cTn>
                              </p:par>
                              <p:par>
                                <p:cTn fill="hold" nodeType="withEffect" presetClass="entr" presetID="10" presetSubtype="0">
                                  <p:stCondLst>
                                    <p:cond delay="1000"/>
                                  </p:stCondLst>
                                  <p:childTnLst>
                                    <p:set>
                                      <p:cBhvr>
                                        <p:cTn dur="1" fill="hold">
                                          <p:stCondLst>
                                            <p:cond delay="0"/>
                                          </p:stCondLst>
                                        </p:cTn>
                                        <p:tgtEl>
                                          <p:spTgt spid="4559"/>
                                        </p:tgtEl>
                                        <p:attrNameLst>
                                          <p:attrName>style.visibility</p:attrName>
                                        </p:attrNameLst>
                                      </p:cBhvr>
                                      <p:to>
                                        <p:strVal val="visible"/>
                                      </p:to>
                                    </p:set>
                                    <p:animEffect filter="fade" transition="in">
                                      <p:cBhvr>
                                        <p:cTn dur="750"/>
                                        <p:tgtEl>
                                          <p:spTgt spid="4559"/>
                                        </p:tgtEl>
                                      </p:cBhvr>
                                    </p:animEffect>
                                  </p:childTnLst>
                                </p:cTn>
                              </p:par>
                            </p:childTnLst>
                          </p:cTn>
                        </p:par>
                        <p:par>
                          <p:cTn fill="hold">
                            <p:stCondLst>
                              <p:cond delay="1500"/>
                            </p:stCondLst>
                            <p:childTnLst>
                              <p:par>
                                <p:cTn fill="hold" nodeType="afterEffect" presetClass="exit" presetID="10" presetSubtype="0">
                                  <p:stCondLst>
                                    <p:cond delay="1000"/>
                                  </p:stCondLst>
                                  <p:childTnLst>
                                    <p:animEffect filter="fade" transition="out">
                                      <p:cBhvr>
                                        <p:cTn dur="500"/>
                                        <p:tgtEl>
                                          <p:spTgt spid="4535"/>
                                        </p:tgtEl>
                                      </p:cBhvr>
                                    </p:animEffect>
                                    <p:set>
                                      <p:cBhvr>
                                        <p:cTn dur="1" fill="hold">
                                          <p:stCondLst>
                                            <p:cond delay="500"/>
                                          </p:stCondLst>
                                        </p:cTn>
                                        <p:tgtEl>
                                          <p:spTgt spid="4535"/>
                                        </p:tgtEl>
                                        <p:attrNameLst>
                                          <p:attrName>style.visibility</p:attrName>
                                        </p:attrNameLst>
                                      </p:cBhvr>
                                      <p:to>
                                        <p:strVal val="hidden"/>
                                      </p:to>
                                    </p:set>
                                  </p:childTnLst>
                                </p:cTn>
                              </p:par>
                              <p:par>
                                <p:cTn fill="hold" nodeType="withEffect" presetClass="entr" presetID="10" presetSubtype="0">
                                  <p:stCondLst>
                                    <p:cond delay="1500"/>
                                  </p:stCondLst>
                                  <p:childTnLst>
                                    <p:set>
                                      <p:cBhvr>
                                        <p:cTn dur="1" fill="hold">
                                          <p:stCondLst>
                                            <p:cond delay="0"/>
                                          </p:stCondLst>
                                        </p:cTn>
                                        <p:tgtEl>
                                          <p:spTgt spid="4568"/>
                                        </p:tgtEl>
                                        <p:attrNameLst>
                                          <p:attrName>style.visibility</p:attrName>
                                        </p:attrNameLst>
                                      </p:cBhvr>
                                      <p:to>
                                        <p:strVal val="visible"/>
                                      </p:to>
                                    </p:set>
                                    <p:animEffect filter="fade" transition="in">
                                      <p:cBhvr>
                                        <p:cTn dur="750"/>
                                        <p:tgtEl>
                                          <p:spTgt spid="4568"/>
                                        </p:tgtEl>
                                      </p:cBhvr>
                                    </p:animEffect>
                                  </p:childTnLst>
                                </p:cTn>
                              </p:par>
                            </p:childTnLst>
                          </p:cTn>
                        </p:par>
                        <p:par>
                          <p:cTn fill="hold">
                            <p:stCondLst>
                              <p:cond delay="2250"/>
                            </p:stCondLst>
                            <p:childTnLst>
                              <p:par>
                                <p:cTn fill="hold" nodeType="afterEffect" presetClass="exit" presetID="10" presetSubtype="0">
                                  <p:stCondLst>
                                    <p:cond delay="1500"/>
                                  </p:stCondLst>
                                  <p:childTnLst>
                                    <p:animEffect filter="fade" transition="out">
                                      <p:cBhvr>
                                        <p:cTn dur="500"/>
                                        <p:tgtEl>
                                          <p:spTgt spid="4538"/>
                                        </p:tgtEl>
                                      </p:cBhvr>
                                    </p:animEffect>
                                    <p:set>
                                      <p:cBhvr>
                                        <p:cTn dur="1" fill="hold">
                                          <p:stCondLst>
                                            <p:cond delay="500"/>
                                          </p:stCondLst>
                                        </p:cTn>
                                        <p:tgtEl>
                                          <p:spTgt spid="4538"/>
                                        </p:tgtEl>
                                        <p:attrNameLst>
                                          <p:attrName>style.visibility</p:attrName>
                                        </p:attrNameLst>
                                      </p:cBhvr>
                                      <p:to>
                                        <p:strVal val="hidden"/>
                                      </p:to>
                                    </p:set>
                                  </p:childTnLst>
                                </p:cTn>
                              </p:par>
                              <p:par>
                                <p:cTn fill="hold" nodeType="withEffect" presetClass="entr" presetID="10" presetSubtype="0">
                                  <p:stCondLst>
                                    <p:cond delay="2000"/>
                                  </p:stCondLst>
                                  <p:childTnLst>
                                    <p:set>
                                      <p:cBhvr>
                                        <p:cTn dur="1" fill="hold">
                                          <p:stCondLst>
                                            <p:cond delay="0"/>
                                          </p:stCondLst>
                                        </p:cTn>
                                        <p:tgtEl>
                                          <p:spTgt spid="4571"/>
                                        </p:tgtEl>
                                        <p:attrNameLst>
                                          <p:attrName>style.visibility</p:attrName>
                                        </p:attrNameLst>
                                      </p:cBhvr>
                                      <p:to>
                                        <p:strVal val="visible"/>
                                      </p:to>
                                    </p:set>
                                    <p:animEffect filter="fade" transition="in">
                                      <p:cBhvr>
                                        <p:cTn dur="750"/>
                                        <p:tgtEl>
                                          <p:spTgt spid="4571"/>
                                        </p:tgtEl>
                                      </p:cBhvr>
                                    </p:animEffect>
                                  </p:childTnLst>
                                </p:cTn>
                              </p:par>
                            </p:childTnLst>
                          </p:cTn>
                        </p:par>
                        <p:par>
                          <p:cTn fill="hold">
                            <p:stCondLst>
                              <p:cond delay="3000"/>
                            </p:stCondLst>
                            <p:childTnLst>
                              <p:par>
                                <p:cTn fill="hold" nodeType="afterEffect" presetClass="exit" presetID="10" presetSubtype="0">
                                  <p:stCondLst>
                                    <p:cond delay="2000"/>
                                  </p:stCondLst>
                                  <p:childTnLst>
                                    <p:animEffect filter="fade" transition="out">
                                      <p:cBhvr>
                                        <p:cTn dur="500"/>
                                        <p:tgtEl>
                                          <p:spTgt spid="4541"/>
                                        </p:tgtEl>
                                      </p:cBhvr>
                                    </p:animEffect>
                                    <p:set>
                                      <p:cBhvr>
                                        <p:cTn dur="1" fill="hold">
                                          <p:stCondLst>
                                            <p:cond delay="500"/>
                                          </p:stCondLst>
                                        </p:cTn>
                                        <p:tgtEl>
                                          <p:spTgt spid="4541"/>
                                        </p:tgtEl>
                                        <p:attrNameLst>
                                          <p:attrName>style.visibility</p:attrName>
                                        </p:attrNameLst>
                                      </p:cBhvr>
                                      <p:to>
                                        <p:strVal val="hidden"/>
                                      </p:to>
                                    </p:set>
                                  </p:childTnLst>
                                </p:cTn>
                              </p:par>
                              <p:par>
                                <p:cTn fill="hold" nodeType="withEffect" presetClass="entr" presetID="10" presetSubtype="0">
                                  <p:stCondLst>
                                    <p:cond delay="2500"/>
                                  </p:stCondLst>
                                  <p:childTnLst>
                                    <p:set>
                                      <p:cBhvr>
                                        <p:cTn dur="1" fill="hold">
                                          <p:stCondLst>
                                            <p:cond delay="0"/>
                                          </p:stCondLst>
                                        </p:cTn>
                                        <p:tgtEl>
                                          <p:spTgt spid="4574"/>
                                        </p:tgtEl>
                                        <p:attrNameLst>
                                          <p:attrName>style.visibility</p:attrName>
                                        </p:attrNameLst>
                                      </p:cBhvr>
                                      <p:to>
                                        <p:strVal val="visible"/>
                                      </p:to>
                                    </p:set>
                                    <p:animEffect filter="fade" transition="in">
                                      <p:cBhvr>
                                        <p:cTn dur="750"/>
                                        <p:tgtEl>
                                          <p:spTgt spid="4574"/>
                                        </p:tgtEl>
                                      </p:cBhvr>
                                    </p:animEffect>
                                  </p:childTnLst>
                                </p:cTn>
                              </p:par>
                            </p:childTnLst>
                          </p:cTn>
                        </p:par>
                        <p:par>
                          <p:cTn fill="hold">
                            <p:stCondLst>
                              <p:cond delay="3750"/>
                            </p:stCondLst>
                            <p:childTnLst>
                              <p:par>
                                <p:cTn fill="hold" nodeType="afterEffect" presetClass="exit" presetID="10" presetSubtype="0">
                                  <p:stCondLst>
                                    <p:cond delay="2500"/>
                                  </p:stCondLst>
                                  <p:childTnLst>
                                    <p:animEffect filter="fade" transition="out">
                                      <p:cBhvr>
                                        <p:cTn dur="500"/>
                                        <p:tgtEl>
                                          <p:spTgt spid="4544"/>
                                        </p:tgtEl>
                                      </p:cBhvr>
                                    </p:animEffect>
                                    <p:set>
                                      <p:cBhvr>
                                        <p:cTn dur="1" fill="hold">
                                          <p:stCondLst>
                                            <p:cond delay="500"/>
                                          </p:stCondLst>
                                        </p:cTn>
                                        <p:tgtEl>
                                          <p:spTgt spid="4544"/>
                                        </p:tgtEl>
                                        <p:attrNameLst>
                                          <p:attrName>style.visibility</p:attrName>
                                        </p:attrNameLst>
                                      </p:cBhvr>
                                      <p:to>
                                        <p:strVal val="hidden"/>
                                      </p:to>
                                    </p:set>
                                  </p:childTnLst>
                                </p:cTn>
                              </p:par>
                              <p:par>
                                <p:cTn fill="hold" nodeType="withEffect" presetClass="entr" presetID="10" presetSubtype="0">
                                  <p:stCondLst>
                                    <p:cond delay="3000"/>
                                  </p:stCondLst>
                                  <p:childTnLst>
                                    <p:set>
                                      <p:cBhvr>
                                        <p:cTn dur="1" fill="hold">
                                          <p:stCondLst>
                                            <p:cond delay="0"/>
                                          </p:stCondLst>
                                        </p:cTn>
                                        <p:tgtEl>
                                          <p:spTgt spid="4577"/>
                                        </p:tgtEl>
                                        <p:attrNameLst>
                                          <p:attrName>style.visibility</p:attrName>
                                        </p:attrNameLst>
                                      </p:cBhvr>
                                      <p:to>
                                        <p:strVal val="visible"/>
                                      </p:to>
                                    </p:set>
                                    <p:animEffect filter="fade" transition="in">
                                      <p:cBhvr>
                                        <p:cTn dur="750"/>
                                        <p:tgtEl>
                                          <p:spTgt spid="4577"/>
                                        </p:tgtEl>
                                      </p:cBhvr>
                                    </p:animEffect>
                                  </p:childTnLst>
                                </p:cTn>
                              </p:par>
                            </p:childTnLst>
                          </p:cTn>
                        </p:par>
                        <p:par>
                          <p:cTn fill="hold">
                            <p:stCondLst>
                              <p:cond delay="4500"/>
                            </p:stCondLst>
                            <p:childTnLst>
                              <p:par>
                                <p:cTn fill="hold" nodeType="afterEffect" presetClass="exit" presetID="10" presetSubtype="0">
                                  <p:stCondLst>
                                    <p:cond delay="3000"/>
                                  </p:stCondLst>
                                  <p:childTnLst>
                                    <p:animEffect filter="fade" transition="out">
                                      <p:cBhvr>
                                        <p:cTn dur="500"/>
                                        <p:tgtEl>
                                          <p:spTgt spid="4547"/>
                                        </p:tgtEl>
                                      </p:cBhvr>
                                    </p:animEffect>
                                    <p:set>
                                      <p:cBhvr>
                                        <p:cTn dur="1" fill="hold">
                                          <p:stCondLst>
                                            <p:cond delay="500"/>
                                          </p:stCondLst>
                                        </p:cTn>
                                        <p:tgtEl>
                                          <p:spTgt spid="4547"/>
                                        </p:tgtEl>
                                        <p:attrNameLst>
                                          <p:attrName>style.visibility</p:attrName>
                                        </p:attrNameLst>
                                      </p:cBhvr>
                                      <p:to>
                                        <p:strVal val="hidden"/>
                                      </p:to>
                                    </p:set>
                                  </p:childTnLst>
                                </p:cTn>
                              </p:par>
                              <p:par>
                                <p:cTn fill="hold" nodeType="withEffect" presetClass="entr" presetID="10" presetSubtype="0">
                                  <p:stCondLst>
                                    <p:cond delay="3500"/>
                                  </p:stCondLst>
                                  <p:childTnLst>
                                    <p:set>
                                      <p:cBhvr>
                                        <p:cTn dur="1" fill="hold">
                                          <p:stCondLst>
                                            <p:cond delay="0"/>
                                          </p:stCondLst>
                                        </p:cTn>
                                        <p:tgtEl>
                                          <p:spTgt spid="4580"/>
                                        </p:tgtEl>
                                        <p:attrNameLst>
                                          <p:attrName>style.visibility</p:attrName>
                                        </p:attrNameLst>
                                      </p:cBhvr>
                                      <p:to>
                                        <p:strVal val="visible"/>
                                      </p:to>
                                    </p:set>
                                    <p:animEffect filter="fade" transition="in">
                                      <p:cBhvr>
                                        <p:cTn dur="750"/>
                                        <p:tgtEl>
                                          <p:spTgt spid="4580"/>
                                        </p:tgtEl>
                                      </p:cBhvr>
                                    </p:animEffect>
                                  </p:childTnLst>
                                </p:cTn>
                              </p:par>
                            </p:childTnLst>
                          </p:cTn>
                        </p:par>
                        <p:par>
                          <p:cTn fill="hold">
                            <p:stCondLst>
                              <p:cond delay="5250"/>
                            </p:stCondLst>
                            <p:childTnLst>
                              <p:par>
                                <p:cTn fill="hold" nodeType="afterEffect" presetClass="exit" presetID="10" presetSubtype="0">
                                  <p:stCondLst>
                                    <p:cond delay="3500"/>
                                  </p:stCondLst>
                                  <p:childTnLst>
                                    <p:animEffect filter="fade" transition="out">
                                      <p:cBhvr>
                                        <p:cTn dur="500"/>
                                        <p:tgtEl>
                                          <p:spTgt spid="4550"/>
                                        </p:tgtEl>
                                      </p:cBhvr>
                                    </p:animEffect>
                                    <p:set>
                                      <p:cBhvr>
                                        <p:cTn dur="1" fill="hold">
                                          <p:stCondLst>
                                            <p:cond delay="500"/>
                                          </p:stCondLst>
                                        </p:cTn>
                                        <p:tgtEl>
                                          <p:spTgt spid="4550"/>
                                        </p:tgtEl>
                                        <p:attrNameLst>
                                          <p:attrName>style.visibility</p:attrName>
                                        </p:attrNameLst>
                                      </p:cBhvr>
                                      <p:to>
                                        <p:strVal val="hidden"/>
                                      </p:to>
                                    </p:set>
                                  </p:childTnLst>
                                </p:cTn>
                              </p:par>
                              <p:par>
                                <p:cTn fill="hold" nodeType="withEffect" presetClass="entr" presetID="10" presetSubtype="0">
                                  <p:stCondLst>
                                    <p:cond delay="4000"/>
                                  </p:stCondLst>
                                  <p:childTnLst>
                                    <p:set>
                                      <p:cBhvr>
                                        <p:cTn dur="1" fill="hold">
                                          <p:stCondLst>
                                            <p:cond delay="0"/>
                                          </p:stCondLst>
                                        </p:cTn>
                                        <p:tgtEl>
                                          <p:spTgt spid="4583"/>
                                        </p:tgtEl>
                                        <p:attrNameLst>
                                          <p:attrName>style.visibility</p:attrName>
                                        </p:attrNameLst>
                                      </p:cBhvr>
                                      <p:to>
                                        <p:strVal val="visible"/>
                                      </p:to>
                                    </p:set>
                                    <p:animEffect filter="fade" transition="in">
                                      <p:cBhvr>
                                        <p:cTn dur="750"/>
                                        <p:tgtEl>
                                          <p:spTgt spid="4583"/>
                                        </p:tgtEl>
                                      </p:cBhvr>
                                    </p:animEffect>
                                  </p:childTnLst>
                                </p:cTn>
                              </p:par>
                            </p:childTnLst>
                          </p:cTn>
                        </p:par>
                        <p:par>
                          <p:cTn fill="hold">
                            <p:stCondLst>
                              <p:cond delay="6000"/>
                            </p:stCondLst>
                            <p:childTnLst>
                              <p:par>
                                <p:cTn fill="hold" nodeType="afterEffect" presetClass="exit" presetID="10" presetSubtype="0">
                                  <p:stCondLst>
                                    <p:cond delay="4000"/>
                                  </p:stCondLst>
                                  <p:childTnLst>
                                    <p:animEffect filter="fade" transition="out">
                                      <p:cBhvr>
                                        <p:cTn dur="500"/>
                                        <p:tgtEl>
                                          <p:spTgt spid="4553"/>
                                        </p:tgtEl>
                                      </p:cBhvr>
                                    </p:animEffect>
                                    <p:set>
                                      <p:cBhvr>
                                        <p:cTn dur="1" fill="hold">
                                          <p:stCondLst>
                                            <p:cond delay="500"/>
                                          </p:stCondLst>
                                        </p:cTn>
                                        <p:tgtEl>
                                          <p:spTgt spid="4553"/>
                                        </p:tgtEl>
                                        <p:attrNameLst>
                                          <p:attrName>style.visibility</p:attrName>
                                        </p:attrNameLst>
                                      </p:cBhvr>
                                      <p:to>
                                        <p:strVal val="hidden"/>
                                      </p:to>
                                    </p:se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4586"/>
                                        </p:tgtEl>
                                        <p:attrNameLst>
                                          <p:attrName>style.visibility</p:attrName>
                                        </p:attrNameLst>
                                      </p:cBhvr>
                                      <p:to>
                                        <p:strVal val="visible"/>
                                      </p:to>
                                    </p:set>
                                    <p:animEffect filter="fade" transition="in">
                                      <p:cBhvr>
                                        <p:cTn dur="750"/>
                                        <p:tgtEl>
                                          <p:spTgt spid="4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2"/>
                                        </p:tgtEl>
                                        <p:attrNameLst>
                                          <p:attrName>style.visibility</p:attrName>
                                        </p:attrNameLst>
                                      </p:cBhvr>
                                      <p:to>
                                        <p:strVal val="visible"/>
                                      </p:to>
                                    </p:set>
                                    <p:animEffect filter="fade" transition="in">
                                      <p:cBhvr>
                                        <p:cTn dur="500"/>
                                        <p:tgtEl>
                                          <p:spTgt spid="4592"/>
                                        </p:tgtEl>
                                      </p:cBhvr>
                                    </p:animEffect>
                                  </p:childTnLst>
                                </p:cTn>
                              </p:par>
                              <p:par>
                                <p:cTn fill="hold" nodeType="withEffect" presetClass="exit" presetID="10" presetSubtype="0">
                                  <p:stCondLst>
                                    <p:cond delay="0"/>
                                  </p:stCondLst>
                                  <p:childTnLst>
                                    <p:animEffect filter="fade" transition="out">
                                      <p:cBhvr>
                                        <p:cTn dur="500"/>
                                        <p:tgtEl>
                                          <p:spTgt spid="4562"/>
                                        </p:tgtEl>
                                      </p:cBhvr>
                                    </p:animEffect>
                                    <p:set>
                                      <p:cBhvr>
                                        <p:cTn dur="1" fill="hold">
                                          <p:stCondLst>
                                            <p:cond delay="500"/>
                                          </p:stCondLst>
                                        </p:cTn>
                                        <p:tgtEl>
                                          <p:spTgt spid="4562"/>
                                        </p:tgtEl>
                                        <p:attrNameLst>
                                          <p:attrName>style.visibility</p:attrName>
                                        </p:attrNameLst>
                                      </p:cBhvr>
                                      <p:to>
                                        <p:strVal val="hidden"/>
                                      </p:to>
                                    </p:set>
                                  </p:childTnLst>
                                </p:cTn>
                              </p:par>
                              <p:par>
                                <p:cTn fill="hold" nodeType="withEffect" presetClass="entr" presetID="10" presetSubtype="0">
                                  <p:stCondLst>
                                    <p:cond delay="250"/>
                                  </p:stCondLst>
                                  <p:childTnLst>
                                    <p:set>
                                      <p:cBhvr>
                                        <p:cTn dur="1" fill="hold">
                                          <p:stCondLst>
                                            <p:cond delay="0"/>
                                          </p:stCondLst>
                                        </p:cTn>
                                        <p:tgtEl>
                                          <p:spTgt spid="4595"/>
                                        </p:tgtEl>
                                        <p:attrNameLst>
                                          <p:attrName>style.visibility</p:attrName>
                                        </p:attrNameLst>
                                      </p:cBhvr>
                                      <p:to>
                                        <p:strVal val="visible"/>
                                      </p:to>
                                    </p:set>
                                    <p:animEffect filter="fade" transition="in">
                                      <p:cBhvr>
                                        <p:cTn dur="500"/>
                                        <p:tgtEl>
                                          <p:spTgt spid="4595"/>
                                        </p:tgtEl>
                                      </p:cBhvr>
                                    </p:animEffect>
                                  </p:childTnLst>
                                </p:cTn>
                              </p:par>
                              <p:par>
                                <p:cTn fill="hold" nodeType="withEffect" presetClass="exit" presetID="10" presetSubtype="0">
                                  <p:stCondLst>
                                    <p:cond delay="250"/>
                                  </p:stCondLst>
                                  <p:childTnLst>
                                    <p:animEffect filter="fade" transition="out">
                                      <p:cBhvr>
                                        <p:cTn dur="500"/>
                                        <p:tgtEl>
                                          <p:spTgt spid="4565"/>
                                        </p:tgtEl>
                                      </p:cBhvr>
                                    </p:animEffect>
                                    <p:set>
                                      <p:cBhvr>
                                        <p:cTn dur="1" fill="hold">
                                          <p:stCondLst>
                                            <p:cond delay="500"/>
                                          </p:stCondLst>
                                        </p:cTn>
                                        <p:tgtEl>
                                          <p:spTgt spid="4565"/>
                                        </p:tgtEl>
                                        <p:attrNameLst>
                                          <p:attrName>style.visibility</p:attrName>
                                        </p:attrNameLst>
                                      </p:cBhvr>
                                      <p:to>
                                        <p:strVal val="hidden"/>
                                      </p:to>
                                    </p:set>
                                  </p:childTnLst>
                                </p:cTn>
                              </p:par>
                              <p:par>
                                <p:cTn fill="hold" nodeType="withEffect" presetClass="entr" presetID="10" presetSubtype="0">
                                  <p:stCondLst>
                                    <p:cond delay="500"/>
                                  </p:stCondLst>
                                  <p:childTnLst>
                                    <p:set>
                                      <p:cBhvr>
                                        <p:cTn dur="1" fill="hold">
                                          <p:stCondLst>
                                            <p:cond delay="0"/>
                                          </p:stCondLst>
                                        </p:cTn>
                                        <p:tgtEl>
                                          <p:spTgt spid="4589"/>
                                        </p:tgtEl>
                                        <p:attrNameLst>
                                          <p:attrName>style.visibility</p:attrName>
                                        </p:attrNameLst>
                                      </p:cBhvr>
                                      <p:to>
                                        <p:strVal val="visible"/>
                                      </p:to>
                                    </p:set>
                                    <p:animEffect filter="fade" transition="in">
                                      <p:cBhvr>
                                        <p:cTn dur="500"/>
                                        <p:tgtEl>
                                          <p:spTgt spid="4589"/>
                                        </p:tgtEl>
                                      </p:cBhvr>
                                    </p:animEffect>
                                  </p:childTnLst>
                                </p:cTn>
                              </p:par>
                              <p:par>
                                <p:cTn fill="hold" nodeType="withEffect" presetClass="exit" presetID="10" presetSubtype="0">
                                  <p:stCondLst>
                                    <p:cond delay="500"/>
                                  </p:stCondLst>
                                  <p:childTnLst>
                                    <p:animEffect filter="fade" transition="out">
                                      <p:cBhvr>
                                        <p:cTn dur="500"/>
                                        <p:tgtEl>
                                          <p:spTgt spid="4559"/>
                                        </p:tgtEl>
                                      </p:cBhvr>
                                    </p:animEffect>
                                    <p:set>
                                      <p:cBhvr>
                                        <p:cTn dur="1" fill="hold">
                                          <p:stCondLst>
                                            <p:cond delay="500"/>
                                          </p:stCondLst>
                                        </p:cTn>
                                        <p:tgtEl>
                                          <p:spTgt spid="4559"/>
                                        </p:tgtEl>
                                        <p:attrNameLst>
                                          <p:attrName>style.visibility</p:attrName>
                                        </p:attrNameLst>
                                      </p:cBhvr>
                                      <p:to>
                                        <p:strVal val="hidden"/>
                                      </p:to>
                                    </p:set>
                                  </p:childTnLst>
                                </p:cTn>
                              </p:par>
                              <p:par>
                                <p:cTn fill="hold" nodeType="withEffect" presetClass="entr" presetID="10" presetSubtype="0">
                                  <p:stCondLst>
                                    <p:cond delay="750"/>
                                  </p:stCondLst>
                                  <p:childTnLst>
                                    <p:set>
                                      <p:cBhvr>
                                        <p:cTn dur="1" fill="hold">
                                          <p:stCondLst>
                                            <p:cond delay="0"/>
                                          </p:stCondLst>
                                        </p:cTn>
                                        <p:tgtEl>
                                          <p:spTgt spid="4598"/>
                                        </p:tgtEl>
                                        <p:attrNameLst>
                                          <p:attrName>style.visibility</p:attrName>
                                        </p:attrNameLst>
                                      </p:cBhvr>
                                      <p:to>
                                        <p:strVal val="visible"/>
                                      </p:to>
                                    </p:set>
                                    <p:animEffect filter="fade" transition="in">
                                      <p:cBhvr>
                                        <p:cTn dur="500"/>
                                        <p:tgtEl>
                                          <p:spTgt spid="4598"/>
                                        </p:tgtEl>
                                      </p:cBhvr>
                                    </p:animEffect>
                                  </p:childTnLst>
                                </p:cTn>
                              </p:par>
                              <p:par>
                                <p:cTn fill="hold" nodeType="withEffect" presetClass="exit" presetID="10" presetSubtype="0">
                                  <p:stCondLst>
                                    <p:cond delay="750"/>
                                  </p:stCondLst>
                                  <p:childTnLst>
                                    <p:animEffect filter="fade" transition="out">
                                      <p:cBhvr>
                                        <p:cTn dur="500"/>
                                        <p:tgtEl>
                                          <p:spTgt spid="4568"/>
                                        </p:tgtEl>
                                      </p:cBhvr>
                                    </p:animEffect>
                                    <p:set>
                                      <p:cBhvr>
                                        <p:cTn dur="1" fill="hold">
                                          <p:stCondLst>
                                            <p:cond delay="500"/>
                                          </p:stCondLst>
                                        </p:cTn>
                                        <p:tgtEl>
                                          <p:spTgt spid="4568"/>
                                        </p:tgtEl>
                                        <p:attrNameLst>
                                          <p:attrName>style.visibility</p:attrName>
                                        </p:attrNameLst>
                                      </p:cBhvr>
                                      <p:to>
                                        <p:strVal val="hidden"/>
                                      </p:to>
                                    </p:set>
                                  </p:childTnLst>
                                </p:cTn>
                              </p:par>
                              <p:par>
                                <p:cTn fill="hold" nodeType="withEffect" presetClass="entr" presetID="10" presetSubtype="0">
                                  <p:stCondLst>
                                    <p:cond delay="1000"/>
                                  </p:stCondLst>
                                  <p:childTnLst>
                                    <p:set>
                                      <p:cBhvr>
                                        <p:cTn dur="1" fill="hold">
                                          <p:stCondLst>
                                            <p:cond delay="0"/>
                                          </p:stCondLst>
                                        </p:cTn>
                                        <p:tgtEl>
                                          <p:spTgt spid="4601"/>
                                        </p:tgtEl>
                                        <p:attrNameLst>
                                          <p:attrName>style.visibility</p:attrName>
                                        </p:attrNameLst>
                                      </p:cBhvr>
                                      <p:to>
                                        <p:strVal val="visible"/>
                                      </p:to>
                                    </p:set>
                                    <p:animEffect filter="fade" transition="in">
                                      <p:cBhvr>
                                        <p:cTn dur="500"/>
                                        <p:tgtEl>
                                          <p:spTgt spid="4601"/>
                                        </p:tgtEl>
                                      </p:cBhvr>
                                    </p:animEffect>
                                  </p:childTnLst>
                                </p:cTn>
                              </p:par>
                              <p:par>
                                <p:cTn fill="hold" nodeType="withEffect" presetClass="exit" presetID="10" presetSubtype="0">
                                  <p:stCondLst>
                                    <p:cond delay="1000"/>
                                  </p:stCondLst>
                                  <p:childTnLst>
                                    <p:animEffect filter="fade" transition="out">
                                      <p:cBhvr>
                                        <p:cTn dur="500"/>
                                        <p:tgtEl>
                                          <p:spTgt spid="4571"/>
                                        </p:tgtEl>
                                      </p:cBhvr>
                                    </p:animEffect>
                                    <p:set>
                                      <p:cBhvr>
                                        <p:cTn dur="1" fill="hold">
                                          <p:stCondLst>
                                            <p:cond delay="500"/>
                                          </p:stCondLst>
                                        </p:cTn>
                                        <p:tgtEl>
                                          <p:spTgt spid="4571"/>
                                        </p:tgtEl>
                                        <p:attrNameLst>
                                          <p:attrName>style.visibility</p:attrName>
                                        </p:attrNameLst>
                                      </p:cBhvr>
                                      <p:to>
                                        <p:strVal val="hidden"/>
                                      </p:to>
                                    </p:set>
                                  </p:childTnLst>
                                </p:cTn>
                              </p:par>
                              <p:par>
                                <p:cTn fill="hold" nodeType="withEffect" presetClass="entr" presetID="10" presetSubtype="0">
                                  <p:stCondLst>
                                    <p:cond delay="1250"/>
                                  </p:stCondLst>
                                  <p:childTnLst>
                                    <p:set>
                                      <p:cBhvr>
                                        <p:cTn dur="1" fill="hold">
                                          <p:stCondLst>
                                            <p:cond delay="0"/>
                                          </p:stCondLst>
                                        </p:cTn>
                                        <p:tgtEl>
                                          <p:spTgt spid="4604"/>
                                        </p:tgtEl>
                                        <p:attrNameLst>
                                          <p:attrName>style.visibility</p:attrName>
                                        </p:attrNameLst>
                                      </p:cBhvr>
                                      <p:to>
                                        <p:strVal val="visible"/>
                                      </p:to>
                                    </p:set>
                                    <p:animEffect filter="fade" transition="in">
                                      <p:cBhvr>
                                        <p:cTn dur="500"/>
                                        <p:tgtEl>
                                          <p:spTgt spid="4604"/>
                                        </p:tgtEl>
                                      </p:cBhvr>
                                    </p:animEffect>
                                  </p:childTnLst>
                                </p:cTn>
                              </p:par>
                              <p:par>
                                <p:cTn fill="hold" nodeType="withEffect" presetClass="exit" presetID="10" presetSubtype="0">
                                  <p:stCondLst>
                                    <p:cond delay="1250"/>
                                  </p:stCondLst>
                                  <p:childTnLst>
                                    <p:animEffect filter="fade" transition="out">
                                      <p:cBhvr>
                                        <p:cTn dur="500"/>
                                        <p:tgtEl>
                                          <p:spTgt spid="4574"/>
                                        </p:tgtEl>
                                      </p:cBhvr>
                                    </p:animEffect>
                                    <p:set>
                                      <p:cBhvr>
                                        <p:cTn dur="1" fill="hold">
                                          <p:stCondLst>
                                            <p:cond delay="500"/>
                                          </p:stCondLst>
                                        </p:cTn>
                                        <p:tgtEl>
                                          <p:spTgt spid="4574"/>
                                        </p:tgtEl>
                                        <p:attrNameLst>
                                          <p:attrName>style.visibility</p:attrName>
                                        </p:attrNameLst>
                                      </p:cBhvr>
                                      <p:to>
                                        <p:strVal val="hidden"/>
                                      </p:to>
                                    </p:set>
                                  </p:childTnLst>
                                </p:cTn>
                              </p:par>
                              <p:par>
                                <p:cTn fill="hold" nodeType="withEffect" presetClass="entr" presetID="10" presetSubtype="0">
                                  <p:stCondLst>
                                    <p:cond delay="1500"/>
                                  </p:stCondLst>
                                  <p:childTnLst>
                                    <p:set>
                                      <p:cBhvr>
                                        <p:cTn dur="1" fill="hold">
                                          <p:stCondLst>
                                            <p:cond delay="0"/>
                                          </p:stCondLst>
                                        </p:cTn>
                                        <p:tgtEl>
                                          <p:spTgt spid="4607"/>
                                        </p:tgtEl>
                                        <p:attrNameLst>
                                          <p:attrName>style.visibility</p:attrName>
                                        </p:attrNameLst>
                                      </p:cBhvr>
                                      <p:to>
                                        <p:strVal val="visible"/>
                                      </p:to>
                                    </p:set>
                                    <p:animEffect filter="fade" transition="in">
                                      <p:cBhvr>
                                        <p:cTn dur="500"/>
                                        <p:tgtEl>
                                          <p:spTgt spid="4607"/>
                                        </p:tgtEl>
                                      </p:cBhvr>
                                    </p:animEffect>
                                  </p:childTnLst>
                                </p:cTn>
                              </p:par>
                              <p:par>
                                <p:cTn fill="hold" nodeType="withEffect" presetClass="exit" presetID="10" presetSubtype="0">
                                  <p:stCondLst>
                                    <p:cond delay="1500"/>
                                  </p:stCondLst>
                                  <p:childTnLst>
                                    <p:animEffect filter="fade" transition="out">
                                      <p:cBhvr>
                                        <p:cTn dur="500"/>
                                        <p:tgtEl>
                                          <p:spTgt spid="4577"/>
                                        </p:tgtEl>
                                      </p:cBhvr>
                                    </p:animEffect>
                                    <p:set>
                                      <p:cBhvr>
                                        <p:cTn dur="1" fill="hold">
                                          <p:stCondLst>
                                            <p:cond delay="500"/>
                                          </p:stCondLst>
                                        </p:cTn>
                                        <p:tgtEl>
                                          <p:spTgt spid="4577"/>
                                        </p:tgtEl>
                                        <p:attrNameLst>
                                          <p:attrName>style.visibility</p:attrName>
                                        </p:attrNameLst>
                                      </p:cBhvr>
                                      <p:to>
                                        <p:strVal val="hidden"/>
                                      </p:to>
                                    </p:set>
                                  </p:childTnLst>
                                </p:cTn>
                              </p:par>
                              <p:par>
                                <p:cTn fill="hold" nodeType="withEffect" presetClass="entr" presetID="10" presetSubtype="0">
                                  <p:stCondLst>
                                    <p:cond delay="1750"/>
                                  </p:stCondLst>
                                  <p:childTnLst>
                                    <p:set>
                                      <p:cBhvr>
                                        <p:cTn dur="1" fill="hold">
                                          <p:stCondLst>
                                            <p:cond delay="0"/>
                                          </p:stCondLst>
                                        </p:cTn>
                                        <p:tgtEl>
                                          <p:spTgt spid="4610"/>
                                        </p:tgtEl>
                                        <p:attrNameLst>
                                          <p:attrName>style.visibility</p:attrName>
                                        </p:attrNameLst>
                                      </p:cBhvr>
                                      <p:to>
                                        <p:strVal val="visible"/>
                                      </p:to>
                                    </p:set>
                                    <p:animEffect filter="fade" transition="in">
                                      <p:cBhvr>
                                        <p:cTn dur="500"/>
                                        <p:tgtEl>
                                          <p:spTgt spid="4610"/>
                                        </p:tgtEl>
                                      </p:cBhvr>
                                    </p:animEffect>
                                  </p:childTnLst>
                                </p:cTn>
                              </p:par>
                              <p:par>
                                <p:cTn fill="hold" nodeType="withEffect" presetClass="exit" presetID="10" presetSubtype="0">
                                  <p:stCondLst>
                                    <p:cond delay="1750"/>
                                  </p:stCondLst>
                                  <p:childTnLst>
                                    <p:animEffect filter="fade" transition="out">
                                      <p:cBhvr>
                                        <p:cTn dur="500"/>
                                        <p:tgtEl>
                                          <p:spTgt spid="4580"/>
                                        </p:tgtEl>
                                      </p:cBhvr>
                                    </p:animEffect>
                                    <p:set>
                                      <p:cBhvr>
                                        <p:cTn dur="1" fill="hold">
                                          <p:stCondLst>
                                            <p:cond delay="500"/>
                                          </p:stCondLst>
                                        </p:cTn>
                                        <p:tgtEl>
                                          <p:spTgt spid="4580"/>
                                        </p:tgtEl>
                                        <p:attrNameLst>
                                          <p:attrName>style.visibility</p:attrName>
                                        </p:attrNameLst>
                                      </p:cBhvr>
                                      <p:to>
                                        <p:strVal val="hidden"/>
                                      </p:to>
                                    </p:set>
                                  </p:childTnLst>
                                </p:cTn>
                              </p:par>
                              <p:par>
                                <p:cTn fill="hold" nodeType="withEffect" presetClass="entr" presetID="10" presetSubtype="0">
                                  <p:stCondLst>
                                    <p:cond delay="2000"/>
                                  </p:stCondLst>
                                  <p:childTnLst>
                                    <p:set>
                                      <p:cBhvr>
                                        <p:cTn dur="1" fill="hold">
                                          <p:stCondLst>
                                            <p:cond delay="0"/>
                                          </p:stCondLst>
                                        </p:cTn>
                                        <p:tgtEl>
                                          <p:spTgt spid="4613"/>
                                        </p:tgtEl>
                                        <p:attrNameLst>
                                          <p:attrName>style.visibility</p:attrName>
                                        </p:attrNameLst>
                                      </p:cBhvr>
                                      <p:to>
                                        <p:strVal val="visible"/>
                                      </p:to>
                                    </p:set>
                                    <p:animEffect filter="fade" transition="in">
                                      <p:cBhvr>
                                        <p:cTn dur="500"/>
                                        <p:tgtEl>
                                          <p:spTgt spid="4613"/>
                                        </p:tgtEl>
                                      </p:cBhvr>
                                    </p:animEffect>
                                  </p:childTnLst>
                                </p:cTn>
                              </p:par>
                              <p:par>
                                <p:cTn fill="hold" nodeType="withEffect" presetClass="exit" presetID="10" presetSubtype="0">
                                  <p:stCondLst>
                                    <p:cond delay="2000"/>
                                  </p:stCondLst>
                                  <p:childTnLst>
                                    <p:animEffect filter="fade" transition="out">
                                      <p:cBhvr>
                                        <p:cTn dur="500"/>
                                        <p:tgtEl>
                                          <p:spTgt spid="4583"/>
                                        </p:tgtEl>
                                      </p:cBhvr>
                                    </p:animEffect>
                                    <p:set>
                                      <p:cBhvr>
                                        <p:cTn dur="1" fill="hold">
                                          <p:stCondLst>
                                            <p:cond delay="500"/>
                                          </p:stCondLst>
                                        </p:cTn>
                                        <p:tgtEl>
                                          <p:spTgt spid="458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16"/>
                                        </p:tgtEl>
                                        <p:attrNameLst>
                                          <p:attrName>style.visibility</p:attrName>
                                        </p:attrNameLst>
                                      </p:cBhvr>
                                      <p:to>
                                        <p:strVal val="visible"/>
                                      </p:to>
                                    </p:set>
                                    <p:animEffect filter="fade" transition="in">
                                      <p:cBhvr>
                                        <p:cTn dur="750"/>
                                        <p:tgtEl>
                                          <p:spTgt spid="4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gtEl>
                                        <p:attrNameLst>
                                          <p:attrName>style.visibility</p:attrName>
                                        </p:attrNameLst>
                                      </p:cBhvr>
                                      <p:to>
                                        <p:strVal val="visible"/>
                                      </p:to>
                                    </p:set>
                                    <p:animEffect filter="fade" transition="in">
                                      <p:cBhvr>
                                        <p:cTn dur="750"/>
                                        <p:tgtEl>
                                          <p:spTgt spid="4619"/>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622"/>
                                        </p:tgtEl>
                                        <p:attrNameLst>
                                          <p:attrName>style.visibility</p:attrName>
                                        </p:attrNameLst>
                                      </p:cBhvr>
                                      <p:to>
                                        <p:strVal val="visible"/>
                                      </p:to>
                                    </p:set>
                                    <p:animEffect filter="fade" transition="in">
                                      <p:cBhvr>
                                        <p:cTn dur="750"/>
                                        <p:tgtEl>
                                          <p:spTgt spid="4622"/>
                                        </p:tgtEl>
                                      </p:cBhvr>
                                    </p:animEffect>
                                  </p:childTnLst>
                                </p:cTn>
                              </p:par>
                              <p:par>
                                <p:cTn fill="hold" nodeType="withEffect" presetClass="entr" presetID="10" presetSubtype="0">
                                  <p:stCondLst>
                                    <p:cond delay="120"/>
                                  </p:stCondLst>
                                  <p:childTnLst>
                                    <p:set>
                                      <p:cBhvr>
                                        <p:cTn dur="1" fill="hold">
                                          <p:stCondLst>
                                            <p:cond delay="0"/>
                                          </p:stCondLst>
                                        </p:cTn>
                                        <p:tgtEl>
                                          <p:spTgt spid="4488"/>
                                        </p:tgtEl>
                                        <p:attrNameLst>
                                          <p:attrName>style.visibility</p:attrName>
                                        </p:attrNameLst>
                                      </p:cBhvr>
                                      <p:to>
                                        <p:strVal val="visible"/>
                                      </p:to>
                                    </p:set>
                                    <p:animEffect filter="fade" transition="in">
                                      <p:cBhvr>
                                        <p:cTn dur="750"/>
                                        <p:tgtEl>
                                          <p:spTgt spid="4488"/>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4481"/>
                                        </p:tgtEl>
                                        <p:attrNameLst>
                                          <p:attrName>style.visibility</p:attrName>
                                        </p:attrNameLst>
                                      </p:cBhvr>
                                      <p:to>
                                        <p:strVal val="visible"/>
                                      </p:to>
                                    </p:set>
                                    <p:animEffect filter="fade" transition="in">
                                      <p:cBhvr>
                                        <p:cTn dur="750"/>
                                        <p:tgtEl>
                                          <p:spTgt spid="4481"/>
                                        </p:tgtEl>
                                      </p:cBhvr>
                                    </p:animEffect>
                                  </p:childTnLst>
                                </p:cTn>
                              </p:par>
                            </p:childTnLst>
                          </p:cTn>
                        </p:par>
                        <p:par>
                          <p:cTn fill="hold">
                            <p:stCondLst>
                              <p:cond delay="2250"/>
                            </p:stCondLst>
                            <p:childTnLst>
                              <p:par>
                                <p:cTn fill="hold" nodeType="afterEffect" presetClass="entr" presetID="10" presetSubtype="0">
                                  <p:stCondLst>
                                    <p:cond delay="500"/>
                                  </p:stCondLst>
                                  <p:childTnLst>
                                    <p:set>
                                      <p:cBhvr>
                                        <p:cTn dur="1" fill="hold">
                                          <p:stCondLst>
                                            <p:cond delay="0"/>
                                          </p:stCondLst>
                                        </p:cTn>
                                        <p:tgtEl>
                                          <p:spTgt spid="4482"/>
                                        </p:tgtEl>
                                        <p:attrNameLst>
                                          <p:attrName>style.visibility</p:attrName>
                                        </p:attrNameLst>
                                      </p:cBhvr>
                                      <p:to>
                                        <p:strVal val="visible"/>
                                      </p:to>
                                    </p:set>
                                    <p:animEffect filter="fade" transition="in">
                                      <p:cBhvr>
                                        <p:cTn dur="750"/>
                                        <p:tgtEl>
                                          <p:spTgt spid="4482"/>
                                        </p:tgtEl>
                                      </p:cBhvr>
                                    </p:animEffect>
                                  </p:childTnLst>
                                </p:cTn>
                              </p:par>
                            </p:childTnLst>
                          </p:cTn>
                        </p:par>
                        <p:par>
                          <p:cTn fill="hold">
                            <p:stCondLst>
                              <p:cond delay="3000"/>
                            </p:stCondLst>
                            <p:childTnLst>
                              <p:par>
                                <p:cTn fill="hold" nodeType="afterEffect" presetClass="entr" presetID="10" presetSubtype="0">
                                  <p:stCondLst>
                                    <p:cond delay="750"/>
                                  </p:stCondLst>
                                  <p:childTnLst>
                                    <p:set>
                                      <p:cBhvr>
                                        <p:cTn dur="1" fill="hold">
                                          <p:stCondLst>
                                            <p:cond delay="0"/>
                                          </p:stCondLst>
                                        </p:cTn>
                                        <p:tgtEl>
                                          <p:spTgt spid="4483"/>
                                        </p:tgtEl>
                                        <p:attrNameLst>
                                          <p:attrName>style.visibility</p:attrName>
                                        </p:attrNameLst>
                                      </p:cBhvr>
                                      <p:to>
                                        <p:strVal val="visible"/>
                                      </p:to>
                                    </p:set>
                                    <p:animEffect filter="fade" transition="in">
                                      <p:cBhvr>
                                        <p:cTn dur="750"/>
                                        <p:tgtEl>
                                          <p:spTgt spid="4483"/>
                                        </p:tgtEl>
                                      </p:cBhvr>
                                    </p:animEffect>
                                  </p:childTnLst>
                                </p:cTn>
                              </p:par>
                            </p:childTnLst>
                          </p:cTn>
                        </p:par>
                        <p:par>
                          <p:cTn fill="hold">
                            <p:stCondLst>
                              <p:cond delay="3750"/>
                            </p:stCondLst>
                            <p:childTnLst>
                              <p:par>
                                <p:cTn fill="hold" nodeType="afterEffect" presetClass="entr" presetID="10" presetSubtype="0">
                                  <p:stCondLst>
                                    <p:cond delay="1000"/>
                                  </p:stCondLst>
                                  <p:childTnLst>
                                    <p:set>
                                      <p:cBhvr>
                                        <p:cTn dur="1" fill="hold">
                                          <p:stCondLst>
                                            <p:cond delay="0"/>
                                          </p:stCondLst>
                                        </p:cTn>
                                        <p:tgtEl>
                                          <p:spTgt spid="4484"/>
                                        </p:tgtEl>
                                        <p:attrNameLst>
                                          <p:attrName>style.visibility</p:attrName>
                                        </p:attrNameLst>
                                      </p:cBhvr>
                                      <p:to>
                                        <p:strVal val="visible"/>
                                      </p:to>
                                    </p:set>
                                    <p:animEffect filter="fade" transition="in">
                                      <p:cBhvr>
                                        <p:cTn dur="750"/>
                                        <p:tgtEl>
                                          <p:spTgt spid="4484"/>
                                        </p:tgtEl>
                                      </p:cBhvr>
                                    </p:animEffect>
                                  </p:childTnLst>
                                </p:cTn>
                              </p:par>
                            </p:childTnLst>
                          </p:cTn>
                        </p:par>
                        <p:par>
                          <p:cTn fill="hold">
                            <p:stCondLst>
                              <p:cond delay="4500"/>
                            </p:stCondLst>
                            <p:childTnLst>
                              <p:par>
                                <p:cTn fill="hold" nodeType="afterEffect" presetClass="entr" presetID="10" presetSubtype="0">
                                  <p:stCondLst>
                                    <p:cond delay="1250"/>
                                  </p:stCondLst>
                                  <p:childTnLst>
                                    <p:set>
                                      <p:cBhvr>
                                        <p:cTn dur="1" fill="hold">
                                          <p:stCondLst>
                                            <p:cond delay="0"/>
                                          </p:stCondLst>
                                        </p:cTn>
                                        <p:tgtEl>
                                          <p:spTgt spid="4485"/>
                                        </p:tgtEl>
                                        <p:attrNameLst>
                                          <p:attrName>style.visibility</p:attrName>
                                        </p:attrNameLst>
                                      </p:cBhvr>
                                      <p:to>
                                        <p:strVal val="visible"/>
                                      </p:to>
                                    </p:set>
                                    <p:animEffect filter="fade" transition="in">
                                      <p:cBhvr>
                                        <p:cTn dur="750"/>
                                        <p:tgtEl>
                                          <p:spTgt spid="4485"/>
                                        </p:tgtEl>
                                      </p:cBhvr>
                                    </p:animEffect>
                                  </p:childTnLst>
                                </p:cTn>
                              </p:par>
                            </p:childTnLst>
                          </p:cTn>
                        </p:par>
                        <p:par>
                          <p:cTn fill="hold">
                            <p:stCondLst>
                              <p:cond delay="5250"/>
                            </p:stCondLst>
                            <p:childTnLst>
                              <p:par>
                                <p:cTn fill="hold" nodeType="afterEffect" presetClass="entr" presetID="10" presetSubtype="0">
                                  <p:stCondLst>
                                    <p:cond delay="1500"/>
                                  </p:stCondLst>
                                  <p:childTnLst>
                                    <p:set>
                                      <p:cBhvr>
                                        <p:cTn dur="1" fill="hold">
                                          <p:stCondLst>
                                            <p:cond delay="0"/>
                                          </p:stCondLst>
                                        </p:cTn>
                                        <p:tgtEl>
                                          <p:spTgt spid="4486"/>
                                        </p:tgtEl>
                                        <p:attrNameLst>
                                          <p:attrName>style.visibility</p:attrName>
                                        </p:attrNameLst>
                                      </p:cBhvr>
                                      <p:to>
                                        <p:strVal val="visible"/>
                                      </p:to>
                                    </p:set>
                                    <p:animEffect filter="fade" transition="in">
                                      <p:cBhvr>
                                        <p:cTn dur="750"/>
                                        <p:tgtEl>
                                          <p:spTgt spid="4486"/>
                                        </p:tgtEl>
                                      </p:cBhvr>
                                    </p:animEffect>
                                  </p:childTnLst>
                                </p:cTn>
                              </p:par>
                            </p:childTnLst>
                          </p:cTn>
                        </p:par>
                        <p:par>
                          <p:cTn fill="hold">
                            <p:stCondLst>
                              <p:cond delay="6000"/>
                            </p:stCondLst>
                            <p:childTnLst>
                              <p:par>
                                <p:cTn fill="hold" nodeType="afterEffect" presetClass="entr" presetID="10" presetSubtype="0">
                                  <p:stCondLst>
                                    <p:cond delay="1750"/>
                                  </p:stCondLst>
                                  <p:childTnLst>
                                    <p:set>
                                      <p:cBhvr>
                                        <p:cTn dur="1" fill="hold">
                                          <p:stCondLst>
                                            <p:cond delay="0"/>
                                          </p:stCondLst>
                                        </p:cTn>
                                        <p:tgtEl>
                                          <p:spTgt spid="4487"/>
                                        </p:tgtEl>
                                        <p:attrNameLst>
                                          <p:attrName>style.visibility</p:attrName>
                                        </p:attrNameLst>
                                      </p:cBhvr>
                                      <p:to>
                                        <p:strVal val="visible"/>
                                      </p:to>
                                    </p:set>
                                    <p:animEffect filter="fade" transition="in">
                                      <p:cBhvr>
                                        <p:cTn dur="750"/>
                                        <p:tgtEl>
                                          <p:spTgt spid="4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0"/>
                                        </p:tgtEl>
                                        <p:attrNameLst>
                                          <p:attrName>style.visibility</p:attrName>
                                        </p:attrNameLst>
                                      </p:cBhvr>
                                      <p:to>
                                        <p:strVal val="visible"/>
                                      </p:to>
                                    </p:set>
                                    <p:animEffect filter="fade" transition="in">
                                      <p:cBhvr>
                                        <p:cTn dur="500"/>
                                        <p:tgtEl>
                                          <p:spTgt spid="4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9"/>
                                        </p:tgtEl>
                                        <p:attrNameLst>
                                          <p:attrName>style.visibility</p:attrName>
                                        </p:attrNameLst>
                                      </p:cBhvr>
                                      <p:to>
                                        <p:strVal val="visible"/>
                                      </p:to>
                                    </p:set>
                                    <p:animEffect filter="fade" transition="in">
                                      <p:cBhvr>
                                        <p:cTn dur="500"/>
                                        <p:tgtEl>
                                          <p:spTgt spid="4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0" name="Shape 4630"/>
        <p:cNvGrpSpPr/>
        <p:nvPr/>
      </p:nvGrpSpPr>
      <p:grpSpPr>
        <a:xfrm>
          <a:off x="0" y="0"/>
          <a:ext cx="0" cy="0"/>
          <a:chOff x="0" y="0"/>
          <a:chExt cx="0" cy="0"/>
        </a:xfrm>
      </p:grpSpPr>
      <p:sp>
        <p:nvSpPr>
          <p:cNvPr id="4631" name="Google Shape;4631;p318"/>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t>Definition</a:t>
            </a:r>
            <a:endParaRPr/>
          </a:p>
        </p:txBody>
      </p:sp>
      <p:sp>
        <p:nvSpPr>
          <p:cNvPr id="4632" name="Google Shape;4632;p318"/>
          <p:cNvSpPr/>
          <p:nvPr/>
        </p:nvSpPr>
        <p:spPr>
          <a:xfrm>
            <a:off x="4584669" y="362867"/>
            <a:ext cx="4117125" cy="4692250"/>
          </a:xfrm>
          <a:prstGeom prst="roundRect">
            <a:avLst>
              <a:gd fmla="val 1497" name="adj"/>
            </a:avLst>
          </a:prstGeom>
          <a:solidFill>
            <a:srgbClr val="2B2B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apiVersion: </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kind:</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br>
              <a:rPr b="1" i="0" lang="en" sz="1200" u="none" cap="none" strike="noStrike">
                <a:solidFill>
                  <a:srgbClr val="CC7832"/>
                </a:solidFill>
                <a:latin typeface="Consolas"/>
                <a:ea typeface="Consolas"/>
                <a:cs typeface="Consolas"/>
                <a:sym typeface="Consolas"/>
              </a:rPr>
            </a:b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CC7832"/>
              </a:buClr>
              <a:buSzPts val="1200"/>
              <a:buFont typeface="Courier New"/>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A9B7C6"/>
              </a:solidFill>
              <a:latin typeface="Consolas"/>
              <a:ea typeface="Consolas"/>
              <a:cs typeface="Consolas"/>
              <a:sym typeface="Consolas"/>
            </a:endParaRPr>
          </a:p>
        </p:txBody>
      </p:sp>
      <p:sp>
        <p:nvSpPr>
          <p:cNvPr id="4633" name="Google Shape;4633;p318"/>
          <p:cNvSpPr/>
          <p:nvPr/>
        </p:nvSpPr>
        <p:spPr>
          <a:xfrm>
            <a:off x="4584417" y="312200"/>
            <a:ext cx="2431685" cy="255355"/>
          </a:xfrm>
          <a:prstGeom prst="roundRect">
            <a:avLst>
              <a:gd fmla="val 16667" name="adj"/>
            </a:avLst>
          </a:prstGeom>
          <a:solidFill>
            <a:srgbClr val="3F3F3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A5A5A5"/>
                </a:solidFill>
                <a:latin typeface="Consolas"/>
                <a:ea typeface="Consolas"/>
                <a:cs typeface="Consolas"/>
                <a:sym typeface="Consolas"/>
              </a:rPr>
              <a:t>deployment-definition.yml</a:t>
            </a:r>
            <a:endParaRPr b="1" i="0" sz="1100" u="none" cap="none" strike="noStrike">
              <a:solidFill>
                <a:srgbClr val="A5A5A5"/>
              </a:solidFill>
              <a:latin typeface="Consolas"/>
              <a:ea typeface="Consolas"/>
              <a:cs typeface="Consolas"/>
              <a:sym typeface="Consolas"/>
            </a:endParaRPr>
          </a:p>
        </p:txBody>
      </p:sp>
      <p:sp>
        <p:nvSpPr>
          <p:cNvPr id="4634" name="Google Shape;4634;p318"/>
          <p:cNvSpPr/>
          <p:nvPr/>
        </p:nvSpPr>
        <p:spPr>
          <a:xfrm>
            <a:off x="5067838" y="745031"/>
            <a:ext cx="1064234" cy="280894"/>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ReplicaSet</a:t>
            </a:r>
            <a:endParaRPr b="0" i="0" sz="1200" u="none" cap="none" strike="noStrike">
              <a:solidFill>
                <a:schemeClr val="dk1"/>
              </a:solidFill>
              <a:latin typeface="Consolas"/>
              <a:ea typeface="Consolas"/>
              <a:cs typeface="Consolas"/>
              <a:sym typeface="Consolas"/>
            </a:endParaRPr>
          </a:p>
        </p:txBody>
      </p:sp>
      <p:sp>
        <p:nvSpPr>
          <p:cNvPr id="4635" name="Google Shape;4635;p318"/>
          <p:cNvSpPr/>
          <p:nvPr/>
        </p:nvSpPr>
        <p:spPr>
          <a:xfrm>
            <a:off x="4694165" y="1097577"/>
            <a:ext cx="2502977" cy="1098140"/>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myapp-deployment</a:t>
            </a:r>
            <a:br>
              <a:rPr b="0" i="0" lang="en" sz="1200" u="none" cap="none" strike="noStrike">
                <a:solidFill>
                  <a:srgbClr val="A9B7C6"/>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636" name="Google Shape;4636;p318"/>
          <p:cNvSpPr/>
          <p:nvPr/>
        </p:nvSpPr>
        <p:spPr>
          <a:xfrm>
            <a:off x="5673337" y="550708"/>
            <a:ext cx="786514" cy="280895"/>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apps/v1</a:t>
            </a:r>
            <a:endParaRPr b="0" i="0" sz="1200" u="none" cap="none" strike="noStrike">
              <a:solidFill>
                <a:schemeClr val="dk1"/>
              </a:solidFill>
              <a:latin typeface="Consolas"/>
              <a:ea typeface="Consolas"/>
              <a:cs typeface="Consolas"/>
              <a:sym typeface="Consolas"/>
            </a:endParaRPr>
          </a:p>
        </p:txBody>
      </p:sp>
      <p:sp>
        <p:nvSpPr>
          <p:cNvPr id="4637" name="Google Shape;4637;p318"/>
          <p:cNvSpPr/>
          <p:nvPr/>
        </p:nvSpPr>
        <p:spPr>
          <a:xfrm>
            <a:off x="4966129" y="2242550"/>
            <a:ext cx="3067600" cy="1915384"/>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metadata:</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name: </a:t>
            </a:r>
            <a:r>
              <a:rPr b="0" i="0" lang="en" sz="1200" u="none" cap="none" strike="noStrike">
                <a:solidFill>
                  <a:srgbClr val="A9B7C6"/>
                </a:solidFill>
                <a:latin typeface="Consolas"/>
                <a:ea typeface="Consolas"/>
                <a:cs typeface="Consolas"/>
                <a:sym typeface="Consolas"/>
              </a:rPr>
              <a:t>myapp-pod</a:t>
            </a:r>
            <a:br>
              <a:rPr b="0" i="0" lang="en" sz="1200" u="none" cap="none" strike="noStrike">
                <a:solidFill>
                  <a:srgbClr val="A9B7C6"/>
                </a:solidFill>
                <a:latin typeface="Consolas"/>
                <a:ea typeface="Consolas"/>
                <a:cs typeface="Consolas"/>
                <a:sym typeface="Consolas"/>
              </a:rPr>
            </a:b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labels: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app: </a:t>
            </a:r>
            <a:r>
              <a:rPr b="0" i="0" lang="en" sz="1200" u="none" cap="none" strike="noStrike">
                <a:solidFill>
                  <a:srgbClr val="A9B7C6"/>
                </a:solidFill>
                <a:latin typeface="Consolas"/>
                <a:ea typeface="Consolas"/>
                <a:cs typeface="Consolas"/>
                <a:sym typeface="Consolas"/>
              </a:rPr>
              <a:t>myapp</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 </a:t>
            </a:r>
            <a:r>
              <a:rPr b="0" i="0" lang="en" sz="1200" u="none" cap="none" strike="noStrike">
                <a:solidFill>
                  <a:srgbClr val="A9B7C6"/>
                </a:solidFill>
                <a:latin typeface="Consolas"/>
                <a:ea typeface="Consolas"/>
                <a:cs typeface="Consolas"/>
                <a:sym typeface="Consolas"/>
              </a:rPr>
              <a:t>front-end</a:t>
            </a:r>
            <a:endParaRPr b="1" i="0" sz="1200" u="none" cap="none" strike="noStrike">
              <a:solidFill>
                <a:srgbClr val="CC7832"/>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spec:</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  containers:</a:t>
            </a:r>
            <a:br>
              <a:rPr b="1" i="0" lang="en" sz="1200" u="none" cap="none" strike="noStrike">
                <a:solidFill>
                  <a:srgbClr val="CC7832"/>
                </a:solidFill>
                <a:latin typeface="Consolas"/>
                <a:ea typeface="Consolas"/>
                <a:cs typeface="Consolas"/>
                <a:sym typeface="Consolas"/>
              </a:rPr>
            </a:br>
            <a:r>
              <a:rPr b="1" i="0" lang="en" sz="1200" u="none" cap="none" strike="noStrike">
                <a:solidFill>
                  <a:srgbClr val="CC7832"/>
                </a:solidFill>
                <a:latin typeface="Consolas"/>
                <a:ea typeface="Consolas"/>
                <a:cs typeface="Consolas"/>
                <a:sym typeface="Consolas"/>
              </a:rPr>
              <a:t>  </a:t>
            </a: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name: </a:t>
            </a:r>
            <a:r>
              <a:rPr b="0" i="0" lang="en" sz="1200" u="none" cap="none" strike="noStrike">
                <a:solidFill>
                  <a:srgbClr val="A9B7C6"/>
                </a:solidFill>
                <a:latin typeface="Consolas"/>
                <a:ea typeface="Consolas"/>
                <a:cs typeface="Consolas"/>
                <a:sym typeface="Consolas"/>
              </a:rPr>
              <a:t>nginx-container</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image: </a:t>
            </a:r>
            <a:r>
              <a:rPr b="0" i="0" lang="en" sz="1200" u="none" cap="none" strike="noStrike">
                <a:solidFill>
                  <a:srgbClr val="A9B7C6"/>
                </a:solidFill>
                <a:latin typeface="Consolas"/>
                <a:ea typeface="Consolas"/>
                <a:cs typeface="Consolas"/>
                <a:sym typeface="Consolas"/>
              </a:rPr>
              <a:t>nginx</a:t>
            </a:r>
            <a:endParaRPr b="0" i="0" sz="1200" u="none" cap="none" strike="noStrike">
              <a:solidFill>
                <a:srgbClr val="A9B7C6"/>
              </a:solidFill>
              <a:latin typeface="Consolas"/>
              <a:ea typeface="Consolas"/>
              <a:cs typeface="Consolas"/>
              <a:sym typeface="Consolas"/>
            </a:endParaRPr>
          </a:p>
        </p:txBody>
      </p:sp>
      <p:sp>
        <p:nvSpPr>
          <p:cNvPr id="4638" name="Google Shape;4638;p318"/>
          <p:cNvSpPr/>
          <p:nvPr/>
        </p:nvSpPr>
        <p:spPr>
          <a:xfrm>
            <a:off x="4694165" y="3981638"/>
            <a:ext cx="2502977"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replicas: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639" name="Google Shape;4639;p318"/>
          <p:cNvSpPr/>
          <p:nvPr/>
        </p:nvSpPr>
        <p:spPr>
          <a:xfrm>
            <a:off x="4694165" y="4165188"/>
            <a:ext cx="2502977"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selector:</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640" name="Google Shape;4640;p318"/>
          <p:cNvSpPr/>
          <p:nvPr/>
        </p:nvSpPr>
        <p:spPr>
          <a:xfrm>
            <a:off x="4966129" y="4341331"/>
            <a:ext cx="1804821"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matchLabels:</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r>
              <a:rPr b="1" i="0" lang="en" sz="1200" u="none" cap="none" strike="noStrike">
                <a:solidFill>
                  <a:srgbClr val="CC7832"/>
                </a:solidFill>
                <a:latin typeface="Consolas"/>
                <a:ea typeface="Consolas"/>
                <a:cs typeface="Consolas"/>
                <a:sym typeface="Consolas"/>
              </a:rPr>
              <a:t>type:</a:t>
            </a:r>
            <a:r>
              <a:rPr b="0" i="0" lang="en" sz="1200" u="none" cap="none" strike="noStrike">
                <a:solidFill>
                  <a:srgbClr val="A9B7C6"/>
                </a:solidFill>
                <a:latin typeface="Consolas"/>
                <a:ea typeface="Consolas"/>
                <a:cs typeface="Consolas"/>
                <a:sym typeface="Consolas"/>
              </a:rPr>
              <a:t> front-end</a:t>
            </a:r>
            <a:endParaRPr b="0" i="0" sz="1200" u="none" cap="none" strike="noStrike">
              <a:solidFill>
                <a:schemeClr val="dk1"/>
              </a:solidFill>
              <a:latin typeface="Consolas"/>
              <a:ea typeface="Consolas"/>
              <a:cs typeface="Consolas"/>
              <a:sym typeface="Consolas"/>
            </a:endParaRPr>
          </a:p>
        </p:txBody>
      </p:sp>
      <p:sp>
        <p:nvSpPr>
          <p:cNvPr id="4641" name="Google Shape;4641;p318"/>
          <p:cNvSpPr/>
          <p:nvPr/>
        </p:nvSpPr>
        <p:spPr>
          <a:xfrm>
            <a:off x="4745600" y="2047008"/>
            <a:ext cx="2502977" cy="485206"/>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7832"/>
                </a:solidFill>
                <a:latin typeface="Consolas"/>
                <a:ea typeface="Consolas"/>
                <a:cs typeface="Consolas"/>
                <a:sym typeface="Consolas"/>
              </a:rPr>
              <a:t>template:</a:t>
            </a:r>
            <a:endParaRPr b="0" i="0" sz="1200" u="none" cap="none" strike="noStrike">
              <a:solidFill>
                <a:srgbClr val="A9B7C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p:txBody>
      </p:sp>
      <p:sp>
        <p:nvSpPr>
          <p:cNvPr id="4642" name="Google Shape;4642;p318"/>
          <p:cNvSpPr/>
          <p:nvPr/>
        </p:nvSpPr>
        <p:spPr>
          <a:xfrm>
            <a:off x="5557800" y="3976805"/>
            <a:ext cx="231074" cy="275983"/>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3</a:t>
            </a:r>
            <a:endParaRPr b="0" i="0" sz="1200" u="none" cap="none" strike="noStrike">
              <a:solidFill>
                <a:schemeClr val="dk1"/>
              </a:solidFill>
              <a:latin typeface="Consolas"/>
              <a:ea typeface="Consolas"/>
              <a:cs typeface="Consolas"/>
              <a:sym typeface="Consolas"/>
            </a:endParaRPr>
          </a:p>
        </p:txBody>
      </p:sp>
      <p:sp>
        <p:nvSpPr>
          <p:cNvPr id="4643" name="Google Shape;4643;p318"/>
          <p:cNvSpPr/>
          <p:nvPr/>
        </p:nvSpPr>
        <p:spPr>
          <a:xfrm>
            <a:off x="5072807" y="750510"/>
            <a:ext cx="1064234" cy="280895"/>
          </a:xfrm>
          <a:prstGeom prst="roundRect">
            <a:avLst>
              <a:gd fmla="val 16667" name="adj"/>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A9B7C6"/>
                </a:solidFill>
                <a:latin typeface="Consolas"/>
                <a:ea typeface="Consolas"/>
                <a:cs typeface="Consolas"/>
                <a:sym typeface="Consolas"/>
              </a:rPr>
              <a:t>Deployment</a:t>
            </a:r>
            <a:endParaRPr b="0" i="0" sz="1200" u="none" cap="none" strike="noStrike">
              <a:solidFill>
                <a:schemeClr val="dk1"/>
              </a:solidFill>
              <a:latin typeface="Consolas"/>
              <a:ea typeface="Consolas"/>
              <a:cs typeface="Consolas"/>
              <a:sym typeface="Consolas"/>
            </a:endParaRPr>
          </a:p>
        </p:txBody>
      </p:sp>
      <p:sp>
        <p:nvSpPr>
          <p:cNvPr id="4644" name="Google Shape;4644;p318"/>
          <p:cNvSpPr/>
          <p:nvPr/>
        </p:nvSpPr>
        <p:spPr>
          <a:xfrm>
            <a:off x="4584669" y="770872"/>
            <a:ext cx="4117125" cy="209275"/>
          </a:xfrm>
          <a:prstGeom prst="roundRect">
            <a:avLst>
              <a:gd fmla="val 16667" name="adj"/>
            </a:avLst>
          </a:prstGeom>
          <a:noFill/>
          <a:ln cap="flat" cmpd="sng" w="9525">
            <a:solidFill>
              <a:srgbClr val="24BEEE"/>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Consolas"/>
              <a:ea typeface="Consolas"/>
              <a:cs typeface="Consolas"/>
              <a:sym typeface="Consolas"/>
            </a:endParaRPr>
          </a:p>
        </p:txBody>
      </p:sp>
      <p:sp>
        <p:nvSpPr>
          <p:cNvPr id="4645" name="Google Shape;4645;p318"/>
          <p:cNvSpPr/>
          <p:nvPr/>
        </p:nvSpPr>
        <p:spPr>
          <a:xfrm>
            <a:off x="278606" y="1906645"/>
            <a:ext cx="4033517" cy="197254"/>
          </a:xfrm>
          <a:prstGeom prst="roundRect">
            <a:avLst>
              <a:gd fmla="val 16667"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deployment "myapp-deployment" created</a:t>
            </a:r>
            <a:endParaRPr b="0" i="0" sz="1100" u="none" cap="none" strike="noStrike">
              <a:solidFill>
                <a:srgbClr val="00FF00"/>
              </a:solidFill>
              <a:latin typeface="Consolas"/>
              <a:ea typeface="Consolas"/>
              <a:cs typeface="Consolas"/>
              <a:sym typeface="Consolas"/>
            </a:endParaRPr>
          </a:p>
        </p:txBody>
      </p:sp>
      <p:sp>
        <p:nvSpPr>
          <p:cNvPr id="4646" name="Google Shape;4646;p318"/>
          <p:cNvSpPr/>
          <p:nvPr/>
        </p:nvSpPr>
        <p:spPr>
          <a:xfrm>
            <a:off x="278606" y="2453525"/>
            <a:ext cx="4033517" cy="466903"/>
          </a:xfrm>
          <a:prstGeom prst="roundRect">
            <a:avLst>
              <a:gd fmla="val 16667"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DESIRED   CURRENT   UP-TO-DATE   AVAILABLE   AGE</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11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myapp-deployment   3         3         3            3           21s</a:t>
            </a:r>
            <a:endParaRPr b="0" i="0" sz="1100" u="none" cap="none" strike="noStrike">
              <a:solidFill>
                <a:srgbClr val="00FF00"/>
              </a:solidFill>
              <a:latin typeface="Consolas"/>
              <a:ea typeface="Consolas"/>
              <a:cs typeface="Consolas"/>
              <a:sym typeface="Consolas"/>
            </a:endParaRPr>
          </a:p>
        </p:txBody>
      </p:sp>
      <p:sp>
        <p:nvSpPr>
          <p:cNvPr id="4647" name="Google Shape;4647;p318"/>
          <p:cNvSpPr/>
          <p:nvPr/>
        </p:nvSpPr>
        <p:spPr>
          <a:xfrm>
            <a:off x="278606" y="3255421"/>
            <a:ext cx="4033517" cy="466903"/>
          </a:xfrm>
          <a:prstGeom prst="roundRect">
            <a:avLst>
              <a:gd fmla="val 8798"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DESIRED   CURRENT   READY     AGE</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11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myapp-deployment-6795844b58   3         3         3         2m</a:t>
            </a:r>
            <a:endParaRPr b="0" i="0" sz="1100" u="none" cap="none" strike="noStrike">
              <a:solidFill>
                <a:srgbClr val="00FF00"/>
              </a:solidFill>
              <a:latin typeface="Consolas"/>
              <a:ea typeface="Consolas"/>
              <a:cs typeface="Consolas"/>
              <a:sym typeface="Consolas"/>
            </a:endParaRPr>
          </a:p>
        </p:txBody>
      </p:sp>
      <p:sp>
        <p:nvSpPr>
          <p:cNvPr id="4648" name="Google Shape;4648;p318"/>
          <p:cNvSpPr/>
          <p:nvPr/>
        </p:nvSpPr>
        <p:spPr>
          <a:xfrm>
            <a:off x="278606" y="4091471"/>
            <a:ext cx="4033517" cy="623116"/>
          </a:xfrm>
          <a:prstGeom prst="roundRect">
            <a:avLst>
              <a:gd fmla="val 10771"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READY     STATUS    RESTARTS   AGE</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myapp-deployment-6795844b58-5rbjl   1/1       Running   0          2m</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myapp-deployment-6795844b58-h4w55   1/1       Running   0          2m</a:t>
            </a:r>
            <a:endParaRPr b="0" i="0" sz="11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myapp-deployment-6795844b58-lfjhv   1/1       Running   0          2m</a:t>
            </a:r>
            <a:endParaRPr b="0" i="0" sz="1100" u="none" cap="none" strike="noStrike">
              <a:solidFill>
                <a:srgbClr val="00FF00"/>
              </a:solidFill>
              <a:latin typeface="Consolas"/>
              <a:ea typeface="Consolas"/>
              <a:cs typeface="Consolas"/>
              <a:sym typeface="Consolas"/>
            </a:endParaRPr>
          </a:p>
        </p:txBody>
      </p:sp>
      <p:sp>
        <p:nvSpPr>
          <p:cNvPr id="4649" name="Google Shape;4649;p318"/>
          <p:cNvSpPr/>
          <p:nvPr/>
        </p:nvSpPr>
        <p:spPr>
          <a:xfrm>
            <a:off x="278606" y="1689475"/>
            <a:ext cx="4033517" cy="237479"/>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create –f deployment-definition.yml</a:t>
            </a:r>
            <a:endParaRPr b="0" i="0" sz="1100" u="none" cap="none" strike="noStrike">
              <a:solidFill>
                <a:srgbClr val="D8D8D8"/>
              </a:solidFill>
              <a:latin typeface="Consolas"/>
              <a:ea typeface="Consolas"/>
              <a:cs typeface="Consolas"/>
              <a:sym typeface="Consolas"/>
            </a:endParaRPr>
          </a:p>
        </p:txBody>
      </p:sp>
      <p:sp>
        <p:nvSpPr>
          <p:cNvPr id="4650" name="Google Shape;4650;p318"/>
          <p:cNvSpPr/>
          <p:nvPr/>
        </p:nvSpPr>
        <p:spPr>
          <a:xfrm>
            <a:off x="278606" y="2236355"/>
            <a:ext cx="4033517" cy="237479"/>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get deployments</a:t>
            </a:r>
            <a:endParaRPr b="0" i="0" sz="1100" u="none" cap="none" strike="noStrike">
              <a:solidFill>
                <a:srgbClr val="000000"/>
              </a:solidFill>
              <a:latin typeface="Consolas"/>
              <a:ea typeface="Consolas"/>
              <a:cs typeface="Consolas"/>
              <a:sym typeface="Consolas"/>
            </a:endParaRPr>
          </a:p>
        </p:txBody>
      </p:sp>
      <p:sp>
        <p:nvSpPr>
          <p:cNvPr id="4651" name="Google Shape;4651;p318"/>
          <p:cNvSpPr/>
          <p:nvPr/>
        </p:nvSpPr>
        <p:spPr>
          <a:xfrm>
            <a:off x="278606" y="3038251"/>
            <a:ext cx="4033517" cy="237479"/>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get replicaset</a:t>
            </a:r>
            <a:endParaRPr b="0" i="0" sz="1100" u="none" cap="none" strike="noStrike">
              <a:solidFill>
                <a:srgbClr val="D8D8D8"/>
              </a:solidFill>
              <a:latin typeface="Consolas"/>
              <a:ea typeface="Consolas"/>
              <a:cs typeface="Consolas"/>
              <a:sym typeface="Consolas"/>
            </a:endParaRPr>
          </a:p>
        </p:txBody>
      </p:sp>
      <p:sp>
        <p:nvSpPr>
          <p:cNvPr id="4652" name="Google Shape;4652;p318"/>
          <p:cNvSpPr/>
          <p:nvPr/>
        </p:nvSpPr>
        <p:spPr>
          <a:xfrm>
            <a:off x="278606" y="3874301"/>
            <a:ext cx="4033517" cy="237478"/>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get pods</a:t>
            </a:r>
            <a:endParaRPr b="0" i="0" sz="1100" u="none" cap="none" strike="noStrike">
              <a:solidFill>
                <a:srgbClr val="0000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2"/>
                                        </p:tgtEl>
                                        <p:attrNameLst>
                                          <p:attrName>style.visibility</p:attrName>
                                        </p:attrNameLst>
                                      </p:cBhvr>
                                      <p:to>
                                        <p:strVal val="visible"/>
                                      </p:to>
                                    </p:set>
                                    <p:animEffect filter="fade" transition="in">
                                      <p:cBhvr>
                                        <p:cTn dur="500"/>
                                        <p:tgtEl>
                                          <p:spTgt spid="463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34">
                                            <p:txEl>
                                              <p:pRg end="0" st="0"/>
                                            </p:txEl>
                                          </p:spTgt>
                                        </p:tgtEl>
                                        <p:attrNameLst>
                                          <p:attrName>style.visibility</p:attrName>
                                        </p:attrNameLst>
                                      </p:cBhvr>
                                      <p:to>
                                        <p:strVal val="visible"/>
                                      </p:to>
                                    </p:set>
                                    <p:animEffect filter="fade" transition="in">
                                      <p:cBhvr>
                                        <p:cTn dur="500"/>
                                        <p:tgtEl>
                                          <p:spTgt spid="4634">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35"/>
                                        </p:tgtEl>
                                        <p:attrNameLst>
                                          <p:attrName>style.visibility</p:attrName>
                                        </p:attrNameLst>
                                      </p:cBhvr>
                                      <p:to>
                                        <p:strVal val="visible"/>
                                      </p:to>
                                    </p:set>
                                    <p:animEffect filter="fade" transition="in">
                                      <p:cBhvr>
                                        <p:cTn dur="500"/>
                                        <p:tgtEl>
                                          <p:spTgt spid="463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636"/>
                                        </p:tgtEl>
                                        <p:attrNameLst>
                                          <p:attrName>style.visibility</p:attrName>
                                        </p:attrNameLst>
                                      </p:cBhvr>
                                      <p:to>
                                        <p:strVal val="visible"/>
                                      </p:to>
                                    </p:set>
                                    <p:animEffect filter="fade" transition="in">
                                      <p:cBhvr>
                                        <p:cTn dur="500"/>
                                        <p:tgtEl>
                                          <p:spTgt spid="463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637"/>
                                        </p:tgtEl>
                                        <p:attrNameLst>
                                          <p:attrName>style.visibility</p:attrName>
                                        </p:attrNameLst>
                                      </p:cBhvr>
                                      <p:to>
                                        <p:strVal val="visible"/>
                                      </p:to>
                                    </p:set>
                                    <p:animEffect filter="fade" transition="in">
                                      <p:cBhvr>
                                        <p:cTn dur="500"/>
                                        <p:tgtEl>
                                          <p:spTgt spid="463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638"/>
                                        </p:tgtEl>
                                        <p:attrNameLst>
                                          <p:attrName>style.visibility</p:attrName>
                                        </p:attrNameLst>
                                      </p:cBhvr>
                                      <p:to>
                                        <p:strVal val="visible"/>
                                      </p:to>
                                    </p:set>
                                    <p:animEffect filter="fade" transition="in">
                                      <p:cBhvr>
                                        <p:cTn dur="500"/>
                                        <p:tgtEl>
                                          <p:spTgt spid="463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639"/>
                                        </p:tgtEl>
                                        <p:attrNameLst>
                                          <p:attrName>style.visibility</p:attrName>
                                        </p:attrNameLst>
                                      </p:cBhvr>
                                      <p:to>
                                        <p:strVal val="visible"/>
                                      </p:to>
                                    </p:set>
                                    <p:animEffect filter="fade" transition="in">
                                      <p:cBhvr>
                                        <p:cTn dur="500"/>
                                        <p:tgtEl>
                                          <p:spTgt spid="463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640"/>
                                        </p:tgtEl>
                                        <p:attrNameLst>
                                          <p:attrName>style.visibility</p:attrName>
                                        </p:attrNameLst>
                                      </p:cBhvr>
                                      <p:to>
                                        <p:strVal val="visible"/>
                                      </p:to>
                                    </p:set>
                                    <p:animEffect filter="fade" transition="in">
                                      <p:cBhvr>
                                        <p:cTn dur="500"/>
                                        <p:tgtEl>
                                          <p:spTgt spid="464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641"/>
                                        </p:tgtEl>
                                        <p:attrNameLst>
                                          <p:attrName>style.visibility</p:attrName>
                                        </p:attrNameLst>
                                      </p:cBhvr>
                                      <p:to>
                                        <p:strVal val="visible"/>
                                      </p:to>
                                    </p:set>
                                    <p:animEffect filter="fade" transition="in">
                                      <p:cBhvr>
                                        <p:cTn dur="500"/>
                                        <p:tgtEl>
                                          <p:spTgt spid="4641"/>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4642"/>
                                        </p:tgtEl>
                                        <p:attrNameLst>
                                          <p:attrName>style.visibility</p:attrName>
                                        </p:attrNameLst>
                                      </p:cBhvr>
                                      <p:to>
                                        <p:strVal val="visible"/>
                                      </p:to>
                                    </p:set>
                                    <p:animEffect filter="fade" transition="in">
                                      <p:cBhvr>
                                        <p:cTn dur="500"/>
                                        <p:tgtEl>
                                          <p:spTgt spid="4642"/>
                                        </p:tgtEl>
                                      </p:cBhvr>
                                    </p:animEffect>
                                  </p:childTnLst>
                                </p:cTn>
                              </p:par>
                              <p:par>
                                <p:cTn fill="hold" nodeType="withEffect" presetClass="entr" presetID="1" presetSubtype="0">
                                  <p:stCondLst>
                                    <p:cond delay="0"/>
                                  </p:stCondLst>
                                  <p:childTnLst>
                                    <p:set>
                                      <p:cBhvr>
                                        <p:cTn dur="1" fill="hold">
                                          <p:stCondLst>
                                            <p:cond delay="0"/>
                                          </p:stCondLst>
                                        </p:cTn>
                                        <p:tgtEl>
                                          <p:spTgt spid="4644"/>
                                        </p:tgtEl>
                                        <p:attrNameLst>
                                          <p:attrName>style.visibility</p:attrName>
                                        </p:attrNameLst>
                                      </p:cBhvr>
                                      <p:to>
                                        <p:strVal val="visible"/>
                                      </p:to>
                                    </p:se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900"/>
                                        <p:tgtEl>
                                          <p:spTgt spid="4644"/>
                                        </p:tgtEl>
                                      </p:cBhvr>
                                    </p:animEffect>
                                    <p:set>
                                      <p:cBhvr>
                                        <p:cTn dur="1" fill="hold">
                                          <p:stCondLst>
                                            <p:cond delay="900"/>
                                          </p:stCondLst>
                                        </p:cTn>
                                        <p:tgtEl>
                                          <p:spTgt spid="4644"/>
                                        </p:tgtEl>
                                        <p:attrNameLst>
                                          <p:attrName>style.visibility</p:attrName>
                                        </p:attrNameLst>
                                      </p:cBhvr>
                                      <p:to>
                                        <p:strVal val="hidden"/>
                                      </p:to>
                                    </p:set>
                                  </p:childTnLst>
                                </p:cTn>
                              </p:par>
                            </p:childTnLst>
                          </p:cTn>
                        </p:par>
                        <p:par>
                          <p:cTn fill="hold">
                            <p:stCondLst>
                              <p:cond delay="5900"/>
                            </p:stCondLst>
                            <p:childTnLst>
                              <p:par>
                                <p:cTn fill="hold" nodeType="afterEffect" presetClass="exit" presetID="1" presetSubtype="0">
                                  <p:stCondLst>
                                    <p:cond delay="0"/>
                                  </p:stCondLst>
                                  <p:childTnLst>
                                    <p:set>
                                      <p:cBhvr>
                                        <p:cTn dur="1" fill="hold">
                                          <p:stCondLst>
                                            <p:cond delay="1"/>
                                          </p:stCondLst>
                                        </p:cTn>
                                        <p:tgtEl>
                                          <p:spTgt spid="4634">
                                            <p:txEl>
                                              <p:pRg end="0" st="0"/>
                                            </p:txEl>
                                          </p:spTgt>
                                        </p:tgtEl>
                                        <p:attrNameLst>
                                          <p:attrName>style.visibility</p:attrName>
                                        </p:attrNameLst>
                                      </p:cBhvr>
                                      <p:to>
                                        <p:strVal val="hidden"/>
                                      </p:to>
                                    </p:set>
                                  </p:childTnLst>
                                </p:cTn>
                              </p:par>
                            </p:childTnLst>
                          </p:cTn>
                        </p:par>
                        <p:par>
                          <p:cTn fill="hold">
                            <p:stCondLst>
                              <p:cond delay="5901"/>
                            </p:stCondLst>
                            <p:childTnLst>
                              <p:par>
                                <p:cTn fill="hold" nodeType="afterEffect" presetClass="entr" presetID="1" presetSubtype="0">
                                  <p:stCondLst>
                                    <p:cond delay="0"/>
                                  </p:stCondLst>
                                  <p:childTnLst>
                                    <p:set>
                                      <p:cBhvr>
                                        <p:cTn dur="1" fill="hold">
                                          <p:stCondLst>
                                            <p:cond delay="0"/>
                                          </p:stCondLst>
                                        </p:cTn>
                                        <p:tgtEl>
                                          <p:spTgt spid="46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645"/>
                                        </p:tgtEl>
                                        <p:attrNameLst>
                                          <p:attrName>style.visibility</p:attrName>
                                        </p:attrNameLst>
                                      </p:cBhvr>
                                      <p:to>
                                        <p:strVal val="visible"/>
                                      </p:to>
                                    </p:set>
                                    <p:animEffect filter="fade" transition="in">
                                      <p:cBhvr>
                                        <p:cTn dur="300"/>
                                        <p:tgtEl>
                                          <p:spTgt spid="4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646"/>
                                        </p:tgtEl>
                                        <p:attrNameLst>
                                          <p:attrName>style.visibility</p:attrName>
                                        </p:attrNameLst>
                                      </p:cBhvr>
                                      <p:to>
                                        <p:strVal val="visible"/>
                                      </p:to>
                                    </p:set>
                                    <p:animEffect filter="fade" transition="in">
                                      <p:cBhvr>
                                        <p:cTn dur="300"/>
                                        <p:tgtEl>
                                          <p:spTgt spid="4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647"/>
                                        </p:tgtEl>
                                        <p:attrNameLst>
                                          <p:attrName>style.visibility</p:attrName>
                                        </p:attrNameLst>
                                      </p:cBhvr>
                                      <p:to>
                                        <p:strVal val="visible"/>
                                      </p:to>
                                    </p:set>
                                    <p:animEffect filter="fade" transition="in">
                                      <p:cBhvr>
                                        <p:cTn dur="300"/>
                                        <p:tgtEl>
                                          <p:spTgt spid="4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648"/>
                                        </p:tgtEl>
                                        <p:attrNameLst>
                                          <p:attrName>style.visibility</p:attrName>
                                        </p:attrNameLst>
                                      </p:cBhvr>
                                      <p:to>
                                        <p:strVal val="visible"/>
                                      </p:to>
                                    </p:set>
                                    <p:animEffect filter="fade" transition="in">
                                      <p:cBhvr>
                                        <p:cTn dur="300"/>
                                        <p:tgtEl>
                                          <p:spTgt spid="4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7" name="Shape 4657"/>
        <p:cNvGrpSpPr/>
        <p:nvPr/>
      </p:nvGrpSpPr>
      <p:grpSpPr>
        <a:xfrm>
          <a:off x="0" y="0"/>
          <a:ext cx="0" cy="0"/>
          <a:chOff x="0" y="0"/>
          <a:chExt cx="0" cy="0"/>
        </a:xfrm>
      </p:grpSpPr>
      <p:sp>
        <p:nvSpPr>
          <p:cNvPr id="4658" name="Google Shape;4658;p319"/>
          <p:cNvSpPr txBox="1"/>
          <p:nvPr>
            <p:ph type="title"/>
          </p:nvPr>
        </p:nvSpPr>
        <p:spPr>
          <a:xfrm>
            <a:off x="278606" y="276225"/>
            <a:ext cx="8586788" cy="552450"/>
          </a:xfrm>
          <a:prstGeom prst="rect">
            <a:avLst/>
          </a:prstGeom>
          <a:noFill/>
          <a:ln>
            <a:noFill/>
          </a:ln>
        </p:spPr>
        <p:txBody>
          <a:bodyPr anchorCtr="0" anchor="ctr"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alibri"/>
              <a:buNone/>
            </a:pPr>
            <a:r>
              <a:rPr lang="en">
                <a:latin typeface="Ubuntu"/>
                <a:ea typeface="Ubuntu"/>
                <a:cs typeface="Ubuntu"/>
                <a:sym typeface="Ubuntu"/>
              </a:rPr>
              <a:t>Commands</a:t>
            </a:r>
            <a:endParaRPr/>
          </a:p>
        </p:txBody>
      </p:sp>
      <p:sp>
        <p:nvSpPr>
          <p:cNvPr id="4659" name="Google Shape;4659;p319"/>
          <p:cNvSpPr/>
          <p:nvPr/>
        </p:nvSpPr>
        <p:spPr>
          <a:xfrm>
            <a:off x="1999088" y="1661799"/>
            <a:ext cx="5145825" cy="237479"/>
          </a:xfrm>
          <a:prstGeom prst="roundRect">
            <a:avLst>
              <a:gd fmla="val 16667" name="adj"/>
            </a:avLst>
          </a:prstGeom>
          <a:solidFill>
            <a:srgbClr val="3F3F3F"/>
          </a:solidFill>
          <a:ln>
            <a:noFill/>
          </a:ln>
        </p:spPr>
        <p:txBody>
          <a:bodyPr anchorCtr="0" anchor="t" bIns="34275" lIns="0" spcFirstLastPara="1" rIns="0" wrap="square" tIns="34275">
            <a:noAutofit/>
          </a:bodyPr>
          <a:lstStyle/>
          <a:p>
            <a:pPr indent="-69850" lvl="0" marL="63500" marR="0" rtl="0" algn="l">
              <a:lnSpc>
                <a:spcPct val="90000"/>
              </a:lnSpc>
              <a:spcBef>
                <a:spcPts val="0"/>
              </a:spcBef>
              <a:spcAft>
                <a:spcPts val="0"/>
              </a:spcAft>
              <a:buClr>
                <a:schemeClr val="accent1"/>
              </a:buClr>
              <a:buSzPts val="1100"/>
              <a:buFont typeface="Calibri"/>
              <a:buChar char=" "/>
            </a:pPr>
            <a:r>
              <a:rPr b="0" i="0" lang="en" sz="1100" u="none" cap="none" strike="noStrike">
                <a:solidFill>
                  <a:srgbClr val="D8D8D8"/>
                </a:solidFill>
                <a:latin typeface="Consolas"/>
                <a:ea typeface="Consolas"/>
                <a:cs typeface="Consolas"/>
                <a:sym typeface="Consolas"/>
              </a:rPr>
              <a:t>&gt; kubectl get all</a:t>
            </a:r>
            <a:endParaRPr b="0" i="0" sz="1100" u="none" cap="none" strike="noStrike">
              <a:solidFill>
                <a:srgbClr val="000000"/>
              </a:solidFill>
              <a:latin typeface="Arial"/>
              <a:ea typeface="Arial"/>
              <a:cs typeface="Arial"/>
              <a:sym typeface="Arial"/>
            </a:endParaRPr>
          </a:p>
        </p:txBody>
      </p:sp>
      <p:sp>
        <p:nvSpPr>
          <p:cNvPr id="4660" name="Google Shape;4660;p319"/>
          <p:cNvSpPr/>
          <p:nvPr/>
        </p:nvSpPr>
        <p:spPr>
          <a:xfrm>
            <a:off x="1999088" y="1878969"/>
            <a:ext cx="5145825" cy="1616792"/>
          </a:xfrm>
          <a:prstGeom prst="roundRect">
            <a:avLst>
              <a:gd fmla="val 3575" name="adj"/>
            </a:avLst>
          </a:prstGeom>
          <a:solidFill>
            <a:srgbClr val="0C0C0C"/>
          </a:solidFill>
          <a:ln>
            <a:noFill/>
          </a:ln>
        </p:spPr>
        <p:txBody>
          <a:bodyPr anchorCtr="0" anchor="t" bIns="34275" lIns="0" spcFirstLastPara="1" rIns="0" wrap="square" tIns="34275">
            <a:noAutofit/>
          </a:bodyPr>
          <a:lstStyle/>
          <a:p>
            <a:pPr indent="-63500" lvl="0" marL="63500" marR="0" rtl="0" algn="l">
              <a:lnSpc>
                <a:spcPct val="90000"/>
              </a:lnSpc>
              <a:spcBef>
                <a:spcPts val="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DESIRED   CURRENT   UP-TO-DATE   AVAILABLE   AGE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deploy/myapp-deployment   3         3         3            3           9h</a:t>
            </a:r>
            <a:endParaRPr b="0" i="0" sz="1100" u="none" cap="none" strike="noStrike">
              <a:solidFill>
                <a:srgbClr val="00FF00"/>
              </a:solidFill>
              <a:latin typeface="Arial"/>
              <a:ea typeface="Arial"/>
              <a:cs typeface="Arial"/>
              <a:sym typeface="Arial"/>
            </a:endParaRPr>
          </a:p>
          <a:p>
            <a:pPr indent="-12700" lvl="0" marL="63500" marR="0" rtl="0" algn="l">
              <a:lnSpc>
                <a:spcPct val="90000"/>
              </a:lnSpc>
              <a:spcBef>
                <a:spcPts val="200"/>
              </a:spcBef>
              <a:spcAft>
                <a:spcPts val="0"/>
              </a:spcAft>
              <a:buClr>
                <a:schemeClr val="accent1"/>
              </a:buClr>
              <a:buSzPts val="800"/>
              <a:buFont typeface="Calibri"/>
              <a:buNone/>
            </a:pPr>
            <a:r>
              <a:t/>
            </a:r>
            <a:endParaRPr b="0" i="0" sz="8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DESIRED   CURRENT   READY     AGE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rs/myapp-deployment-6795844b58   3         3         3         9h</a:t>
            </a:r>
            <a:endParaRPr b="0" i="0" sz="1100" u="none" cap="none" strike="noStrike">
              <a:solidFill>
                <a:srgbClr val="00FF00"/>
              </a:solidFill>
              <a:latin typeface="Arial"/>
              <a:ea typeface="Arial"/>
              <a:cs typeface="Arial"/>
              <a:sym typeface="Arial"/>
            </a:endParaRPr>
          </a:p>
          <a:p>
            <a:pPr indent="-12700" lvl="0" marL="63500" marR="0" rtl="0" algn="l">
              <a:lnSpc>
                <a:spcPct val="90000"/>
              </a:lnSpc>
              <a:spcBef>
                <a:spcPts val="200"/>
              </a:spcBef>
              <a:spcAft>
                <a:spcPts val="0"/>
              </a:spcAft>
              <a:buClr>
                <a:schemeClr val="accent1"/>
              </a:buClr>
              <a:buSzPts val="800"/>
              <a:buFont typeface="Calibri"/>
              <a:buNone/>
            </a:pPr>
            <a:r>
              <a:t/>
            </a:r>
            <a:endParaRPr b="0" i="0" sz="800" u="none" cap="none" strike="noStrike">
              <a:solidFill>
                <a:srgbClr val="00FF00"/>
              </a:solidFill>
              <a:latin typeface="Consolas"/>
              <a:ea typeface="Consolas"/>
              <a:cs typeface="Consolas"/>
              <a:sym typeface="Consolas"/>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NAME                                   READY     STATUS    RESTARTS   AGE</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po/myapp-deployment-6795844b58-5rbjl   1/1       Running   0          9h</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po/myapp-deployment-6795844b58-h4w55   1/1       Running   0          9h</a:t>
            </a:r>
            <a:endParaRPr b="0" i="0" sz="1100" u="none" cap="none" strike="noStrike">
              <a:solidFill>
                <a:srgbClr val="00FF00"/>
              </a:solidFill>
              <a:latin typeface="Arial"/>
              <a:ea typeface="Arial"/>
              <a:cs typeface="Arial"/>
              <a:sym typeface="Arial"/>
            </a:endParaRPr>
          </a:p>
          <a:p>
            <a:pPr indent="-63500" lvl="0" marL="63500" marR="0" rtl="0" algn="l">
              <a:lnSpc>
                <a:spcPct val="90000"/>
              </a:lnSpc>
              <a:spcBef>
                <a:spcPts val="200"/>
              </a:spcBef>
              <a:spcAft>
                <a:spcPts val="0"/>
              </a:spcAft>
              <a:buClr>
                <a:srgbClr val="00FF00"/>
              </a:buClr>
              <a:buSzPts val="800"/>
              <a:buFont typeface="Calibri"/>
              <a:buChar char=" "/>
            </a:pPr>
            <a:r>
              <a:rPr b="0" i="0" lang="en" sz="800" u="none" cap="none" strike="noStrike">
                <a:solidFill>
                  <a:srgbClr val="00FF00"/>
                </a:solidFill>
                <a:latin typeface="Consolas"/>
                <a:ea typeface="Consolas"/>
                <a:cs typeface="Consolas"/>
                <a:sym typeface="Consolas"/>
              </a:rPr>
              <a:t>po/myapp-deployment-6795844b58-lfjhv   1/1       Running   0          9h</a:t>
            </a:r>
            <a:endParaRPr b="0" i="0" sz="1100" u="none" cap="none" strike="noStrike">
              <a:solidFill>
                <a:srgbClr val="00FF00"/>
              </a:solidFill>
              <a:latin typeface="Arial"/>
              <a:ea typeface="Arial"/>
              <a:cs typeface="Arial"/>
              <a:sym typeface="Arial"/>
            </a:endParaRPr>
          </a:p>
          <a:p>
            <a:pPr indent="-12700" lvl="0" marL="63500" marR="0" rtl="0" algn="l">
              <a:lnSpc>
                <a:spcPct val="90000"/>
              </a:lnSpc>
              <a:spcBef>
                <a:spcPts val="200"/>
              </a:spcBef>
              <a:spcAft>
                <a:spcPts val="0"/>
              </a:spcAft>
              <a:buClr>
                <a:schemeClr val="accent1"/>
              </a:buClr>
              <a:buSzPts val="800"/>
              <a:buFont typeface="Calibri"/>
              <a:buNone/>
            </a:pPr>
            <a:r>
              <a:t/>
            </a:r>
            <a:endParaRPr b="0" i="0" sz="800" u="none" cap="none" strike="noStrike">
              <a:solidFill>
                <a:srgbClr val="00FF00"/>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4660"/>
                                        </p:tgtEl>
                                        <p:attrNameLst>
                                          <p:attrName>style.visibility</p:attrName>
                                        </p:attrNameLst>
                                      </p:cBhvr>
                                      <p:to>
                                        <p:strVal val="visible"/>
                                      </p:to>
                                    </p:set>
                                    <p:animEffect filter="fade" transition="in">
                                      <p:cBhvr>
                                        <p:cTn dur="300"/>
                                        <p:tgtEl>
                                          <p:spTgt spid="4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5" name="Shape 4665"/>
        <p:cNvGrpSpPr/>
        <p:nvPr/>
      </p:nvGrpSpPr>
      <p:grpSpPr>
        <a:xfrm>
          <a:off x="0" y="0"/>
          <a:ext cx="0" cy="0"/>
          <a:chOff x="0" y="0"/>
          <a:chExt cx="0" cy="0"/>
        </a:xfrm>
      </p:grpSpPr>
      <p:sp>
        <p:nvSpPr>
          <p:cNvPr id="4666" name="Google Shape;4666;p320"/>
          <p:cNvSpPr/>
          <p:nvPr/>
        </p:nvSpPr>
        <p:spPr>
          <a:xfrm>
            <a:off x="2050166" y="1397259"/>
            <a:ext cx="5043668" cy="2473814"/>
          </a:xfrm>
          <a:prstGeom prst="round2SameRect">
            <a:avLst>
              <a:gd fmla="val 3305" name="adj1"/>
              <a:gd fmla="val 0" name="adj2"/>
            </a:avLst>
          </a:prstGeom>
          <a:gradFill>
            <a:gsLst>
              <a:gs pos="0">
                <a:srgbClr val="3566F1"/>
              </a:gs>
              <a:gs pos="100000">
                <a:schemeClr val="accent6"/>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sp>
        <p:nvSpPr>
          <p:cNvPr id="4667" name="Google Shape;4667;p320"/>
          <p:cNvSpPr/>
          <p:nvPr/>
        </p:nvSpPr>
        <p:spPr>
          <a:xfrm rot="10800000">
            <a:off x="1837481" y="3829936"/>
            <a:ext cx="5469038" cy="164549"/>
          </a:xfrm>
          <a:prstGeom prst="round2SameRect">
            <a:avLst>
              <a:gd fmla="val 43770" name="adj1"/>
              <a:gd fmla="val 0" name="adj2"/>
            </a:avLst>
          </a:prstGeom>
          <a:solidFill>
            <a:srgbClr val="A5A5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Ubuntu"/>
              <a:ea typeface="Ubuntu"/>
              <a:cs typeface="Ubuntu"/>
              <a:sym typeface="Ubuntu"/>
            </a:endParaRPr>
          </a:p>
        </p:txBody>
      </p:sp>
      <p:pic>
        <p:nvPicPr>
          <p:cNvPr descr="A screenshot of a computer&#10;&#10;Description automatically generated" id="4668" name="Google Shape;4668;p320"/>
          <p:cNvPicPr preferRelativeResize="0"/>
          <p:nvPr/>
        </p:nvPicPr>
        <p:blipFill rotWithShape="1">
          <a:blip r:embed="rId3">
            <a:alphaModFix/>
          </a:blip>
          <a:srcRect b="0" l="0" r="101" t="0"/>
          <a:stretch/>
        </p:blipFill>
        <p:spPr>
          <a:xfrm>
            <a:off x="2216552" y="1540169"/>
            <a:ext cx="4710897" cy="2187997"/>
          </a:xfrm>
          <a:prstGeom prst="roundRect">
            <a:avLst>
              <a:gd fmla="val 3400" name="adj"/>
            </a:avLst>
          </a:prstGeom>
          <a:noFill/>
          <a:ln>
            <a:noFill/>
          </a:ln>
        </p:spPr>
      </p:pic>
      <p:sp>
        <p:nvSpPr>
          <p:cNvPr id="4669" name="Google Shape;4669;p320"/>
          <p:cNvSpPr txBox="1"/>
          <p:nvPr/>
        </p:nvSpPr>
        <p:spPr>
          <a:xfrm>
            <a:off x="2050166" y="556848"/>
            <a:ext cx="5043667" cy="680956"/>
          </a:xfrm>
          <a:prstGeom prst="rect">
            <a:avLst/>
          </a:prstGeom>
          <a:noFill/>
          <a:ln>
            <a:noFill/>
          </a:ln>
        </p:spPr>
        <p:txBody>
          <a:bodyPr anchorCtr="0" anchor="t" bIns="17150" lIns="34275" spcFirstLastPara="1" rIns="34275" wrap="square" tIns="17150">
            <a:spAutoFit/>
          </a:bodyPr>
          <a:lstStyle/>
          <a:p>
            <a:pPr indent="0" lvl="0" marL="0" rtl="0" algn="l">
              <a:spcBef>
                <a:spcPts val="0"/>
              </a:spcBef>
              <a:spcAft>
                <a:spcPts val="0"/>
              </a:spcAft>
              <a:buClr>
                <a:schemeClr val="dk1"/>
              </a:buClr>
              <a:buFont typeface="Arial"/>
              <a:buNone/>
            </a:pPr>
            <a:r>
              <a:rPr lang="en" sz="1800">
                <a:solidFill>
                  <a:schemeClr val="dk1"/>
                </a:solidFill>
                <a:latin typeface="Ubuntu"/>
                <a:ea typeface="Ubuntu"/>
                <a:cs typeface="Ubuntu"/>
                <a:sym typeface="Ubuntu"/>
              </a:rPr>
              <a:t>It's time to do a hands-on lab on</a:t>
            </a:r>
            <a:endParaRPr b="0" i="0" sz="18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None/>
            </a:pPr>
            <a:r>
              <a:rPr b="1" i="0" lang="en" sz="2400" u="none" cap="none" strike="noStrike">
                <a:solidFill>
                  <a:srgbClr val="3966F1"/>
                </a:solidFill>
                <a:latin typeface="Ubuntu"/>
                <a:ea typeface="Ubuntu"/>
                <a:cs typeface="Ubuntu"/>
                <a:sym typeface="Ubuntu"/>
              </a:rPr>
              <a:t>Deployments</a:t>
            </a:r>
            <a:endParaRPr b="1" i="0" sz="2400" u="none" cap="none" strike="noStrike">
              <a:solidFill>
                <a:srgbClr val="3966F1"/>
              </a:solidFill>
              <a:latin typeface="Ubuntu"/>
              <a:ea typeface="Ubuntu"/>
              <a:cs typeface="Ubuntu"/>
              <a:sym typeface="Ubuntu"/>
            </a:endParaRPr>
          </a:p>
        </p:txBody>
      </p:sp>
      <p:sp>
        <p:nvSpPr>
          <p:cNvPr id="4670" name="Google Shape;4670;p320"/>
          <p:cNvSpPr txBox="1"/>
          <p:nvPr/>
        </p:nvSpPr>
        <p:spPr>
          <a:xfrm>
            <a:off x="1836940" y="4146518"/>
            <a:ext cx="5470206" cy="219291"/>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None/>
            </a:pPr>
            <a:r>
              <a:rPr b="1" i="0" lang="en" sz="1200" u="sng" cap="none" strike="noStrike">
                <a:solidFill>
                  <a:schemeClr val="hlink"/>
                </a:solidFill>
                <a:latin typeface="Ubuntu"/>
                <a:ea typeface="Ubuntu"/>
                <a:cs typeface="Ubuntu"/>
                <a:sym typeface="Ubuntu"/>
                <a:hlinkClick r:id="rId4"/>
              </a:rPr>
              <a:t>Tap on this Link to access the lab</a:t>
            </a:r>
            <a:endParaRPr b="1" i="0" sz="1200" u="sng" cap="none" strike="noStrike">
              <a:solidFill>
                <a:schemeClr val="hlink"/>
              </a:solidFill>
              <a:latin typeface="Ubuntu"/>
              <a:ea typeface="Ubuntu"/>
              <a:cs typeface="Ubuntu"/>
              <a:sym typeface="Ubuntu"/>
              <a:hlinkClick r:id="rId5"/>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1_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Office Theme">
  <a:themeElements>
    <a:clrScheme name="KodeKloud">
      <a:dk1>
        <a:srgbClr val="000000"/>
      </a:dk1>
      <a:lt1>
        <a:srgbClr val="FFFFFF"/>
      </a:lt1>
      <a:dk2>
        <a:srgbClr val="1DACFE"/>
      </a:dk2>
      <a:lt2>
        <a:srgbClr val="FDC5AF"/>
      </a:lt2>
      <a:accent1>
        <a:srgbClr val="1DACFE"/>
      </a:accent1>
      <a:accent2>
        <a:srgbClr val="27DDF3"/>
      </a:accent2>
      <a:accent3>
        <a:srgbClr val="E04E59"/>
      </a:accent3>
      <a:accent4>
        <a:srgbClr val="F4C849"/>
      </a:accent4>
      <a:accent5>
        <a:srgbClr val="55BF5B"/>
      </a:accent5>
      <a:accent6>
        <a:srgbClr val="813DE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KodeKloud">
  <a:themeElements>
    <a:clrScheme name="KodeKloud">
      <a:dk1>
        <a:srgbClr val="000000"/>
      </a:dk1>
      <a:lt1>
        <a:srgbClr val="FFFFFF"/>
      </a:lt1>
      <a:dk2>
        <a:srgbClr val="10171E"/>
      </a:dk2>
      <a:lt2>
        <a:srgbClr val="F7FBFF"/>
      </a:lt2>
      <a:accent1>
        <a:srgbClr val="1DACFE"/>
      </a:accent1>
      <a:accent2>
        <a:srgbClr val="27DDF3"/>
      </a:accent2>
      <a:accent3>
        <a:srgbClr val="E04E59"/>
      </a:accent3>
      <a:accent4>
        <a:srgbClr val="F4C849"/>
      </a:accent4>
      <a:accent5>
        <a:srgbClr val="55BF5B"/>
      </a:accent5>
      <a:accent6>
        <a:srgbClr val="813DED"/>
      </a:accent6>
      <a:hlink>
        <a:srgbClr val="77777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